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4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5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6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heme/theme7.xml" ContentType="application/vnd.openxmlformats-officedocument.theme+xml"/>
  <Override PartName="/ppt/tags/tag63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64.xml" ContentType="application/vnd.openxmlformats-officedocument.presentationml.tags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4" r:id="rId2"/>
    <p:sldMasterId id="2147483676" r:id="rId3"/>
    <p:sldMasterId id="2147483715" r:id="rId4"/>
    <p:sldMasterId id="2147483739" r:id="rId5"/>
    <p:sldMasterId id="2147483751" r:id="rId6"/>
  </p:sldMasterIdLst>
  <p:notesMasterIdLst>
    <p:notesMasterId r:id="rId29"/>
  </p:notesMasterIdLst>
  <p:sldIdLst>
    <p:sldId id="289" r:id="rId7"/>
    <p:sldId id="334" r:id="rId8"/>
    <p:sldId id="333" r:id="rId9"/>
    <p:sldId id="329" r:id="rId10"/>
    <p:sldId id="335" r:id="rId11"/>
    <p:sldId id="266" r:id="rId12"/>
    <p:sldId id="267" r:id="rId13"/>
    <p:sldId id="262" r:id="rId14"/>
    <p:sldId id="268" r:id="rId15"/>
    <p:sldId id="350" r:id="rId16"/>
    <p:sldId id="269" r:id="rId17"/>
    <p:sldId id="345" r:id="rId18"/>
    <p:sldId id="270" r:id="rId19"/>
    <p:sldId id="295" r:id="rId20"/>
    <p:sldId id="346" r:id="rId21"/>
    <p:sldId id="326" r:id="rId22"/>
    <p:sldId id="351" r:id="rId23"/>
    <p:sldId id="352" r:id="rId24"/>
    <p:sldId id="286" r:id="rId25"/>
    <p:sldId id="353" r:id="rId26"/>
    <p:sldId id="761" r:id="rId27"/>
    <p:sldId id="330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63" d="100"/>
          <a:sy n="63" d="100"/>
        </p:scale>
        <p:origin x="80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B4C284-4323-431B-B13B-73DEB5E90B40}" type="datetimeFigureOut">
              <a:rPr lang="en-US" smtClean="0"/>
              <a:t>1/14/2023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63E151-129F-4C40-B205-348B8DA0B0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9089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C9D047-1C12-4CEA-A369-FB09B98F056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72349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69D792-2D25-4255-B156-EECDAC3066C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98550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6A8B35-59C6-4B61-AD68-5A0ADACE56C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08338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err="1"/>
              <a:t>Kết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luận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6A8B35-59C6-4B61-AD68-5A0ADACE56C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33669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GV </a:t>
            </a:r>
            <a:r>
              <a:rPr lang="en-US" dirty="0" err="1"/>
              <a:t>cho</a:t>
            </a:r>
            <a:r>
              <a:rPr lang="en-US" dirty="0"/>
              <a:t> HS </a:t>
            </a:r>
            <a:r>
              <a:rPr lang="en-US" dirty="0" err="1"/>
              <a:t>nối</a:t>
            </a:r>
            <a:r>
              <a:rPr lang="en-US" baseline="0" dirty="0"/>
              <a:t> </a:t>
            </a:r>
            <a:r>
              <a:rPr lang="en-US" baseline="0" dirty="0" err="1"/>
              <a:t>đuôi</a:t>
            </a:r>
            <a:r>
              <a:rPr lang="en-US" baseline="0" dirty="0"/>
              <a:t> </a:t>
            </a:r>
            <a:r>
              <a:rPr lang="en-US" baseline="0" dirty="0" err="1"/>
              <a:t>nhau</a:t>
            </a:r>
            <a:r>
              <a:rPr lang="en-US" baseline="0" dirty="0"/>
              <a:t> </a:t>
            </a:r>
            <a:r>
              <a:rPr lang="en-US" baseline="0" dirty="0" err="1"/>
              <a:t>và</a:t>
            </a:r>
            <a:r>
              <a:rPr lang="en-US" baseline="0" dirty="0"/>
              <a:t> </a:t>
            </a:r>
            <a:r>
              <a:rPr lang="en-US" baseline="0" dirty="0" err="1"/>
              <a:t>hát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r>
              <a:rPr lang="en-US" baseline="0" dirty="0"/>
              <a:t> </a:t>
            </a:r>
            <a:r>
              <a:rPr lang="en-US" baseline="0" dirty="0" err="1"/>
              <a:t>hát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DA12395-0B0C-4D05-863C-2154AADF826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5692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err="1"/>
              <a:t>Hoạt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động</a:t>
            </a:r>
            <a:r>
              <a:rPr lang="en-US" altLang="zh-CN" baseline="0" dirty="0"/>
              <a:t> 1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C9D047-1C12-4CEA-A369-FB09B98F056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54641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err="1"/>
              <a:t>Hoạt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động</a:t>
            </a:r>
            <a:r>
              <a:rPr lang="en-US" altLang="zh-CN" baseline="0" dirty="0"/>
              <a:t> 1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C9D047-1C12-4CEA-A369-FB09B98F056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61558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err="1"/>
              <a:t>Hoạt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động</a:t>
            </a:r>
            <a:r>
              <a:rPr lang="en-US" altLang="zh-CN" baseline="0" dirty="0"/>
              <a:t> 1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C9D047-1C12-4CEA-A369-FB09B98F056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68883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6A8B35-59C6-4B61-AD68-5A0ADACE56C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963565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6A8B35-59C6-4B61-AD68-5A0ADACE56C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372779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6A8B35-59C6-4B61-AD68-5A0ADACE56C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54769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6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6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Master" Target="../slideMasters/slideMaster6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7" Type="http://schemas.openxmlformats.org/officeDocument/2006/relationships/slideMaster" Target="../slideMasters/slideMaster6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Layouts/_rels/slideLayout53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3" Type="http://schemas.openxmlformats.org/officeDocument/2006/relationships/tags" Target="../tags/tag30.xml"/><Relationship Id="rId7" Type="http://schemas.openxmlformats.org/officeDocument/2006/relationships/tags" Target="../tags/tag34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9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slideMaster" Target="../slideMasters/slideMaster6.xml"/><Relationship Id="rId4" Type="http://schemas.openxmlformats.org/officeDocument/2006/relationships/tags" Target="../tags/tag39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4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7" Type="http://schemas.openxmlformats.org/officeDocument/2006/relationships/slideMaster" Target="../slideMasters/slideMaster6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slideMaster" Target="../slideMasters/slideMaster6.xml"/><Relationship Id="rId5" Type="http://schemas.openxmlformats.org/officeDocument/2006/relationships/tags" Target="../tags/tag53.xml"/><Relationship Id="rId4" Type="http://schemas.openxmlformats.org/officeDocument/2006/relationships/tags" Target="../tags/tag52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5" Type="http://schemas.openxmlformats.org/officeDocument/2006/relationships/slideMaster" Target="../slideMasters/slideMaster6.xml"/><Relationship Id="rId4" Type="http://schemas.openxmlformats.org/officeDocument/2006/relationships/tags" Target="../tags/tag57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slideMaster" Target="../slideMasters/slideMaster6.xml"/><Relationship Id="rId5" Type="http://schemas.openxmlformats.org/officeDocument/2006/relationships/tags" Target="../tags/tag62.xml"/><Relationship Id="rId4" Type="http://schemas.openxmlformats.org/officeDocument/2006/relationships/tags" Target="../tags/tag6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43993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3FB761-B3F0-4EEF-A476-27C2809F41E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8A0BAA-A705-45A5-B4A0-0B5EB858F19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66178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3FB761-B3F0-4EEF-A476-27C2809F41E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8A0BAA-A705-45A5-B4A0-0B5EB858F19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99068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3FB761-B3F0-4EEF-A476-27C2809F41E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8A0BAA-A705-45A5-B4A0-0B5EB858F19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7609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3FB761-B3F0-4EEF-A476-27C2809F41E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8A0BAA-A705-45A5-B4A0-0B5EB858F19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24255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3FB761-B3F0-4EEF-A476-27C2809F41E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8A0BAA-A705-45A5-B4A0-0B5EB858F19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67502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1861BF-276B-4CFD-8851-6A2BE50954E7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36号-正文宋楷" panose="020F0502020204030204"/>
                <a:ea typeface="字魂36号-正文宋楷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C1CA6-1F32-4A00-88D7-4DC6D164167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36号-正文宋楷" panose="020F0502020204030204"/>
                <a:ea typeface="字魂36号-正文宋楷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06756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1861BF-276B-4CFD-8851-6A2BE50954E7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36号-正文宋楷" panose="020F0502020204030204"/>
                <a:ea typeface="字魂36号-正文宋楷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C1CA6-1F32-4A00-88D7-4DC6D164167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36号-正文宋楷" panose="020F0502020204030204"/>
                <a:ea typeface="字魂36号-正文宋楷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86603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1861BF-276B-4CFD-8851-6A2BE50954E7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36号-正文宋楷" panose="020F0502020204030204"/>
                <a:ea typeface="字魂36号-正文宋楷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C1CA6-1F32-4A00-88D7-4DC6D164167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36号-正文宋楷" panose="020F0502020204030204"/>
                <a:ea typeface="字魂36号-正文宋楷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20424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1861BF-276B-4CFD-8851-6A2BE50954E7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36号-正文宋楷" panose="020F0502020204030204"/>
                <a:ea typeface="字魂36号-正文宋楷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C1CA6-1F32-4A00-88D7-4DC6D164167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36号-正文宋楷" panose="020F0502020204030204"/>
                <a:ea typeface="字魂36号-正文宋楷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15483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1861BF-276B-4CFD-8851-6A2BE50954E7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36号-正文宋楷" panose="020F0502020204030204"/>
                <a:ea typeface="字魂36号-正文宋楷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C1CA6-1F32-4A00-88D7-4DC6D164167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36号-正文宋楷" panose="020F0502020204030204"/>
                <a:ea typeface="字魂36号-正文宋楷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52003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F038C4F7-9D87-4042-AADE-83DC55327E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7886" b="63203"/>
          <a:stretch/>
        </p:blipFill>
        <p:spPr>
          <a:xfrm>
            <a:off x="0" y="-27821"/>
            <a:ext cx="2538413" cy="2403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2534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1861BF-276B-4CFD-8851-6A2BE50954E7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36号-正文宋楷" panose="020F0502020204030204"/>
                <a:ea typeface="字魂36号-正文宋楷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C1CA6-1F32-4A00-88D7-4DC6D164167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36号-正文宋楷" panose="020F0502020204030204"/>
                <a:ea typeface="字魂36号-正文宋楷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53672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1861BF-276B-4CFD-8851-6A2BE50954E7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36号-正文宋楷" panose="020F0502020204030204"/>
                <a:ea typeface="字魂36号-正文宋楷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C1CA6-1F32-4A00-88D7-4DC6D164167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36号-正文宋楷" panose="020F0502020204030204"/>
                <a:ea typeface="字魂36号-正文宋楷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98073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1861BF-276B-4CFD-8851-6A2BE50954E7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36号-正文宋楷" panose="020F0502020204030204"/>
                <a:ea typeface="字魂36号-正文宋楷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C1CA6-1F32-4A00-88D7-4DC6D164167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36号-正文宋楷" panose="020F0502020204030204"/>
                <a:ea typeface="字魂36号-正文宋楷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066682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1861BF-276B-4CFD-8851-6A2BE50954E7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36号-正文宋楷" panose="020F0502020204030204"/>
                <a:ea typeface="字魂36号-正文宋楷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C1CA6-1F32-4A00-88D7-4DC6D164167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36号-正文宋楷" panose="020F0502020204030204"/>
                <a:ea typeface="字魂36号-正文宋楷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480066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1861BF-276B-4CFD-8851-6A2BE50954E7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36号-正文宋楷" panose="020F0502020204030204"/>
                <a:ea typeface="字魂36号-正文宋楷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C1CA6-1F32-4A00-88D7-4DC6D164167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36号-正文宋楷" panose="020F0502020204030204"/>
                <a:ea typeface="字魂36号-正文宋楷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627344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1861BF-276B-4CFD-8851-6A2BE50954E7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36号-正文宋楷" panose="020F0502020204030204"/>
                <a:ea typeface="字魂36号-正文宋楷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C1CA6-1F32-4A00-88D7-4DC6D164167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36号-正文宋楷" panose="020F0502020204030204"/>
                <a:ea typeface="字魂36号-正文宋楷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838195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1861BF-276B-4CFD-8851-6A2BE50954E7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36号-正文宋楷" panose="020F0502020204030204"/>
                <a:ea typeface="字魂36号-正文宋楷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C1CA6-1F32-4A00-88D7-4DC6D164167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36号-正文宋楷" panose="020F0502020204030204"/>
                <a:ea typeface="字魂36号-正文宋楷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743622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3FB761-B3F0-4EEF-A476-27C2809F41E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Arial"/>
              <a:sym typeface="Arial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Arial"/>
              <a:sym typeface="Arial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8A0BAA-A705-45A5-B4A0-0B5EB858F19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034346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3FB761-B3F0-4EEF-A476-27C2809F41E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Arial"/>
              <a:sym typeface="Arial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Arial"/>
              <a:sym typeface="Arial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8A0BAA-A705-45A5-B4A0-0B5EB858F19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8532751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3FB761-B3F0-4EEF-A476-27C2809F41E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Arial"/>
              <a:sym typeface="Arial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Arial"/>
              <a:sym typeface="Arial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8A0BAA-A705-45A5-B4A0-0B5EB858F19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24779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886470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3FB761-B3F0-4EEF-A476-27C2809F41E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Arial"/>
              <a:sym typeface="Arial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Arial"/>
              <a:sym typeface="Arial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8A0BAA-A705-45A5-B4A0-0B5EB858F19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9559539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3FB761-B3F0-4EEF-A476-27C2809F41E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Arial"/>
              <a:sym typeface="Arial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Arial"/>
              <a:sym typeface="Arial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8A0BAA-A705-45A5-B4A0-0B5EB858F19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5412539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3FB761-B3F0-4EEF-A476-27C2809F41E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Arial"/>
              <a:sym typeface="Arial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Arial"/>
              <a:sym typeface="Arial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8A0BAA-A705-45A5-B4A0-0B5EB858F19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8342145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3FB761-B3F0-4EEF-A476-27C2809F41E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Arial"/>
              <a:sym typeface="Arial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Arial"/>
              <a:sym typeface="Arial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8A0BAA-A705-45A5-B4A0-0B5EB858F19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030060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3FB761-B3F0-4EEF-A476-27C2809F41E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Arial"/>
              <a:sym typeface="Arial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Arial"/>
              <a:sym typeface="Arial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8A0BAA-A705-45A5-B4A0-0B5EB858F19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2011461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3FB761-B3F0-4EEF-A476-27C2809F41E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Arial"/>
              <a:sym typeface="Arial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Arial"/>
              <a:sym typeface="Arial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8A0BAA-A705-45A5-B4A0-0B5EB858F19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1419815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3FB761-B3F0-4EEF-A476-27C2809F41E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Arial"/>
              <a:sym typeface="Arial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Arial"/>
              <a:sym typeface="Arial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8A0BAA-A705-45A5-B4A0-0B5EB858F19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5578685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3FB761-B3F0-4EEF-A476-27C2809F41E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Arial"/>
              <a:sym typeface="Arial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Arial"/>
              <a:sym typeface="Arial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8A0BAA-A705-45A5-B4A0-0B5EB858F19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7156460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0CAF34-91B3-8C83-2393-DDC4402652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3A02A3-E305-4E86-F6CD-7EA4885EF7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B75D49-F0FF-D55A-B8B3-BEB2E5B65D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FB1298-7E7A-0C8B-EA8C-0F3EB527DC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EE0407-0D19-7E65-BA43-C997C3153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43764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827A1-BF89-2455-AB89-F891BAA2B9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1C0ADF-63C7-C882-9FEA-FF9F582D83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264FB9-8C8E-2BD5-6637-2E1D9E7687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49EC12-3029-8E25-A443-57F0EA26D2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EBB34E-32E0-57C8-EE29-B32DFF07F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472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3FB761-B3F0-4EEF-A476-27C2809F41E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8A0BAA-A705-45A5-B4A0-0B5EB858F19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334642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3A1894-515C-08E3-4AD7-23FE4E963D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41B13C-6DC8-6F9E-A968-9E7FA9B890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279B02-76B0-FA52-6C1B-0F149689A9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AC090C-5B44-D8AC-96D0-E0FBAD5EA4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3C7C6D-15EF-3201-FE4B-99BF248A7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79424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0DB745-A084-1445-D899-59C31E3D4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BCCA36-E201-09DB-9377-F5530820B9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BB1626-38F6-351F-F73F-6C1E51868A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00D610-92C3-850D-F4CD-AF9A90C46A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4CDDFE-68E9-364F-242A-F583E74F8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1F9ABA-C2E9-4FAB-D5B6-6D8258E9A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08373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60D21-4B13-587D-A2D9-5E99D2F00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F28D2F-BFB4-212E-7647-52AA8EC25F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20D926-A861-5970-4944-165DEDBD4E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7A9D15-5D70-CDD4-0887-799F6A5822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372FD43-6A37-8FC7-C545-139625012F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7EB626-EBDF-6887-EAF7-8D22DBF703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1/14/2023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9E26F4C-1B9E-B07B-7001-1CAA54503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8BC1DE3-6985-690E-8867-E64CC1362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32616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4E3A7-E39D-86AC-0751-B35A47A10B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C23343C-E329-6C15-486C-6EB1CD7D8A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1/14/2023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AA05C8-A432-3B2C-BAEA-3450B69FA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B39B37-80E6-9B79-16D5-C0C38292F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98508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B3DAD47-7519-6897-44E5-DBAD98593E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1/14/2023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B5DB4A1-1E72-FDA3-EF0F-7A685EE8E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43DD24-DC1D-09A2-28AA-CD8660884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29918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42576-CE0C-7FB4-CD1D-5CA710E4FA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AEB1DD-7C7E-939D-BB12-F69CBE69E2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C54670-6DFB-1F09-C937-D8C22B22A9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493E85-D607-76F9-666C-19B3C19817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CB23E3-7E52-FF4E-AE0C-1EC8B5785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42456A-0C28-C079-DF99-31F8F5C3F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57392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D75A14-B090-AB69-42CB-D351D3F85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68DD392-642F-DB51-97F3-5F27212564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46B8F2-C8E8-7A53-F182-FF9A3CE612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E54AAE-A612-73A8-E5B2-B092666903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EE9846-34C6-3964-23C1-97F60A606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D3A427-039A-6988-4A08-E18C87675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71779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4303B6-A4A6-87C3-B5BC-6816F0E13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CFBDD2-3614-AD2F-D406-F6AA13CC18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0F1FEC-64A8-900C-EA7F-7602192E682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3BE049-F3A7-E6C5-EA40-43905CD4D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369D19-BBC5-2493-89D9-E663BA8F84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12981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35BB4E2-0492-BBB1-95AD-83085A006A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C14FDA3-608C-3E18-02DB-AC1A4B87BE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5D723B-2A73-F1DF-D7D1-519B200129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BDE330-C6AF-4877-8C0E-5C7891315B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CE8FC0-40C8-A484-88F5-BFF0616C9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35915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2023/1/14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45703310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3FB761-B3F0-4EEF-A476-27C2809F41E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8A0BAA-A705-45A5-B4A0-0B5EB858F19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780466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215682"/>
      </p:ext>
    </p:extLst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3566362"/>
      </p:ext>
    </p:extLst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7031546"/>
      </p:ext>
    </p:extLst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2023/1/14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1602376"/>
      </p:ext>
    </p:extLst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6415887"/>
      </p:ext>
    </p:extLst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2023/1/14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0371712"/>
      </p:ext>
    </p:extLst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2023/1/14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36339299"/>
      </p:ext>
    </p:extLst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0791116"/>
      </p:ext>
    </p:extLst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046163001"/>
      </p:ext>
    </p:extLst>
  </p:cSld>
  <p:clrMapOvr>
    <a:masterClrMapping/>
  </p:clrMapOvr>
  <p:transition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4106527113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3FB761-B3F0-4EEF-A476-27C2809F41E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8A0BAA-A705-45A5-B4A0-0B5EB858F19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8625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3FB761-B3F0-4EEF-A476-27C2809F41E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8A0BAA-A705-45A5-B4A0-0B5EB858F19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5536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3FB761-B3F0-4EEF-A476-27C2809F41E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8A0BAA-A705-45A5-B4A0-0B5EB858F19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92986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3FB761-B3F0-4EEF-A476-27C2809F41E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8A0BAA-A705-45A5-B4A0-0B5EB858F19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10575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image" Target="../media/image2.jp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ags" Target="../tags/tag1.x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theme" Target="../theme/theme6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50.xml"/><Relationship Id="rId16" Type="http://schemas.openxmlformats.org/officeDocument/2006/relationships/tags" Target="../tags/tag4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0485BEA0-CD52-4B74-93A5-AFE733A3BA3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" y="-7374"/>
            <a:ext cx="12192000" cy="6858000"/>
          </a:xfrm>
          <a:prstGeom prst="rect">
            <a:avLst/>
          </a:prstGeom>
        </p:spPr>
      </p:pic>
      <p:pic>
        <p:nvPicPr>
          <p:cNvPr id="4" name="Picture 3" descr="A picture containing shape&#10;&#10;Description automatically generated">
            <a:extLst>
              <a:ext uri="{FF2B5EF4-FFF2-40B4-BE49-F238E27FC236}">
                <a16:creationId xmlns:a16="http://schemas.microsoft.com/office/drawing/2014/main" id="{97BF7347-38E8-40A2-910A-B1989DBE73C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35760" y="157480"/>
            <a:ext cx="1405890" cy="1405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443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picture containing shape&#10;&#10;Description automatically generated">
            <a:extLst>
              <a:ext uri="{FF2B5EF4-FFF2-40B4-BE49-F238E27FC236}">
                <a16:creationId xmlns:a16="http://schemas.microsoft.com/office/drawing/2014/main" id="{AFD0BF82-BC41-4BD9-A1DB-133BDE6A33F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35760" y="157480"/>
            <a:ext cx="1405890" cy="1405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379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shape&#10;&#10;Description automatically generated">
            <a:extLst>
              <a:ext uri="{FF2B5EF4-FFF2-40B4-BE49-F238E27FC236}">
                <a16:creationId xmlns:a16="http://schemas.microsoft.com/office/drawing/2014/main" id="{04249343-BF4D-455F-8C1C-5FC056894C8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35760" y="157480"/>
            <a:ext cx="1405890" cy="1405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949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5707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7111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2023/1/14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custDataLst>
      <p:tags r:id="rId13"/>
    </p:custDataLst>
    <p:extLst>
      <p:ext uri="{BB962C8B-B14F-4D97-AF65-F5344CB8AC3E}">
        <p14:creationId xmlns:p14="http://schemas.microsoft.com/office/powerpoint/2010/main" val="707956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7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3.xml"/><Relationship Id="rId6" Type="http://schemas.openxmlformats.org/officeDocument/2006/relationships/image" Target="../media/image6.emf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43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44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31.png"/><Relationship Id="rId7" Type="http://schemas.openxmlformats.org/officeDocument/2006/relationships/image" Target="../media/image48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Relationship Id="rId9" Type="http://schemas.openxmlformats.org/officeDocument/2006/relationships/image" Target="../media/image5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4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Relationship Id="rId9" Type="http://schemas.openxmlformats.org/officeDocument/2006/relationships/image" Target="../media/image6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4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44.xml"/><Relationship Id="rId4" Type="http://schemas.openxmlformats.org/officeDocument/2006/relationships/image" Target="../media/image6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4.xml"/><Relationship Id="rId4" Type="http://schemas.openxmlformats.org/officeDocument/2006/relationships/image" Target="../media/image6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2.png"/><Relationship Id="rId7" Type="http://schemas.microsoft.com/office/2007/relationships/hdphoto" Target="../media/hdphoto2.wdp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5.png"/><Relationship Id="rId11" Type="http://schemas.microsoft.com/office/2007/relationships/hdphoto" Target="../media/hdphoto3.wdp"/><Relationship Id="rId5" Type="http://schemas.openxmlformats.org/officeDocument/2006/relationships/image" Target="../media/image14.png"/><Relationship Id="rId10" Type="http://schemas.openxmlformats.org/officeDocument/2006/relationships/image" Target="../media/image18.png"/><Relationship Id="rId4" Type="http://schemas.openxmlformats.org/officeDocument/2006/relationships/image" Target="../media/image13.png"/><Relationship Id="rId9" Type="http://schemas.openxmlformats.org/officeDocument/2006/relationships/image" Target="../media/image17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4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slideLayout" Target="../slideLayouts/slideLayout49.xml"/><Relationship Id="rId1" Type="http://schemas.openxmlformats.org/officeDocument/2006/relationships/tags" Target="../tags/tag64.xml"/><Relationship Id="rId5" Type="http://schemas.openxmlformats.org/officeDocument/2006/relationships/hyperlink" Target="https://www.facebook.com/huongthaoGADT" TargetMode="External"/><Relationship Id="rId4" Type="http://schemas.openxmlformats.org/officeDocument/2006/relationships/image" Target="../media/image71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13" Type="http://schemas.openxmlformats.org/officeDocument/2006/relationships/image" Target="../media/image81.png"/><Relationship Id="rId3" Type="http://schemas.openxmlformats.org/officeDocument/2006/relationships/image" Target="../media/image1.png"/><Relationship Id="rId7" Type="http://schemas.openxmlformats.org/officeDocument/2006/relationships/image" Target="../media/image75.png"/><Relationship Id="rId12" Type="http://schemas.openxmlformats.org/officeDocument/2006/relationships/image" Target="../media/image8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74.png"/><Relationship Id="rId11" Type="http://schemas.openxmlformats.org/officeDocument/2006/relationships/image" Target="../media/image79.png"/><Relationship Id="rId5" Type="http://schemas.openxmlformats.org/officeDocument/2006/relationships/image" Target="../media/image73.png"/><Relationship Id="rId10" Type="http://schemas.openxmlformats.org/officeDocument/2006/relationships/image" Target="../media/image78.png"/><Relationship Id="rId4" Type="http://schemas.openxmlformats.org/officeDocument/2006/relationships/image" Target="../media/image72.png"/><Relationship Id="rId9" Type="http://schemas.openxmlformats.org/officeDocument/2006/relationships/image" Target="../media/image77.png"/><Relationship Id="rId14" Type="http://schemas.openxmlformats.org/officeDocument/2006/relationships/image" Target="../media/image8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0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4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37.png"/><Relationship Id="rId5" Type="http://schemas.openxmlformats.org/officeDocument/2006/relationships/image" Target="../media/image42.PNG"/><Relationship Id="rId4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>
            <a:extLst>
              <a:ext uri="{FF2B5EF4-FFF2-40B4-BE49-F238E27FC236}">
                <a16:creationId xmlns:a16="http://schemas.microsoft.com/office/drawing/2014/main" id="{D2213C84-B181-45DE-8E58-3F959F27994B}"/>
              </a:ext>
            </a:extLst>
          </p:cNvPr>
          <p:cNvGrpSpPr/>
          <p:nvPr/>
        </p:nvGrpSpPr>
        <p:grpSpPr>
          <a:xfrm>
            <a:off x="-227715" y="1385255"/>
            <a:ext cx="12518406" cy="5472745"/>
            <a:chOff x="-148674" y="369491"/>
            <a:chExt cx="12518406" cy="6488508"/>
          </a:xfrm>
        </p:grpSpPr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4C4DA85F-32FA-4D04-9A1A-28CFC500E40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48674" y="1998289"/>
              <a:ext cx="12518406" cy="2762395"/>
            </a:xfrm>
            <a:prstGeom prst="rect">
              <a:avLst/>
            </a:prstGeom>
          </p:spPr>
        </p:pic>
        <p:pic>
          <p:nvPicPr>
            <p:cNvPr id="7" name="Picture 2" descr="F:\未标题-1.png">
              <a:extLst>
                <a:ext uri="{FF2B5EF4-FFF2-40B4-BE49-F238E27FC236}">
                  <a16:creationId xmlns:a16="http://schemas.microsoft.com/office/drawing/2014/main" id="{88F9C6EB-D8CB-4200-A373-1E820E2B6A2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1" b="88650"/>
            <a:stretch/>
          </p:blipFill>
          <p:spPr bwMode="auto">
            <a:xfrm>
              <a:off x="-15411" y="3984405"/>
              <a:ext cx="12304393" cy="7762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C62B4755-DD00-448B-A100-ADC8BAEA61D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17394" y="369491"/>
              <a:ext cx="5091915" cy="4391193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5547289C-0771-4B4D-8EF8-ACC674DC6A1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0" y="4760684"/>
              <a:ext cx="12218080" cy="2097315"/>
            </a:xfrm>
            <a:prstGeom prst="rect">
              <a:avLst/>
            </a:prstGeom>
          </p:spPr>
        </p:pic>
      </p:grpSp>
      <p:pic>
        <p:nvPicPr>
          <p:cNvPr id="4" name="图片 3">
            <a:extLst>
              <a:ext uri="{FF2B5EF4-FFF2-40B4-BE49-F238E27FC236}">
                <a16:creationId xmlns:a16="http://schemas.microsoft.com/office/drawing/2014/main" id="{CBC91064-6058-4A4C-BE4C-009D57CC0CC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4679" y="3115285"/>
            <a:ext cx="5018872" cy="3354737"/>
          </a:xfrm>
          <a:prstGeom prst="rect">
            <a:avLst/>
          </a:prstGeom>
        </p:spPr>
      </p:pic>
      <p:pic>
        <p:nvPicPr>
          <p:cNvPr id="12" name="图片 2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79041" y="4523318"/>
            <a:ext cx="2106132" cy="1946704"/>
          </a:xfrm>
          <a:prstGeom prst="rect">
            <a:avLst/>
          </a:prstGeom>
        </p:spPr>
      </p:pic>
      <p:sp>
        <p:nvSpPr>
          <p:cNvPr id="14" name="Google Shape;961;p9"/>
          <p:cNvSpPr/>
          <p:nvPr/>
        </p:nvSpPr>
        <p:spPr>
          <a:xfrm>
            <a:off x="4110232" y="234231"/>
            <a:ext cx="7406289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Thứ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…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ngày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…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tháng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…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năm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2023</a:t>
            </a:r>
            <a:endParaRPr kumimoji="0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4A8BA46-FAA4-42BE-BD9A-BE8286BA73C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58560" y="792707"/>
            <a:ext cx="3395766" cy="85961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14433AA-7D21-4672-9CD5-749D0ED74FC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736115" y="1618172"/>
            <a:ext cx="8455885" cy="117663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08260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Terminator 5">
            <a:extLst>
              <a:ext uri="{FF2B5EF4-FFF2-40B4-BE49-F238E27FC236}">
                <a16:creationId xmlns:a16="http://schemas.microsoft.com/office/drawing/2014/main" id="{02DAAE2A-43E3-A9C8-10D2-1E73CCEE9A47}"/>
              </a:ext>
            </a:extLst>
          </p:cNvPr>
          <p:cNvSpPr/>
          <p:nvPr/>
        </p:nvSpPr>
        <p:spPr>
          <a:xfrm>
            <a:off x="5474854" y="135082"/>
            <a:ext cx="5994400" cy="2701637"/>
          </a:xfrm>
          <a:prstGeom prst="flowChartTerminator">
            <a:avLst/>
          </a:prstGeom>
          <a:solidFill>
            <a:schemeClr val="bg1">
              <a:alpha val="50000"/>
            </a:schemeClr>
          </a:solidFill>
          <a:ln w="38100">
            <a:solidFill>
              <a:schemeClr val="tx1"/>
            </a:solidFill>
            <a:prstDash val="lgDash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Quan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sát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mô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tả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trả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lời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hỏi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đồng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tình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hay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không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đồng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tình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với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việc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làm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này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?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Vì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A16DE04-0A34-AF32-6FD0-FCE71756B7B2}"/>
              </a:ext>
            </a:extLst>
          </p:cNvPr>
          <p:cNvGrpSpPr/>
          <p:nvPr/>
        </p:nvGrpSpPr>
        <p:grpSpPr>
          <a:xfrm>
            <a:off x="408326" y="1166165"/>
            <a:ext cx="4495801" cy="5372481"/>
            <a:chOff x="442192" y="1257300"/>
            <a:chExt cx="4495801" cy="5372481"/>
          </a:xfrm>
        </p:grpSpPr>
        <p:pic>
          <p:nvPicPr>
            <p:cNvPr id="9" name="Picture 8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BD5CFB96-E963-A7A5-EB9D-CB752756DCE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2193" y="1257300"/>
              <a:ext cx="4495800" cy="5372481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6993B7B-7821-41B1-6A4B-259906E02F5F}"/>
                </a:ext>
              </a:extLst>
            </p:cNvPr>
            <p:cNvSpPr txBox="1"/>
            <p:nvPr/>
          </p:nvSpPr>
          <p:spPr>
            <a:xfrm>
              <a:off x="442192" y="3886390"/>
              <a:ext cx="4495800" cy="2554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dirty="0">
                  <a:solidFill>
                    <a:srgbClr val="212529"/>
                  </a:solidFill>
                </a:rPr>
                <a:t>H</a:t>
              </a:r>
              <a:r>
                <a:rPr lang="vi-VN" sz="3200" b="1" i="0" dirty="0">
                  <a:solidFill>
                    <a:srgbClr val="212529"/>
                  </a:solidFill>
                  <a:effectLst/>
                </a:rPr>
                <a:t>ai anh em đi bộ qua đường khá đông đúc, trong khi cách đó một đoạn có cầu vượt dành cho người đi bộ.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4EA34045-EA87-8152-9651-3E4AA6F38D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8099" y="4142245"/>
            <a:ext cx="1779155" cy="177915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34CA627-ADAE-4B5D-9C10-ED988072A09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35849" y="3420744"/>
            <a:ext cx="4259849" cy="296989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55436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6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139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7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6">
                                          <p:stCondLst>
                                            <p:cond delay="40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04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6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04" decel="50000">
                                          <p:stCondLst>
                                            <p:cond delay="83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6">
                                          <p:stCondLst>
                                            <p:cond delay="102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04" decel="50000">
                                          <p:stCondLst>
                                            <p:cond delay="10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6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04" decel="50000">
                                          <p:stCondLst>
                                            <p:cond delay="114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D7ABB90D-BC3A-7636-88D1-B7BD906D5F79}"/>
              </a:ext>
            </a:extLst>
          </p:cNvPr>
          <p:cNvGrpSpPr/>
          <p:nvPr/>
        </p:nvGrpSpPr>
        <p:grpSpPr>
          <a:xfrm>
            <a:off x="6834011" y="1330036"/>
            <a:ext cx="5255448" cy="5527964"/>
            <a:chOff x="6834011" y="1330036"/>
            <a:chExt cx="5255448" cy="5527964"/>
          </a:xfrm>
        </p:grpSpPr>
        <p:pic>
          <p:nvPicPr>
            <p:cNvPr id="7" name="Picture 6" descr="A picture containing shape&#10;&#10;Description automatically generated">
              <a:extLst>
                <a:ext uri="{FF2B5EF4-FFF2-40B4-BE49-F238E27FC236}">
                  <a16:creationId xmlns:a16="http://schemas.microsoft.com/office/drawing/2014/main" id="{2EDB24ED-C63D-4EC1-F306-A897286087B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34011" y="1330036"/>
              <a:ext cx="5255448" cy="5527964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19D5E9D-0222-DA61-3BE1-8796743ECAF8}"/>
                </a:ext>
              </a:extLst>
            </p:cNvPr>
            <p:cNvSpPr txBox="1"/>
            <p:nvPr/>
          </p:nvSpPr>
          <p:spPr>
            <a:xfrm>
              <a:off x="8237663" y="4273134"/>
              <a:ext cx="3657270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b="1" i="0" dirty="0">
                  <a:solidFill>
                    <a:srgbClr val="212529"/>
                  </a:solidFill>
                  <a:effectLst/>
                  <a:ea typeface="Open Sans" panose="020B0606030504020204" pitchFamily="34" charset="0"/>
                  <a:cs typeface="Open Sans" panose="020B0606030504020204" pitchFamily="34" charset="0"/>
                </a:rPr>
                <a:t> </a:t>
              </a:r>
              <a:r>
                <a:rPr lang="en-US" sz="3600" b="1" dirty="0">
                  <a:solidFill>
                    <a:srgbClr val="212529"/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  <a:t>H</a:t>
              </a:r>
              <a:r>
                <a:rPr lang="en-US" sz="3600" b="1" i="0" dirty="0">
                  <a:solidFill>
                    <a:srgbClr val="212529"/>
                  </a:solidFill>
                  <a:effectLst/>
                  <a:ea typeface="Open Sans" panose="020B0606030504020204" pitchFamily="34" charset="0"/>
                  <a:cs typeface="Open Sans" panose="020B0606030504020204" pitchFamily="34" charset="0"/>
                </a:rPr>
                <a:t>ai </a:t>
              </a:r>
              <a:r>
                <a:rPr lang="en-US" sz="3600" b="1" i="0" dirty="0" err="1">
                  <a:solidFill>
                    <a:srgbClr val="212529"/>
                  </a:solidFill>
                  <a:effectLst/>
                  <a:ea typeface="Open Sans" panose="020B0606030504020204" pitchFamily="34" charset="0"/>
                  <a:cs typeface="Open Sans" panose="020B0606030504020204" pitchFamily="34" charset="0"/>
                </a:rPr>
                <a:t>bạn</a:t>
              </a:r>
              <a:r>
                <a:rPr lang="en-US" sz="3600" b="1" i="0" dirty="0">
                  <a:solidFill>
                    <a:srgbClr val="212529"/>
                  </a:solidFill>
                  <a:effectLst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3600" b="1" i="0" dirty="0" err="1">
                  <a:solidFill>
                    <a:srgbClr val="212529"/>
                  </a:solidFill>
                  <a:effectLst/>
                  <a:ea typeface="Open Sans" panose="020B0606030504020204" pitchFamily="34" charset="0"/>
                  <a:cs typeface="Open Sans" panose="020B0606030504020204" pitchFamily="34" charset="0"/>
                </a:rPr>
                <a:t>đi</a:t>
              </a:r>
              <a:r>
                <a:rPr lang="en-US" sz="3600" b="1" i="0" dirty="0">
                  <a:solidFill>
                    <a:srgbClr val="212529"/>
                  </a:solidFill>
                  <a:effectLst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3600" b="1" i="0" dirty="0" err="1">
                  <a:solidFill>
                    <a:srgbClr val="212529"/>
                  </a:solidFill>
                  <a:effectLst/>
                  <a:ea typeface="Open Sans" panose="020B0606030504020204" pitchFamily="34" charset="0"/>
                  <a:cs typeface="Open Sans" panose="020B0606030504020204" pitchFamily="34" charset="0"/>
                </a:rPr>
                <a:t>bộ</a:t>
              </a:r>
              <a:r>
                <a:rPr lang="en-US" sz="3600" b="1" i="0" dirty="0">
                  <a:solidFill>
                    <a:srgbClr val="212529"/>
                  </a:solidFill>
                  <a:effectLst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3600" b="1" i="0" dirty="0" err="1">
                  <a:solidFill>
                    <a:srgbClr val="212529"/>
                  </a:solidFill>
                  <a:effectLst/>
                  <a:ea typeface="Open Sans" panose="020B0606030504020204" pitchFamily="34" charset="0"/>
                  <a:cs typeface="Open Sans" panose="020B0606030504020204" pitchFamily="34" charset="0"/>
                </a:rPr>
                <a:t>trên</a:t>
              </a:r>
              <a:r>
                <a:rPr lang="en-US" sz="3600" b="1" i="0" dirty="0">
                  <a:solidFill>
                    <a:srgbClr val="212529"/>
                  </a:solidFill>
                  <a:effectLst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3600" b="1" i="0" dirty="0" err="1">
                  <a:solidFill>
                    <a:srgbClr val="212529"/>
                  </a:solidFill>
                  <a:effectLst/>
                  <a:ea typeface="Open Sans" panose="020B0606030504020204" pitchFamily="34" charset="0"/>
                  <a:cs typeface="Open Sans" panose="020B0606030504020204" pitchFamily="34" charset="0"/>
                </a:rPr>
                <a:t>vỉa</a:t>
              </a:r>
              <a:r>
                <a:rPr lang="en-US" sz="3600" b="1" i="0" dirty="0">
                  <a:solidFill>
                    <a:srgbClr val="212529"/>
                  </a:solidFill>
                  <a:effectLst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3600" b="1" i="0" dirty="0" err="1">
                  <a:solidFill>
                    <a:srgbClr val="212529"/>
                  </a:solidFill>
                  <a:effectLst/>
                  <a:ea typeface="Open Sans" panose="020B0606030504020204" pitchFamily="34" charset="0"/>
                  <a:cs typeface="Open Sans" panose="020B0606030504020204" pitchFamily="34" charset="0"/>
                </a:rPr>
                <a:t>hè</a:t>
              </a:r>
              <a:r>
                <a:rPr lang="en-US" sz="3600" b="1" i="0" dirty="0">
                  <a:solidFill>
                    <a:srgbClr val="212529"/>
                  </a:solidFill>
                  <a:effectLst/>
                  <a:ea typeface="Open Sans" panose="020B0606030504020204" pitchFamily="34" charset="0"/>
                  <a:cs typeface="Open Sans" panose="020B0606030504020204" pitchFamily="34" charset="0"/>
                </a:rPr>
                <a:t>, </a:t>
              </a:r>
              <a:r>
                <a:rPr lang="en-US" sz="3600" b="1" i="0" dirty="0" err="1">
                  <a:solidFill>
                    <a:srgbClr val="212529"/>
                  </a:solidFill>
                  <a:effectLst/>
                  <a:ea typeface="Open Sans" panose="020B0606030504020204" pitchFamily="34" charset="0"/>
                  <a:cs typeface="Open Sans" panose="020B0606030504020204" pitchFamily="34" charset="0"/>
                </a:rPr>
                <a:t>tuân</a:t>
              </a:r>
              <a:r>
                <a:rPr lang="en-US" sz="3600" b="1" i="0" dirty="0">
                  <a:solidFill>
                    <a:srgbClr val="212529"/>
                  </a:solidFill>
                  <a:effectLst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3600" b="1" i="0" dirty="0" err="1">
                  <a:solidFill>
                    <a:srgbClr val="212529"/>
                  </a:solidFill>
                  <a:effectLst/>
                  <a:ea typeface="Open Sans" panose="020B0606030504020204" pitchFamily="34" charset="0"/>
                  <a:cs typeface="Open Sans" panose="020B0606030504020204" pitchFamily="34" charset="0"/>
                </a:rPr>
                <a:t>thủ</a:t>
              </a:r>
              <a:r>
                <a:rPr lang="en-US" sz="3600" b="1" i="0" dirty="0">
                  <a:solidFill>
                    <a:srgbClr val="212529"/>
                  </a:solidFill>
                  <a:effectLst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3600" b="1" i="0" dirty="0" err="1">
                  <a:solidFill>
                    <a:srgbClr val="212529"/>
                  </a:solidFill>
                  <a:effectLst/>
                  <a:ea typeface="Open Sans" panose="020B0606030504020204" pitchFamily="34" charset="0"/>
                  <a:cs typeface="Open Sans" panose="020B0606030504020204" pitchFamily="34" charset="0"/>
                </a:rPr>
                <a:t>đúng</a:t>
              </a:r>
              <a:r>
                <a:rPr lang="en-US" sz="3600" b="1" i="0" dirty="0">
                  <a:solidFill>
                    <a:srgbClr val="212529"/>
                  </a:solidFill>
                  <a:effectLst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3600" b="1" i="0" dirty="0" err="1">
                  <a:solidFill>
                    <a:srgbClr val="212529"/>
                  </a:solidFill>
                  <a:effectLst/>
                  <a:ea typeface="Open Sans" panose="020B0606030504020204" pitchFamily="34" charset="0"/>
                  <a:cs typeface="Open Sans" panose="020B0606030504020204" pitchFamily="34" charset="0"/>
                </a:rPr>
                <a:t>quy</a:t>
              </a:r>
              <a:r>
                <a:rPr lang="en-US" sz="3600" b="1" i="0" dirty="0">
                  <a:solidFill>
                    <a:srgbClr val="212529"/>
                  </a:solidFill>
                  <a:effectLst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3600" b="1" i="0" dirty="0" err="1">
                  <a:solidFill>
                    <a:srgbClr val="212529"/>
                  </a:solidFill>
                  <a:effectLst/>
                  <a:ea typeface="Open Sans" panose="020B0606030504020204" pitchFamily="34" charset="0"/>
                  <a:cs typeface="Open Sans" panose="020B0606030504020204" pitchFamily="34" charset="0"/>
                </a:rPr>
                <a:t>tắc</a:t>
              </a:r>
              <a:r>
                <a:rPr lang="en-US" sz="3600" b="1" i="0" dirty="0">
                  <a:solidFill>
                    <a:srgbClr val="212529"/>
                  </a:solidFill>
                  <a:effectLst/>
                  <a:ea typeface="Open Sans" panose="020B0606030504020204" pitchFamily="34" charset="0"/>
                  <a:cs typeface="Open Sans" panose="020B0606030504020204" pitchFamily="34" charset="0"/>
                </a:rPr>
                <a:t> an </a:t>
              </a:r>
              <a:r>
                <a:rPr lang="en-US" sz="3600" b="1" i="0" dirty="0" err="1">
                  <a:solidFill>
                    <a:srgbClr val="212529"/>
                  </a:solidFill>
                  <a:effectLst/>
                  <a:ea typeface="Open Sans" panose="020B0606030504020204" pitchFamily="34" charset="0"/>
                  <a:cs typeface="Open Sans" panose="020B0606030504020204" pitchFamily="34" charset="0"/>
                </a:rPr>
                <a:t>toàn</a:t>
              </a:r>
              <a:r>
                <a:rPr lang="en-US" sz="3600" b="1" i="0" dirty="0">
                  <a:solidFill>
                    <a:srgbClr val="212529"/>
                  </a:solidFill>
                  <a:effectLst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3600" b="1" i="0" dirty="0" err="1">
                  <a:solidFill>
                    <a:srgbClr val="212529"/>
                  </a:solidFill>
                  <a:effectLst/>
                  <a:ea typeface="Open Sans" panose="020B0606030504020204" pitchFamily="34" charset="0"/>
                  <a:cs typeface="Open Sans" panose="020B0606030504020204" pitchFamily="34" charset="0"/>
                </a:rPr>
                <a:t>khi</a:t>
              </a:r>
              <a:r>
                <a:rPr lang="en-US" sz="3600" b="1" i="0" dirty="0">
                  <a:solidFill>
                    <a:srgbClr val="212529"/>
                  </a:solidFill>
                  <a:effectLst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3600" b="1" i="0" dirty="0" err="1">
                  <a:solidFill>
                    <a:srgbClr val="212529"/>
                  </a:solidFill>
                  <a:effectLst/>
                  <a:ea typeface="Open Sans" panose="020B0606030504020204" pitchFamily="34" charset="0"/>
                  <a:cs typeface="Open Sans" panose="020B0606030504020204" pitchFamily="34" charset="0"/>
                </a:rPr>
                <a:t>đi</a:t>
              </a:r>
              <a:r>
                <a:rPr lang="en-US" sz="3600" b="1" i="0" dirty="0">
                  <a:solidFill>
                    <a:srgbClr val="212529"/>
                  </a:solidFill>
                  <a:effectLst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3600" b="1" i="0" dirty="0" err="1">
                  <a:solidFill>
                    <a:srgbClr val="212529"/>
                  </a:solidFill>
                  <a:effectLst/>
                  <a:ea typeface="Open Sans" panose="020B0606030504020204" pitchFamily="34" charset="0"/>
                  <a:cs typeface="Open Sans" panose="020B0606030504020204" pitchFamily="34" charset="0"/>
                </a:rPr>
                <a:t>bộ</a:t>
              </a:r>
              <a:r>
                <a:rPr lang="en-US" sz="3600" b="1" i="0" dirty="0">
                  <a:solidFill>
                    <a:srgbClr val="212529"/>
                  </a:solidFill>
                  <a:effectLst/>
                  <a:ea typeface="Open Sans" panose="020B0606030504020204" pitchFamily="34" charset="0"/>
                  <a:cs typeface="Open Sans" panose="020B0606030504020204" pitchFamily="34" charset="0"/>
                </a:rPr>
                <a:t>.</a:t>
              </a:r>
              <a:endPara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2" name="Flowchart: Terminator 1">
            <a:extLst>
              <a:ext uri="{FF2B5EF4-FFF2-40B4-BE49-F238E27FC236}">
                <a16:creationId xmlns:a16="http://schemas.microsoft.com/office/drawing/2014/main" id="{01BC7AC8-9D43-4A35-505B-EAAF3EFDF742}"/>
              </a:ext>
            </a:extLst>
          </p:cNvPr>
          <p:cNvSpPr/>
          <p:nvPr/>
        </p:nvSpPr>
        <p:spPr>
          <a:xfrm>
            <a:off x="192852" y="228601"/>
            <a:ext cx="5994400" cy="2701637"/>
          </a:xfrm>
          <a:prstGeom prst="flowChartTerminator">
            <a:avLst/>
          </a:prstGeom>
          <a:solidFill>
            <a:schemeClr val="bg1">
              <a:alpha val="50000"/>
            </a:schemeClr>
          </a:solidFill>
          <a:ln w="38100">
            <a:solidFill>
              <a:schemeClr val="tx1"/>
            </a:solidFill>
            <a:prstDash val="lgDash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Quan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sát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mô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tả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trả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lời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hỏi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đồng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tình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hay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không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đồng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tình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với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việc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làm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này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?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Vì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DBCE5C87-7D0A-409F-39DD-82F1F59B68F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7990" y="4094018"/>
            <a:ext cx="1935448" cy="193544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B82797B-3FDB-49A3-8BBF-82A26B9CEEE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1977" y="3616255"/>
            <a:ext cx="4172903" cy="29848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800033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6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139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7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6">
                                          <p:stCondLst>
                                            <p:cond delay="40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04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6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04" decel="50000">
                                          <p:stCondLst>
                                            <p:cond delay="83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6">
                                          <p:stCondLst>
                                            <p:cond delay="102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04" decel="50000">
                                          <p:stCondLst>
                                            <p:cond delay="10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6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04" decel="50000">
                                          <p:stCondLst>
                                            <p:cond delay="114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6">
            <a:extLst>
              <a:ext uri="{FF2B5EF4-FFF2-40B4-BE49-F238E27FC236}">
                <a16:creationId xmlns:a16="http://schemas.microsoft.com/office/drawing/2014/main" id="{CA2B3CB6-3229-4C46-91C3-B13D470622E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4085" y="5740616"/>
            <a:ext cx="8254314" cy="1117384"/>
          </a:xfrm>
          <a:prstGeom prst="rect">
            <a:avLst/>
          </a:prstGeom>
        </p:spPr>
      </p:pic>
      <p:pic>
        <p:nvPicPr>
          <p:cNvPr id="17" name="图片 4">
            <a:extLst>
              <a:ext uri="{FF2B5EF4-FFF2-40B4-BE49-F238E27FC236}">
                <a16:creationId xmlns:a16="http://schemas.microsoft.com/office/drawing/2014/main" id="{9BF9EAA9-5901-4F17-B80A-6E4B8256581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5482" y="5740616"/>
            <a:ext cx="8254314" cy="1117384"/>
          </a:xfrm>
          <a:prstGeom prst="rect">
            <a:avLst/>
          </a:prstGeom>
        </p:spPr>
      </p:pic>
      <p:sp>
        <p:nvSpPr>
          <p:cNvPr id="18" name="Google Shape;973;p10">
            <a:extLst>
              <a:ext uri="{FF2B5EF4-FFF2-40B4-BE49-F238E27FC236}">
                <a16:creationId xmlns:a16="http://schemas.microsoft.com/office/drawing/2014/main" id="{F87B5C5F-6498-4504-A160-C076C3526339}"/>
              </a:ext>
            </a:extLst>
          </p:cNvPr>
          <p:cNvSpPr/>
          <p:nvPr/>
        </p:nvSpPr>
        <p:spPr>
          <a:xfrm>
            <a:off x="1461971" y="187380"/>
            <a:ext cx="9539857" cy="715045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 w="12700" cap="sq" cmpd="sng">
            <a:solidFill>
              <a:schemeClr val="dk1">
                <a:alpha val="76862"/>
              </a:schemeClr>
            </a:solidFill>
            <a:prstDash val="lgDash"/>
            <a:bevel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defRPr/>
            </a:pPr>
            <a:r>
              <a:rPr lang="en-US" sz="3600" b="1" dirty="0">
                <a:solidFill>
                  <a:srgbClr val="244061"/>
                </a:solidFill>
                <a:latin typeface="Calibri"/>
                <a:ea typeface="Calibri"/>
                <a:cs typeface="Calibri"/>
                <a:sym typeface="Calibri"/>
              </a:rPr>
              <a:t>2. </a:t>
            </a:r>
            <a:r>
              <a:rPr lang="vi-VN" sz="3600" b="1" dirty="0">
                <a:solidFill>
                  <a:srgbClr val="244061"/>
                </a:solidFill>
                <a:latin typeface="Calibri"/>
                <a:ea typeface="Calibri"/>
                <a:cs typeface="Calibri"/>
                <a:sym typeface="Calibri"/>
              </a:rPr>
              <a:t>Em sẽ làm gì trong các tình huống dưới đây.</a:t>
            </a:r>
            <a:endParaRPr kumimoji="0" sz="3600" b="1" i="0" u="none" strike="noStrike" kern="1200" cap="none" spc="0" normalizeH="0" baseline="0" noProof="0" dirty="0">
              <a:ln>
                <a:noFill/>
              </a:ln>
              <a:solidFill>
                <a:srgbClr val="24406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DA792E1-D8B9-436C-BE13-8698B0DE7866}"/>
              </a:ext>
            </a:extLst>
          </p:cNvPr>
          <p:cNvGrpSpPr/>
          <p:nvPr/>
        </p:nvGrpSpPr>
        <p:grpSpPr>
          <a:xfrm>
            <a:off x="9173783" y="2809687"/>
            <a:ext cx="3018217" cy="2027094"/>
            <a:chOff x="12007" y="935"/>
            <a:chExt cx="6036" cy="3593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40F4F7A4-21BD-4BD4-B967-E741996E818C}"/>
                </a:ext>
              </a:extLst>
            </p:cNvPr>
            <p:cNvGrpSpPr/>
            <p:nvPr/>
          </p:nvGrpSpPr>
          <p:grpSpPr>
            <a:xfrm>
              <a:off x="12786" y="935"/>
              <a:ext cx="4326" cy="2263"/>
              <a:chOff x="2387762" y="551055"/>
              <a:chExt cx="7051289" cy="3182111"/>
            </a:xfrm>
          </p:grpSpPr>
          <p:pic>
            <p:nvPicPr>
              <p:cNvPr id="31" name="图片 2" descr="2">
                <a:extLst>
                  <a:ext uri="{FF2B5EF4-FFF2-40B4-BE49-F238E27FC236}">
                    <a16:creationId xmlns:a16="http://schemas.microsoft.com/office/drawing/2014/main" id="{865CD36E-FC62-4A64-A362-40834B850DE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238307" y="551055"/>
                <a:ext cx="3689350" cy="3127375"/>
              </a:xfrm>
              <a:prstGeom prst="rect">
                <a:avLst/>
              </a:prstGeom>
            </p:spPr>
          </p:pic>
          <p:pic>
            <p:nvPicPr>
              <p:cNvPr id="32" name="图片 1" descr="1">
                <a:extLst>
                  <a:ext uri="{FF2B5EF4-FFF2-40B4-BE49-F238E27FC236}">
                    <a16:creationId xmlns:a16="http://schemas.microsoft.com/office/drawing/2014/main" id="{ECFBEE08-FC67-4932-A508-B5C86249998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999058" y="790165"/>
                <a:ext cx="3439993" cy="2915633"/>
              </a:xfrm>
              <a:prstGeom prst="rect">
                <a:avLst/>
              </a:prstGeom>
            </p:spPr>
          </p:pic>
          <p:pic>
            <p:nvPicPr>
              <p:cNvPr id="33" name="图片 2" descr="3">
                <a:extLst>
                  <a:ext uri="{FF2B5EF4-FFF2-40B4-BE49-F238E27FC236}">
                    <a16:creationId xmlns:a16="http://schemas.microsoft.com/office/drawing/2014/main" id="{1174DC55-E66C-4EF6-BEB7-549478DC496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 flipH="1">
                <a:off x="2387762" y="872971"/>
                <a:ext cx="3374585" cy="2860195"/>
              </a:xfrm>
              <a:prstGeom prst="rect">
                <a:avLst/>
              </a:prstGeom>
            </p:spPr>
          </p:pic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E16FFCA8-D0B4-4A65-8748-FCB5A446A693}"/>
                </a:ext>
              </a:extLst>
            </p:cNvPr>
            <p:cNvGrpSpPr/>
            <p:nvPr/>
          </p:nvGrpSpPr>
          <p:grpSpPr>
            <a:xfrm>
              <a:off x="12007" y="2493"/>
              <a:ext cx="6036" cy="2035"/>
              <a:chOff x="952333" y="413795"/>
              <a:chExt cx="5305086" cy="1292291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pic>
            <p:nvPicPr>
              <p:cNvPr id="29" name="Picture 28">
                <a:extLst>
                  <a:ext uri="{FF2B5EF4-FFF2-40B4-BE49-F238E27FC236}">
                    <a16:creationId xmlns:a16="http://schemas.microsoft.com/office/drawing/2014/main" id="{F66F2496-9F95-4236-86F0-251771920B7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960439" y="413795"/>
                <a:ext cx="3351275" cy="1292291"/>
              </a:xfrm>
              <a:prstGeom prst="rect">
                <a:avLst/>
              </a:prstGeom>
            </p:spPr>
          </p:pic>
          <p:sp>
            <p:nvSpPr>
              <p:cNvPr id="30" name="TextBox 38">
                <a:extLst>
                  <a:ext uri="{FF2B5EF4-FFF2-40B4-BE49-F238E27FC236}">
                    <a16:creationId xmlns:a16="http://schemas.microsoft.com/office/drawing/2014/main" id="{44ADF07B-F567-4E23-942F-C9224AC8537F}"/>
                  </a:ext>
                </a:extLst>
              </p:cNvPr>
              <p:cNvSpPr txBox="1"/>
              <p:nvPr/>
            </p:nvSpPr>
            <p:spPr>
              <a:xfrm>
                <a:off x="952333" y="515397"/>
                <a:ext cx="5305086" cy="935359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Ciel Cadena" panose="02000503000000020004" charset="0"/>
                    <a:ea typeface="+mn-ea"/>
                    <a:cs typeface="+mn-cs"/>
                  </a:rPr>
                  <a:t>Thảo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Ciel Cadena" panose="02000503000000020004" charset="0"/>
                    <a:ea typeface="+mn-ea"/>
                    <a:cs typeface="+mn-cs"/>
                  </a:rPr>
                  <a:t> </a:t>
                </a:r>
                <a:r>
                  <a:rPr kumimoji="0" lang="en-US" sz="2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Ciel Cadena" panose="02000503000000020004" charset="0"/>
                    <a:ea typeface="+mn-ea"/>
                    <a:cs typeface="+mn-cs"/>
                  </a:rPr>
                  <a:t>luận</a:t>
                </a: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Ciel Cadena" panose="02000503000000020004" charset="0"/>
                    <a:ea typeface="+mn-ea"/>
                    <a:cs typeface="+mn-cs"/>
                  </a:rPr>
                  <a:t>nhóm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Ciel Cadena" panose="02000503000000020004" charset="0"/>
                    <a:ea typeface="+mn-ea"/>
                    <a:cs typeface="+mn-cs"/>
                  </a:rPr>
                  <a:t> 4</a:t>
                </a:r>
              </a:p>
            </p:txBody>
          </p:sp>
        </p:grp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B298D485-B4C9-4646-BC7D-1D0FAE8F0A6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2582" y="1203960"/>
            <a:ext cx="5553075" cy="2438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B3CE9D9-98C8-4088-9835-19ED88D9C2E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70400" y="3793489"/>
            <a:ext cx="5143500" cy="27003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141345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AB01C4-998D-6F3C-43CF-F460641130E0}"/>
              </a:ext>
            </a:extLst>
          </p:cNvPr>
          <p:cNvSpPr txBox="1"/>
          <p:nvPr/>
        </p:nvSpPr>
        <p:spPr>
          <a:xfrm>
            <a:off x="6096000" y="180570"/>
            <a:ext cx="5448300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HOẠT ĐỘNG NHÓM 4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 2" panose="05020102010507070707" pitchFamily="18" charset="2"/>
              </a:rPr>
              <a:t>Đại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 2" panose="05020102010507070707" pitchFamily="18" charset="2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 2" panose="05020102010507070707" pitchFamily="18" charset="2"/>
              </a:rPr>
              <a:t>diện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 2" panose="05020102010507070707" pitchFamily="18" charset="2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 2" panose="05020102010507070707" pitchFamily="18" charset="2"/>
              </a:rPr>
              <a:t>nhóm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 2" panose="05020102010507070707" pitchFamily="18" charset="2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 2" panose="05020102010507070707" pitchFamily="18" charset="2"/>
              </a:rPr>
              <a:t>bốc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 2" panose="05020102010507070707" pitchFamily="18" charset="2"/>
              </a:rPr>
              <a:t> 2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 2" panose="05020102010507070707" pitchFamily="18" charset="2"/>
              </a:rPr>
              <a:t>lá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 2" panose="05020102010507070707" pitchFamily="18" charset="2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 2" panose="05020102010507070707" pitchFamily="18" charset="2"/>
              </a:rPr>
              <a:t>thăm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 2" panose="05020102010507070707" pitchFamily="18" charset="2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 2" panose="05020102010507070707" pitchFamily="18" charset="2"/>
              </a:rPr>
              <a:t>tình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 2" panose="05020102010507070707" pitchFamily="18" charset="2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 2" panose="05020102010507070707" pitchFamily="18" charset="2"/>
              </a:rPr>
              <a:t>huống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 2" panose="05020102010507070707" pitchFamily="18" charset="2"/>
              </a:rPr>
              <a:t>.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 2" panose="05020102010507070707" pitchFamily="18" charset="2"/>
              </a:rPr>
              <a:t>Thảo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 2" panose="05020102010507070707" pitchFamily="18" charset="2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 2" panose="05020102010507070707" pitchFamily="18" charset="2"/>
              </a:rPr>
              <a:t>luận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 2" panose="05020102010507070707" pitchFamily="18" charset="2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 2" panose="05020102010507070707" pitchFamily="18" charset="2"/>
              </a:rPr>
              <a:t>nhóm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 2" panose="05020102010507070707" pitchFamily="18" charset="2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 2" panose="05020102010507070707" pitchFamily="18" charset="2"/>
              </a:rPr>
              <a:t>và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 2" panose="05020102010507070707" pitchFamily="18" charset="2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 2" panose="05020102010507070707" pitchFamily="18" charset="2"/>
              </a:rPr>
              <a:t>đưa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 2" panose="05020102010507070707" pitchFamily="18" charset="2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 2" panose="05020102010507070707" pitchFamily="18" charset="2"/>
              </a:rPr>
              <a:t>ra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 2" panose="05020102010507070707" pitchFamily="18" charset="2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 2" panose="05020102010507070707" pitchFamily="18" charset="2"/>
              </a:rPr>
              <a:t>lời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 2" panose="05020102010507070707" pitchFamily="18" charset="2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 2" panose="05020102010507070707" pitchFamily="18" charset="2"/>
              </a:rPr>
              <a:t>khuyên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 2" panose="05020102010507070707" pitchFamily="18" charset="2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 2" panose="05020102010507070707" pitchFamily="18" charset="2"/>
              </a:rPr>
              <a:t>cho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 2" panose="05020102010507070707" pitchFamily="18" charset="2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 2" panose="05020102010507070707" pitchFamily="18" charset="2"/>
              </a:rPr>
              <a:t>tình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 2" panose="05020102010507070707" pitchFamily="18" charset="2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 2" panose="05020102010507070707" pitchFamily="18" charset="2"/>
              </a:rPr>
              <a:t>huống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 2" panose="05020102010507070707" pitchFamily="18" charset="2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 2" panose="05020102010507070707" pitchFamily="18" charset="2"/>
              </a:rPr>
              <a:t>vừa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 2" panose="05020102010507070707" pitchFamily="18" charset="2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 2" panose="05020102010507070707" pitchFamily="18" charset="2"/>
              </a:rPr>
              <a:t>bốc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 2" panose="05020102010507070707" pitchFamily="18" charset="2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 2" panose="05020102010507070707" pitchFamily="18" charset="2"/>
              </a:rPr>
              <a:t>được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 2" panose="05020102010507070707" pitchFamily="18" charset="2"/>
              </a:rPr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 2" panose="05020102010507070707" pitchFamily="18" charset="2"/>
              </a:rPr>
              <a:t>Các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 2" panose="05020102010507070707" pitchFamily="18" charset="2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 2" panose="05020102010507070707" pitchFamily="18" charset="2"/>
              </a:rPr>
              <a:t>nhóm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 2" panose="05020102010507070707" pitchFamily="18" charset="2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 2" panose="05020102010507070707" pitchFamily="18" charset="2"/>
              </a:rPr>
              <a:t>trình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 2" panose="05020102010507070707" pitchFamily="18" charset="2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 2" panose="05020102010507070707" pitchFamily="18" charset="2"/>
              </a:rPr>
              <a:t>bày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 2" panose="05020102010507070707" pitchFamily="18" charset="2"/>
              </a:rPr>
              <a:t> ý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 2" panose="05020102010507070707" pitchFamily="18" charset="2"/>
              </a:rPr>
              <a:t>kiến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 2" panose="05020102010507070707" pitchFamily="18" charset="2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 2" panose="05020102010507070707" pitchFamily="18" charset="2"/>
              </a:rPr>
              <a:t>của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 2" panose="05020102010507070707" pitchFamily="18" charset="2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 2" panose="05020102010507070707" pitchFamily="18" charset="2"/>
              </a:rPr>
              <a:t>mình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 2" panose="05020102010507070707" pitchFamily="18" charset="2"/>
              </a:rPr>
              <a:t>.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9449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492" y="934671"/>
            <a:ext cx="11220576" cy="5600676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538" y="1027511"/>
            <a:ext cx="10361468" cy="5362078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08343" y="3260669"/>
            <a:ext cx="2275493" cy="3558572"/>
          </a:xfrm>
          <a:prstGeom prst="rect">
            <a:avLst/>
          </a:prstGeom>
        </p:spPr>
      </p:pic>
      <p:sp>
        <p:nvSpPr>
          <p:cNvPr id="15" name="Google Shape;1045;p15"/>
          <p:cNvSpPr/>
          <p:nvPr/>
        </p:nvSpPr>
        <p:spPr>
          <a:xfrm>
            <a:off x="1712462" y="1239519"/>
            <a:ext cx="4708658" cy="3049949"/>
          </a:xfrm>
          <a:prstGeom prst="wedgeRoundRectCallout">
            <a:avLst>
              <a:gd name="adj1" fmla="val -60503"/>
              <a:gd name="adj2" fmla="val 47161"/>
              <a:gd name="adj3" fmla="val 16667"/>
            </a:avLst>
          </a:prstGeom>
          <a:solidFill>
            <a:schemeClr val="lt1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just">
              <a:buClr>
                <a:srgbClr val="000000"/>
              </a:buClr>
              <a:defRPr/>
            </a:pPr>
            <a:r>
              <a:rPr lang="vi-VN" sz="2800" kern="0" dirty="0">
                <a:solidFill>
                  <a:prstClr val="black"/>
                </a:solidFill>
                <a:latin typeface="Arial"/>
                <a:ea typeface="Arial"/>
                <a:cs typeface="Arial"/>
                <a:sym typeface="Arial"/>
              </a:rPr>
              <a:t>Khi cần đi qua đường ở nơi không có vạch kẻ đường, em và bạn cần quan sát cẩn thận khi chắc chắc không có xe nào đang đến gần mới đi qua đường. </a:t>
            </a:r>
            <a:endParaRPr kumimoji="0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" name="Google Shape;1051;p1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760595" y="0"/>
            <a:ext cx="4670809" cy="12385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5AE825C-C394-47F1-8B56-1C3D6C9229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30720" y="1634740"/>
            <a:ext cx="4595177" cy="201777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940473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492" y="934671"/>
            <a:ext cx="11220576" cy="5600676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538" y="1027511"/>
            <a:ext cx="10361468" cy="5362078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08343" y="3260669"/>
            <a:ext cx="2275493" cy="3558572"/>
          </a:xfrm>
          <a:prstGeom prst="rect">
            <a:avLst/>
          </a:prstGeom>
        </p:spPr>
      </p:pic>
      <p:sp>
        <p:nvSpPr>
          <p:cNvPr id="15" name="Google Shape;1045;p15"/>
          <p:cNvSpPr/>
          <p:nvPr/>
        </p:nvSpPr>
        <p:spPr>
          <a:xfrm>
            <a:off x="1485971" y="1927275"/>
            <a:ext cx="4999235" cy="2362194"/>
          </a:xfrm>
          <a:prstGeom prst="wedgeRoundRectCallout">
            <a:avLst>
              <a:gd name="adj1" fmla="val -56835"/>
              <a:gd name="adj2" fmla="val 87802"/>
              <a:gd name="adj3" fmla="val 16667"/>
            </a:avLst>
          </a:prstGeom>
          <a:solidFill>
            <a:schemeClr val="lt1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just">
              <a:buClr>
                <a:srgbClr val="000000"/>
              </a:buClr>
              <a:defRPr/>
            </a:pPr>
            <a:r>
              <a:rPr lang="vi-VN" sz="2800" kern="0" dirty="0">
                <a:solidFill>
                  <a:prstClr val="black"/>
                </a:solidFill>
                <a:latin typeface="Arial"/>
                <a:ea typeface="Arial"/>
                <a:cs typeface="Arial"/>
                <a:sym typeface="Arial"/>
              </a:rPr>
              <a:t>Khi đi bộ trên đường không có vỉa hè, em và bạn cần đi sát lề đường bên phải, tập trung quan sát; không dàn hàng ngang,....</a:t>
            </a:r>
            <a:endParaRPr kumimoji="0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" name="Google Shape;1051;p1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760595" y="0"/>
            <a:ext cx="4670809" cy="12385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45B3644-2A4F-46BE-B0CC-1B1700655D6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61200" y="2626359"/>
            <a:ext cx="4483100" cy="23536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045946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6215" y="3485657"/>
            <a:ext cx="2983742" cy="201424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379" y="4107940"/>
            <a:ext cx="1000328" cy="295872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20713">
            <a:off x="4840914" y="2281743"/>
            <a:ext cx="936258" cy="209850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29914"/>
            <a:ext cx="12192000" cy="158607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07940"/>
            <a:ext cx="5649519" cy="275006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132" y="317687"/>
            <a:ext cx="1198006" cy="1093102"/>
          </a:xfrm>
          <a:prstGeom prst="rect">
            <a:avLst/>
          </a:prstGeom>
        </p:spPr>
      </p:pic>
      <p:sp>
        <p:nvSpPr>
          <p:cNvPr id="2" name="Rounded Rectangular Callout 1"/>
          <p:cNvSpPr/>
          <p:nvPr/>
        </p:nvSpPr>
        <p:spPr>
          <a:xfrm>
            <a:off x="5649519" y="234365"/>
            <a:ext cx="4000918" cy="1292398"/>
          </a:xfrm>
          <a:prstGeom prst="wedgeRoundRectCallout">
            <a:avLst>
              <a:gd name="adj1" fmla="val -47895"/>
              <a:gd name="adj2" fmla="val 104336"/>
              <a:gd name="adj3" fmla="val 16667"/>
            </a:avLst>
          </a:prstGeom>
          <a:ln w="3810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Vận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dụng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0766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Motion origin="layout" path="M -6.25E-7 2.96296E-6 L 1.53125 2.96296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6563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3.33333E-6 -2.59259E-6 L -1.27213 -2.59259E-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607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AB01C4-998D-6F3C-43CF-F460641130E0}"/>
              </a:ext>
            </a:extLst>
          </p:cNvPr>
          <p:cNvSpPr txBox="1"/>
          <p:nvPr/>
        </p:nvSpPr>
        <p:spPr>
          <a:xfrm>
            <a:off x="6116320" y="749530"/>
            <a:ext cx="54483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3600" b="1" dirty="0">
                <a:solidFill>
                  <a:prstClr val="black"/>
                </a:solidFill>
                <a:latin typeface="Calibri" panose="020F0502020204030204"/>
              </a:rPr>
              <a:t>V</a:t>
            </a:r>
            <a:r>
              <a:rPr lang="vi-VN" sz="3600" b="1" dirty="0">
                <a:solidFill>
                  <a:prstClr val="black"/>
                </a:solidFill>
                <a:latin typeface="Calibri" panose="020F0502020204030204"/>
              </a:rPr>
              <a:t>ẽ tranh tuyên truyền với bạn bè, người thân về các quy tắc đi bộ an toàn.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176859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Rectangle 1032">
            <a:extLst>
              <a:ext uri="{FF2B5EF4-FFF2-40B4-BE49-F238E27FC236}">
                <a16:creationId xmlns:a16="http://schemas.microsoft.com/office/drawing/2014/main" id="{AA3CC463-F933-4AC4-86E1-5AC14B0C31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6025D2DB-A12A-44DB-B00E-F4D622329E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1331" y="480060"/>
            <a:ext cx="4180332" cy="2788074"/>
          </a:xfrm>
          <a:prstGeom prst="rect">
            <a:avLst/>
          </a:prstGeom>
          <a:solidFill>
            <a:srgbClr val="FFFFFF"/>
          </a:solidFill>
          <a:ln w="19050">
            <a:solidFill>
              <a:srgbClr val="7DB7F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8" name="Picture 4" descr="Vẽ hoặc sưu tầm tranh để tuyên truyền với bạn bè, người thân về quy tắc">
            <a:extLst>
              <a:ext uri="{FF2B5EF4-FFF2-40B4-BE49-F238E27FC236}">
                <a16:creationId xmlns:a16="http://schemas.microsoft.com/office/drawing/2014/main" id="{1B28F754-BE92-4EBD-A294-C2294A2890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2549" y="821184"/>
            <a:ext cx="3854945" cy="2120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7" name="Rectangle 1036">
            <a:extLst>
              <a:ext uri="{FF2B5EF4-FFF2-40B4-BE49-F238E27FC236}">
                <a16:creationId xmlns:a16="http://schemas.microsoft.com/office/drawing/2014/main" id="{CE7E7877-F64E-4EEA-B778-138031EFF8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1331" y="3603670"/>
            <a:ext cx="4180332" cy="2788074"/>
          </a:xfrm>
          <a:prstGeom prst="rect">
            <a:avLst/>
          </a:prstGeom>
          <a:solidFill>
            <a:srgbClr val="FFFFFF"/>
          </a:solidFill>
          <a:ln w="19050">
            <a:solidFill>
              <a:srgbClr val="7DB7F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group of children posing for a photo&#10;&#10;Description automatically generated with low confidence">
            <a:extLst>
              <a:ext uri="{FF2B5EF4-FFF2-40B4-BE49-F238E27FC236}">
                <a16:creationId xmlns:a16="http://schemas.microsoft.com/office/drawing/2014/main" id="{01AA2C70-EDE1-4626-A0D7-C7FEAABCD2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549" y="4116647"/>
            <a:ext cx="3854945" cy="1734725"/>
          </a:xfrm>
          <a:prstGeom prst="rect">
            <a:avLst/>
          </a:prstGeom>
        </p:spPr>
      </p:pic>
      <p:sp>
        <p:nvSpPr>
          <p:cNvPr id="1039" name="Rectangle 1038">
            <a:extLst>
              <a:ext uri="{FF2B5EF4-FFF2-40B4-BE49-F238E27FC236}">
                <a16:creationId xmlns:a16="http://schemas.microsoft.com/office/drawing/2014/main" id="{7DD6C4F3-70FD-4F13-919C-702EE48864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0596" y="487090"/>
            <a:ext cx="6741849" cy="5897880"/>
          </a:xfrm>
          <a:prstGeom prst="rect">
            <a:avLst/>
          </a:prstGeom>
          <a:solidFill>
            <a:srgbClr val="FFFFFF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Vẽ hoặc sưu tầm tranh để tuyên truyền với bạn bè, người thân về quy tắc">
            <a:extLst>
              <a:ext uri="{FF2B5EF4-FFF2-40B4-BE49-F238E27FC236}">
                <a16:creationId xmlns:a16="http://schemas.microsoft.com/office/drawing/2014/main" id="{44AC0CF9-90FF-4F8E-9B96-34B7190946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44764" y="1152437"/>
            <a:ext cx="6410084" cy="4567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8353073"/>
      </p:ext>
    </p:extLst>
  </p:cSld>
  <p:clrMapOvr>
    <a:masterClrMapping/>
  </p:clrMapOvr>
  <p:transition spd="slow">
    <p:wip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diagram&#10;&#10;Description automatically generated">
            <a:extLst>
              <a:ext uri="{FF2B5EF4-FFF2-40B4-BE49-F238E27FC236}">
                <a16:creationId xmlns:a16="http://schemas.microsoft.com/office/drawing/2014/main" id="{B5327806-39FF-5203-1AD1-09A2BD8373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3327" y="0"/>
            <a:ext cx="9071263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B789100-CDF5-B261-1208-41DD43ED41AA}"/>
              </a:ext>
            </a:extLst>
          </p:cNvPr>
          <p:cNvSpPr txBox="1"/>
          <p:nvPr/>
        </p:nvSpPr>
        <p:spPr>
          <a:xfrm>
            <a:off x="3340676" y="1413063"/>
            <a:ext cx="575656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3200" b="1">
                <a:solidFill>
                  <a:prstClr val="black"/>
                </a:solidFill>
                <a:latin typeface="Calibri" panose="020F0502020204030204"/>
              </a:rPr>
              <a:t>Hằng ngày em cần tuân thủ nghiêm túc quy tắc an toàn giao thông đường bộ như: Đi bộ trên vỉa hè. Qua đường phải quan sát cẩn thận.Đi đúng vạch kẻ đường dành cho người đi bộ qua đường…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461076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图片 3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255"/>
          <a:stretch/>
        </p:blipFill>
        <p:spPr>
          <a:xfrm>
            <a:off x="0" y="1994345"/>
            <a:ext cx="12192000" cy="384585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805" y="1436565"/>
            <a:ext cx="1430276" cy="2412848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377" y="1513970"/>
            <a:ext cx="1494647" cy="2403304"/>
          </a:xfrm>
          <a:prstGeom prst="rect">
            <a:avLst/>
          </a:prstGeom>
        </p:spPr>
      </p:pic>
      <p:pic>
        <p:nvPicPr>
          <p:cNvPr id="35" name="图片 3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999" b="47255"/>
          <a:stretch/>
        </p:blipFill>
        <p:spPr>
          <a:xfrm>
            <a:off x="0" y="5450541"/>
            <a:ext cx="12192000" cy="165847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31111" y1="68000" x2="30889" y2="71889"/>
                        <a14:foregroundMark x1="27556" y1="67333" x2="34333" y2="66333"/>
                        <a14:foregroundMark x1="70333" y1="52667" x2="67444" y2="56222"/>
                        <a14:backgroundMark x1="62667" y1="49333" x2="62000" y2="61333"/>
                        <a14:backgroundMark x1="66444" y1="50667" x2="69111" y2="50222"/>
                        <a14:backgroundMark x1="27333" y1="74333" x2="36000" y2="74333"/>
                      </a14:backgroundRemoval>
                    </a14:imgEffect>
                  </a14:imgLayer>
                </a14:imgProps>
              </a:ext>
            </a:extLst>
          </a:blip>
          <a:srcRect t="27657"/>
          <a:stretch/>
        </p:blipFill>
        <p:spPr>
          <a:xfrm>
            <a:off x="-1187750" y="4426879"/>
            <a:ext cx="5235315" cy="3787398"/>
          </a:xfrm>
          <a:prstGeom prst="rect">
            <a:avLst/>
          </a:prstGeom>
        </p:spPr>
      </p:pic>
      <p:pic>
        <p:nvPicPr>
          <p:cNvPr id="37" name="图片 6">
            <a:extLst>
              <a:ext uri="{FF2B5EF4-FFF2-40B4-BE49-F238E27FC236}">
                <a16:creationId xmlns:a16="http://schemas.microsoft.com/office/drawing/2014/main" id="{DB16B64E-5E83-4ADF-8230-575D53E3551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38" t="35967" r="2104" b="8703"/>
          <a:stretch/>
        </p:blipFill>
        <p:spPr>
          <a:xfrm>
            <a:off x="9077593" y="2477479"/>
            <a:ext cx="2753337" cy="1949400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96703" y="1733465"/>
            <a:ext cx="4877223" cy="4877223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>
                        <a14:backgroundMark x1="21250" y1="75625" x2="66406" y2="81250"/>
                        <a14:backgroundMark x1="24063" y1="71406" x2="32500" y2="7375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7033641" y="3671047"/>
            <a:ext cx="4087904" cy="4087904"/>
          </a:xfrm>
          <a:prstGeom prst="rect">
            <a:avLst/>
          </a:prstGeom>
        </p:spPr>
      </p:pic>
      <p:sp>
        <p:nvSpPr>
          <p:cNvPr id="12" name="Rounded Rectangular Callout 8">
            <a:extLst>
              <a:ext uri="{FF2B5EF4-FFF2-40B4-BE49-F238E27FC236}">
                <a16:creationId xmlns:a16="http://schemas.microsoft.com/office/drawing/2014/main" id="{86D12F0A-D6DF-484B-AE15-E46F0B360BA1}"/>
              </a:ext>
            </a:extLst>
          </p:cNvPr>
          <p:cNvSpPr/>
          <p:nvPr/>
        </p:nvSpPr>
        <p:spPr>
          <a:xfrm>
            <a:off x="3157997" y="-3831828"/>
            <a:ext cx="5817735" cy="1129553"/>
          </a:xfrm>
          <a:prstGeom prst="wedgeRoundRectCallout">
            <a:avLst>
              <a:gd name="adj1" fmla="val -9130"/>
              <a:gd name="adj2" fmla="val 47534"/>
              <a:gd name="adj3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KHỞI ĐỘNG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F7B737D-5C66-4396-939E-97AC563FDCD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805667" y="384862"/>
            <a:ext cx="5828281" cy="160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878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7B44ECCA-F492-40CE-A7FB-EF8A3FF2FF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1057148"/>
            <a:ext cx="10905066" cy="4743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4007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BA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-13970" y="-24765"/>
            <a:ext cx="12205970" cy="6898640"/>
            <a:chOff x="-22" y="-39"/>
            <a:chExt cx="19222" cy="10864"/>
          </a:xfrm>
        </p:grpSpPr>
        <p:sp>
          <p:nvSpPr>
            <p:cNvPr id="149" name="矩形 148"/>
            <p:cNvSpPr/>
            <p:nvPr/>
          </p:nvSpPr>
          <p:spPr>
            <a:xfrm>
              <a:off x="-22" y="4631"/>
              <a:ext cx="19217" cy="6194"/>
            </a:xfrm>
            <a:prstGeom prst="rect">
              <a:avLst/>
            </a:prstGeom>
            <a:solidFill>
              <a:srgbClr val="55B2B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grpSp>
          <p:nvGrpSpPr>
            <p:cNvPr id="145" name="组合 144"/>
            <p:cNvGrpSpPr/>
            <p:nvPr/>
          </p:nvGrpSpPr>
          <p:grpSpPr>
            <a:xfrm>
              <a:off x="1" y="-39"/>
              <a:ext cx="19199" cy="3584"/>
              <a:chOff x="1" y="0"/>
              <a:chExt cx="19199" cy="3584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pic>
            <p:nvPicPr>
              <p:cNvPr id="146" name="图片 145" descr="组 1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" y="0"/>
                <a:ext cx="9192" cy="3585"/>
              </a:xfrm>
              <a:prstGeom prst="rect">
                <a:avLst/>
              </a:prstGeom>
            </p:spPr>
          </p:pic>
          <p:pic>
            <p:nvPicPr>
              <p:cNvPr id="147" name="图片 146" descr="组 1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008" y="0"/>
                <a:ext cx="9192" cy="3585"/>
              </a:xfrm>
              <a:prstGeom prst="rect">
                <a:avLst/>
              </a:prstGeom>
            </p:spPr>
          </p:pic>
        </p:grpSp>
        <p:sp>
          <p:nvSpPr>
            <p:cNvPr id="6" name="圆角矩形 5"/>
            <p:cNvSpPr/>
            <p:nvPr/>
          </p:nvSpPr>
          <p:spPr>
            <a:xfrm>
              <a:off x="1135" y="1355"/>
              <a:ext cx="16931" cy="8891"/>
            </a:xfrm>
            <a:prstGeom prst="roundRect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5" name="圆角矩形 4"/>
            <p:cNvSpPr/>
            <p:nvPr/>
          </p:nvSpPr>
          <p:spPr>
            <a:xfrm>
              <a:off x="1135" y="1155"/>
              <a:ext cx="16931" cy="8891"/>
            </a:xfrm>
            <a:prstGeom prst="roundRect">
              <a:avLst/>
            </a:prstGeom>
            <a:solidFill>
              <a:schemeClr val="bg1"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4" name="圆角矩形 3"/>
            <p:cNvSpPr/>
            <p:nvPr/>
          </p:nvSpPr>
          <p:spPr>
            <a:xfrm>
              <a:off x="1135" y="955"/>
              <a:ext cx="16931" cy="8891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grpSp>
          <p:nvGrpSpPr>
            <p:cNvPr id="152" name="组合 151"/>
            <p:cNvGrpSpPr/>
            <p:nvPr/>
          </p:nvGrpSpPr>
          <p:grpSpPr>
            <a:xfrm>
              <a:off x="-5" y="0"/>
              <a:ext cx="19200" cy="10221"/>
              <a:chOff x="-5" y="0"/>
              <a:chExt cx="19200" cy="10221"/>
            </a:xfrm>
          </p:grpSpPr>
          <p:pic>
            <p:nvPicPr>
              <p:cNvPr id="150" name="图片 149" descr="矢量智能对象"/>
              <p:cNvPicPr>
                <a:picLocks noChangeAspect="1"/>
              </p:cNvPicPr>
              <p:nvPr/>
            </p:nvPicPr>
            <p:blipFill>
              <a:blip r:embed="rId4"/>
              <a:srcRect l="1252" r="50009" b="52806"/>
              <a:stretch>
                <a:fillRect/>
              </a:stretch>
            </p:blipFill>
            <p:spPr>
              <a:xfrm flipH="1">
                <a:off x="15015" y="0"/>
                <a:ext cx="4180" cy="7604"/>
              </a:xfrm>
              <a:prstGeom prst="rect">
                <a:avLst/>
              </a:prstGeom>
            </p:spPr>
          </p:pic>
          <p:pic>
            <p:nvPicPr>
              <p:cNvPr id="151" name="图片 150" descr="矢量智能对象"/>
              <p:cNvPicPr>
                <a:picLocks noChangeAspect="1"/>
              </p:cNvPicPr>
              <p:nvPr/>
            </p:nvPicPr>
            <p:blipFill>
              <a:blip r:embed="rId4"/>
              <a:srcRect l="1252" t="4482" r="50009" b="52806"/>
              <a:stretch>
                <a:fillRect/>
              </a:stretch>
            </p:blipFill>
            <p:spPr>
              <a:xfrm>
                <a:off x="-5" y="5"/>
                <a:ext cx="6206" cy="10217"/>
              </a:xfrm>
              <a:prstGeom prst="rect">
                <a:avLst/>
              </a:prstGeom>
            </p:spPr>
          </p:pic>
        </p:grpSp>
      </p:grpSp>
      <p:sp>
        <p:nvSpPr>
          <p:cNvPr id="73" name="Title 1">
            <a:extLst>
              <a:ext uri="{FF2B5EF4-FFF2-40B4-BE49-F238E27FC236}">
                <a16:creationId xmlns:a16="http://schemas.microsoft.com/office/drawing/2014/main" id="{938BFFE2-A27E-4FFE-8AB3-C28C492A0591}"/>
              </a:ext>
            </a:extLst>
          </p:cNvPr>
          <p:cNvSpPr txBox="1">
            <a:spLocks/>
          </p:cNvSpPr>
          <p:nvPr/>
        </p:nvSpPr>
        <p:spPr>
          <a:xfrm>
            <a:off x="1380148" y="1085311"/>
            <a:ext cx="10129025" cy="120032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Chính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chủ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soạn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: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Hương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Thảo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: ZALO: 0972.115.126</a:t>
            </a:r>
          </a:p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Link Facebook: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hlinkClick r:id="rId5"/>
              </a:rPr>
              <a:t>https://www.facebook.com/huongthaoGADT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(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Thầy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cô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copy link FB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và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dán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vào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trình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duyệt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sẽ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ra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nick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của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em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ạ,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hoặc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gõ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tìm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kiếm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trên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Facebook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với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tên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: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huongthaogadt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ACE3F410-1EB5-4D7C-ABC7-E5101F9BCEE4}"/>
              </a:ext>
            </a:extLst>
          </p:cNvPr>
          <p:cNvSpPr txBox="1"/>
          <p:nvPr/>
        </p:nvSpPr>
        <p:spPr>
          <a:xfrm>
            <a:off x="885825" y="2533869"/>
            <a:ext cx="105155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EM SOẠN GIÁO ÁN PPT 1 MÌNH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, KHÔNG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CÓ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LÀM CHUNG VỚI NGƯỜI NÀO CẢ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.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CÁC NHÓM GỬI BÀI QUA ZALO ĐỀU LÀ GIẢ MẠO.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STK giao dịch duy nhất của em: Techcombank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19030197359010 -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hủ tài khoản: Trần Thu Thảo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Các tài khoản các đều là giả mạo, trục lợi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.</a:t>
            </a:r>
            <a:endParaRPr kumimoji="0" lang="vi-VN" sz="2400" b="1" i="1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Nick Hương Thảo giả mạo lập thì nhiều chứ số điện thoại Zalo và STK ngân hàng thì có 1 thôi ạ. Mong thầy cô sáng suốt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khi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lựa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chọn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địa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chỉ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soạn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chính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chủ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.</a:t>
            </a:r>
            <a:endParaRPr kumimoji="0" lang="vi-VN" sz="24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35569753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1459" y="1640382"/>
            <a:ext cx="2794631" cy="1496801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37334"/>
            <a:ext cx="12192000" cy="5620512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7908" y="3645079"/>
            <a:ext cx="916722" cy="805021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4329" y="2280929"/>
            <a:ext cx="1490622" cy="119738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1259" y="2281083"/>
            <a:ext cx="1912160" cy="369201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9614" y="1605820"/>
            <a:ext cx="1964718" cy="2893671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7666" y="3235627"/>
            <a:ext cx="1385638" cy="210487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7411" y="3260429"/>
            <a:ext cx="3284707" cy="3116189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0465" y="352584"/>
            <a:ext cx="910794" cy="866622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5611" y="432571"/>
            <a:ext cx="1277435" cy="1151449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198876" y="657094"/>
            <a:ext cx="8785097" cy="1457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097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1.11111E-6 L -0.06042 0.2407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21" y="1203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5" presetClass="exit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35" presetClass="path" presetSubtype="0" accel="50000" decel="5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2.29167E-6 -1.48148E-6 L -0.13177 0.06783 " pathEditMode="relative" rAng="0" ptsTypes="AA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89" y="3380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53" presetClass="exit" presetSubtype="32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52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animScale>
                                      <p:cBhvr>
                                        <p:cTn id="20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21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600"/>
                            </p:stCondLst>
                            <p:childTnLst>
                              <p:par>
                                <p:cTn id="2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600"/>
                            </p:stCondLst>
                            <p:childTnLst>
                              <p:par>
                                <p:cTn id="32" presetID="26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600"/>
                            </p:stCondLst>
                            <p:childTnLst>
                              <p:par>
                                <p:cTn id="5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6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7.40741E-7 C 0.00404 0.05232 0.04961 0.05741 0.0793 0.06227 C 0.10885 0.06736 0.14753 0.02917 0.17786 0.02963 C 0.2082 0.03009 0.22878 0.06667 0.26042 0.06505 C 0.29219 0.06366 0.33984 0.02593 0.36836 0.02037 C 0.41198 0.00509 0.48867 0.05255 0.52044 0.04838 " pathEditMode="relative" rAng="0" ptsTypes="AAAAAA">
                                      <p:cBhvr>
                                        <p:cTn id="5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16" y="32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8600"/>
                            </p:stCondLst>
                            <p:childTnLst>
                              <p:par>
                                <p:cTn id="5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Em Đi Qua Ngã Tư Đường Phố">
            <a:hlinkClick r:id="" action="ppaction://media"/>
            <a:extLst>
              <a:ext uri="{FF2B5EF4-FFF2-40B4-BE49-F238E27FC236}">
                <a16:creationId xmlns:a16="http://schemas.microsoft.com/office/drawing/2014/main" id="{FC2F1B94-8CEF-4E06-B228-09FF689A29A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-1"/>
            <a:ext cx="12192000" cy="6239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570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64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4B2D9A54-A60B-4AF9-B1B3-55C78DC9078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654" t="53839" r="3181" b="18791"/>
          <a:stretch/>
        </p:blipFill>
        <p:spPr>
          <a:xfrm>
            <a:off x="0" y="4758219"/>
            <a:ext cx="12192000" cy="2122714"/>
          </a:xfrm>
          <a:prstGeom prst="rect">
            <a:avLst/>
          </a:prstGeom>
        </p:spPr>
      </p:pic>
      <p:pic>
        <p:nvPicPr>
          <p:cNvPr id="20" name="Picture 2" descr="F:\未标题-1.png">
            <a:extLst>
              <a:ext uri="{FF2B5EF4-FFF2-40B4-BE49-F238E27FC236}">
                <a16:creationId xmlns:a16="http://schemas.microsoft.com/office/drawing/2014/main" id="{AE3687CE-C359-4034-A410-0D3D80B47A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97" t="4268" r="11163" b="4824"/>
          <a:stretch/>
        </p:blipFill>
        <p:spPr bwMode="auto">
          <a:xfrm>
            <a:off x="3420525" y="3781044"/>
            <a:ext cx="1566357" cy="1976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F:\未标题-1.png">
            <a:extLst>
              <a:ext uri="{FF2B5EF4-FFF2-40B4-BE49-F238E27FC236}">
                <a16:creationId xmlns:a16="http://schemas.microsoft.com/office/drawing/2014/main" id="{E8C9EC12-F08F-4B95-9742-C6AA3D97C5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89" t="9930" r="18243" b="4594"/>
          <a:stretch/>
        </p:blipFill>
        <p:spPr bwMode="auto">
          <a:xfrm>
            <a:off x="5209562" y="3429000"/>
            <a:ext cx="1486854" cy="2038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3" descr="F:\未标题-1.png">
            <a:extLst>
              <a:ext uri="{FF2B5EF4-FFF2-40B4-BE49-F238E27FC236}">
                <a16:creationId xmlns:a16="http://schemas.microsoft.com/office/drawing/2014/main" id="{D9AA8D4B-A3F8-48D3-9E5F-65AE01923B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11" t="8065" r="13670" b="5111"/>
          <a:stretch/>
        </p:blipFill>
        <p:spPr bwMode="auto">
          <a:xfrm>
            <a:off x="6865661" y="3753964"/>
            <a:ext cx="1496147" cy="1976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F:\未标题-1.png">
            <a:extLst>
              <a:ext uri="{FF2B5EF4-FFF2-40B4-BE49-F238E27FC236}">
                <a16:creationId xmlns:a16="http://schemas.microsoft.com/office/drawing/2014/main" id="{B1678FC3-F3DC-471E-B73B-7E7709B4E74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07" t="7818" r="12757" b="5713"/>
          <a:stretch/>
        </p:blipFill>
        <p:spPr bwMode="auto">
          <a:xfrm>
            <a:off x="8667260" y="3489462"/>
            <a:ext cx="1468269" cy="1943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Traffic Light Carto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155575" y="1031931"/>
            <a:ext cx="953134" cy="4076023"/>
            <a:chOff x="2467390" y="1370898"/>
            <a:chExt cx="953134" cy="4076023"/>
          </a:xfrm>
        </p:grpSpPr>
        <p:pic>
          <p:nvPicPr>
            <p:cNvPr id="27" name="Picture 9" descr="F:\未标题-1.png">
              <a:extLst>
                <a:ext uri="{FF2B5EF4-FFF2-40B4-BE49-F238E27FC236}">
                  <a16:creationId xmlns:a16="http://schemas.microsoft.com/office/drawing/2014/main" id="{1208B4CD-B1D7-4E27-B055-5A639AA5A12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682" t="6895" r="13757" b="5885"/>
            <a:stretch/>
          </p:blipFill>
          <p:spPr bwMode="auto">
            <a:xfrm>
              <a:off x="2467390" y="1370898"/>
              <a:ext cx="953134" cy="40760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662939" y="2126330"/>
              <a:ext cx="623830" cy="540998"/>
            </a:xfrm>
            <a:prstGeom prst="rect">
              <a:avLst/>
            </a:prstGeom>
          </p:spPr>
        </p:pic>
        <p:pic>
          <p:nvPicPr>
            <p:cNvPr id="1028" name="Picture 4" descr="Traffic Light Cartoon clipart - Green, Light, Circle, transparent clip art"/>
            <p:cNvPicPr>
              <a:picLocks noChangeAspect="1" noChangeArrowheads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717" r="15324"/>
            <a:stretch/>
          </p:blipFill>
          <p:spPr bwMode="auto">
            <a:xfrm>
              <a:off x="2700222" y="2677295"/>
              <a:ext cx="556291" cy="5377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11"/>
            <a:srcRect l="16296" t="5006" r="16611" b="4607"/>
            <a:stretch/>
          </p:blipFill>
          <p:spPr>
            <a:xfrm>
              <a:off x="2693194" y="1555431"/>
              <a:ext cx="563319" cy="560932"/>
            </a:xfrm>
            <a:prstGeom prst="rect">
              <a:avLst/>
            </a:prstGeom>
          </p:spPr>
        </p:pic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56F9FC98-02DD-42FD-91C8-0275402C8B7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00113" y="1328736"/>
            <a:ext cx="6047756" cy="137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577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6">
            <a:extLst>
              <a:ext uri="{FF2B5EF4-FFF2-40B4-BE49-F238E27FC236}">
                <a16:creationId xmlns:a16="http://schemas.microsoft.com/office/drawing/2014/main" id="{CA2B3CB6-3229-4C46-91C3-B13D470622E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4085" y="5740616"/>
            <a:ext cx="8254314" cy="1117384"/>
          </a:xfrm>
          <a:prstGeom prst="rect">
            <a:avLst/>
          </a:prstGeom>
        </p:spPr>
      </p:pic>
      <p:pic>
        <p:nvPicPr>
          <p:cNvPr id="17" name="图片 4">
            <a:extLst>
              <a:ext uri="{FF2B5EF4-FFF2-40B4-BE49-F238E27FC236}">
                <a16:creationId xmlns:a16="http://schemas.microsoft.com/office/drawing/2014/main" id="{9BF9EAA9-5901-4F17-B80A-6E4B8256581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5482" y="5740616"/>
            <a:ext cx="8254314" cy="1117384"/>
          </a:xfrm>
          <a:prstGeom prst="rect">
            <a:avLst/>
          </a:prstGeom>
        </p:spPr>
      </p:pic>
      <p:sp>
        <p:nvSpPr>
          <p:cNvPr id="18" name="Google Shape;973;p10">
            <a:extLst>
              <a:ext uri="{FF2B5EF4-FFF2-40B4-BE49-F238E27FC236}">
                <a16:creationId xmlns:a16="http://schemas.microsoft.com/office/drawing/2014/main" id="{F87B5C5F-6498-4504-A160-C076C3526339}"/>
              </a:ext>
            </a:extLst>
          </p:cNvPr>
          <p:cNvSpPr/>
          <p:nvPr/>
        </p:nvSpPr>
        <p:spPr>
          <a:xfrm>
            <a:off x="83114" y="157713"/>
            <a:ext cx="12025772" cy="987460"/>
          </a:xfrm>
          <a:prstGeom prst="roundRect">
            <a:avLst>
              <a:gd name="adj" fmla="val 16667"/>
            </a:avLst>
          </a:prstGeom>
          <a:solidFill>
            <a:schemeClr val="accent4">
              <a:lumMod val="20000"/>
              <a:lumOff val="80000"/>
            </a:schemeClr>
          </a:solidFill>
          <a:ln w="12700" cap="sq" cmpd="sng">
            <a:solidFill>
              <a:schemeClr val="dk1">
                <a:alpha val="76862"/>
              </a:schemeClr>
            </a:solidFill>
            <a:prstDash val="lgDash"/>
            <a:bevel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defRPr/>
            </a:pPr>
            <a:r>
              <a:rPr lang="en-US" sz="2600" b="1" dirty="0">
                <a:solidFill>
                  <a:srgbClr val="244061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lang="vi-VN" sz="2600" b="1" dirty="0">
                <a:solidFill>
                  <a:srgbClr val="244061"/>
                </a:solidFill>
                <a:latin typeface="Calibri"/>
                <a:ea typeface="Calibri"/>
                <a:cs typeface="Calibri"/>
                <a:sym typeface="Calibri"/>
              </a:rPr>
              <a:t>Em đồng tình hoặc không đồng tình với hành vi của các bạn nào trong tranh dưới đây? Vì sao?</a:t>
            </a:r>
            <a:endParaRPr kumimoji="0" sz="2600" b="1" i="0" u="none" strike="noStrike" kern="1200" cap="none" spc="0" normalizeH="0" baseline="0" noProof="0" dirty="0">
              <a:ln>
                <a:noFill/>
              </a:ln>
              <a:solidFill>
                <a:srgbClr val="24406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02698C4-59BC-41B2-A9F8-A4515C546A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5747" y="1365567"/>
            <a:ext cx="7465147" cy="270859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10C0758-090E-4C42-9F05-250BCBF73D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38574" y="4123689"/>
            <a:ext cx="7215505" cy="258239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118838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227D527-2EB5-4081-8FDC-E54034D78405}"/>
              </a:ext>
            </a:extLst>
          </p:cNvPr>
          <p:cNvSpPr txBox="1"/>
          <p:nvPr/>
        </p:nvSpPr>
        <p:spPr>
          <a:xfrm>
            <a:off x="2181168" y="1828396"/>
            <a:ext cx="607891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 2" panose="05020102010507070707" pitchFamily="18" charset="2"/>
              </a:rPr>
              <a:t>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Quan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sát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mô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tả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trả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lời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câu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hỏi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đồng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tình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hay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không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đồng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tình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với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việc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làm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này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?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Vì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963873F-460E-6223-9F97-006FED813CAC}"/>
              </a:ext>
            </a:extLst>
          </p:cNvPr>
          <p:cNvSpPr txBox="1"/>
          <p:nvPr/>
        </p:nvSpPr>
        <p:spPr>
          <a:xfrm>
            <a:off x="2079568" y="3890499"/>
            <a:ext cx="69018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 panose="05020102010507070707" pitchFamily="18" charset="2"/>
              <a:buChar char="P"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 2" panose="05020102010507070707" pitchFamily="18" charset="2"/>
              </a:rPr>
              <a:t>Đồng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 2" panose="05020102010507070707" pitchFamily="18" charset="2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 2" panose="05020102010507070707" pitchFamily="18" charset="2"/>
              </a:rPr>
              <a:t>tình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 2" panose="05020102010507070707" pitchFamily="18" charset="2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 2" panose="05020102010507070707" pitchFamily="18" charset="2"/>
              </a:rPr>
              <a:t>đưa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 2" panose="05020102010507070707" pitchFamily="18" charset="2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 2" panose="05020102010507070707" pitchFamily="18" charset="2"/>
              </a:rPr>
              <a:t>bảng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 2" panose="05020102010507070707" pitchFamily="18" charset="2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 2" panose="05020102010507070707" pitchFamily="18" charset="2"/>
              </a:rPr>
              <a:t>mặt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 2" panose="05020102010507070707" pitchFamily="18" charset="2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 2" panose="05020102010507070707" pitchFamily="18" charset="2"/>
              </a:rPr>
              <a:t>cười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 2" panose="05020102010507070707" pitchFamily="18" charset="2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 2" panose="05020102010507070707" pitchFamily="18" charset="2"/>
              </a:rPr>
              <a:t>    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 2" panose="05020102010507070707" pitchFamily="18" charset="2"/>
              </a:rPr>
              <a:t>Không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 2" panose="05020102010507070707" pitchFamily="18" charset="2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 2" panose="05020102010507070707" pitchFamily="18" charset="2"/>
              </a:rPr>
              <a:t>đồng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 2" panose="05020102010507070707" pitchFamily="18" charset="2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 2" panose="05020102010507070707" pitchFamily="18" charset="2"/>
              </a:rPr>
              <a:t>tình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 2" panose="05020102010507070707" pitchFamily="18" charset="2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 2" panose="05020102010507070707" pitchFamily="18" charset="2"/>
              </a:rPr>
              <a:t>đưa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 2" panose="05020102010507070707" pitchFamily="18" charset="2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 2" panose="05020102010507070707" pitchFamily="18" charset="2"/>
              </a:rPr>
              <a:t>bảng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 2" panose="05020102010507070707" pitchFamily="18" charset="2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 2" panose="05020102010507070707" pitchFamily="18" charset="2"/>
              </a:rPr>
              <a:t>mặt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 2" panose="05020102010507070707" pitchFamily="18" charset="2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 2" panose="05020102010507070707" pitchFamily="18" charset="2"/>
              </a:rPr>
              <a:t>buồn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 2" panose="05020102010507070707" pitchFamily="18" charset="2"/>
              </a:rPr>
              <a:t>.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148F870-F2DA-96A8-CF6A-1C70DC0B4983}"/>
              </a:ext>
            </a:extLst>
          </p:cNvPr>
          <p:cNvSpPr txBox="1"/>
          <p:nvPr/>
        </p:nvSpPr>
        <p:spPr>
          <a:xfrm>
            <a:off x="2821823" y="170938"/>
            <a:ext cx="7490577" cy="1323439"/>
          </a:xfrm>
          <a:prstGeom prst="rect">
            <a:avLst/>
          </a:prstGeom>
          <a:noFill/>
        </p:spPr>
        <p:txBody>
          <a:bodyPr wrap="square" rtlCol="0">
            <a:prstTxWarp prst="textWave2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0" i="0" u="none" strike="noStrike" kern="1200" cap="none" spc="0" normalizeH="0" baseline="0" noProof="0" dirty="0">
                <a:ln w="19050">
                  <a:solidFill>
                    <a:srgbClr val="ED7D31">
                      <a:lumMod val="50000"/>
                    </a:srgbClr>
                  </a:solidFill>
                </a:ln>
                <a:solidFill>
                  <a:srgbClr val="FF9900"/>
                </a:solidFill>
                <a:effectLst/>
                <a:uLnTx/>
                <a:uFillTx/>
                <a:latin typeface="+mj-lt"/>
                <a:ea typeface="LNTH-LuoLuoNotangYuanTi 1" pitchFamily="2" charset="-128"/>
                <a:cs typeface="LNTH-LuoLuoNotangYuanTi 1" pitchFamily="2" charset="-128"/>
              </a:rPr>
              <a:t>Ai </a:t>
            </a:r>
            <a:r>
              <a:rPr kumimoji="0" lang="en-US" sz="8800" b="0" i="0" u="none" strike="noStrike" kern="1200" cap="none" spc="0" normalizeH="0" baseline="0" noProof="0" dirty="0" err="1">
                <a:ln w="19050">
                  <a:solidFill>
                    <a:srgbClr val="ED7D31">
                      <a:lumMod val="50000"/>
                    </a:srgbClr>
                  </a:solidFill>
                </a:ln>
                <a:solidFill>
                  <a:srgbClr val="FF9900"/>
                </a:solidFill>
                <a:effectLst/>
                <a:uLnTx/>
                <a:uFillTx/>
                <a:latin typeface="+mj-lt"/>
                <a:ea typeface="LNTH-LuoLuoNotangYuanTi 1" pitchFamily="2" charset="-128"/>
                <a:cs typeface="LNTH-LuoLuoNotangYuanTi 1" pitchFamily="2" charset="-128"/>
              </a:rPr>
              <a:t>đúng</a:t>
            </a:r>
            <a:r>
              <a:rPr kumimoji="0" lang="en-US" sz="8800" b="0" i="0" u="none" strike="noStrike" kern="1200" cap="none" spc="0" normalizeH="0" baseline="0" noProof="0" dirty="0">
                <a:ln w="19050">
                  <a:solidFill>
                    <a:srgbClr val="ED7D31">
                      <a:lumMod val="50000"/>
                    </a:srgbClr>
                  </a:solidFill>
                </a:ln>
                <a:solidFill>
                  <a:srgbClr val="FF9900"/>
                </a:solidFill>
                <a:effectLst/>
                <a:uLnTx/>
                <a:uFillTx/>
                <a:latin typeface="+mj-lt"/>
                <a:ea typeface="LNTH-LuoLuoNotangYuanTi 1" pitchFamily="2" charset="-128"/>
                <a:cs typeface="LNTH-LuoLuoNotangYuanTi 1" pitchFamily="2" charset="-128"/>
              </a:rPr>
              <a:t> ai </a:t>
            </a:r>
            <a:r>
              <a:rPr kumimoji="0" lang="en-US" sz="8800" b="0" i="0" u="none" strike="noStrike" kern="1200" cap="none" spc="0" normalizeH="0" baseline="0" noProof="0" dirty="0" err="1">
                <a:ln w="19050">
                  <a:solidFill>
                    <a:srgbClr val="ED7D31">
                      <a:lumMod val="50000"/>
                    </a:srgbClr>
                  </a:solidFill>
                </a:ln>
                <a:solidFill>
                  <a:srgbClr val="FF9900"/>
                </a:solidFill>
                <a:effectLst/>
                <a:uLnTx/>
                <a:uFillTx/>
                <a:latin typeface="+mj-lt"/>
                <a:ea typeface="LNTH-LuoLuoNotangYuanTi 1" pitchFamily="2" charset="-128"/>
                <a:cs typeface="LNTH-LuoLuoNotangYuanTi 1" pitchFamily="2" charset="-128"/>
              </a:rPr>
              <a:t>sai</a:t>
            </a:r>
            <a:r>
              <a:rPr kumimoji="0" lang="en-US" sz="8800" b="0" i="0" u="none" strike="noStrike" kern="1200" cap="none" spc="0" normalizeH="0" baseline="0" noProof="0" dirty="0">
                <a:ln w="19050">
                  <a:solidFill>
                    <a:srgbClr val="ED7D31">
                      <a:lumMod val="50000"/>
                    </a:srgbClr>
                  </a:solidFill>
                </a:ln>
                <a:solidFill>
                  <a:srgbClr val="FF9900"/>
                </a:solidFill>
                <a:effectLst/>
                <a:uLnTx/>
                <a:uFillTx/>
                <a:latin typeface="+mj-lt"/>
                <a:ea typeface="LNTH-LuoLuoNotangYuanTi 1" pitchFamily="2" charset="-128"/>
                <a:cs typeface="LNTH-LuoLuoNotangYuanTi 1" pitchFamily="2" charset="-128"/>
              </a:rPr>
              <a:t> ? </a:t>
            </a:r>
          </a:p>
        </p:txBody>
      </p:sp>
    </p:spTree>
    <p:extLst>
      <p:ext uri="{BB962C8B-B14F-4D97-AF65-F5344CB8AC3E}">
        <p14:creationId xmlns:p14="http://schemas.microsoft.com/office/powerpoint/2010/main" val="2010002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46BB83D7-44C5-193A-9D70-DEA19CC85F0C}"/>
              </a:ext>
            </a:extLst>
          </p:cNvPr>
          <p:cNvGrpSpPr/>
          <p:nvPr/>
        </p:nvGrpSpPr>
        <p:grpSpPr>
          <a:xfrm>
            <a:off x="6248400" y="1105320"/>
            <a:ext cx="5808672" cy="5527964"/>
            <a:chOff x="6824202" y="1194954"/>
            <a:chExt cx="5255448" cy="5527964"/>
          </a:xfrm>
        </p:grpSpPr>
        <p:pic>
          <p:nvPicPr>
            <p:cNvPr id="3" name="Picture 2" descr="A picture containing shape&#10;&#10;Description automatically generated">
              <a:extLst>
                <a:ext uri="{FF2B5EF4-FFF2-40B4-BE49-F238E27FC236}">
                  <a16:creationId xmlns:a16="http://schemas.microsoft.com/office/drawing/2014/main" id="{E29466C8-8089-D676-B4B1-BAC3688F5F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24202" y="1194954"/>
              <a:ext cx="5255448" cy="5527964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7D7B5CC7-1666-5F17-2ED7-A72F6BC4EDF1}"/>
                </a:ext>
              </a:extLst>
            </p:cNvPr>
            <p:cNvSpPr txBox="1"/>
            <p:nvPr/>
          </p:nvSpPr>
          <p:spPr>
            <a:xfrm>
              <a:off x="8151714" y="3926339"/>
              <a:ext cx="3893743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800" b="1" dirty="0">
                  <a:solidFill>
                    <a:srgbClr val="212529"/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  <a:t>C</a:t>
              </a:r>
              <a:r>
                <a:rPr lang="vi-VN" sz="2800" b="1" i="0" dirty="0">
                  <a:solidFill>
                    <a:srgbClr val="212529"/>
                  </a:solidFill>
                  <a:effectLst/>
                  <a:ea typeface="Open Sans" panose="020B0606030504020204" pitchFamily="34" charset="0"/>
                  <a:cs typeface="Open Sans" panose="020B0606030504020204" pitchFamily="34" charset="0"/>
                </a:rPr>
                <a:t>ác bạn sang đường ở ngã tư, nơi có vạch kẻ dường, tập trug quan sát và giơ tay cao ra tín hiệu xin nhường đường.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2" name="Flowchart: Terminator 1">
            <a:extLst>
              <a:ext uri="{FF2B5EF4-FFF2-40B4-BE49-F238E27FC236}">
                <a16:creationId xmlns:a16="http://schemas.microsoft.com/office/drawing/2014/main" id="{E5F2EB71-2CA9-08B6-72B7-9786A85F8A84}"/>
              </a:ext>
            </a:extLst>
          </p:cNvPr>
          <p:cNvSpPr/>
          <p:nvPr/>
        </p:nvSpPr>
        <p:spPr>
          <a:xfrm>
            <a:off x="320964" y="224716"/>
            <a:ext cx="5551516" cy="2701637"/>
          </a:xfrm>
          <a:prstGeom prst="flowChartTerminator">
            <a:avLst/>
          </a:prstGeom>
          <a:solidFill>
            <a:schemeClr val="bg1">
              <a:alpha val="50000"/>
            </a:schemeClr>
          </a:solidFill>
          <a:ln w="38100">
            <a:solidFill>
              <a:schemeClr val="tx1"/>
            </a:solidFill>
            <a:prstDash val="lgDash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Quan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sát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mô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tả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trả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lời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hỏi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đồng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tình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hay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không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đồng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tình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với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hành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vi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này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Vì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2171572C-A877-C9C1-7993-8E257FBBA2B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8981" y="3561385"/>
            <a:ext cx="1935448" cy="193544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6C1F675-901C-4248-BB43-72E3062C3F6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1802" y="3156267"/>
            <a:ext cx="4374198" cy="32463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994827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6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139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7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6">
                                          <p:stCondLst>
                                            <p:cond delay="40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04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6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04" decel="50000">
                                          <p:stCondLst>
                                            <p:cond delay="83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6">
                                          <p:stCondLst>
                                            <p:cond delay="102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04" decel="50000">
                                          <p:stCondLst>
                                            <p:cond delay="10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6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04" decel="50000">
                                          <p:stCondLst>
                                            <p:cond delay="114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Terminator 5">
            <a:extLst>
              <a:ext uri="{FF2B5EF4-FFF2-40B4-BE49-F238E27FC236}">
                <a16:creationId xmlns:a16="http://schemas.microsoft.com/office/drawing/2014/main" id="{02DAAE2A-43E3-A9C8-10D2-1E73CCEE9A47}"/>
              </a:ext>
            </a:extLst>
          </p:cNvPr>
          <p:cNvSpPr/>
          <p:nvPr/>
        </p:nvSpPr>
        <p:spPr>
          <a:xfrm>
            <a:off x="5474854" y="135082"/>
            <a:ext cx="5994400" cy="2701637"/>
          </a:xfrm>
          <a:prstGeom prst="flowChartTerminator">
            <a:avLst/>
          </a:prstGeom>
          <a:solidFill>
            <a:schemeClr val="bg1">
              <a:alpha val="50000"/>
            </a:schemeClr>
          </a:solidFill>
          <a:ln w="38100">
            <a:solidFill>
              <a:schemeClr val="tx1"/>
            </a:solidFill>
            <a:prstDash val="lgDash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Quan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sát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mô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tả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trả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lời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hỏi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đồng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tình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hay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không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đồng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tình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với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việc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làm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này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?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Vì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A16DE04-0A34-AF32-6FD0-FCE71756B7B2}"/>
              </a:ext>
            </a:extLst>
          </p:cNvPr>
          <p:cNvGrpSpPr/>
          <p:nvPr/>
        </p:nvGrpSpPr>
        <p:grpSpPr>
          <a:xfrm>
            <a:off x="408326" y="1166165"/>
            <a:ext cx="4495801" cy="5372481"/>
            <a:chOff x="442192" y="1257300"/>
            <a:chExt cx="4495801" cy="5372481"/>
          </a:xfrm>
        </p:grpSpPr>
        <p:pic>
          <p:nvPicPr>
            <p:cNvPr id="9" name="Picture 8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BD5CFB96-E963-A7A5-EB9D-CB752756DCE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2193" y="1257300"/>
              <a:ext cx="4495800" cy="5372481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6993B7B-7821-41B1-6A4B-259906E02F5F}"/>
                </a:ext>
              </a:extLst>
            </p:cNvPr>
            <p:cNvSpPr txBox="1"/>
            <p:nvPr/>
          </p:nvSpPr>
          <p:spPr>
            <a:xfrm>
              <a:off x="442192" y="3886390"/>
              <a:ext cx="4495800" cy="2554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dirty="0">
                  <a:solidFill>
                    <a:srgbClr val="212529"/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  <a:t>B</a:t>
              </a:r>
              <a:r>
                <a:rPr lang="vi-VN" sz="3200" b="1" i="0" dirty="0">
                  <a:solidFill>
                    <a:srgbClr val="212529"/>
                  </a:solidFill>
                  <a:effectLst/>
                  <a:ea typeface="Open Sans" panose="020B0606030504020204" pitchFamily="34" charset="0"/>
                  <a:cs typeface="Open Sans" panose="020B0606030504020204" pitchFamily="34" charset="0"/>
                </a:rPr>
                <a:t>ạn nhỏ chưa tuân thủ quy tắc an toàn khi đi bộ, chạy sang đường mà không quan sát.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4EA34045-EA87-8152-9651-3E4AA6F38D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8099" y="4142245"/>
            <a:ext cx="1779155" cy="177915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760EFD9-567B-452F-9891-8A93A18A788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62532" y="3352800"/>
            <a:ext cx="4257626" cy="31292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915749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6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139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7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6">
                                          <p:stCondLst>
                                            <p:cond delay="40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04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6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04" decel="50000">
                                          <p:stCondLst>
                                            <p:cond delay="83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6">
                                          <p:stCondLst>
                                            <p:cond delay="102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04" decel="50000">
                                          <p:stCondLst>
                                            <p:cond delay="10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6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04" decel="50000">
                                          <p:stCondLst>
                                            <p:cond delay="114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CAEF9791-B3D7-36B4-7A5C-9B0C5C289F8D}"/>
              </a:ext>
            </a:extLst>
          </p:cNvPr>
          <p:cNvGrpSpPr/>
          <p:nvPr/>
        </p:nvGrpSpPr>
        <p:grpSpPr>
          <a:xfrm>
            <a:off x="278306" y="1235914"/>
            <a:ext cx="4495800" cy="5372481"/>
            <a:chOff x="729861" y="1028931"/>
            <a:chExt cx="4495800" cy="5372481"/>
          </a:xfrm>
        </p:grpSpPr>
        <p:pic>
          <p:nvPicPr>
            <p:cNvPr id="7" name="Picture 6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51787DE3-1583-F339-8977-F87465D07B8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9861" y="1028931"/>
              <a:ext cx="4495800" cy="5372481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A6D3BB3-2D02-EE9A-9333-9A278BDD5FCD}"/>
                </a:ext>
              </a:extLst>
            </p:cNvPr>
            <p:cNvSpPr txBox="1"/>
            <p:nvPr/>
          </p:nvSpPr>
          <p:spPr>
            <a:xfrm>
              <a:off x="729861" y="3969749"/>
              <a:ext cx="4495800" cy="2062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Khi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đi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ngang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qua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một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cánh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đồng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,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một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bạn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nhỏ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hỏi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mẹ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: “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Mẹ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ơi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,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sao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thân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cây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lúa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lại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mềm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ạ?”</a:t>
              </a:r>
            </a:p>
          </p:txBody>
        </p:sp>
      </p:grpSp>
      <p:pic>
        <p:nvPicPr>
          <p:cNvPr id="3" name="Picture 2" descr="Two people riding a motorcycle&#10;&#10;Description automatically generated with low confidence">
            <a:extLst>
              <a:ext uri="{FF2B5EF4-FFF2-40B4-BE49-F238E27FC236}">
                <a16:creationId xmlns:a16="http://schemas.microsoft.com/office/drawing/2014/main" id="{3C886E3A-EEF1-C6BD-613B-E3DAD75EDE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5342" y="3429000"/>
            <a:ext cx="4588352" cy="317939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4" name="Flowchart: Terminator 3">
            <a:extLst>
              <a:ext uri="{FF2B5EF4-FFF2-40B4-BE49-F238E27FC236}">
                <a16:creationId xmlns:a16="http://schemas.microsoft.com/office/drawing/2014/main" id="{FCFACBCB-43D5-0387-0818-E50287EDE6F6}"/>
              </a:ext>
            </a:extLst>
          </p:cNvPr>
          <p:cNvSpPr/>
          <p:nvPr/>
        </p:nvSpPr>
        <p:spPr>
          <a:xfrm>
            <a:off x="5779654" y="249605"/>
            <a:ext cx="5994400" cy="2701637"/>
          </a:xfrm>
          <a:prstGeom prst="flowChartTerminator">
            <a:avLst/>
          </a:prstGeom>
          <a:solidFill>
            <a:schemeClr val="bg1">
              <a:alpha val="50000"/>
            </a:schemeClr>
          </a:solidFill>
          <a:ln w="38100">
            <a:solidFill>
              <a:schemeClr val="tx1"/>
            </a:solidFill>
            <a:prstDash val="lgDash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Quan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sát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mô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tả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trả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lời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hỏi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đồng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tình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hay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không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đồng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tình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với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việc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làm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này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?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Vì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9F11CEA6-6A0D-1415-EE44-52283C90229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2000" y="3978442"/>
            <a:ext cx="1935448" cy="1935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634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6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139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7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6">
                                          <p:stCondLst>
                                            <p:cond delay="40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04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6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04" decel="50000">
                                          <p:stCondLst>
                                            <p:cond delay="83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6">
                                          <p:stCondLst>
                                            <p:cond delay="102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04" decel="50000">
                                          <p:stCondLst>
                                            <p:cond delay="10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6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04" decel="50000">
                                          <p:stCondLst>
                                            <p:cond delay="114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4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5kcrjo3s">
      <a:majorFont>
        <a:latin typeface="字魂36号-正文宋楷" panose="020F0302020204030204"/>
        <a:ea typeface="字魂36号-正文宋楷"/>
        <a:cs typeface=""/>
      </a:majorFont>
      <a:minorFont>
        <a:latin typeface="字魂36号-正文宋楷" panose="020F0502020204030204"/>
        <a:ea typeface="字魂36号-正文宋楷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722</Words>
  <Application>Microsoft Office PowerPoint</Application>
  <PresentationFormat>Widescreen</PresentationFormat>
  <Paragraphs>59</Paragraphs>
  <Slides>22</Slides>
  <Notes>11</Notes>
  <HiddenSlides>0</HiddenSlides>
  <MMClips>1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22</vt:i4>
      </vt:variant>
    </vt:vector>
  </HeadingPairs>
  <TitlesOfParts>
    <vt:vector size="38" baseType="lpstr">
      <vt:lpstr>等线</vt:lpstr>
      <vt:lpstr>字魂36号-正文宋楷</vt:lpstr>
      <vt:lpstr>Arial</vt:lpstr>
      <vt:lpstr>Calibri</vt:lpstr>
      <vt:lpstr>Calibri Light</vt:lpstr>
      <vt:lpstr>Coiny</vt:lpstr>
      <vt:lpstr>iCiel Cadena</vt:lpstr>
      <vt:lpstr>Times New Roman</vt:lpstr>
      <vt:lpstr>Wingdings</vt:lpstr>
      <vt:lpstr>Wingdings 2</vt:lpstr>
      <vt:lpstr>4_Office 主题​​</vt:lpstr>
      <vt:lpstr>Office 主题</vt:lpstr>
      <vt:lpstr>1_Office 主题​​</vt:lpstr>
      <vt:lpstr>3_Office 主题</vt:lpstr>
      <vt:lpstr>Office Theme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15</cp:revision>
  <dcterms:created xsi:type="dcterms:W3CDTF">2023-01-12T08:59:24Z</dcterms:created>
  <dcterms:modified xsi:type="dcterms:W3CDTF">2023-01-14T08:56:13Z</dcterms:modified>
</cp:coreProperties>
</file>