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4" r:id="rId3"/>
    <p:sldMasterId id="2147483686" r:id="rId4"/>
    <p:sldMasterId id="2147483698" r:id="rId5"/>
    <p:sldMasterId id="2147483710" r:id="rId6"/>
  </p:sldMasterIdLst>
  <p:notesMasterIdLst>
    <p:notesMasterId r:id="rId40"/>
  </p:notesMasterIdLst>
  <p:sldIdLst>
    <p:sldId id="262" r:id="rId7"/>
    <p:sldId id="411" r:id="rId8"/>
    <p:sldId id="281" r:id="rId9"/>
    <p:sldId id="282" r:id="rId10"/>
    <p:sldId id="283" r:id="rId11"/>
    <p:sldId id="284" r:id="rId12"/>
    <p:sldId id="285" r:id="rId13"/>
    <p:sldId id="286" r:id="rId14"/>
    <p:sldId id="287" r:id="rId15"/>
    <p:sldId id="263" r:id="rId16"/>
    <p:sldId id="300" r:id="rId17"/>
    <p:sldId id="265" r:id="rId18"/>
    <p:sldId id="295" r:id="rId19"/>
    <p:sldId id="296" r:id="rId20"/>
    <p:sldId id="288" r:id="rId21"/>
    <p:sldId id="289" r:id="rId22"/>
    <p:sldId id="290" r:id="rId23"/>
    <p:sldId id="297" r:id="rId24"/>
    <p:sldId id="298" r:id="rId25"/>
    <p:sldId id="299" r:id="rId26"/>
    <p:sldId id="269" r:id="rId27"/>
    <p:sldId id="301" r:id="rId28"/>
    <p:sldId id="271" r:id="rId29"/>
    <p:sldId id="272" r:id="rId30"/>
    <p:sldId id="273" r:id="rId31"/>
    <p:sldId id="303" r:id="rId32"/>
    <p:sldId id="275" r:id="rId33"/>
    <p:sldId id="278" r:id="rId34"/>
    <p:sldId id="304" r:id="rId35"/>
    <p:sldId id="279" r:id="rId36"/>
    <p:sldId id="293" r:id="rId37"/>
    <p:sldId id="294" r:id="rId38"/>
    <p:sldId id="28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Duyen" initials="K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291" autoAdjust="0"/>
  </p:normalViewPr>
  <p:slideViewPr>
    <p:cSldViewPr snapToGrid="0">
      <p:cViewPr varScale="1">
        <p:scale>
          <a:sx n="70" d="100"/>
          <a:sy n="70" d="100"/>
        </p:scale>
        <p:origin x="1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3291021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ảnh sân trường sau tiết sinh hoạt dưới cờ.</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Hình 1: Hai bạn HS đuổi nhau trên nền hành lang còn ướt.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2: Một bạn gái đang xả rác (ném cốc giấy) giữa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3: Các bạn HS quét rác, sắp xếp và vệ sinh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Hình 4: Các bạn chăm sóc hoa ở vườn trường.</a:t>
            </a:r>
            <a:endParaRPr lang="en-US"/>
          </a:p>
        </p:txBody>
      </p:sp>
    </p:spTree>
    <p:extLst>
      <p:ext uri="{BB962C8B-B14F-4D97-AF65-F5344CB8AC3E}">
        <p14:creationId xmlns:p14="http://schemas.microsoft.com/office/powerpoint/2010/main" val="1062291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 việc làm của các bạn mà em không đồng tình? Vì sao?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H1: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Hai bạn HS đuổi nhau trên nền hành lang còn ướt.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H2: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 bạn gái đang xả rác (ném cốc giấy) giữa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a:solidFill>
                  <a:srgbClr val="000000"/>
                </a:solidFill>
                <a:effectLst/>
                <a:latin typeface="Times New Roman" panose="02020603050405020304" pitchFamily="18" charset="0"/>
                <a:ea typeface="Calibri" panose="020F0502020204030204" pitchFamily="34" charset="0"/>
              </a:rPr>
              <a:t>K</a:t>
            </a:r>
            <a:r>
              <a:rPr lang="vi-VN" sz="1800" b="1">
                <a:solidFill>
                  <a:srgbClr val="000000"/>
                </a:solidFill>
                <a:effectLst/>
                <a:latin typeface="Times New Roman" panose="02020603050405020304" pitchFamily="18" charset="0"/>
                <a:ea typeface="Calibri" panose="020F0502020204030204" pitchFamily="34" charset="0"/>
              </a:rPr>
              <a:t>ết luận</a:t>
            </a:r>
            <a:r>
              <a:rPr lang="vi-VN" sz="1800">
                <a:solidFill>
                  <a:srgbClr val="000000"/>
                </a:solidFill>
                <a:effectLst/>
                <a:latin typeface="Times New Roman" panose="02020603050405020304" pitchFamily="18" charset="0"/>
                <a:ea typeface="Calibri" panose="020F0502020204030204" pitchFamily="34" charset="0"/>
              </a:rPr>
              <a:t>: Trường học là nơi các em được tham gia hoạt động học tập và vui chơi. Vì vậy, thực hiện được việc giữ gìn trường học, lớp học sạch đẹp chính là thể hiện tình yêu đối với trường lớp của mình</a:t>
            </a:r>
            <a:r>
              <a:rPr lang="en-US" sz="1800">
                <a:solidFill>
                  <a:srgbClr val="000000"/>
                </a:solidFill>
                <a:effectLst/>
                <a:latin typeface="Times New Roman" panose="02020603050405020304" pitchFamily="18" charset="0"/>
                <a:ea typeface="Calibri" panose="020F0502020204030204" pitchFamily="34" charset="0"/>
              </a:rPr>
              <a:t>+ Em sẽ nhắc nhở các bạn ý thức giữ gìn vệ sinh chung, không vứt rác bừa bãi</a:t>
            </a:r>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19</a:t>
            </a:fld>
            <a:endParaRPr lang="en-US"/>
          </a:p>
        </p:txBody>
      </p:sp>
    </p:spTree>
    <p:extLst>
      <p:ext uri="{BB962C8B-B14F-4D97-AF65-F5344CB8AC3E}">
        <p14:creationId xmlns:p14="http://schemas.microsoft.com/office/powerpoint/2010/main" val="3347825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quá trình các nhóm báo cáo, các nhóm khác (hoặc GV) có thể đặt thêm câu hỏi: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Tại sao đó là việc nên làm để giữ gìn trường lớp sạch đẹp?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Tại sao đó là việc không nên làm?... </a:t>
            </a:r>
          </a:p>
          <a:p>
            <a:pPr algn="just">
              <a:lnSpc>
                <a:spcPct val="107000"/>
              </a:lnSpc>
              <a:spcAft>
                <a:spcPts val="800"/>
              </a:spcAft>
            </a:pP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 nên làm</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Quét sân trường, lớp học.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Lau chùi cửa sổ lớp học.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Chăm sóc cây.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Không vứt rác bừa bãi ra nền lớp học,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Rửa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cốc</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uống nước ở lớp.</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 không nên làm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Vứt rác bừa bãi ra nền lớp học, sân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Lấy phấn, bút màu vẽ lên bàn học, lên tường... </a:t>
            </a:r>
            <a:r>
              <a:rPr lang="en-US" sz="1800">
                <a:solidFill>
                  <a:srgbClr val="000000"/>
                </a:solidFill>
                <a:effectLst/>
                <a:latin typeface="Times New Roman" panose="02020603050405020304" pitchFamily="18" charset="0"/>
                <a:ea typeface="Calibri" panose="020F0502020204030204" pitchFamily="34" charset="0"/>
              </a:rPr>
              <a:t>-  </a:t>
            </a:r>
            <a:r>
              <a:rPr lang="vi-VN" sz="1800">
                <a:solidFill>
                  <a:srgbClr val="000000"/>
                </a:solidFill>
                <a:effectLst/>
                <a:latin typeface="Times New Roman" panose="02020603050405020304" pitchFamily="18" charset="0"/>
                <a:ea typeface="Calibri" panose="020F0502020204030204" pitchFamily="34" charset="0"/>
              </a:rPr>
              <a:t>Nhổ cây xanh trong bồn hoa, vườn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nêu gợi ý một số việc nên làm và không nên làm</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b="1">
                <a:solidFill>
                  <a:srgbClr val="000000"/>
                </a:solidFill>
                <a:effectLst/>
                <a:latin typeface="Times New Roman" panose="02020603050405020304" pitchFamily="18" charset="0"/>
                <a:ea typeface="Calibri" panose="020F0502020204030204" pitchFamily="34" charset="0"/>
              </a:rPr>
              <a:t>- GV chốt kiến thức:</a:t>
            </a:r>
            <a:r>
              <a:rPr lang="vi-VN" sz="1800">
                <a:solidFill>
                  <a:srgbClr val="000000"/>
                </a:solidFill>
                <a:effectLst/>
                <a:latin typeface="Times New Roman" panose="02020603050405020304" pitchFamily="18" charset="0"/>
                <a:ea typeface="Calibri" panose="020F0502020204030204" pitchFamily="34" charset="0"/>
              </a:rPr>
              <a:t> Giữ gìn trường lớp sạch đẹp là trách nhiệm của mỗi HS. Yêu cầu cần đạt: HS kể được những việc nên, không nên làm để giữ gìn trường lớp sạch đẹp. Có ý thức giữ gìn và nhắc nhở mọi người cùng nhau giữ vệ sinh trường lớp. </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21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23</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9ED2E422-42A8-4A7B-87CD-13A088DD6287}" type="slidenum">
              <a:rPr lang="en-US" smtClean="0"/>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930D33-079D-4CA9-A1E7-7078CAC5F2FE}" type="slidenum">
              <a:rPr lang="zh-CN" altLang="en-US" smtClean="0"/>
              <a:t>28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30</a:t>
            </a:fld>
            <a:endParaRPr lang="en-US"/>
          </a:p>
        </p:txBody>
      </p:sp>
    </p:spTree>
    <p:extLst>
      <p:ext uri="{BB962C8B-B14F-4D97-AF65-F5344CB8AC3E}">
        <p14:creationId xmlns:p14="http://schemas.microsoft.com/office/powerpoint/2010/main" val="2998477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32</a:t>
            </a:fld>
            <a:endParaRPr lang="en-US"/>
          </a:p>
        </p:txBody>
      </p:sp>
    </p:spTree>
    <p:extLst>
      <p:ext uri="{BB962C8B-B14F-4D97-AF65-F5344CB8AC3E}">
        <p14:creationId xmlns:p14="http://schemas.microsoft.com/office/powerpoint/2010/main" val="2242863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9</a:t>
            </a:fld>
            <a:endParaRPr lang="en-US"/>
          </a:p>
        </p:txBody>
      </p:sp>
    </p:spTree>
    <p:extLst>
      <p:ext uri="{BB962C8B-B14F-4D97-AF65-F5344CB8AC3E}">
        <p14:creationId xmlns:p14="http://schemas.microsoft.com/office/powerpoint/2010/main" val="260976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cho HS quan sát hình sân trường sau tiết học sinh hoạt dưới cờ và trả lời câu hỏi theo gợi ý ở SGK: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thấy khung cảnh sân trường như thế nào?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hung cảnh sân trường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 bừa bộn, ghế và giấy rác ngổn ngang..)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Nhìn hình ảnh đó, em có cảm nghĩ gì?...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ảnh sân trường sau tiết sinh hoạt dưới cờ.</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Hình 1: Hai bạn HS đuổi nhau trên nền hành lang còn ướt.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2: Một bạn gái đang xả rác (ném cốc giấy) giữa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3: Các bạn HS quét rác, sắp xếp và vệ sinh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Hình 4: Các bạn chăm sóc hoa ở vườn trường.</a:t>
            </a:r>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14</a:t>
            </a:fld>
            <a:endParaRPr lang="en-US"/>
          </a:p>
        </p:txBody>
      </p:sp>
    </p:spTree>
    <p:extLst>
      <p:ext uri="{BB962C8B-B14F-4D97-AF65-F5344CB8AC3E}">
        <p14:creationId xmlns:p14="http://schemas.microsoft.com/office/powerpoint/2010/main" val="1486713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ảnh sân trường sau tiết sinh hoạt dưới cờ.</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Hình 1: Hai bạn HS đuổi nhau trên nền hành lang còn ướt.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2: Một bạn gái đang xả rác (ném cốc giấy) giữa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3: Các bạn HS quét rác, sắp xếp và vệ sinh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Hình 4: Các bạn chăm sóc hoa ở vườn trường.</a:t>
            </a:r>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15</a:t>
            </a:fld>
            <a:endParaRPr lang="en-US"/>
          </a:p>
        </p:txBody>
      </p:sp>
    </p:spTree>
    <p:extLst>
      <p:ext uri="{BB962C8B-B14F-4D97-AF65-F5344CB8AC3E}">
        <p14:creationId xmlns:p14="http://schemas.microsoft.com/office/powerpoint/2010/main" val="4008104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ảnh sân trường sau tiết sinh hoạt dưới cờ.</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Hình 1: Hai bạn HS đuổi nhau trên nền hành lang còn ướt.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2: Một bạn gái đang xả rác (ném cốc giấy) giữa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3: Các bạn HS quét rác, sắp xếp và vệ sinh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Hình 4: Các bạn chăm sóc hoa ở vườn trường.</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ảnh sân trường sau tiết sinh hoạt dưới cờ.</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Hình 1: Hai bạn HS đuổi nhau trên nền hành lang còn ướt.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2: Một bạn gái đang xả rác (ném cốc giấy) giữa sân trường.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3: Các bạn HS quét rác, sắp xếp và vệ sinh sân trường.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vi-VN" sz="1800">
                <a:solidFill>
                  <a:srgbClr val="000000"/>
                </a:solidFill>
                <a:effectLst/>
                <a:latin typeface="Times New Roman" panose="02020603050405020304" pitchFamily="18" charset="0"/>
                <a:ea typeface="Calibri" panose="020F0502020204030204" pitchFamily="34" charset="0"/>
              </a:rPr>
              <a:t>- Hình 4: Các bạn chăm sóc hoa ở vườn trường.</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76555DC-DB59-438D-B55A-36E26D316A4E}"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pic>
        <p:nvPicPr>
          <p:cNvPr id="8" name="图片 1"/>
          <p:cNvPicPr>
            <a:picLocks noChangeAspect="1"/>
          </p:cNvPicPr>
          <p:nvPr userDrawn="1"/>
        </p:nvPicPr>
        <p:blipFill>
          <a:blip r:embed="rId2" cstate="email"/>
          <a:stretch>
            <a:fillRect/>
          </a:stretch>
        </p:blipFill>
        <p:spPr>
          <a:xfrm flipH="1">
            <a:off x="-1" y="-1"/>
            <a:ext cx="4355558" cy="2651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555DC-DB59-438D-B55A-36E26D316A4E}"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76555DC-DB59-438D-B55A-36E26D316A4E}"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6555DC-DB59-438D-B55A-36E26D316A4E}"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6555DC-DB59-438D-B55A-36E26D316A4E}"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555DC-DB59-438D-B55A-36E26D316A4E}"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C10B419-FF10-4B1A-ACF4-A90B728DF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10B419-FF10-4B1A-ACF4-A90B728DF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10B419-FF10-4B1A-ACF4-A90B728DF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10B419-FF10-4B1A-ACF4-A90B728DF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10B419-FF10-4B1A-ACF4-A90B728DFC1A}"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10B419-FF10-4B1A-ACF4-A90B728DFC1A}"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10B419-FF10-4B1A-ACF4-A90B728DFC1A}"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10B419-FF10-4B1A-ACF4-A90B728DF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10B419-FF10-4B1A-ACF4-A90B728DF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10B419-FF10-4B1A-ACF4-A90B728DF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10B419-FF10-4B1A-ACF4-A90B728DFC1A}"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E3DEF7-8BFF-473F-BBF9-2145226ECB6F}"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8914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49930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2228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8251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58371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7053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2575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99284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69954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46296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45013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4488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30042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4006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74617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2585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53411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13456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67391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1732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7779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04415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6954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3099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67634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409909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5.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2021/11/2</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555DC-DB59-438D-B55A-36E26D316A4E}" type="datetimeFigureOut">
              <a:rPr lang="en-US" smtClean="0"/>
              <a:t>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1CBEC-4DA8-4B79-99D0-37DDF6BCFAE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10B419-FF10-4B1A-ACF4-A90B728DFC1A}" type="datetimeFigureOut">
              <a:rPr lang="en-US" smtClean="0"/>
              <a:t>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E3DEF7-8BFF-473F-BBF9-2145226ECB6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48421551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37.png"/><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3.GIF"/></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3.GIF"/></Relationships>
</file>

<file path=ppt/slides/_rels/slide19.xml.rels><?xml version="1.0" encoding="UTF-8" standalone="yes"?>
<Relationships xmlns="http://schemas.openxmlformats.org/package/2006/relationships"><Relationship Id="rId8" Type="http://schemas.openxmlformats.org/officeDocument/2006/relationships/image" Target="../media/image43.GIF"/><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3.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image" Target="../media/image45.png"/><Relationship Id="rId21" Type="http://schemas.openxmlformats.org/officeDocument/2006/relationships/image" Target="../media/image62.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14.xml"/><Relationship Id="rId16" Type="http://schemas.openxmlformats.org/officeDocument/2006/relationships/image" Target="../media/image58.png"/><Relationship Id="rId20" Type="http://schemas.openxmlformats.org/officeDocument/2006/relationships/image" Target="../media/image6.png"/><Relationship Id="rId1" Type="http://schemas.openxmlformats.org/officeDocument/2006/relationships/slideLayout" Target="../slideLayouts/slideLayout4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slideLayout" Target="../slideLayouts/slideLayout47.xml"/><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audio" Target="../media/media1.wav"/><Relationship Id="rId16" Type="http://schemas.openxmlformats.org/officeDocument/2006/relationships/image" Target="../media/image22.png"/><Relationship Id="rId1" Type="http://schemas.microsoft.com/office/2007/relationships/media" Target="../media/media1.wav"/><Relationship Id="rId6" Type="http://schemas.microsoft.com/office/2007/relationships/hdphoto" Target="../media/hdphoto1.wdp"/><Relationship Id="rId11" Type="http://schemas.microsoft.com/office/2007/relationships/hdphoto" Target="../media/hdphoto2.wdp"/><Relationship Id="rId5" Type="http://schemas.openxmlformats.org/officeDocument/2006/relationships/image" Target="../media/image14.png"/><Relationship Id="rId15" Type="http://schemas.openxmlformats.org/officeDocument/2006/relationships/image" Target="../media/image21.png"/><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30.png"/><Relationship Id="rId18" Type="http://schemas.openxmlformats.org/officeDocument/2006/relationships/slide" Target="slide9.xml"/><Relationship Id="rId3" Type="http://schemas.openxmlformats.org/officeDocument/2006/relationships/image" Target="../media/image24.GIF"/><Relationship Id="rId7" Type="http://schemas.openxmlformats.org/officeDocument/2006/relationships/image" Target="../media/image28.png"/><Relationship Id="rId12" Type="http://schemas.openxmlformats.org/officeDocument/2006/relationships/image" Target="../media/image29.png"/><Relationship Id="rId17" Type="http://schemas.openxmlformats.org/officeDocument/2006/relationships/slide" Target="slide8.xml"/><Relationship Id="rId2" Type="http://schemas.openxmlformats.org/officeDocument/2006/relationships/image" Target="../media/image23.png"/><Relationship Id="rId16" Type="http://schemas.openxmlformats.org/officeDocument/2006/relationships/slide" Target="slide7.xml"/><Relationship Id="rId1" Type="http://schemas.openxmlformats.org/officeDocument/2006/relationships/slideLayout" Target="../slideLayouts/slideLayout47.xml"/><Relationship Id="rId6" Type="http://schemas.openxmlformats.org/officeDocument/2006/relationships/image" Target="../media/image27.GIF"/><Relationship Id="rId11" Type="http://schemas.microsoft.com/office/2007/relationships/hdphoto" Target="../media/hdphoto3.wdp"/><Relationship Id="rId5" Type="http://schemas.openxmlformats.org/officeDocument/2006/relationships/image" Target="../media/image26.GIF"/><Relationship Id="rId15" Type="http://schemas.openxmlformats.org/officeDocument/2006/relationships/slide" Target="slide6.xml"/><Relationship Id="rId10" Type="http://schemas.openxmlformats.org/officeDocument/2006/relationships/image" Target="../media/image20.png"/><Relationship Id="rId4" Type="http://schemas.openxmlformats.org/officeDocument/2006/relationships/image" Target="../media/image25.GIF"/><Relationship Id="rId9" Type="http://schemas.openxmlformats.org/officeDocument/2006/relationships/image" Target="../media/image19.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slide" Target="slide5.xml"/><Relationship Id="rId5" Type="http://schemas.microsoft.com/office/2007/relationships/hdphoto" Target="../media/hdphoto6.wdp"/><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slide" Target="slide5.xml"/><Relationship Id="rId5" Type="http://schemas.microsoft.com/office/2007/relationships/hdphoto" Target="../media/hdphoto6.wdp"/><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slide" Target="slide5.xml"/><Relationship Id="rId5" Type="http://schemas.microsoft.com/office/2007/relationships/hdphoto" Target="../media/hdphoto6.wdp"/><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1.wav"/><Relationship Id="rId7"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microsoft.com/office/2007/relationships/hdphoto" Target="../media/hdphoto6.wdp"/><Relationship Id="rId5" Type="http://schemas.openxmlformats.org/officeDocument/2006/relationships/image" Target="../media/image31.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
          <p:cNvPicPr>
            <a:picLocks noChangeAspect="1"/>
          </p:cNvPicPr>
          <p:nvPr/>
        </p:nvPicPr>
        <p:blipFill rotWithShape="1">
          <a:blip r:embed="rId3" cstate="screen"/>
          <a:srcRect/>
          <a:stretch>
            <a:fillRect/>
          </a:stretch>
        </p:blipFill>
        <p:spPr>
          <a:xfrm>
            <a:off x="0" y="4833257"/>
            <a:ext cx="12192000" cy="2024743"/>
          </a:xfrm>
          <a:prstGeom prst="rect">
            <a:avLst/>
          </a:prstGeom>
        </p:spPr>
      </p:pic>
      <p:pic>
        <p:nvPicPr>
          <p:cNvPr id="3" name="2"/>
          <p:cNvPicPr>
            <a:picLocks noChangeAspect="1"/>
          </p:cNvPicPr>
          <p:nvPr/>
        </p:nvPicPr>
        <p:blipFill>
          <a:blip r:embed="rId4" cstate="screen"/>
          <a:stretch>
            <a:fillRect/>
          </a:stretch>
        </p:blipFill>
        <p:spPr>
          <a:xfrm>
            <a:off x="2989580" y="370840"/>
            <a:ext cx="7760335" cy="5164455"/>
          </a:xfrm>
          <a:prstGeom prst="rect">
            <a:avLst/>
          </a:prstGeom>
        </p:spPr>
      </p:pic>
      <p:pic>
        <p:nvPicPr>
          <p:cNvPr id="4" name="7"/>
          <p:cNvPicPr>
            <a:picLocks noChangeAspect="1"/>
          </p:cNvPicPr>
          <p:nvPr/>
        </p:nvPicPr>
        <p:blipFill rotWithShape="1">
          <a:blip r:embed="rId5" cstate="screen"/>
          <a:srcRect/>
          <a:stretch>
            <a:fillRect/>
          </a:stretch>
        </p:blipFill>
        <p:spPr>
          <a:xfrm>
            <a:off x="187708" y="2082745"/>
            <a:ext cx="2627036" cy="2258134"/>
          </a:xfrm>
          <a:prstGeom prst="rect">
            <a:avLst/>
          </a:prstGeom>
        </p:spPr>
      </p:pic>
      <p:sp>
        <p:nvSpPr>
          <p:cNvPr id="5" name="Rectangle 2"/>
          <p:cNvSpPr txBox="1">
            <a:spLocks noChangeArrowheads="1"/>
          </p:cNvSpPr>
          <p:nvPr/>
        </p:nvSpPr>
        <p:spPr>
          <a:xfrm>
            <a:off x="3869055" y="3475355"/>
            <a:ext cx="5295265"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mn-ea"/>
                <a:cs typeface="Times New Roman" panose="02020603050405020304" pitchFamily="18" charset="0"/>
                <a:sym typeface="+mn-lt"/>
              </a:rPr>
              <a:t>Bài 9: Giữ vệ sinh trường học</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fill="hold"/>
                                        <p:tgtEl>
                                          <p:spTgt spid="3"/>
                                        </p:tgtEl>
                                        <p:attrNameLst>
                                          <p:attrName>ppt_x</p:attrName>
                                        </p:attrNameLst>
                                      </p:cBhvr>
                                      <p:tavLst>
                                        <p:tav tm="0">
                                          <p:val>
                                            <p:strVal val="#ppt_x"/>
                                          </p:val>
                                        </p:tav>
                                        <p:tav tm="100000">
                                          <p:val>
                                            <p:strVal val="#ppt_x"/>
                                          </p:val>
                                        </p:tav>
                                      </p:tavLst>
                                    </p:anim>
                                    <p:anim calcmode="lin" valueType="num">
                                      <p:cBhvr additive="base">
                                        <p:cTn id="13" dur="75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6" presetClass="entr" presetSubtype="21"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
        <p:nvSpPr>
          <p:cNvPr id="3" name="Rectangle 2">
            <a:extLst>
              <a:ext uri="{FF2B5EF4-FFF2-40B4-BE49-F238E27FC236}">
                <a16:creationId xmlns:a16="http://schemas.microsoft.com/office/drawing/2014/main" id="{70B2C71D-E14E-F84F-9D90-8C342B7A7BA5}"/>
              </a:ext>
            </a:extLst>
          </p:cNvPr>
          <p:cNvSpPr/>
          <p:nvPr/>
        </p:nvSpPr>
        <p:spPr>
          <a:xfrm>
            <a:off x="10700385" y="0"/>
            <a:ext cx="1491615" cy="1346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250" advClick="0" advTm="3713">
        <p:randomBar dir="vert"/>
      </p:transition>
    </mc:Choice>
    <mc:Fallback xmlns="">
      <p:transition spd="slow" advClick="0" advTm="3713">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CF4EEA-8141-E345-9AAB-080F9C953343}"/>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3" name="组合 3">
            <a:extLst>
              <a:ext uri="{FF2B5EF4-FFF2-40B4-BE49-F238E27FC236}">
                <a16:creationId xmlns:a16="http://schemas.microsoft.com/office/drawing/2014/main" id="{0F9E9248-8523-E74E-8D56-087C962E4777}"/>
              </a:ext>
            </a:extLst>
          </p:cNvPr>
          <p:cNvGrpSpPr/>
          <p:nvPr/>
        </p:nvGrpSpPr>
        <p:grpSpPr>
          <a:xfrm>
            <a:off x="1981161" y="2022035"/>
            <a:ext cx="8736458" cy="2055304"/>
            <a:chOff x="7019" y="5598"/>
            <a:chExt cx="6358" cy="1378"/>
          </a:xfrm>
        </p:grpSpPr>
        <p:sp>
          <p:nvSpPr>
            <p:cNvPr id="4" name="任意多边形 18">
              <a:extLst>
                <a:ext uri="{FF2B5EF4-FFF2-40B4-BE49-F238E27FC236}">
                  <a16:creationId xmlns:a16="http://schemas.microsoft.com/office/drawing/2014/main" id="{E47F1470-879D-4640-B185-E04791D0178C}"/>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文本框 19">
              <a:extLst>
                <a:ext uri="{FF2B5EF4-FFF2-40B4-BE49-F238E27FC236}">
                  <a16:creationId xmlns:a16="http://schemas.microsoft.com/office/drawing/2014/main" id="{743BC90A-F086-E446-B679-3035F7ED5336}"/>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mở 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86554269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ounded Rectangle 7"/>
          <p:cNvSpPr/>
          <p:nvPr/>
        </p:nvSpPr>
        <p:spPr>
          <a:xfrm>
            <a:off x="969645" y="132080"/>
            <a:ext cx="10252710"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Em có nhận xét gì khi nhìn thấy khung cảnh sân trường sau buổi sinh hoạt dưới cờ như hình bên?</a:t>
            </a:r>
          </a:p>
        </p:txBody>
      </p:sp>
      <p:pic>
        <p:nvPicPr>
          <p:cNvPr id="5" name="Content Placeholder 4"/>
          <p:cNvPicPr>
            <a:picLocks noGrp="1" noChangeAspect="1"/>
          </p:cNvPicPr>
          <p:nvPr>
            <p:ph idx="1"/>
          </p:nvPr>
        </p:nvPicPr>
        <p:blipFill>
          <a:blip r:embed="rId5"/>
          <a:stretch>
            <a:fillRect/>
          </a:stretch>
        </p:blipFill>
        <p:spPr>
          <a:xfrm>
            <a:off x="3406140" y="1313180"/>
            <a:ext cx="7816215" cy="4935220"/>
          </a:xfrm>
          <a:prstGeom prst="rect">
            <a:avLst/>
          </a:prstGeom>
        </p:spPr>
      </p:pic>
      <p:sp>
        <p:nvSpPr>
          <p:cNvPr id="7" name="Vertical Scroll 6"/>
          <p:cNvSpPr/>
          <p:nvPr/>
        </p:nvSpPr>
        <p:spPr>
          <a:xfrm>
            <a:off x="325413" y="1498600"/>
            <a:ext cx="2951480" cy="456438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Khung cảnh sân trường sau buổi sinh hoạt rất bừa bãi, mất vệ sinh, giấy, rác bị vất đầy trên sân trường, ghế thì không được thu lại sau buổi sinh hoạt.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advClick="0" advTm="3713">
        <p:comb/>
      </p:transition>
    </mc:Choice>
    <mc:Fallback xmlns="">
      <p:transition spd="slow" advClick="0" advTm="3713">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3A7199-46D0-5B4E-94AA-5669655D872F}"/>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4" name="组合 3">
            <a:extLst>
              <a:ext uri="{FF2B5EF4-FFF2-40B4-BE49-F238E27FC236}">
                <a16:creationId xmlns:a16="http://schemas.microsoft.com/office/drawing/2014/main" id="{D7899389-B8AC-1C40-BA4F-563E00944F65}"/>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B82BFB24-3A99-4149-9CAE-8CF68BE8A7EE}"/>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7F97F2B3-6612-F547-9F45-D1C99D9B9316}"/>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khám phá</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137465684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8E2023D-51FF-4E4D-8A06-12FA761A949B}"/>
              </a:ext>
            </a:extLst>
          </p:cNvPr>
          <p:cNvPicPr>
            <a:picLocks noGrp="1" noChangeAspect="1"/>
          </p:cNvPicPr>
          <p:nvPr>
            <p:ph sz="half" idx="1"/>
          </p:nvPr>
        </p:nvPicPr>
        <p:blipFill>
          <a:blip r:embed="rId3"/>
          <a:stretch>
            <a:fillRect/>
          </a:stretch>
        </p:blipFill>
        <p:spPr>
          <a:xfrm>
            <a:off x="1116013" y="833754"/>
            <a:ext cx="4475163" cy="2595246"/>
          </a:xfrm>
          <a:prstGeom prst="rect">
            <a:avLst/>
          </a:prstGeom>
        </p:spPr>
      </p:pic>
      <p:pic>
        <p:nvPicPr>
          <p:cNvPr id="6" name="Content Placeholder 1">
            <a:extLst>
              <a:ext uri="{FF2B5EF4-FFF2-40B4-BE49-F238E27FC236}">
                <a16:creationId xmlns:a16="http://schemas.microsoft.com/office/drawing/2014/main" id="{2BB60A9E-9513-2A42-80B1-7FB78DB9EDD8}"/>
              </a:ext>
            </a:extLst>
          </p:cNvPr>
          <p:cNvPicPr>
            <a:picLocks noChangeAspect="1"/>
          </p:cNvPicPr>
          <p:nvPr/>
        </p:nvPicPr>
        <p:blipFill>
          <a:blip r:embed="rId4"/>
          <a:stretch>
            <a:fillRect/>
          </a:stretch>
        </p:blipFill>
        <p:spPr>
          <a:xfrm>
            <a:off x="5957886" y="833754"/>
            <a:ext cx="4992053" cy="2629537"/>
          </a:xfrm>
          <a:prstGeom prst="rect">
            <a:avLst/>
          </a:prstGeom>
        </p:spPr>
      </p:pic>
      <p:pic>
        <p:nvPicPr>
          <p:cNvPr id="7" name="Content Placeholder 3">
            <a:extLst>
              <a:ext uri="{FF2B5EF4-FFF2-40B4-BE49-F238E27FC236}">
                <a16:creationId xmlns:a16="http://schemas.microsoft.com/office/drawing/2014/main" id="{227ED913-66EE-3C41-9FFD-326B30425742}"/>
              </a:ext>
            </a:extLst>
          </p:cNvPr>
          <p:cNvPicPr>
            <a:picLocks noChangeAspect="1"/>
          </p:cNvPicPr>
          <p:nvPr/>
        </p:nvPicPr>
        <p:blipFill>
          <a:blip r:embed="rId5"/>
          <a:stretch>
            <a:fillRect/>
          </a:stretch>
        </p:blipFill>
        <p:spPr>
          <a:xfrm>
            <a:off x="907730" y="3690620"/>
            <a:ext cx="4683446" cy="2810193"/>
          </a:xfrm>
          <a:prstGeom prst="rect">
            <a:avLst/>
          </a:prstGeom>
        </p:spPr>
      </p:pic>
      <p:pic>
        <p:nvPicPr>
          <p:cNvPr id="8" name="Picture 7">
            <a:extLst>
              <a:ext uri="{FF2B5EF4-FFF2-40B4-BE49-F238E27FC236}">
                <a16:creationId xmlns:a16="http://schemas.microsoft.com/office/drawing/2014/main" id="{8D98C6EA-FC05-4E4E-BB60-ECF3010B994B}"/>
              </a:ext>
            </a:extLst>
          </p:cNvPr>
          <p:cNvPicPr>
            <a:picLocks noChangeAspect="1"/>
          </p:cNvPicPr>
          <p:nvPr/>
        </p:nvPicPr>
        <p:blipFill>
          <a:blip r:embed="rId6"/>
          <a:stretch>
            <a:fillRect/>
          </a:stretch>
        </p:blipFill>
        <p:spPr>
          <a:xfrm>
            <a:off x="5957886" y="3690620"/>
            <a:ext cx="4992054" cy="2810193"/>
          </a:xfrm>
          <a:prstGeom prst="rect">
            <a:avLst/>
          </a:prstGeom>
        </p:spPr>
      </p:pic>
      <p:sp>
        <p:nvSpPr>
          <p:cNvPr id="9" name="Rectangles 2">
            <a:extLst>
              <a:ext uri="{FF2B5EF4-FFF2-40B4-BE49-F238E27FC236}">
                <a16:creationId xmlns:a16="http://schemas.microsoft.com/office/drawing/2014/main" id="{6B92ED58-CF6B-3943-90BA-2DCB13B14DB0}"/>
              </a:ext>
            </a:extLst>
          </p:cNvPr>
          <p:cNvSpPr/>
          <p:nvPr/>
        </p:nvSpPr>
        <p:spPr>
          <a:xfrm>
            <a:off x="962660" y="0"/>
            <a:ext cx="10680700" cy="8337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Cho </a:t>
            </a:r>
            <a:r>
              <a:rPr lang="en-US" sz="2400" dirty="0" err="1"/>
              <a:t>biết</a:t>
            </a:r>
            <a:r>
              <a:rPr lang="en-US" sz="2400" dirty="0"/>
              <a:t> </a:t>
            </a:r>
            <a:r>
              <a:rPr lang="en-US" sz="2400" dirty="0" err="1"/>
              <a:t>các</a:t>
            </a:r>
            <a:r>
              <a:rPr lang="en-US" sz="2400" dirty="0"/>
              <a:t> </a:t>
            </a:r>
            <a:r>
              <a:rPr lang="en-US" sz="2400" dirty="0" err="1"/>
              <a:t>bạn</a:t>
            </a:r>
            <a:r>
              <a:rPr lang="en-US" sz="2400" dirty="0"/>
              <a:t> </a:t>
            </a:r>
            <a:r>
              <a:rPr lang="en-US" sz="2400" err="1"/>
              <a:t>trong</a:t>
            </a:r>
            <a:r>
              <a:rPr lang="en-US" sz="2400"/>
              <a:t> mỗi hình </a:t>
            </a:r>
            <a:r>
              <a:rPr lang="en-US" sz="2400" dirty="0" err="1"/>
              <a:t>đang</a:t>
            </a:r>
            <a:r>
              <a:rPr lang="en-US" sz="2400" dirty="0"/>
              <a:t> </a:t>
            </a:r>
            <a:r>
              <a:rPr lang="en-US" sz="2400" dirty="0" err="1"/>
              <a:t>làm</a:t>
            </a:r>
            <a:r>
              <a:rPr lang="en-US" sz="2400" dirty="0"/>
              <a:t> </a:t>
            </a:r>
            <a:r>
              <a:rPr lang="en-US" sz="2400" dirty="0" err="1"/>
              <a:t>gì</a:t>
            </a:r>
            <a:r>
              <a:rPr lang="en-US" sz="2400" dirty="0"/>
              <a:t>. </a:t>
            </a:r>
            <a:r>
              <a:rPr lang="en-US" sz="2400" dirty="0" err="1"/>
              <a:t>Những</a:t>
            </a:r>
            <a:r>
              <a:rPr lang="en-US" sz="2400" dirty="0"/>
              <a:t> </a:t>
            </a:r>
            <a:r>
              <a:rPr lang="en-US" sz="2400" dirty="0" err="1"/>
              <a:t>việc</a:t>
            </a:r>
            <a:r>
              <a:rPr lang="en-US" sz="2400" dirty="0"/>
              <a:t> </a:t>
            </a:r>
            <a:r>
              <a:rPr lang="en-US" sz="2400" dirty="0" err="1"/>
              <a:t>làm</a:t>
            </a:r>
            <a:r>
              <a:rPr lang="en-US" sz="2400" dirty="0"/>
              <a:t> </a:t>
            </a:r>
            <a:r>
              <a:rPr lang="en-US" sz="2400" dirty="0" err="1"/>
              <a:t>nào</a:t>
            </a:r>
            <a:r>
              <a:rPr lang="en-US" sz="2400" dirty="0"/>
              <a:t> </a:t>
            </a:r>
            <a:r>
              <a:rPr lang="en-US" sz="2400" dirty="0" err="1"/>
              <a:t>của</a:t>
            </a:r>
            <a:r>
              <a:rPr lang="en-US" sz="2400" dirty="0"/>
              <a:t> </a:t>
            </a:r>
            <a:r>
              <a:rPr lang="en-US" sz="2400" dirty="0" err="1"/>
              <a:t>các</a:t>
            </a:r>
            <a:r>
              <a:rPr lang="en-US" sz="2400" dirty="0"/>
              <a:t> </a:t>
            </a:r>
            <a:r>
              <a:rPr lang="en-US" sz="2400" dirty="0" err="1"/>
              <a:t>bạn</a:t>
            </a:r>
            <a:r>
              <a:rPr lang="en-US" sz="2400" dirty="0"/>
              <a:t> </a:t>
            </a:r>
            <a:r>
              <a:rPr lang="en-US" sz="2400" dirty="0" err="1"/>
              <a:t>mà</a:t>
            </a:r>
            <a:r>
              <a:rPr lang="en-US" sz="2400" dirty="0"/>
              <a:t> </a:t>
            </a:r>
            <a:r>
              <a:rPr lang="en-US" sz="2400" dirty="0" err="1"/>
              <a:t>em</a:t>
            </a:r>
            <a:r>
              <a:rPr lang="en-US" sz="2400" dirty="0"/>
              <a:t> </a:t>
            </a:r>
            <a:r>
              <a:rPr lang="en-US" sz="2400" dirty="0" err="1"/>
              <a:t>không</a:t>
            </a:r>
            <a:r>
              <a:rPr lang="en-US" sz="2400" dirty="0"/>
              <a:t> </a:t>
            </a:r>
            <a:r>
              <a:rPr lang="en-US" sz="2400" dirty="0" err="1"/>
              <a:t>đồng</a:t>
            </a:r>
            <a:r>
              <a:rPr lang="en-US" sz="2400" dirty="0"/>
              <a:t> </a:t>
            </a:r>
            <a:r>
              <a:rPr lang="en-US" sz="2400" dirty="0" err="1"/>
              <a:t>tình</a:t>
            </a:r>
            <a:r>
              <a:rPr lang="en-US" sz="2400" dirty="0"/>
              <a:t>? </a:t>
            </a:r>
            <a:r>
              <a:rPr lang="en-US" sz="2400" dirty="0" err="1"/>
              <a:t>Vì</a:t>
            </a:r>
            <a:r>
              <a:rPr lang="en-US" sz="2400" dirty="0"/>
              <a:t> </a:t>
            </a:r>
            <a:r>
              <a:rPr lang="en-US" sz="2400" dirty="0" err="1"/>
              <a:t>sao</a:t>
            </a:r>
            <a:r>
              <a:rPr lang="en-US" sz="2400" dirty="0"/>
              <a:t>?</a:t>
            </a:r>
          </a:p>
        </p:txBody>
      </p:sp>
    </p:spTree>
    <p:extLst>
      <p:ext uri="{BB962C8B-B14F-4D97-AF65-F5344CB8AC3E}">
        <p14:creationId xmlns:p14="http://schemas.microsoft.com/office/powerpoint/2010/main" val="5229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a:stretch>
            <a:fillRect/>
          </a:stretch>
        </p:blipFill>
        <p:spPr>
          <a:xfrm>
            <a:off x="3240087" y="650822"/>
            <a:ext cx="7714784" cy="4297695"/>
          </a:xfrm>
          <a:prstGeom prst="rect">
            <a:avLst/>
          </a:prstGeom>
        </p:spPr>
      </p:pic>
      <p:pic>
        <p:nvPicPr>
          <p:cNvPr id="5" name="Content Placeholder 4" descr="neutral_button-021-582x437_zmxx"/>
          <p:cNvPicPr>
            <a:picLocks noGrp="1" noChangeAspect="1"/>
          </p:cNvPicPr>
          <p:nvPr>
            <p:ph sz="half" idx="2"/>
          </p:nvPr>
        </p:nvPicPr>
        <p:blipFill>
          <a:blip r:embed="rId4"/>
          <a:stretch>
            <a:fillRect/>
          </a:stretch>
        </p:blipFill>
        <p:spPr>
          <a:xfrm>
            <a:off x="1746250" y="1922780"/>
            <a:ext cx="1270635" cy="953770"/>
          </a:xfrm>
          <a:prstGeom prst="rect">
            <a:avLst/>
          </a:prstGeom>
        </p:spPr>
      </p:pic>
      <p:sp>
        <p:nvSpPr>
          <p:cNvPr id="6" name="TextBox 5">
            <a:extLst>
              <a:ext uri="{FF2B5EF4-FFF2-40B4-BE49-F238E27FC236}">
                <a16:creationId xmlns:a16="http://schemas.microsoft.com/office/drawing/2014/main" id="{7DEA0CE8-8A6C-904D-B51B-A7E6B31281ED}"/>
              </a:ext>
            </a:extLst>
          </p:cNvPr>
          <p:cNvSpPr txBox="1"/>
          <p:nvPr/>
        </p:nvSpPr>
        <p:spPr>
          <a:xfrm>
            <a:off x="3016885" y="5284829"/>
            <a:ext cx="6839651" cy="646331"/>
          </a:xfrm>
          <a:prstGeom prst="rect">
            <a:avLst/>
          </a:prstGeom>
          <a:noFill/>
        </p:spPr>
        <p:txBody>
          <a:bodyPr wrap="square" rtlCol="0">
            <a:spAutoFit/>
          </a:bodyPr>
          <a:lstStyle/>
          <a:p>
            <a:r>
              <a:rPr lang="en-VN" sz="3600" dirty="0">
                <a:solidFill>
                  <a:srgbClr val="FF0000"/>
                </a:solidFill>
              </a:rPr>
              <a:t>Các bạn trong tranh đang làm gì?</a:t>
            </a:r>
          </a:p>
        </p:txBody>
      </p:sp>
      <p:sp>
        <p:nvSpPr>
          <p:cNvPr id="7" name="TextBox 6">
            <a:extLst>
              <a:ext uri="{FF2B5EF4-FFF2-40B4-BE49-F238E27FC236}">
                <a16:creationId xmlns:a16="http://schemas.microsoft.com/office/drawing/2014/main" id="{FF09681A-22FC-124D-A7F5-A5CF6B1A2358}"/>
              </a:ext>
            </a:extLst>
          </p:cNvPr>
          <p:cNvSpPr txBox="1"/>
          <p:nvPr/>
        </p:nvSpPr>
        <p:spPr>
          <a:xfrm>
            <a:off x="2773998" y="5270415"/>
            <a:ext cx="7904163" cy="646331"/>
          </a:xfrm>
          <a:prstGeom prst="rect">
            <a:avLst/>
          </a:prstGeom>
          <a:noFill/>
        </p:spPr>
        <p:txBody>
          <a:bodyPr wrap="square" rtlCol="0">
            <a:spAutoFit/>
          </a:bodyPr>
          <a:lstStyle/>
          <a:p>
            <a:r>
              <a:rPr lang="en-VN" sz="3600" dirty="0"/>
              <a:t>Học sinh đùa nghịch trên sàn nhà ướt.</a:t>
            </a:r>
          </a:p>
        </p:txBody>
      </p:sp>
      <p:sp>
        <p:nvSpPr>
          <p:cNvPr id="8" name="TextBox 7">
            <a:extLst>
              <a:ext uri="{FF2B5EF4-FFF2-40B4-BE49-F238E27FC236}">
                <a16:creationId xmlns:a16="http://schemas.microsoft.com/office/drawing/2014/main" id="{73570765-2B77-2F4D-B249-B02A0109C2CE}"/>
              </a:ext>
            </a:extLst>
          </p:cNvPr>
          <p:cNvSpPr txBox="1"/>
          <p:nvPr/>
        </p:nvSpPr>
        <p:spPr>
          <a:xfrm>
            <a:off x="346074" y="5295419"/>
            <a:ext cx="11977688" cy="646331"/>
          </a:xfrm>
          <a:prstGeom prst="rect">
            <a:avLst/>
          </a:prstGeom>
          <a:noFill/>
        </p:spPr>
        <p:txBody>
          <a:bodyPr wrap="square" rtlCol="0">
            <a:spAutoFit/>
          </a:bodyPr>
          <a:lstStyle/>
          <a:p>
            <a:r>
              <a:rPr lang="en-VN" sz="3600" dirty="0">
                <a:solidFill>
                  <a:srgbClr val="002060"/>
                </a:solidFill>
              </a:rPr>
              <a:t>Con</a:t>
            </a:r>
            <a:r>
              <a:rPr lang="en-VN" sz="3600" dirty="0">
                <a:solidFill>
                  <a:srgbClr val="FF0000"/>
                </a:solidFill>
              </a:rPr>
              <a:t> đồng tình </a:t>
            </a:r>
            <a:r>
              <a:rPr lang="en-VN" sz="3600" dirty="0">
                <a:solidFill>
                  <a:srgbClr val="002060"/>
                </a:solidFill>
              </a:rPr>
              <a:t>hay</a:t>
            </a:r>
            <a:r>
              <a:rPr lang="en-VN" sz="3600" dirty="0">
                <a:solidFill>
                  <a:srgbClr val="FF0000"/>
                </a:solidFill>
              </a:rPr>
              <a:t> không đồng tình </a:t>
            </a:r>
            <a:r>
              <a:rPr lang="en-VN" sz="3600" dirty="0">
                <a:solidFill>
                  <a:srgbClr val="002060"/>
                </a:solidFill>
              </a:rPr>
              <a:t>với việc làm của các bạn?</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6"/>
                                        </p:tgtEl>
                                        <p:attrNameLst>
                                          <p:attrName>ppt_w</p:attrName>
                                        </p:attrNameLst>
                                      </p:cBhvr>
                                      <p:tavLst>
                                        <p:tav tm="0">
                                          <p:val>
                                            <p:strVal val="ppt_w"/>
                                          </p:val>
                                        </p:tav>
                                        <p:tav tm="100000">
                                          <p:val>
                                            <p:fltVal val="0"/>
                                          </p:val>
                                        </p:tav>
                                      </p:tavLst>
                                    </p:anim>
                                    <p:anim calcmode="lin" valueType="num">
                                      <p:cBhvr>
                                        <p:cTn id="17" dur="500"/>
                                        <p:tgtEl>
                                          <p:spTgt spid="6"/>
                                        </p:tgtEl>
                                        <p:attrNameLst>
                                          <p:attrName>ppt_h</p:attrName>
                                        </p:attrNameLst>
                                      </p:cBhvr>
                                      <p:tavLst>
                                        <p:tav tm="0">
                                          <p:val>
                                            <p:strVal val="ppt_h"/>
                                          </p:val>
                                        </p:tav>
                                        <p:tav tm="100000">
                                          <p:val>
                                            <p:fltVal val="0"/>
                                          </p:val>
                                        </p:tav>
                                      </p:tavLst>
                                    </p:anim>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2259012" y="294957"/>
            <a:ext cx="7987665" cy="4850784"/>
          </a:xfrm>
          <a:prstGeom prst="rect">
            <a:avLst/>
          </a:prstGeom>
        </p:spPr>
      </p:pic>
      <p:pic>
        <p:nvPicPr>
          <p:cNvPr id="5" name="Content Placeholder 4" descr="neutral_button-021-582x437_zmxx"/>
          <p:cNvPicPr>
            <a:picLocks noGrp="1" noChangeAspect="1"/>
          </p:cNvPicPr>
          <p:nvPr>
            <p:ph sz="half" idx="2"/>
          </p:nvPr>
        </p:nvPicPr>
        <p:blipFill>
          <a:blip r:embed="rId4"/>
          <a:stretch>
            <a:fillRect/>
          </a:stretch>
        </p:blipFill>
        <p:spPr>
          <a:xfrm>
            <a:off x="838200" y="1456055"/>
            <a:ext cx="1270635" cy="953770"/>
          </a:xfrm>
          <a:prstGeom prst="rect">
            <a:avLst/>
          </a:prstGeom>
        </p:spPr>
      </p:pic>
      <p:sp>
        <p:nvSpPr>
          <p:cNvPr id="4" name="TextBox 3">
            <a:extLst>
              <a:ext uri="{FF2B5EF4-FFF2-40B4-BE49-F238E27FC236}">
                <a16:creationId xmlns:a16="http://schemas.microsoft.com/office/drawing/2014/main" id="{DA61F9B4-5615-D347-BF08-435BA43543D4}"/>
              </a:ext>
            </a:extLst>
          </p:cNvPr>
          <p:cNvSpPr txBox="1"/>
          <p:nvPr/>
        </p:nvSpPr>
        <p:spPr>
          <a:xfrm>
            <a:off x="3016885" y="5571699"/>
            <a:ext cx="6839651" cy="646331"/>
          </a:xfrm>
          <a:prstGeom prst="rect">
            <a:avLst/>
          </a:prstGeom>
          <a:noFill/>
        </p:spPr>
        <p:txBody>
          <a:bodyPr wrap="square" rtlCol="0">
            <a:spAutoFit/>
          </a:bodyPr>
          <a:lstStyle/>
          <a:p>
            <a:r>
              <a:rPr lang="en-VN" sz="3600" dirty="0">
                <a:solidFill>
                  <a:srgbClr val="FF0000"/>
                </a:solidFill>
              </a:rPr>
              <a:t>Các bạn trong tranh đang làm gì?</a:t>
            </a:r>
          </a:p>
        </p:txBody>
      </p:sp>
      <p:sp>
        <p:nvSpPr>
          <p:cNvPr id="6" name="TextBox 5">
            <a:extLst>
              <a:ext uri="{FF2B5EF4-FFF2-40B4-BE49-F238E27FC236}">
                <a16:creationId xmlns:a16="http://schemas.microsoft.com/office/drawing/2014/main" id="{C5F86C79-03C8-BF4E-BDEF-43A002F4AE8D}"/>
              </a:ext>
            </a:extLst>
          </p:cNvPr>
          <p:cNvSpPr txBox="1"/>
          <p:nvPr/>
        </p:nvSpPr>
        <p:spPr>
          <a:xfrm>
            <a:off x="2888297" y="5571699"/>
            <a:ext cx="7904163" cy="646331"/>
          </a:xfrm>
          <a:prstGeom prst="rect">
            <a:avLst/>
          </a:prstGeom>
          <a:noFill/>
        </p:spPr>
        <p:txBody>
          <a:bodyPr wrap="square" rtlCol="0">
            <a:spAutoFit/>
          </a:bodyPr>
          <a:lstStyle/>
          <a:p>
            <a:r>
              <a:rPr lang="en-VN" sz="3600" dirty="0"/>
              <a:t>Các bạn vứt rác ra sân trường.</a:t>
            </a:r>
          </a:p>
        </p:txBody>
      </p:sp>
      <p:sp>
        <p:nvSpPr>
          <p:cNvPr id="7" name="TextBox 6">
            <a:extLst>
              <a:ext uri="{FF2B5EF4-FFF2-40B4-BE49-F238E27FC236}">
                <a16:creationId xmlns:a16="http://schemas.microsoft.com/office/drawing/2014/main" id="{B451A4B6-E224-7A4A-8895-2F59D2621003}"/>
              </a:ext>
            </a:extLst>
          </p:cNvPr>
          <p:cNvSpPr txBox="1"/>
          <p:nvPr/>
        </p:nvSpPr>
        <p:spPr>
          <a:xfrm>
            <a:off x="447866" y="5571698"/>
            <a:ext cx="11977688" cy="646331"/>
          </a:xfrm>
          <a:prstGeom prst="rect">
            <a:avLst/>
          </a:prstGeom>
          <a:noFill/>
        </p:spPr>
        <p:txBody>
          <a:bodyPr wrap="square" rtlCol="0">
            <a:spAutoFit/>
          </a:bodyPr>
          <a:lstStyle/>
          <a:p>
            <a:r>
              <a:rPr lang="en-VN" sz="3600" dirty="0">
                <a:solidFill>
                  <a:srgbClr val="002060"/>
                </a:solidFill>
              </a:rPr>
              <a:t>Con</a:t>
            </a:r>
            <a:r>
              <a:rPr lang="en-VN" sz="3600" dirty="0">
                <a:solidFill>
                  <a:srgbClr val="FF0000"/>
                </a:solidFill>
              </a:rPr>
              <a:t> đồng tình </a:t>
            </a:r>
            <a:r>
              <a:rPr lang="en-VN" sz="3600" dirty="0">
                <a:solidFill>
                  <a:srgbClr val="002060"/>
                </a:solidFill>
              </a:rPr>
              <a:t>hay</a:t>
            </a:r>
            <a:r>
              <a:rPr lang="en-VN" sz="3600" dirty="0">
                <a:solidFill>
                  <a:srgbClr val="FF0000"/>
                </a:solidFill>
              </a:rPr>
              <a:t> không đồng tình </a:t>
            </a:r>
            <a:r>
              <a:rPr lang="en-VN" sz="3600" dirty="0">
                <a:solidFill>
                  <a:srgbClr val="002060"/>
                </a:solidFill>
              </a:rPr>
              <a:t>với việc làm của các bạn?</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4"/>
                                        </p:tgtEl>
                                        <p:attrNameLst>
                                          <p:attrName>ppt_w</p:attrName>
                                        </p:attrNameLst>
                                      </p:cBhvr>
                                      <p:tavLst>
                                        <p:tav tm="0">
                                          <p:val>
                                            <p:strVal val="ppt_w"/>
                                          </p:val>
                                        </p:tav>
                                        <p:tav tm="100000">
                                          <p:val>
                                            <p:fltVal val="0"/>
                                          </p:val>
                                        </p:tav>
                                      </p:tavLst>
                                    </p:anim>
                                    <p:anim calcmode="lin" valueType="num">
                                      <p:cBhvr>
                                        <p:cTn id="17" dur="500"/>
                                        <p:tgtEl>
                                          <p:spTgt spid="4"/>
                                        </p:tgtEl>
                                        <p:attrNameLst>
                                          <p:attrName>ppt_h</p:attrName>
                                        </p:attrNameLst>
                                      </p:cBhvr>
                                      <p:tavLst>
                                        <p:tav tm="0">
                                          <p:val>
                                            <p:strVal val="ppt_h"/>
                                          </p:val>
                                        </p:tav>
                                        <p:tav tm="100000">
                                          <p:val>
                                            <p:fltVal val="0"/>
                                          </p:val>
                                        </p:tav>
                                      </p:tavLst>
                                    </p:anim>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a:stretch>
            <a:fillRect/>
          </a:stretch>
        </p:blipFill>
        <p:spPr>
          <a:xfrm>
            <a:off x="3211512" y="457200"/>
            <a:ext cx="7075488" cy="4365812"/>
          </a:xfrm>
          <a:prstGeom prst="rect">
            <a:avLst/>
          </a:prstGeom>
        </p:spPr>
      </p:pic>
      <p:pic>
        <p:nvPicPr>
          <p:cNvPr id="9" name="Content Placeholder 8" descr="2"/>
          <p:cNvPicPr>
            <a:picLocks noGrp="1" noChangeAspect="1"/>
          </p:cNvPicPr>
          <p:nvPr>
            <p:ph sz="half" idx="2"/>
          </p:nvPr>
        </p:nvPicPr>
        <p:blipFill>
          <a:blip r:embed="rId4"/>
          <a:stretch>
            <a:fillRect/>
          </a:stretch>
        </p:blipFill>
        <p:spPr>
          <a:xfrm>
            <a:off x="1775460" y="1353502"/>
            <a:ext cx="913130" cy="883285"/>
          </a:xfrm>
          <a:prstGeom prst="rect">
            <a:avLst/>
          </a:prstGeom>
        </p:spPr>
      </p:pic>
      <p:sp>
        <p:nvSpPr>
          <p:cNvPr id="7" name="TextBox 6">
            <a:extLst>
              <a:ext uri="{FF2B5EF4-FFF2-40B4-BE49-F238E27FC236}">
                <a16:creationId xmlns:a16="http://schemas.microsoft.com/office/drawing/2014/main" id="{956B9CFC-77D6-B647-AE09-88D04DD3E4FA}"/>
              </a:ext>
            </a:extLst>
          </p:cNvPr>
          <p:cNvSpPr txBox="1"/>
          <p:nvPr/>
        </p:nvSpPr>
        <p:spPr>
          <a:xfrm>
            <a:off x="3016885" y="5260969"/>
            <a:ext cx="6839651" cy="646331"/>
          </a:xfrm>
          <a:prstGeom prst="rect">
            <a:avLst/>
          </a:prstGeom>
          <a:noFill/>
        </p:spPr>
        <p:txBody>
          <a:bodyPr wrap="square" rtlCol="0">
            <a:spAutoFit/>
          </a:bodyPr>
          <a:lstStyle/>
          <a:p>
            <a:r>
              <a:rPr lang="en-VN" sz="3600" dirty="0">
                <a:solidFill>
                  <a:srgbClr val="FF0000"/>
                </a:solidFill>
              </a:rPr>
              <a:t>Các bạn trong tranh đang làm gì?</a:t>
            </a:r>
          </a:p>
        </p:txBody>
      </p:sp>
      <p:sp>
        <p:nvSpPr>
          <p:cNvPr id="8" name="TextBox 7">
            <a:extLst>
              <a:ext uri="{FF2B5EF4-FFF2-40B4-BE49-F238E27FC236}">
                <a16:creationId xmlns:a16="http://schemas.microsoft.com/office/drawing/2014/main" id="{0070E1AB-2EDD-814F-9778-A794A08680A5}"/>
              </a:ext>
            </a:extLst>
          </p:cNvPr>
          <p:cNvSpPr txBox="1"/>
          <p:nvPr/>
        </p:nvSpPr>
        <p:spPr>
          <a:xfrm>
            <a:off x="3016885" y="5260969"/>
            <a:ext cx="7904163" cy="646331"/>
          </a:xfrm>
          <a:prstGeom prst="rect">
            <a:avLst/>
          </a:prstGeom>
          <a:noFill/>
        </p:spPr>
        <p:txBody>
          <a:bodyPr wrap="square" rtlCol="0">
            <a:spAutoFit/>
          </a:bodyPr>
          <a:lstStyle/>
          <a:p>
            <a:r>
              <a:rPr lang="en-VN" sz="3600" dirty="0"/>
              <a:t>Các bạn vứt rác ra sân trường.</a:t>
            </a:r>
          </a:p>
        </p:txBody>
      </p:sp>
      <p:sp>
        <p:nvSpPr>
          <p:cNvPr id="12" name="TextBox 11">
            <a:extLst>
              <a:ext uri="{FF2B5EF4-FFF2-40B4-BE49-F238E27FC236}">
                <a16:creationId xmlns:a16="http://schemas.microsoft.com/office/drawing/2014/main" id="{96E990B5-76D7-FD4B-827D-C745C0AA98AD}"/>
              </a:ext>
            </a:extLst>
          </p:cNvPr>
          <p:cNvSpPr txBox="1"/>
          <p:nvPr/>
        </p:nvSpPr>
        <p:spPr>
          <a:xfrm>
            <a:off x="214312" y="5248305"/>
            <a:ext cx="11977688" cy="646331"/>
          </a:xfrm>
          <a:prstGeom prst="rect">
            <a:avLst/>
          </a:prstGeom>
          <a:noFill/>
        </p:spPr>
        <p:txBody>
          <a:bodyPr wrap="square" rtlCol="0">
            <a:spAutoFit/>
          </a:bodyPr>
          <a:lstStyle/>
          <a:p>
            <a:r>
              <a:rPr lang="en-VN" sz="3600" dirty="0">
                <a:solidFill>
                  <a:srgbClr val="002060"/>
                </a:solidFill>
              </a:rPr>
              <a:t>Con</a:t>
            </a:r>
            <a:r>
              <a:rPr lang="en-VN" sz="3600" dirty="0">
                <a:solidFill>
                  <a:srgbClr val="FF0000"/>
                </a:solidFill>
              </a:rPr>
              <a:t> đồng tình </a:t>
            </a:r>
            <a:r>
              <a:rPr lang="en-VN" sz="3600" dirty="0">
                <a:solidFill>
                  <a:srgbClr val="002060"/>
                </a:solidFill>
              </a:rPr>
              <a:t>hay</a:t>
            </a:r>
            <a:r>
              <a:rPr lang="en-VN" sz="3600" dirty="0">
                <a:solidFill>
                  <a:srgbClr val="FF0000"/>
                </a:solidFill>
              </a:rPr>
              <a:t> không đồng tình </a:t>
            </a:r>
            <a:r>
              <a:rPr lang="en-VN" sz="3600" dirty="0">
                <a:solidFill>
                  <a:srgbClr val="002060"/>
                </a:solidFill>
              </a:rPr>
              <a:t>với việc làm của các bạn?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7"/>
                                        </p:tgtEl>
                                        <p:attrNameLst>
                                          <p:attrName>ppt_w</p:attrName>
                                        </p:attrNameLst>
                                      </p:cBhvr>
                                      <p:tavLst>
                                        <p:tav tm="0">
                                          <p:val>
                                            <p:strVal val="ppt_w"/>
                                          </p:val>
                                        </p:tav>
                                        <p:tav tm="100000">
                                          <p:val>
                                            <p:fltVal val="0"/>
                                          </p:val>
                                        </p:tav>
                                      </p:tavLst>
                                    </p:anim>
                                    <p:anim calcmode="lin" valueType="num">
                                      <p:cBhvr>
                                        <p:cTn id="17" dur="500"/>
                                        <p:tgtEl>
                                          <p:spTgt spid="7"/>
                                        </p:tgtEl>
                                        <p:attrNameLst>
                                          <p:attrName>ppt_h</p:attrName>
                                        </p:attrNameLst>
                                      </p:cBhvr>
                                      <p:tavLst>
                                        <p:tav tm="0">
                                          <p:val>
                                            <p:strVal val="ppt_h"/>
                                          </p:val>
                                        </p:tav>
                                        <p:tav tm="100000">
                                          <p:val>
                                            <p:fltVal val="0"/>
                                          </p:val>
                                        </p:tav>
                                      </p:tavLst>
                                    </p:anim>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8"/>
                                        </p:tgtEl>
                                        <p:attrNameLst>
                                          <p:attrName>ppt_w</p:attrName>
                                        </p:attrNameLst>
                                      </p:cBhvr>
                                      <p:tavLst>
                                        <p:tav tm="0">
                                          <p:val>
                                            <p:strVal val="ppt_w"/>
                                          </p:val>
                                        </p:tav>
                                        <p:tav tm="100000">
                                          <p:val>
                                            <p:fltVal val="0"/>
                                          </p:val>
                                        </p:tav>
                                      </p:tavLst>
                                    </p:anim>
                                    <p:anim calcmode="lin" valueType="num">
                                      <p:cBhvr>
                                        <p:cTn id="28" dur="500"/>
                                        <p:tgtEl>
                                          <p:spTgt spid="8"/>
                                        </p:tgtEl>
                                        <p:attrNameLst>
                                          <p:attrName>ppt_h</p:attrName>
                                        </p:attrNameLst>
                                      </p:cBhvr>
                                      <p:tavLst>
                                        <p:tav tm="0">
                                          <p:val>
                                            <p:strVal val="ppt_h"/>
                                          </p:val>
                                        </p:tav>
                                        <p:tav tm="100000">
                                          <p:val>
                                            <p:fltVal val="0"/>
                                          </p:val>
                                        </p:tav>
                                      </p:tavLst>
                                    </p:anim>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243137" y="112542"/>
            <a:ext cx="8058149" cy="4818045"/>
          </a:xfrm>
          <a:prstGeom prst="rect">
            <a:avLst/>
          </a:prstGeom>
        </p:spPr>
      </p:pic>
      <p:pic>
        <p:nvPicPr>
          <p:cNvPr id="11" name="Content Placeholder 8" descr="2"/>
          <p:cNvPicPr>
            <a:picLocks noChangeAspect="1"/>
          </p:cNvPicPr>
          <p:nvPr/>
        </p:nvPicPr>
        <p:blipFill>
          <a:blip r:embed="rId4"/>
          <a:stretch>
            <a:fillRect/>
          </a:stretch>
        </p:blipFill>
        <p:spPr>
          <a:xfrm>
            <a:off x="744538" y="1557972"/>
            <a:ext cx="913130" cy="883285"/>
          </a:xfrm>
          <a:prstGeom prst="rect">
            <a:avLst/>
          </a:prstGeom>
        </p:spPr>
      </p:pic>
      <p:sp>
        <p:nvSpPr>
          <p:cNvPr id="12" name="TextBox 11">
            <a:extLst>
              <a:ext uri="{FF2B5EF4-FFF2-40B4-BE49-F238E27FC236}">
                <a16:creationId xmlns:a16="http://schemas.microsoft.com/office/drawing/2014/main" id="{C8D3CBD2-EF74-BE47-9FA0-7C47AA82C8E1}"/>
              </a:ext>
            </a:extLst>
          </p:cNvPr>
          <p:cNvSpPr txBox="1"/>
          <p:nvPr/>
        </p:nvSpPr>
        <p:spPr>
          <a:xfrm>
            <a:off x="2852385" y="5596856"/>
            <a:ext cx="6839651" cy="646331"/>
          </a:xfrm>
          <a:prstGeom prst="rect">
            <a:avLst/>
          </a:prstGeom>
          <a:noFill/>
        </p:spPr>
        <p:txBody>
          <a:bodyPr wrap="square" rtlCol="0">
            <a:spAutoFit/>
          </a:bodyPr>
          <a:lstStyle/>
          <a:p>
            <a:r>
              <a:rPr lang="en-VN" sz="3600" dirty="0">
                <a:solidFill>
                  <a:srgbClr val="FF0000"/>
                </a:solidFill>
              </a:rPr>
              <a:t>Các bạn trong tranh đang làm gì?</a:t>
            </a:r>
          </a:p>
        </p:txBody>
      </p:sp>
      <p:sp>
        <p:nvSpPr>
          <p:cNvPr id="13" name="TextBox 12">
            <a:extLst>
              <a:ext uri="{FF2B5EF4-FFF2-40B4-BE49-F238E27FC236}">
                <a16:creationId xmlns:a16="http://schemas.microsoft.com/office/drawing/2014/main" id="{23E0648D-29C3-6346-83F9-AEBD427465ED}"/>
              </a:ext>
            </a:extLst>
          </p:cNvPr>
          <p:cNvSpPr txBox="1"/>
          <p:nvPr/>
        </p:nvSpPr>
        <p:spPr>
          <a:xfrm>
            <a:off x="2852385" y="5567353"/>
            <a:ext cx="7904163" cy="646331"/>
          </a:xfrm>
          <a:prstGeom prst="rect">
            <a:avLst/>
          </a:prstGeom>
          <a:noFill/>
        </p:spPr>
        <p:txBody>
          <a:bodyPr wrap="square" rtlCol="0">
            <a:spAutoFit/>
          </a:bodyPr>
          <a:lstStyle/>
          <a:p>
            <a:r>
              <a:rPr lang="en-VN" sz="3600" dirty="0"/>
              <a:t>Các bạn vứt rác ra sân trường.</a:t>
            </a:r>
          </a:p>
        </p:txBody>
      </p:sp>
      <p:sp>
        <p:nvSpPr>
          <p:cNvPr id="14" name="TextBox 13">
            <a:extLst>
              <a:ext uri="{FF2B5EF4-FFF2-40B4-BE49-F238E27FC236}">
                <a16:creationId xmlns:a16="http://schemas.microsoft.com/office/drawing/2014/main" id="{526E9E90-A559-5F41-9047-1A3D382681A8}"/>
              </a:ext>
            </a:extLst>
          </p:cNvPr>
          <p:cNvSpPr txBox="1"/>
          <p:nvPr/>
        </p:nvSpPr>
        <p:spPr>
          <a:xfrm>
            <a:off x="283366" y="5596855"/>
            <a:ext cx="11977688" cy="646331"/>
          </a:xfrm>
          <a:prstGeom prst="rect">
            <a:avLst/>
          </a:prstGeom>
          <a:noFill/>
        </p:spPr>
        <p:txBody>
          <a:bodyPr wrap="square" rtlCol="0">
            <a:spAutoFit/>
          </a:bodyPr>
          <a:lstStyle/>
          <a:p>
            <a:r>
              <a:rPr lang="en-VN" sz="3600" dirty="0">
                <a:solidFill>
                  <a:srgbClr val="002060"/>
                </a:solidFill>
              </a:rPr>
              <a:t>Con</a:t>
            </a:r>
            <a:r>
              <a:rPr lang="en-VN" sz="3600" dirty="0">
                <a:solidFill>
                  <a:srgbClr val="FF0000"/>
                </a:solidFill>
              </a:rPr>
              <a:t> đồng tình </a:t>
            </a:r>
            <a:r>
              <a:rPr lang="en-VN" sz="3600" dirty="0">
                <a:solidFill>
                  <a:srgbClr val="002060"/>
                </a:solidFill>
              </a:rPr>
              <a:t>hay</a:t>
            </a:r>
            <a:r>
              <a:rPr lang="en-VN" sz="3600" dirty="0">
                <a:solidFill>
                  <a:srgbClr val="FF0000"/>
                </a:solidFill>
              </a:rPr>
              <a:t> không đồng tình </a:t>
            </a:r>
            <a:r>
              <a:rPr lang="en-VN" sz="3600" dirty="0">
                <a:solidFill>
                  <a:srgbClr val="002060"/>
                </a:solidFill>
              </a:rPr>
              <a:t>với việc làm của các bạn?</a:t>
            </a:r>
          </a:p>
        </p:txBody>
      </p:sp>
    </p:spTree>
    <p:extLst>
      <p:ext uri="{BB962C8B-B14F-4D97-AF65-F5344CB8AC3E}">
        <p14:creationId xmlns:p14="http://schemas.microsoft.com/office/powerpoint/2010/main" val="245299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12"/>
                                        </p:tgtEl>
                                        <p:attrNameLst>
                                          <p:attrName>ppt_w</p:attrName>
                                        </p:attrNameLst>
                                      </p:cBhvr>
                                      <p:tavLst>
                                        <p:tav tm="0">
                                          <p:val>
                                            <p:strVal val="ppt_w"/>
                                          </p:val>
                                        </p:tav>
                                        <p:tav tm="100000">
                                          <p:val>
                                            <p:fltVal val="0"/>
                                          </p:val>
                                        </p:tav>
                                      </p:tavLst>
                                    </p:anim>
                                    <p:anim calcmode="lin" valueType="num">
                                      <p:cBhvr>
                                        <p:cTn id="17" dur="500"/>
                                        <p:tgtEl>
                                          <p:spTgt spid="12"/>
                                        </p:tgtEl>
                                        <p:attrNameLst>
                                          <p:attrName>ppt_h</p:attrName>
                                        </p:attrNameLst>
                                      </p:cBhvr>
                                      <p:tavLst>
                                        <p:tav tm="0">
                                          <p:val>
                                            <p:strVal val="ppt_h"/>
                                          </p:val>
                                        </p:tav>
                                        <p:tav tm="100000">
                                          <p:val>
                                            <p:fltVal val="0"/>
                                          </p:val>
                                        </p:tav>
                                      </p:tavLst>
                                    </p:anim>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13"/>
                                        </p:tgtEl>
                                        <p:attrNameLst>
                                          <p:attrName>ppt_w</p:attrName>
                                        </p:attrNameLst>
                                      </p:cBhvr>
                                      <p:tavLst>
                                        <p:tav tm="0">
                                          <p:val>
                                            <p:strVal val="ppt_w"/>
                                          </p:val>
                                        </p:tav>
                                        <p:tav tm="100000">
                                          <p:val>
                                            <p:fltVal val="0"/>
                                          </p:val>
                                        </p:tav>
                                      </p:tavLst>
                                    </p:anim>
                                    <p:anim calcmode="lin" valueType="num">
                                      <p:cBhvr>
                                        <p:cTn id="28" dur="500"/>
                                        <p:tgtEl>
                                          <p:spTgt spid="13"/>
                                        </p:tgtEl>
                                        <p:attrNameLst>
                                          <p:attrName>ppt_h</p:attrName>
                                        </p:attrNameLst>
                                      </p:cBhvr>
                                      <p:tavLst>
                                        <p:tav tm="0">
                                          <p:val>
                                            <p:strVal val="ppt_h"/>
                                          </p:val>
                                        </p:tav>
                                        <p:tav tm="100000">
                                          <p:val>
                                            <p:fltVal val="0"/>
                                          </p:val>
                                        </p:tav>
                                      </p:tavLst>
                                    </p:anim>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3" grpId="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8E2023D-51FF-4E4D-8A06-12FA761A949B}"/>
              </a:ext>
            </a:extLst>
          </p:cNvPr>
          <p:cNvPicPr>
            <a:picLocks noGrp="1" noChangeAspect="1"/>
          </p:cNvPicPr>
          <p:nvPr>
            <p:ph sz="half" idx="1"/>
          </p:nvPr>
        </p:nvPicPr>
        <p:blipFill>
          <a:blip r:embed="rId3"/>
          <a:stretch>
            <a:fillRect/>
          </a:stretch>
        </p:blipFill>
        <p:spPr>
          <a:xfrm>
            <a:off x="907730" y="205104"/>
            <a:ext cx="4475163" cy="2595246"/>
          </a:xfrm>
          <a:prstGeom prst="rect">
            <a:avLst/>
          </a:prstGeom>
        </p:spPr>
      </p:pic>
      <p:pic>
        <p:nvPicPr>
          <p:cNvPr id="6" name="Content Placeholder 1">
            <a:extLst>
              <a:ext uri="{FF2B5EF4-FFF2-40B4-BE49-F238E27FC236}">
                <a16:creationId xmlns:a16="http://schemas.microsoft.com/office/drawing/2014/main" id="{2BB60A9E-9513-2A42-80B1-7FB78DB9EDD8}"/>
              </a:ext>
            </a:extLst>
          </p:cNvPr>
          <p:cNvPicPr>
            <a:picLocks noChangeAspect="1"/>
          </p:cNvPicPr>
          <p:nvPr/>
        </p:nvPicPr>
        <p:blipFill>
          <a:blip r:embed="rId4"/>
          <a:stretch>
            <a:fillRect/>
          </a:stretch>
        </p:blipFill>
        <p:spPr>
          <a:xfrm>
            <a:off x="5956376" y="236853"/>
            <a:ext cx="4992053" cy="2629537"/>
          </a:xfrm>
          <a:prstGeom prst="rect">
            <a:avLst/>
          </a:prstGeom>
        </p:spPr>
      </p:pic>
      <p:pic>
        <p:nvPicPr>
          <p:cNvPr id="7" name="Content Placeholder 3">
            <a:extLst>
              <a:ext uri="{FF2B5EF4-FFF2-40B4-BE49-F238E27FC236}">
                <a16:creationId xmlns:a16="http://schemas.microsoft.com/office/drawing/2014/main" id="{227ED913-66EE-3C41-9FFD-326B30425742}"/>
              </a:ext>
            </a:extLst>
          </p:cNvPr>
          <p:cNvPicPr>
            <a:picLocks noChangeAspect="1"/>
          </p:cNvPicPr>
          <p:nvPr/>
        </p:nvPicPr>
        <p:blipFill>
          <a:blip r:embed="rId5"/>
          <a:stretch>
            <a:fillRect/>
          </a:stretch>
        </p:blipFill>
        <p:spPr>
          <a:xfrm>
            <a:off x="803588" y="3077527"/>
            <a:ext cx="4683446" cy="2810193"/>
          </a:xfrm>
          <a:prstGeom prst="rect">
            <a:avLst/>
          </a:prstGeom>
        </p:spPr>
      </p:pic>
      <p:pic>
        <p:nvPicPr>
          <p:cNvPr id="8" name="Picture 7">
            <a:extLst>
              <a:ext uri="{FF2B5EF4-FFF2-40B4-BE49-F238E27FC236}">
                <a16:creationId xmlns:a16="http://schemas.microsoft.com/office/drawing/2014/main" id="{8D98C6EA-FC05-4E4E-BB60-ECF3010B994B}"/>
              </a:ext>
            </a:extLst>
          </p:cNvPr>
          <p:cNvPicPr>
            <a:picLocks noChangeAspect="1"/>
          </p:cNvPicPr>
          <p:nvPr/>
        </p:nvPicPr>
        <p:blipFill>
          <a:blip r:embed="rId6"/>
          <a:stretch>
            <a:fillRect/>
          </a:stretch>
        </p:blipFill>
        <p:spPr>
          <a:xfrm>
            <a:off x="5956375" y="3077526"/>
            <a:ext cx="4992054" cy="2810193"/>
          </a:xfrm>
          <a:prstGeom prst="rect">
            <a:avLst/>
          </a:prstGeom>
        </p:spPr>
      </p:pic>
      <p:sp>
        <p:nvSpPr>
          <p:cNvPr id="9" name="Rectangles 2">
            <a:extLst>
              <a:ext uri="{FF2B5EF4-FFF2-40B4-BE49-F238E27FC236}">
                <a16:creationId xmlns:a16="http://schemas.microsoft.com/office/drawing/2014/main" id="{6B92ED58-CF6B-3943-90BA-2DCB13B14DB0}"/>
              </a:ext>
            </a:extLst>
          </p:cNvPr>
          <p:cNvSpPr/>
          <p:nvPr/>
        </p:nvSpPr>
        <p:spPr>
          <a:xfrm>
            <a:off x="100013" y="5923144"/>
            <a:ext cx="11930062" cy="934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Vì</a:t>
            </a:r>
            <a:r>
              <a:rPr lang="en-US" sz="3200" dirty="0"/>
              <a:t> </a:t>
            </a:r>
            <a:r>
              <a:rPr lang="en-US" sz="3200" dirty="0" err="1"/>
              <a:t>sao</a:t>
            </a:r>
            <a:r>
              <a:rPr lang="en-US" sz="3200" dirty="0"/>
              <a:t> con </a:t>
            </a:r>
            <a:r>
              <a:rPr lang="en-US" sz="3200" dirty="0" err="1"/>
              <a:t>đồng</a:t>
            </a:r>
            <a:r>
              <a:rPr lang="en-US" sz="3200" dirty="0"/>
              <a:t> </a:t>
            </a:r>
            <a:r>
              <a:rPr lang="en-US" sz="3200" dirty="0" err="1"/>
              <a:t>tình</a:t>
            </a:r>
            <a:r>
              <a:rPr lang="en-US" sz="3200" dirty="0"/>
              <a:t> hay </a:t>
            </a:r>
            <a:r>
              <a:rPr lang="en-US" sz="3200" dirty="0" err="1"/>
              <a:t>không</a:t>
            </a:r>
            <a:r>
              <a:rPr lang="en-US" sz="3200" dirty="0"/>
              <a:t> </a:t>
            </a:r>
            <a:r>
              <a:rPr lang="en-US" sz="3200" dirty="0" err="1"/>
              <a:t>đồng</a:t>
            </a:r>
            <a:r>
              <a:rPr lang="en-US" sz="3200" dirty="0"/>
              <a:t> </a:t>
            </a:r>
            <a:r>
              <a:rPr lang="en-US" sz="3200" dirty="0" err="1"/>
              <a:t>tình</a:t>
            </a:r>
            <a:r>
              <a:rPr lang="en-US" sz="3200" dirty="0"/>
              <a:t> </a:t>
            </a:r>
            <a:r>
              <a:rPr lang="en-US" sz="3200" dirty="0" err="1"/>
              <a:t>với</a:t>
            </a:r>
            <a:r>
              <a:rPr lang="en-US" sz="3200" dirty="0"/>
              <a:t> </a:t>
            </a:r>
            <a:r>
              <a:rPr lang="en-US" sz="3200" dirty="0" err="1"/>
              <a:t>việc</a:t>
            </a:r>
            <a:r>
              <a:rPr lang="en-US" sz="3200" dirty="0"/>
              <a:t> </a:t>
            </a:r>
            <a:r>
              <a:rPr lang="en-US" sz="3200" dirty="0" err="1"/>
              <a:t>làm</a:t>
            </a:r>
            <a:r>
              <a:rPr lang="en-US" sz="3200" dirty="0"/>
              <a:t> </a:t>
            </a:r>
            <a:r>
              <a:rPr lang="en-US" sz="3200" dirty="0" err="1"/>
              <a:t>của</a:t>
            </a:r>
            <a:r>
              <a:rPr lang="en-US" sz="3200" dirty="0"/>
              <a:t> </a:t>
            </a:r>
            <a:r>
              <a:rPr lang="en-US" sz="3200" dirty="0" err="1"/>
              <a:t>các</a:t>
            </a:r>
            <a:r>
              <a:rPr lang="en-US" sz="3200" dirty="0"/>
              <a:t> </a:t>
            </a:r>
            <a:r>
              <a:rPr lang="en-US" sz="3200" dirty="0" err="1"/>
              <a:t>bạn</a:t>
            </a:r>
            <a:r>
              <a:rPr lang="en-US" sz="3200" dirty="0"/>
              <a:t>?</a:t>
            </a:r>
          </a:p>
        </p:txBody>
      </p:sp>
      <p:pic>
        <p:nvPicPr>
          <p:cNvPr id="10" name="Content Placeholder 4" descr="neutral_button-021-582x437_zmxx">
            <a:extLst>
              <a:ext uri="{FF2B5EF4-FFF2-40B4-BE49-F238E27FC236}">
                <a16:creationId xmlns:a16="http://schemas.microsoft.com/office/drawing/2014/main" id="{4A410EBA-B437-E149-928C-7037CA5C4540}"/>
              </a:ext>
            </a:extLst>
          </p:cNvPr>
          <p:cNvPicPr>
            <a:picLocks noGrp="1" noChangeAspect="1"/>
          </p:cNvPicPr>
          <p:nvPr>
            <p:ph sz="half" idx="2"/>
          </p:nvPr>
        </p:nvPicPr>
        <p:blipFill>
          <a:blip r:embed="rId7"/>
          <a:stretch>
            <a:fillRect/>
          </a:stretch>
        </p:blipFill>
        <p:spPr>
          <a:xfrm>
            <a:off x="896937" y="205094"/>
            <a:ext cx="693267" cy="520383"/>
          </a:xfrm>
          <a:prstGeom prst="rect">
            <a:avLst/>
          </a:prstGeom>
        </p:spPr>
      </p:pic>
      <p:pic>
        <p:nvPicPr>
          <p:cNvPr id="11" name="Content Placeholder 4" descr="neutral_button-021-582x437_zmxx">
            <a:extLst>
              <a:ext uri="{FF2B5EF4-FFF2-40B4-BE49-F238E27FC236}">
                <a16:creationId xmlns:a16="http://schemas.microsoft.com/office/drawing/2014/main" id="{FB7F9763-4611-4E46-8AC4-347CE0583898}"/>
              </a:ext>
            </a:extLst>
          </p:cNvPr>
          <p:cNvPicPr>
            <a:picLocks noChangeAspect="1"/>
          </p:cNvPicPr>
          <p:nvPr/>
        </p:nvPicPr>
        <p:blipFill>
          <a:blip r:embed="rId7"/>
          <a:stretch>
            <a:fillRect/>
          </a:stretch>
        </p:blipFill>
        <p:spPr>
          <a:xfrm>
            <a:off x="5956376" y="263662"/>
            <a:ext cx="693267" cy="520383"/>
          </a:xfrm>
          <a:prstGeom prst="rect">
            <a:avLst/>
          </a:prstGeom>
        </p:spPr>
      </p:pic>
      <p:pic>
        <p:nvPicPr>
          <p:cNvPr id="12" name="Content Placeholder 8" descr="2">
            <a:extLst>
              <a:ext uri="{FF2B5EF4-FFF2-40B4-BE49-F238E27FC236}">
                <a16:creationId xmlns:a16="http://schemas.microsoft.com/office/drawing/2014/main" id="{93C69170-6BC1-FC4E-B041-6328F47A8EDF}"/>
              </a:ext>
            </a:extLst>
          </p:cNvPr>
          <p:cNvPicPr>
            <a:picLocks noChangeAspect="1"/>
          </p:cNvPicPr>
          <p:nvPr/>
        </p:nvPicPr>
        <p:blipFill>
          <a:blip r:embed="rId8"/>
          <a:stretch>
            <a:fillRect/>
          </a:stretch>
        </p:blipFill>
        <p:spPr>
          <a:xfrm>
            <a:off x="803588" y="3077527"/>
            <a:ext cx="537966" cy="520383"/>
          </a:xfrm>
          <a:prstGeom prst="rect">
            <a:avLst/>
          </a:prstGeom>
        </p:spPr>
      </p:pic>
      <p:pic>
        <p:nvPicPr>
          <p:cNvPr id="13" name="Content Placeholder 8" descr="2">
            <a:extLst>
              <a:ext uri="{FF2B5EF4-FFF2-40B4-BE49-F238E27FC236}">
                <a16:creationId xmlns:a16="http://schemas.microsoft.com/office/drawing/2014/main" id="{C7C5AE2E-A1C3-DE40-88CF-0D77C54BBF71}"/>
              </a:ext>
            </a:extLst>
          </p:cNvPr>
          <p:cNvPicPr>
            <a:picLocks noChangeAspect="1"/>
          </p:cNvPicPr>
          <p:nvPr/>
        </p:nvPicPr>
        <p:blipFill>
          <a:blip r:embed="rId8"/>
          <a:stretch>
            <a:fillRect/>
          </a:stretch>
        </p:blipFill>
        <p:spPr>
          <a:xfrm>
            <a:off x="6032794" y="3077526"/>
            <a:ext cx="540429" cy="522765"/>
          </a:xfrm>
          <a:prstGeom prst="rect">
            <a:avLst/>
          </a:prstGeom>
        </p:spPr>
      </p:pic>
    </p:spTree>
    <p:extLst>
      <p:ext uri="{BB962C8B-B14F-4D97-AF65-F5344CB8AC3E}">
        <p14:creationId xmlns:p14="http://schemas.microsoft.com/office/powerpoint/2010/main" val="154550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03083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Ba ngày 2 tháng 11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2109339" y="3807404"/>
            <a:ext cx="38217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Tự nhiên – Xã hội</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6" name="TextBox 5">
            <a:extLst>
              <a:ext uri="{FF2B5EF4-FFF2-40B4-BE49-F238E27FC236}">
                <a16:creationId xmlns:a16="http://schemas.microsoft.com/office/drawing/2014/main" id="{294D5C60-A0BF-41B3-B2AF-979B6C6833F1}"/>
              </a:ext>
            </a:extLst>
          </p:cNvPr>
          <p:cNvSpPr txBox="1"/>
          <p:nvPr/>
        </p:nvSpPr>
        <p:spPr>
          <a:xfrm>
            <a:off x="1416228" y="4476379"/>
            <a:ext cx="768487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a:t>
            </a:r>
            <a:r>
              <a:rPr lang="en-US" sz="3200" b="1">
                <a:solidFill>
                  <a:srgbClr val="FFFF00"/>
                </a:solidFill>
                <a:latin typeface="HP001 4 hàng" panose="020B0603050302020204" pitchFamily="34" charset="0"/>
              </a:rPr>
              <a:t>9: Giữ vệ sinh trường học</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7" name="TextBox 6">
            <a:extLst>
              <a:ext uri="{FF2B5EF4-FFF2-40B4-BE49-F238E27FC236}">
                <a16:creationId xmlns:a16="http://schemas.microsoft.com/office/drawing/2014/main" id="{3B1EA581-0A4B-4B77-BC7B-2F3E314C42A9}"/>
              </a:ext>
            </a:extLst>
          </p:cNvPr>
          <p:cNvSpPr txBox="1"/>
          <p:nvPr/>
        </p:nvSpPr>
        <p:spPr>
          <a:xfrm>
            <a:off x="2745442" y="1831295"/>
            <a:ext cx="38217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Thể dục</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8" name="TextBox 7">
            <a:extLst>
              <a:ext uri="{FF2B5EF4-FFF2-40B4-BE49-F238E27FC236}">
                <a16:creationId xmlns:a16="http://schemas.microsoft.com/office/drawing/2014/main" id="{EF487546-6BA4-434D-A912-418F9098DE16}"/>
              </a:ext>
            </a:extLst>
          </p:cNvPr>
          <p:cNvSpPr txBox="1"/>
          <p:nvPr/>
        </p:nvSpPr>
        <p:spPr>
          <a:xfrm>
            <a:off x="1482487" y="2494929"/>
            <a:ext cx="768487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rgbClr val="FFFF00"/>
                </a:solidFill>
                <a:latin typeface="HP001 4 hàng" panose="020B0603050302020204" pitchFamily="34" charset="0"/>
              </a:rPr>
              <a:t>Động tác vươn thở và tay.</a:t>
            </a:r>
            <a:endPar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9" name="Straight Connector 8">
            <a:extLst>
              <a:ext uri="{FF2B5EF4-FFF2-40B4-BE49-F238E27FC236}">
                <a16:creationId xmlns:a16="http://schemas.microsoft.com/office/drawing/2014/main" id="{442B4DC6-216A-4E65-ACA6-7A710EB7C2D3}"/>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FF9E3A2-0642-45FF-94B3-A914EF83126F}"/>
              </a:ext>
            </a:extLst>
          </p:cNvPr>
          <p:cNvCxnSpPr>
            <a:cxnSpLocks/>
          </p:cNvCxnSpPr>
          <p:nvPr/>
        </p:nvCxnSpPr>
        <p:spPr>
          <a:xfrm>
            <a:off x="2239617" y="3510504"/>
            <a:ext cx="449248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84AA5D0-AA3A-4308-9248-CCB15E1992AD}"/>
              </a:ext>
            </a:extLst>
          </p:cNvPr>
          <p:cNvCxnSpPr>
            <a:cxnSpLocks/>
          </p:cNvCxnSpPr>
          <p:nvPr/>
        </p:nvCxnSpPr>
        <p:spPr>
          <a:xfrm>
            <a:off x="201577" y="5513445"/>
            <a:ext cx="851569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500" fill="hold"/>
                                        <p:tgtEl>
                                          <p:spTgt spid="6"/>
                                        </p:tgtEl>
                                        <p:attrNameLst>
                                          <p:attrName>ppt_w</p:attrName>
                                        </p:attrNameLst>
                                      </p:cBhvr>
                                      <p:tavLst>
                                        <p:tav tm="0">
                                          <p:val>
                                            <p:fltVal val="0"/>
                                          </p:val>
                                        </p:tav>
                                        <p:tav tm="100000">
                                          <p:val>
                                            <p:strVal val="#ppt_w"/>
                                          </p:val>
                                        </p:tav>
                                      </p:tavLst>
                                    </p:anim>
                                    <p:anim calcmode="lin" valueType="num">
                                      <p:cBhvr>
                                        <p:cTn id="41" dur="500" fill="hold"/>
                                        <p:tgtEl>
                                          <p:spTgt spid="6"/>
                                        </p:tgtEl>
                                        <p:attrNameLst>
                                          <p:attrName>ppt_h</p:attrName>
                                        </p:attrNameLst>
                                      </p:cBhvr>
                                      <p:tavLst>
                                        <p:tav tm="0">
                                          <p:val>
                                            <p:fltVal val="0"/>
                                          </p:val>
                                        </p:tav>
                                        <p:tav tm="100000">
                                          <p:val>
                                            <p:strVal val="#ppt_h"/>
                                          </p:val>
                                        </p:tav>
                                      </p:tavLst>
                                    </p:anim>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30CD3-CB3E-8146-95DF-901125ECF8FB}"/>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4" name="组合 3">
            <a:extLst>
              <a:ext uri="{FF2B5EF4-FFF2-40B4-BE49-F238E27FC236}">
                <a16:creationId xmlns:a16="http://schemas.microsoft.com/office/drawing/2014/main" id="{F489575F-B4CD-D146-919C-93BCF533A2FD}"/>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B2067753-AAC2-E845-9B9C-F4BF12DF7A75}"/>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F104CC4D-7039-3240-8E7C-5A5020EA0CF2}"/>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256159537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ounded Rectangle 7"/>
          <p:cNvSpPr/>
          <p:nvPr/>
        </p:nvSpPr>
        <p:spPr>
          <a:xfrm>
            <a:off x="151765" y="142240"/>
            <a:ext cx="10820400" cy="9328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Thảo luận và chỉ ra những việc nên làm, không nên làm để giữ vệ sinh khi tham gia một số hoạt động ở trường em.</a:t>
            </a:r>
          </a:p>
        </p:txBody>
      </p:sp>
      <p:sp>
        <p:nvSpPr>
          <p:cNvPr id="6" name="TextBox 5">
            <a:extLst>
              <a:ext uri="{FF2B5EF4-FFF2-40B4-BE49-F238E27FC236}">
                <a16:creationId xmlns:a16="http://schemas.microsoft.com/office/drawing/2014/main" id="{9DF1AF1B-0FF3-FF4E-9E9E-678B0B4A9772}"/>
              </a:ext>
            </a:extLst>
          </p:cNvPr>
          <p:cNvSpPr txBox="1"/>
          <p:nvPr/>
        </p:nvSpPr>
        <p:spPr>
          <a:xfrm>
            <a:off x="1200152" y="1454516"/>
            <a:ext cx="1814512" cy="646331"/>
          </a:xfrm>
          <a:prstGeom prst="rect">
            <a:avLst/>
          </a:prstGeom>
          <a:noFill/>
        </p:spPr>
        <p:txBody>
          <a:bodyPr wrap="square" rtlCol="0">
            <a:spAutoFit/>
          </a:bodyPr>
          <a:lstStyle/>
          <a:p>
            <a:r>
              <a:rPr lang="en-VN" sz="3600" dirty="0">
                <a:solidFill>
                  <a:srgbClr val="FF0000"/>
                </a:solidFill>
              </a:rPr>
              <a:t>Nên làm</a:t>
            </a:r>
          </a:p>
        </p:txBody>
      </p:sp>
      <p:sp>
        <p:nvSpPr>
          <p:cNvPr id="9" name="TextBox 8">
            <a:extLst>
              <a:ext uri="{FF2B5EF4-FFF2-40B4-BE49-F238E27FC236}">
                <a16:creationId xmlns:a16="http://schemas.microsoft.com/office/drawing/2014/main" id="{78300BEF-9502-7847-8BFE-C38FAC73E23F}"/>
              </a:ext>
            </a:extLst>
          </p:cNvPr>
          <p:cNvSpPr txBox="1"/>
          <p:nvPr/>
        </p:nvSpPr>
        <p:spPr>
          <a:xfrm>
            <a:off x="7733032" y="1454516"/>
            <a:ext cx="3239133" cy="646331"/>
          </a:xfrm>
          <a:prstGeom prst="rect">
            <a:avLst/>
          </a:prstGeom>
          <a:noFill/>
        </p:spPr>
        <p:txBody>
          <a:bodyPr wrap="square" rtlCol="0">
            <a:spAutoFit/>
          </a:bodyPr>
          <a:lstStyle/>
          <a:p>
            <a:r>
              <a:rPr lang="en-VN" sz="3600" dirty="0">
                <a:solidFill>
                  <a:srgbClr val="002060"/>
                </a:solidFill>
              </a:rPr>
              <a:t>Không nên làm</a:t>
            </a:r>
          </a:p>
        </p:txBody>
      </p:sp>
      <p:cxnSp>
        <p:nvCxnSpPr>
          <p:cNvPr id="10" name="Straight Connector 9">
            <a:extLst>
              <a:ext uri="{FF2B5EF4-FFF2-40B4-BE49-F238E27FC236}">
                <a16:creationId xmlns:a16="http://schemas.microsoft.com/office/drawing/2014/main" id="{202BD6B9-7BF7-2742-B325-E13FB2BE90BC}"/>
              </a:ext>
            </a:extLst>
          </p:cNvPr>
          <p:cNvCxnSpPr/>
          <p:nvPr/>
        </p:nvCxnSpPr>
        <p:spPr>
          <a:xfrm>
            <a:off x="6290627" y="1454516"/>
            <a:ext cx="0" cy="5160597"/>
          </a:xfrm>
          <a:prstGeom prst="line">
            <a:avLst/>
          </a:prstGeom>
          <a:ln w="31750">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3732840-7C90-594A-B1F6-70CCB203F664}"/>
              </a:ext>
            </a:extLst>
          </p:cNvPr>
          <p:cNvSpPr txBox="1"/>
          <p:nvPr/>
        </p:nvSpPr>
        <p:spPr>
          <a:xfrm>
            <a:off x="151765" y="2100847"/>
            <a:ext cx="5749609" cy="1200329"/>
          </a:xfrm>
          <a:prstGeom prst="rect">
            <a:avLst/>
          </a:prstGeom>
          <a:noFill/>
        </p:spPr>
        <p:txBody>
          <a:bodyPr wrap="square" rtlCol="0">
            <a:spAutoFit/>
          </a:bodyPr>
          <a:lstStyle/>
          <a:p>
            <a:pPr algn="just">
              <a:buNone/>
            </a:pPr>
            <a:r>
              <a:rPr lang="en-US" sz="3600" dirty="0"/>
              <a:t>- </a:t>
            </a:r>
            <a:r>
              <a:rPr lang="en-US" sz="3600" dirty="0" err="1"/>
              <a:t>Dọn</a:t>
            </a:r>
            <a:r>
              <a:rPr lang="en-US" sz="3600" dirty="0"/>
              <a:t> </a:t>
            </a:r>
            <a:r>
              <a:rPr lang="en-US" sz="3600" dirty="0" err="1"/>
              <a:t>dẹp</a:t>
            </a:r>
            <a:r>
              <a:rPr lang="en-US" sz="3600" dirty="0"/>
              <a:t> </a:t>
            </a:r>
            <a:r>
              <a:rPr lang="en-US" sz="3600" dirty="0" err="1"/>
              <a:t>vệ</a:t>
            </a:r>
            <a:r>
              <a:rPr lang="en-US" sz="3600" dirty="0"/>
              <a:t> </a:t>
            </a:r>
            <a:r>
              <a:rPr lang="en-US" sz="3600" dirty="0" err="1"/>
              <a:t>sinh</a:t>
            </a:r>
            <a:r>
              <a:rPr lang="en-US" sz="3600" dirty="0"/>
              <a:t> </a:t>
            </a:r>
            <a:r>
              <a:rPr lang="en-US" sz="3600" dirty="0" err="1"/>
              <a:t>sau</a:t>
            </a:r>
            <a:r>
              <a:rPr lang="en-US" sz="3600" dirty="0"/>
              <a:t> </a:t>
            </a:r>
            <a:r>
              <a:rPr lang="en-US" sz="3600" dirty="0" err="1"/>
              <a:t>khi</a:t>
            </a:r>
            <a:r>
              <a:rPr lang="en-US" sz="3600" dirty="0"/>
              <a:t> </a:t>
            </a:r>
            <a:r>
              <a:rPr lang="en-US" sz="3600" dirty="0" err="1"/>
              <a:t>hoạt</a:t>
            </a:r>
            <a:r>
              <a:rPr lang="en-US" sz="3600" dirty="0"/>
              <a:t> </a:t>
            </a:r>
            <a:r>
              <a:rPr lang="en-US" sz="3600" dirty="0" err="1"/>
              <a:t>động</a:t>
            </a:r>
            <a:r>
              <a:rPr lang="en-US" sz="3600" dirty="0"/>
              <a:t> </a:t>
            </a:r>
            <a:r>
              <a:rPr lang="en-US" sz="3600" dirty="0" err="1"/>
              <a:t>kết</a:t>
            </a:r>
            <a:r>
              <a:rPr lang="en-US" sz="3600" dirty="0"/>
              <a:t> </a:t>
            </a:r>
            <a:r>
              <a:rPr lang="en-US" sz="3600" dirty="0" err="1"/>
              <a:t>thúc</a:t>
            </a:r>
            <a:r>
              <a:rPr lang="en-US" sz="3600" dirty="0"/>
              <a:t>.</a:t>
            </a:r>
          </a:p>
        </p:txBody>
      </p:sp>
      <p:sp>
        <p:nvSpPr>
          <p:cNvPr id="13" name="TextBox 12">
            <a:extLst>
              <a:ext uri="{FF2B5EF4-FFF2-40B4-BE49-F238E27FC236}">
                <a16:creationId xmlns:a16="http://schemas.microsoft.com/office/drawing/2014/main" id="{70B4EADB-9640-3A47-917F-9FC68510522F}"/>
              </a:ext>
            </a:extLst>
          </p:cNvPr>
          <p:cNvSpPr txBox="1"/>
          <p:nvPr/>
        </p:nvSpPr>
        <p:spPr>
          <a:xfrm>
            <a:off x="0" y="3556825"/>
            <a:ext cx="5749609" cy="1200329"/>
          </a:xfrm>
          <a:prstGeom prst="rect">
            <a:avLst/>
          </a:prstGeom>
          <a:noFill/>
        </p:spPr>
        <p:txBody>
          <a:bodyPr wrap="square" rtlCol="0">
            <a:spAutoFit/>
          </a:bodyPr>
          <a:lstStyle/>
          <a:p>
            <a:pPr algn="just"/>
            <a:r>
              <a:rPr lang="en-US" sz="3600" dirty="0"/>
              <a:t>- </a:t>
            </a:r>
            <a:r>
              <a:rPr lang="en-US" sz="3600" dirty="0" err="1"/>
              <a:t>Không</a:t>
            </a:r>
            <a:r>
              <a:rPr lang="en-US" sz="3600" dirty="0"/>
              <a:t> </a:t>
            </a:r>
            <a:r>
              <a:rPr lang="en-US" sz="3600" dirty="0" err="1"/>
              <a:t>vứt</a:t>
            </a:r>
            <a:r>
              <a:rPr lang="en-US" sz="3600" dirty="0"/>
              <a:t> </a:t>
            </a:r>
            <a:r>
              <a:rPr lang="en-US" sz="3600" dirty="0" err="1"/>
              <a:t>rác</a:t>
            </a:r>
            <a:r>
              <a:rPr lang="en-US" sz="3600" dirty="0"/>
              <a:t> </a:t>
            </a:r>
            <a:r>
              <a:rPr lang="en-US" sz="3600" dirty="0" err="1"/>
              <a:t>bừa</a:t>
            </a:r>
            <a:r>
              <a:rPr lang="en-US" sz="3600" dirty="0"/>
              <a:t> </a:t>
            </a:r>
            <a:r>
              <a:rPr lang="en-US" sz="3600" dirty="0" err="1"/>
              <a:t>bãi</a:t>
            </a:r>
            <a:r>
              <a:rPr lang="en-US" sz="3600" dirty="0"/>
              <a:t> </a:t>
            </a:r>
            <a:r>
              <a:rPr lang="en-US" sz="3600" dirty="0" err="1"/>
              <a:t>trong</a:t>
            </a:r>
            <a:r>
              <a:rPr lang="en-US" sz="3600" dirty="0"/>
              <a:t> </a:t>
            </a:r>
            <a:r>
              <a:rPr lang="en-US" sz="3600" dirty="0" err="1"/>
              <a:t>khi</a:t>
            </a:r>
            <a:r>
              <a:rPr lang="en-US" sz="3600" dirty="0"/>
              <a:t> </a:t>
            </a:r>
            <a:r>
              <a:rPr lang="en-US" sz="3600" dirty="0" err="1"/>
              <a:t>tham</a:t>
            </a:r>
            <a:r>
              <a:rPr lang="en-US" sz="3600" dirty="0"/>
              <a:t> </a:t>
            </a:r>
            <a:r>
              <a:rPr lang="en-US" sz="3600" dirty="0" err="1"/>
              <a:t>gia</a:t>
            </a:r>
            <a:r>
              <a:rPr lang="en-US" sz="3600" dirty="0"/>
              <a:t> </a:t>
            </a:r>
            <a:r>
              <a:rPr lang="en-US" sz="3600" dirty="0" err="1"/>
              <a:t>các</a:t>
            </a:r>
            <a:r>
              <a:rPr lang="en-US" sz="3600" dirty="0"/>
              <a:t> </a:t>
            </a:r>
            <a:r>
              <a:rPr lang="en-US" sz="3600" dirty="0" err="1"/>
              <a:t>hoạt</a:t>
            </a:r>
            <a:r>
              <a:rPr lang="en-US" sz="3600" dirty="0"/>
              <a:t> </a:t>
            </a:r>
            <a:r>
              <a:rPr lang="en-US" sz="3600" dirty="0" err="1"/>
              <a:t>động</a:t>
            </a:r>
            <a:r>
              <a:rPr lang="en-US" sz="3600" dirty="0"/>
              <a:t>.</a:t>
            </a:r>
          </a:p>
        </p:txBody>
      </p:sp>
      <p:sp>
        <p:nvSpPr>
          <p:cNvPr id="14" name="TextBox 13">
            <a:extLst>
              <a:ext uri="{FF2B5EF4-FFF2-40B4-BE49-F238E27FC236}">
                <a16:creationId xmlns:a16="http://schemas.microsoft.com/office/drawing/2014/main" id="{DA23A7F3-9FA7-A347-8B17-1A355178CE43}"/>
              </a:ext>
            </a:extLst>
          </p:cNvPr>
          <p:cNvSpPr txBox="1"/>
          <p:nvPr/>
        </p:nvSpPr>
        <p:spPr>
          <a:xfrm>
            <a:off x="0" y="5058965"/>
            <a:ext cx="5749609" cy="1200329"/>
          </a:xfrm>
          <a:prstGeom prst="rect">
            <a:avLst/>
          </a:prstGeom>
          <a:noFill/>
        </p:spPr>
        <p:txBody>
          <a:bodyPr wrap="square" rtlCol="0">
            <a:spAutoFit/>
          </a:bodyPr>
          <a:lstStyle/>
          <a:p>
            <a:pPr algn="just"/>
            <a:r>
              <a:rPr lang="en-US" sz="3600" dirty="0"/>
              <a:t>- </a:t>
            </a:r>
            <a:r>
              <a:rPr lang="en-US" sz="3600" dirty="0" err="1"/>
              <a:t>Trồng</a:t>
            </a:r>
            <a:r>
              <a:rPr lang="en-US" sz="3600" dirty="0"/>
              <a:t> </a:t>
            </a:r>
            <a:r>
              <a:rPr lang="en-US" sz="3600" dirty="0" err="1"/>
              <a:t>cây</a:t>
            </a:r>
            <a:r>
              <a:rPr lang="en-US" sz="3600" dirty="0"/>
              <a:t> </a:t>
            </a:r>
            <a:r>
              <a:rPr lang="en-US" sz="3600" dirty="0" err="1"/>
              <a:t>xanh</a:t>
            </a:r>
            <a:r>
              <a:rPr lang="en-US" sz="3600" dirty="0"/>
              <a:t> </a:t>
            </a:r>
            <a:r>
              <a:rPr lang="en-US" sz="3600" dirty="0" err="1"/>
              <a:t>hoặc</a:t>
            </a:r>
            <a:r>
              <a:rPr lang="en-US" sz="3600" dirty="0"/>
              <a:t> </a:t>
            </a:r>
            <a:r>
              <a:rPr lang="en-US" sz="3600" dirty="0" err="1"/>
              <a:t>chăm</a:t>
            </a:r>
            <a:r>
              <a:rPr lang="en-US" sz="3600" dirty="0"/>
              <a:t> </a:t>
            </a:r>
            <a:r>
              <a:rPr lang="en-US" sz="3600" dirty="0" err="1"/>
              <a:t>sóc</a:t>
            </a:r>
            <a:r>
              <a:rPr lang="en-US" sz="3600" dirty="0"/>
              <a:t> </a:t>
            </a:r>
            <a:r>
              <a:rPr lang="en-US" sz="3600" dirty="0" err="1"/>
              <a:t>cây</a:t>
            </a:r>
            <a:r>
              <a:rPr lang="en-US" sz="3600" dirty="0"/>
              <a:t> </a:t>
            </a:r>
            <a:r>
              <a:rPr lang="en-US" sz="3600" dirty="0" err="1"/>
              <a:t>xanh</a:t>
            </a:r>
            <a:r>
              <a:rPr lang="en-US" sz="3600" dirty="0"/>
              <a:t> </a:t>
            </a:r>
            <a:r>
              <a:rPr lang="en-US" sz="3600" dirty="0" err="1"/>
              <a:t>trong</a:t>
            </a:r>
            <a:r>
              <a:rPr lang="en-US" sz="3600" dirty="0"/>
              <a:t> </a:t>
            </a:r>
            <a:r>
              <a:rPr lang="en-US" sz="3600" dirty="0" err="1"/>
              <a:t>trường</a:t>
            </a:r>
            <a:r>
              <a:rPr lang="en-US" sz="3600" dirty="0"/>
              <a:t>.</a:t>
            </a:r>
          </a:p>
        </p:txBody>
      </p:sp>
      <p:sp>
        <p:nvSpPr>
          <p:cNvPr id="15" name="TextBox 14">
            <a:extLst>
              <a:ext uri="{FF2B5EF4-FFF2-40B4-BE49-F238E27FC236}">
                <a16:creationId xmlns:a16="http://schemas.microsoft.com/office/drawing/2014/main" id="{9109E793-AEA7-8A46-8A62-A9A4AC2E2095}"/>
              </a:ext>
            </a:extLst>
          </p:cNvPr>
          <p:cNvSpPr txBox="1"/>
          <p:nvPr/>
        </p:nvSpPr>
        <p:spPr>
          <a:xfrm>
            <a:off x="6477793" y="2212609"/>
            <a:ext cx="5749609" cy="1200329"/>
          </a:xfrm>
          <a:prstGeom prst="rect">
            <a:avLst/>
          </a:prstGeom>
          <a:noFill/>
        </p:spPr>
        <p:txBody>
          <a:bodyPr wrap="square" rtlCol="0">
            <a:spAutoFit/>
          </a:bodyPr>
          <a:lstStyle/>
          <a:p>
            <a:pPr algn="just">
              <a:buNone/>
            </a:pPr>
            <a:r>
              <a:rPr lang="en-US" sz="3600" dirty="0"/>
              <a:t>- </a:t>
            </a:r>
            <a:r>
              <a:rPr lang="en-US" sz="3600" dirty="0" err="1"/>
              <a:t>Vứt</a:t>
            </a:r>
            <a:r>
              <a:rPr lang="en-US" sz="3600" dirty="0"/>
              <a:t> </a:t>
            </a:r>
            <a:r>
              <a:rPr lang="en-US" sz="3600" dirty="0" err="1"/>
              <a:t>rác</a:t>
            </a:r>
            <a:r>
              <a:rPr lang="en-US" sz="3600" dirty="0"/>
              <a:t> </a:t>
            </a:r>
            <a:r>
              <a:rPr lang="en-US" sz="3600" dirty="0" err="1"/>
              <a:t>không</a:t>
            </a:r>
            <a:r>
              <a:rPr lang="en-US" sz="3600" dirty="0"/>
              <a:t> </a:t>
            </a:r>
            <a:r>
              <a:rPr lang="en-US" sz="3600" dirty="0" err="1"/>
              <a:t>đúng</a:t>
            </a:r>
            <a:r>
              <a:rPr lang="en-US" sz="3600" dirty="0"/>
              <a:t> </a:t>
            </a:r>
            <a:r>
              <a:rPr lang="en-US" sz="3600" dirty="0" err="1"/>
              <a:t>nơi</a:t>
            </a:r>
            <a:r>
              <a:rPr lang="en-US" sz="3600" dirty="0"/>
              <a:t> </a:t>
            </a:r>
            <a:r>
              <a:rPr lang="en-US" sz="3600" dirty="0" err="1"/>
              <a:t>quy</a:t>
            </a:r>
            <a:r>
              <a:rPr lang="en-US" sz="3600" dirty="0"/>
              <a:t> </a:t>
            </a:r>
            <a:r>
              <a:rPr lang="en-US" sz="3600" dirty="0" err="1"/>
              <a:t>định</a:t>
            </a:r>
            <a:r>
              <a:rPr lang="en-US" sz="3600" dirty="0"/>
              <a:t>.</a:t>
            </a:r>
          </a:p>
        </p:txBody>
      </p:sp>
      <p:sp>
        <p:nvSpPr>
          <p:cNvPr id="16" name="TextBox 15">
            <a:extLst>
              <a:ext uri="{FF2B5EF4-FFF2-40B4-BE49-F238E27FC236}">
                <a16:creationId xmlns:a16="http://schemas.microsoft.com/office/drawing/2014/main" id="{3A5D0925-C821-9744-9523-3648C3C423FC}"/>
              </a:ext>
            </a:extLst>
          </p:cNvPr>
          <p:cNvSpPr txBox="1"/>
          <p:nvPr/>
        </p:nvSpPr>
        <p:spPr>
          <a:xfrm>
            <a:off x="6442391" y="3672783"/>
            <a:ext cx="5749609" cy="646331"/>
          </a:xfrm>
          <a:prstGeom prst="rect">
            <a:avLst/>
          </a:prstGeom>
          <a:noFill/>
        </p:spPr>
        <p:txBody>
          <a:bodyPr wrap="square" rtlCol="0">
            <a:spAutoFit/>
          </a:bodyPr>
          <a:lstStyle/>
          <a:p>
            <a:pPr algn="just"/>
            <a:r>
              <a:rPr lang="en-US" sz="3600" dirty="0"/>
              <a:t>- </a:t>
            </a:r>
            <a:r>
              <a:rPr lang="en-US" sz="3600" dirty="0" err="1"/>
              <a:t>Bẻ</a:t>
            </a:r>
            <a:r>
              <a:rPr lang="en-US" sz="3600" dirty="0"/>
              <a:t> </a:t>
            </a:r>
            <a:r>
              <a:rPr lang="en-US" sz="3600" dirty="0" err="1"/>
              <a:t>cây</a:t>
            </a:r>
            <a:r>
              <a:rPr lang="en-US" sz="3600" dirty="0"/>
              <a:t> </a:t>
            </a:r>
            <a:r>
              <a:rPr lang="en-US" sz="3600" dirty="0" err="1"/>
              <a:t>trong</a:t>
            </a:r>
            <a:r>
              <a:rPr lang="en-US" sz="3600" dirty="0"/>
              <a:t> </a:t>
            </a:r>
            <a:r>
              <a:rPr lang="en-US" sz="3600" dirty="0" err="1"/>
              <a:t>trường</a:t>
            </a:r>
            <a:r>
              <a:rPr lang="en-US" sz="3600" dirty="0"/>
              <a:t>.</a:t>
            </a:r>
          </a:p>
        </p:txBody>
      </p:sp>
      <p:sp>
        <p:nvSpPr>
          <p:cNvPr id="17" name="TextBox 16">
            <a:extLst>
              <a:ext uri="{FF2B5EF4-FFF2-40B4-BE49-F238E27FC236}">
                <a16:creationId xmlns:a16="http://schemas.microsoft.com/office/drawing/2014/main" id="{29EA3AA2-B714-7F49-B333-505765C61972}"/>
              </a:ext>
            </a:extLst>
          </p:cNvPr>
          <p:cNvSpPr txBox="1"/>
          <p:nvPr/>
        </p:nvSpPr>
        <p:spPr>
          <a:xfrm>
            <a:off x="6302532" y="4984874"/>
            <a:ext cx="5749609" cy="1200329"/>
          </a:xfrm>
          <a:prstGeom prst="rect">
            <a:avLst/>
          </a:prstGeom>
          <a:noFill/>
        </p:spPr>
        <p:txBody>
          <a:bodyPr wrap="square" rtlCol="0">
            <a:spAutoFit/>
          </a:bodyPr>
          <a:lstStyle/>
          <a:p>
            <a:pPr algn="just"/>
            <a:r>
              <a:rPr lang="en-US" sz="3600" dirty="0"/>
              <a:t>- </a:t>
            </a:r>
            <a:r>
              <a:rPr lang="en-US" sz="3600" dirty="0" err="1"/>
              <a:t>Không</a:t>
            </a:r>
            <a:r>
              <a:rPr lang="en-US" sz="3600" dirty="0"/>
              <a:t> </a:t>
            </a:r>
            <a:r>
              <a:rPr lang="en-US" sz="3600" dirty="0" err="1"/>
              <a:t>quét</a:t>
            </a:r>
            <a:r>
              <a:rPr lang="en-US" sz="3600" dirty="0"/>
              <a:t> </a:t>
            </a:r>
            <a:r>
              <a:rPr lang="en-US" sz="3600" dirty="0" err="1"/>
              <a:t>dọn</a:t>
            </a:r>
            <a:r>
              <a:rPr lang="en-US" sz="3600" dirty="0"/>
              <a:t> </a:t>
            </a:r>
            <a:r>
              <a:rPr lang="en-US" sz="3600" dirty="0" err="1"/>
              <a:t>lớp</a:t>
            </a:r>
            <a:r>
              <a:rPr lang="en-US" sz="3600" dirty="0"/>
              <a:t> </a:t>
            </a:r>
            <a:r>
              <a:rPr lang="en-US" sz="3600" dirty="0" err="1"/>
              <a:t>học</a:t>
            </a:r>
            <a:r>
              <a:rPr lang="en-US" sz="3600" dirty="0"/>
              <a:t>, </a:t>
            </a:r>
            <a:r>
              <a:rPr lang="en-US" sz="3600" dirty="0" err="1"/>
              <a:t>sân</a:t>
            </a:r>
            <a:r>
              <a:rPr lang="en-US" sz="3600" dirty="0"/>
              <a:t> </a:t>
            </a:r>
            <a:r>
              <a:rPr lang="en-US" sz="3600" dirty="0" err="1"/>
              <a:t>trường</a:t>
            </a:r>
            <a:r>
              <a:rPr lang="en-US" sz="3600" dirty="0"/>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D3C3D4-5BF1-8641-A389-693B9B61DD41}"/>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6" name="组合 3">
            <a:extLst>
              <a:ext uri="{FF2B5EF4-FFF2-40B4-BE49-F238E27FC236}">
                <a16:creationId xmlns:a16="http://schemas.microsoft.com/office/drawing/2014/main" id="{62FAB37C-AAF5-674D-B1DC-CFAC38BA9335}"/>
              </a:ext>
            </a:extLst>
          </p:cNvPr>
          <p:cNvGrpSpPr/>
          <p:nvPr/>
        </p:nvGrpSpPr>
        <p:grpSpPr>
          <a:xfrm>
            <a:off x="1981161" y="2022035"/>
            <a:ext cx="8736458" cy="2055304"/>
            <a:chOff x="7019" y="5598"/>
            <a:chExt cx="6358" cy="1378"/>
          </a:xfrm>
        </p:grpSpPr>
        <p:sp>
          <p:nvSpPr>
            <p:cNvPr id="7" name="任意多边形 18">
              <a:extLst>
                <a:ext uri="{FF2B5EF4-FFF2-40B4-BE49-F238E27FC236}">
                  <a16:creationId xmlns:a16="http://schemas.microsoft.com/office/drawing/2014/main" id="{393A8321-5ED6-1248-9F97-3901D6299133}"/>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8" name="文本框 19">
              <a:extLst>
                <a:ext uri="{FF2B5EF4-FFF2-40B4-BE49-F238E27FC236}">
                  <a16:creationId xmlns:a16="http://schemas.microsoft.com/office/drawing/2014/main" id="{98FF895E-191F-CE4E-95CB-C83B122E9758}"/>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vận dụng</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101943899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2" name="Rectangle 4"/>
          <p:cNvSpPr/>
          <p:nvPr/>
        </p:nvSpPr>
        <p:spPr>
          <a:xfrm>
            <a:off x="1606550" y="2506345"/>
            <a:ext cx="8978265" cy="1476375"/>
          </a:xfrm>
          <a:prstGeom prst="rect">
            <a:avLst/>
          </a:prstGeom>
          <a:noFill/>
          <a:ln w="9525">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VD: Con đã tham gia trồng cây xanh và dọn dẹp vệ sinh bồn hoa để giúp cho trường có nhiều bóng mát và xanh sạch đẹp hơn.</a:t>
            </a:r>
          </a:p>
        </p:txBody>
      </p:sp>
      <p:sp>
        <p:nvSpPr>
          <p:cNvPr id="53254" name="Text Box 6"/>
          <p:cNvSpPr txBox="1"/>
          <p:nvPr/>
        </p:nvSpPr>
        <p:spPr>
          <a:xfrm>
            <a:off x="509482" y="2506345"/>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Text Box 1"/>
          <p:cNvSpPr txBox="1"/>
          <p:nvPr/>
        </p:nvSpPr>
        <p:spPr>
          <a:xfrm>
            <a:off x="2436495" y="1219835"/>
            <a:ext cx="8082915" cy="1014730"/>
          </a:xfrm>
          <a:prstGeom prst="rect">
            <a:avLst/>
          </a:prstGeom>
          <a:noFill/>
        </p:spPr>
        <p:txBody>
          <a:bodyPr wrap="square" rtlCol="0">
            <a:spAutoFit/>
          </a:bodyPr>
          <a:lstStyle/>
          <a:p>
            <a:pPr algn="ctr"/>
            <a:r>
              <a:rPr lang="en-US" sz="30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Chia sẻ với người thân về việc tham gia vệ sinh trường học của em.</a:t>
            </a: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blinds(horizontal)">
                                      <p:cBhvr>
                                        <p:cTn id="12" dur="500"/>
                                        <p:tgtEl>
                                          <p:spTgt spid="532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3252"/>
                                        </p:tgtEl>
                                        <p:attrNameLst>
                                          <p:attrName>style.visibility</p:attrName>
                                        </p:attrNameLst>
                                      </p:cBhvr>
                                      <p:to>
                                        <p:strVal val="visible"/>
                                      </p:to>
                                    </p:set>
                                    <p:anim calcmode="lin" valueType="num">
                                      <p:cBhvr additive="base">
                                        <p:cTn id="22" dur="500" fill="hold"/>
                                        <p:tgtEl>
                                          <p:spTgt spid="53252"/>
                                        </p:tgtEl>
                                        <p:attrNameLst>
                                          <p:attrName>ppt_x</p:attrName>
                                        </p:attrNameLst>
                                      </p:cBhvr>
                                      <p:tavLst>
                                        <p:tav tm="0">
                                          <p:val>
                                            <p:strVal val="#ppt_x"/>
                                          </p:val>
                                        </p:tav>
                                        <p:tav tm="100000">
                                          <p:val>
                                            <p:strVal val="#ppt_x"/>
                                          </p:val>
                                        </p:tav>
                                      </p:tavLst>
                                    </p:anim>
                                    <p:anim calcmode="lin" valueType="num">
                                      <p:cBhvr additive="base">
                                        <p:cTn id="23" dur="500" fill="hold"/>
                                        <p:tgtEl>
                                          <p:spTgt spid="532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53254" grpId="0"/>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1"/>
          <p:cNvGrpSpPr/>
          <p:nvPr/>
        </p:nvGrpSpPr>
        <p:grpSpPr>
          <a:xfrm>
            <a:off x="288925" y="0"/>
            <a:ext cx="11903710" cy="6322695"/>
            <a:chOff x="341926" y="208486"/>
            <a:chExt cx="11441759" cy="5883467"/>
          </a:xfrm>
        </p:grpSpPr>
        <p:pic>
          <p:nvPicPr>
            <p:cNvPr id="14" name="134"/>
            <p:cNvPicPr>
              <a:picLocks noChangeAspect="1"/>
            </p:cNvPicPr>
            <p:nvPr/>
          </p:nvPicPr>
          <p:blipFill>
            <a:blip r:embed="rId3"/>
            <a:stretch>
              <a:fillRect/>
            </a:stretch>
          </p:blipFill>
          <p:spPr>
            <a:xfrm>
              <a:off x="907478" y="208803"/>
              <a:ext cx="10876207" cy="5883150"/>
            </a:xfrm>
            <a:prstGeom prst="rect">
              <a:avLst/>
            </a:prstGeom>
          </p:spPr>
        </p:pic>
        <p:pic>
          <p:nvPicPr>
            <p:cNvPr id="15" name="135"/>
            <p:cNvPicPr>
              <a:picLocks noChangeAspect="1"/>
            </p:cNvPicPr>
            <p:nvPr/>
          </p:nvPicPr>
          <p:blipFill>
            <a:blip r:embed="rId4"/>
            <a:stretch>
              <a:fillRect/>
            </a:stretch>
          </p:blipFill>
          <p:spPr>
            <a:xfrm>
              <a:off x="864231" y="208725"/>
              <a:ext cx="10876207" cy="5846571"/>
            </a:xfrm>
            <a:prstGeom prst="rect">
              <a:avLst/>
            </a:prstGeom>
          </p:spPr>
        </p:pic>
        <p:pic>
          <p:nvPicPr>
            <p:cNvPr id="16" name="136"/>
            <p:cNvPicPr>
              <a:picLocks noChangeAspect="1"/>
            </p:cNvPicPr>
            <p:nvPr/>
          </p:nvPicPr>
          <p:blipFill>
            <a:blip r:embed="rId5"/>
            <a:stretch>
              <a:fillRect/>
            </a:stretch>
          </p:blipFill>
          <p:spPr>
            <a:xfrm>
              <a:off x="803773" y="208486"/>
              <a:ext cx="10876207" cy="5785605"/>
            </a:xfrm>
            <a:prstGeom prst="rect">
              <a:avLst/>
            </a:prstGeom>
          </p:spPr>
        </p:pic>
        <p:pic>
          <p:nvPicPr>
            <p:cNvPr id="17" name="142"/>
            <p:cNvPicPr>
              <a:picLocks noChangeAspect="1"/>
            </p:cNvPicPr>
            <p:nvPr/>
          </p:nvPicPr>
          <p:blipFill>
            <a:blip r:embed="rId6"/>
            <a:stretch>
              <a:fillRect/>
            </a:stretch>
          </p:blipFill>
          <p:spPr>
            <a:xfrm>
              <a:off x="341926" y="784490"/>
              <a:ext cx="1054699" cy="4986960"/>
            </a:xfrm>
            <a:prstGeom prst="rect">
              <a:avLst/>
            </a:prstGeom>
          </p:spPr>
        </p:pic>
      </p:grpSp>
      <p:pic>
        <p:nvPicPr>
          <p:cNvPr id="18" name="137"/>
          <p:cNvPicPr>
            <a:picLocks noChangeAspect="1"/>
          </p:cNvPicPr>
          <p:nvPr/>
        </p:nvPicPr>
        <p:blipFill rotWithShape="1">
          <a:blip r:embed="rId7" cstate="screen"/>
          <a:srcRect/>
          <a:stretch>
            <a:fillRect/>
          </a:stretch>
        </p:blipFill>
        <p:spPr>
          <a:xfrm>
            <a:off x="7880020" y="1131546"/>
            <a:ext cx="2208207" cy="792549"/>
          </a:xfrm>
          <a:prstGeom prst="rect">
            <a:avLst/>
          </a:prstGeom>
        </p:spPr>
      </p:pic>
      <p:pic>
        <p:nvPicPr>
          <p:cNvPr id="19" name="138"/>
          <p:cNvPicPr>
            <a:picLocks noChangeAspect="1"/>
          </p:cNvPicPr>
          <p:nvPr/>
        </p:nvPicPr>
        <p:blipFill>
          <a:blip r:embed="rId8"/>
          <a:stretch>
            <a:fillRect/>
          </a:stretch>
        </p:blipFill>
        <p:spPr>
          <a:xfrm>
            <a:off x="9052136" y="4705242"/>
            <a:ext cx="2316681" cy="1268078"/>
          </a:xfrm>
          <a:prstGeom prst="rect">
            <a:avLst/>
          </a:prstGeom>
        </p:spPr>
      </p:pic>
      <p:pic>
        <p:nvPicPr>
          <p:cNvPr id="20" name="139"/>
          <p:cNvPicPr>
            <a:picLocks noChangeAspect="1"/>
          </p:cNvPicPr>
          <p:nvPr/>
        </p:nvPicPr>
        <p:blipFill>
          <a:blip r:embed="rId9"/>
          <a:stretch>
            <a:fillRect/>
          </a:stretch>
        </p:blipFill>
        <p:spPr>
          <a:xfrm>
            <a:off x="9377765" y="2132089"/>
            <a:ext cx="2523963" cy="2505673"/>
          </a:xfrm>
          <a:prstGeom prst="rect">
            <a:avLst/>
          </a:prstGeom>
        </p:spPr>
      </p:pic>
      <p:pic>
        <p:nvPicPr>
          <p:cNvPr id="21" name="140"/>
          <p:cNvPicPr>
            <a:picLocks noChangeAspect="1"/>
          </p:cNvPicPr>
          <p:nvPr/>
        </p:nvPicPr>
        <p:blipFill>
          <a:blip r:embed="rId10"/>
          <a:stretch>
            <a:fillRect/>
          </a:stretch>
        </p:blipFill>
        <p:spPr>
          <a:xfrm>
            <a:off x="1453333" y="4267986"/>
            <a:ext cx="3145809" cy="2505673"/>
          </a:xfrm>
          <a:prstGeom prst="rect">
            <a:avLst/>
          </a:prstGeom>
        </p:spPr>
      </p:pic>
      <p:pic>
        <p:nvPicPr>
          <p:cNvPr id="22" name="141"/>
          <p:cNvPicPr>
            <a:picLocks noChangeAspect="1"/>
          </p:cNvPicPr>
          <p:nvPr/>
        </p:nvPicPr>
        <p:blipFill>
          <a:blip r:embed="rId11"/>
          <a:stretch>
            <a:fillRect/>
          </a:stretch>
        </p:blipFill>
        <p:spPr>
          <a:xfrm>
            <a:off x="9395784" y="1924966"/>
            <a:ext cx="871804" cy="865707"/>
          </a:xfrm>
          <a:prstGeom prst="rect">
            <a:avLst/>
          </a:prstGeom>
        </p:spPr>
      </p:pic>
      <p:pic>
        <p:nvPicPr>
          <p:cNvPr id="23" name="147"/>
          <p:cNvPicPr>
            <a:picLocks noChangeAspect="1"/>
          </p:cNvPicPr>
          <p:nvPr/>
        </p:nvPicPr>
        <p:blipFill>
          <a:blip r:embed="rId12"/>
          <a:stretch>
            <a:fillRect/>
          </a:stretch>
        </p:blipFill>
        <p:spPr>
          <a:xfrm>
            <a:off x="2715899" y="1826649"/>
            <a:ext cx="457240" cy="481626"/>
          </a:xfrm>
          <a:prstGeom prst="rect">
            <a:avLst/>
          </a:prstGeom>
        </p:spPr>
      </p:pic>
      <p:pic>
        <p:nvPicPr>
          <p:cNvPr id="24" name="148"/>
          <p:cNvPicPr>
            <a:picLocks noChangeAspect="1"/>
          </p:cNvPicPr>
          <p:nvPr/>
        </p:nvPicPr>
        <p:blipFill>
          <a:blip r:embed="rId13"/>
          <a:stretch>
            <a:fillRect/>
          </a:stretch>
        </p:blipFill>
        <p:spPr>
          <a:xfrm>
            <a:off x="2435146" y="2363646"/>
            <a:ext cx="1030313" cy="1024217"/>
          </a:xfrm>
          <a:prstGeom prst="rect">
            <a:avLst/>
          </a:prstGeom>
        </p:spPr>
      </p:pic>
      <p:pic>
        <p:nvPicPr>
          <p:cNvPr id="25" name="143"/>
          <p:cNvPicPr>
            <a:picLocks noChangeAspect="1"/>
          </p:cNvPicPr>
          <p:nvPr/>
        </p:nvPicPr>
        <p:blipFill>
          <a:blip r:embed="rId14"/>
          <a:stretch>
            <a:fillRect/>
          </a:stretch>
        </p:blipFill>
        <p:spPr>
          <a:xfrm>
            <a:off x="4160684" y="554436"/>
            <a:ext cx="896190" cy="1012024"/>
          </a:xfrm>
          <a:prstGeom prst="rect">
            <a:avLst/>
          </a:prstGeom>
        </p:spPr>
      </p:pic>
      <p:pic>
        <p:nvPicPr>
          <p:cNvPr id="26" name="146"/>
          <p:cNvPicPr>
            <a:picLocks noChangeAspect="1"/>
          </p:cNvPicPr>
          <p:nvPr/>
        </p:nvPicPr>
        <p:blipFill>
          <a:blip r:embed="rId15"/>
          <a:stretch>
            <a:fillRect/>
          </a:stretch>
        </p:blipFill>
        <p:spPr>
          <a:xfrm>
            <a:off x="5188076" y="505654"/>
            <a:ext cx="969348" cy="1091279"/>
          </a:xfrm>
          <a:prstGeom prst="rect">
            <a:avLst/>
          </a:prstGeom>
        </p:spPr>
      </p:pic>
      <p:pic>
        <p:nvPicPr>
          <p:cNvPr id="27" name="145"/>
          <p:cNvPicPr>
            <a:picLocks noChangeAspect="1"/>
          </p:cNvPicPr>
          <p:nvPr/>
        </p:nvPicPr>
        <p:blipFill>
          <a:blip r:embed="rId16"/>
          <a:stretch>
            <a:fillRect/>
          </a:stretch>
        </p:blipFill>
        <p:spPr>
          <a:xfrm>
            <a:off x="6328553" y="632953"/>
            <a:ext cx="768163" cy="883997"/>
          </a:xfrm>
          <a:prstGeom prst="rect">
            <a:avLst/>
          </a:prstGeom>
        </p:spPr>
      </p:pic>
      <p:pic>
        <p:nvPicPr>
          <p:cNvPr id="28" name="144"/>
          <p:cNvPicPr>
            <a:picLocks noChangeAspect="1"/>
          </p:cNvPicPr>
          <p:nvPr/>
        </p:nvPicPr>
        <p:blipFill>
          <a:blip r:embed="rId17"/>
          <a:stretch>
            <a:fillRect/>
          </a:stretch>
        </p:blipFill>
        <p:spPr>
          <a:xfrm>
            <a:off x="7390792" y="608178"/>
            <a:ext cx="768163" cy="890093"/>
          </a:xfrm>
          <a:prstGeom prst="rect">
            <a:avLst/>
          </a:prstGeom>
        </p:spPr>
      </p:pic>
      <p:pic>
        <p:nvPicPr>
          <p:cNvPr id="29" name="149"/>
          <p:cNvPicPr>
            <a:picLocks noChangeAspect="1"/>
          </p:cNvPicPr>
          <p:nvPr/>
        </p:nvPicPr>
        <p:blipFill rotWithShape="1">
          <a:blip r:embed="rId18" cstate="screen"/>
          <a:srcRect t="-10904" r="-11007"/>
          <a:stretch>
            <a:fillRect/>
          </a:stretch>
        </p:blipFill>
        <p:spPr>
          <a:xfrm>
            <a:off x="1798063" y="817084"/>
            <a:ext cx="1219200" cy="578451"/>
          </a:xfrm>
          <a:prstGeom prst="rect">
            <a:avLst/>
          </a:prstGeom>
        </p:spPr>
      </p:pic>
      <p:pic>
        <p:nvPicPr>
          <p:cNvPr id="30" name="3"/>
          <p:cNvPicPr>
            <a:picLocks noChangeAspect="1"/>
          </p:cNvPicPr>
          <p:nvPr/>
        </p:nvPicPr>
        <p:blipFill rotWithShape="1">
          <a:blip r:embed="rId19" cstate="email"/>
          <a:srcRect/>
          <a:stretch>
            <a:fillRect/>
          </a:stretch>
        </p:blipFill>
        <p:spPr>
          <a:xfrm rot="16200000">
            <a:off x="5919850" y="-1250611"/>
            <a:ext cx="352299" cy="5802530"/>
          </a:xfrm>
          <a:prstGeom prst="rect">
            <a:avLst/>
          </a:prstGeom>
        </p:spPr>
      </p:pic>
      <p:pic>
        <p:nvPicPr>
          <p:cNvPr id="34" name="1"/>
          <p:cNvPicPr>
            <a:picLocks noChangeAspect="1"/>
          </p:cNvPicPr>
          <p:nvPr/>
        </p:nvPicPr>
        <p:blipFill>
          <a:blip r:embed="rId20" cstate="email"/>
          <a:stretch>
            <a:fillRect/>
          </a:stretch>
        </p:blipFill>
        <p:spPr>
          <a:xfrm flipH="1">
            <a:off x="-1" y="-1"/>
            <a:ext cx="2889009" cy="1758721"/>
          </a:xfrm>
          <a:prstGeom prst="rect">
            <a:avLst/>
          </a:prstGeom>
        </p:spPr>
      </p:pic>
      <p:pic>
        <p:nvPicPr>
          <p:cNvPr id="5" name="4"/>
          <p:cNvPicPr>
            <a:picLocks noChangeAspect="1"/>
          </p:cNvPicPr>
          <p:nvPr/>
        </p:nvPicPr>
        <p:blipFill rotWithShape="1">
          <a:blip r:embed="rId19" cstate="email"/>
          <a:srcRect/>
          <a:stretch>
            <a:fillRect/>
          </a:stretch>
        </p:blipFill>
        <p:spPr>
          <a:xfrm rot="5400000" flipV="1">
            <a:off x="5974346" y="1912886"/>
            <a:ext cx="352299" cy="5802531"/>
          </a:xfrm>
          <a:prstGeom prst="rect">
            <a:avLst/>
          </a:prstGeom>
        </p:spPr>
      </p:pic>
      <p:pic>
        <p:nvPicPr>
          <p:cNvPr id="13" name="1"/>
          <p:cNvPicPr>
            <a:picLocks noChangeAspect="1"/>
          </p:cNvPicPr>
          <p:nvPr/>
        </p:nvPicPr>
        <p:blipFill>
          <a:blip r:embed="rId20" cstate="email"/>
          <a:stretch>
            <a:fillRect/>
          </a:stretch>
        </p:blipFill>
        <p:spPr>
          <a:xfrm flipH="1">
            <a:off x="-1" y="-1"/>
            <a:ext cx="4355558" cy="2651501"/>
          </a:xfrm>
          <a:prstGeom prst="rect">
            <a:avLst/>
          </a:prstGeom>
        </p:spPr>
      </p:pic>
      <p:pic>
        <p:nvPicPr>
          <p:cNvPr id="2" name="Picture 1"/>
          <p:cNvPicPr>
            <a:picLocks noChangeAspect="1"/>
          </p:cNvPicPr>
          <p:nvPr/>
        </p:nvPicPr>
        <p:blipFill>
          <a:blip r:embed="rId21"/>
          <a:stretch>
            <a:fillRect/>
          </a:stretch>
        </p:blipFill>
        <p:spPr>
          <a:xfrm>
            <a:off x="2435225" y="1826895"/>
            <a:ext cx="7493000" cy="316420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
        <p:nvSpPr>
          <p:cNvPr id="3" name="Rectangle 2">
            <a:extLst>
              <a:ext uri="{FF2B5EF4-FFF2-40B4-BE49-F238E27FC236}">
                <a16:creationId xmlns:a16="http://schemas.microsoft.com/office/drawing/2014/main" id="{1F478306-CD95-EE47-91AB-2BE29294600A}"/>
              </a:ext>
            </a:extLst>
          </p:cNvPr>
          <p:cNvSpPr/>
          <p:nvPr/>
        </p:nvSpPr>
        <p:spPr>
          <a:xfrm>
            <a:off x="10815638" y="0"/>
            <a:ext cx="1376362" cy="166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512886-F928-D44D-B32A-12476C74B0CB}"/>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3" name="组合 3">
            <a:extLst>
              <a:ext uri="{FF2B5EF4-FFF2-40B4-BE49-F238E27FC236}">
                <a16:creationId xmlns:a16="http://schemas.microsoft.com/office/drawing/2014/main" id="{00019397-0BBD-DF4B-9A97-579C8146C2AC}"/>
              </a:ext>
            </a:extLst>
          </p:cNvPr>
          <p:cNvGrpSpPr/>
          <p:nvPr/>
        </p:nvGrpSpPr>
        <p:grpSpPr>
          <a:xfrm>
            <a:off x="1981161" y="2022035"/>
            <a:ext cx="8736458" cy="2055304"/>
            <a:chOff x="7019" y="5598"/>
            <a:chExt cx="6358" cy="1378"/>
          </a:xfrm>
        </p:grpSpPr>
        <p:sp>
          <p:nvSpPr>
            <p:cNvPr id="4" name="任意多边形 18">
              <a:extLst>
                <a:ext uri="{FF2B5EF4-FFF2-40B4-BE49-F238E27FC236}">
                  <a16:creationId xmlns:a16="http://schemas.microsoft.com/office/drawing/2014/main" id="{86BA5BC2-5674-4A40-A024-D4DA1C140200}"/>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文本框 19">
              <a:extLst>
                <a:ext uri="{FF2B5EF4-FFF2-40B4-BE49-F238E27FC236}">
                  <a16:creationId xmlns:a16="http://schemas.microsoft.com/office/drawing/2014/main" id="{3B9E7575-F311-5644-8D67-6299782627FF}"/>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234778830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 Box 2"/>
          <p:cNvSpPr txBox="1"/>
          <p:nvPr/>
        </p:nvSpPr>
        <p:spPr>
          <a:xfrm>
            <a:off x="587375" y="304165"/>
            <a:ext cx="10488295" cy="583565"/>
          </a:xfrm>
          <a:prstGeom prst="rect">
            <a:avLst/>
          </a:prstGeom>
          <a:noFill/>
        </p:spPr>
        <p:txBody>
          <a:bodyPr wrap="square" rtlCol="0">
            <a:spAutoFit/>
          </a:bodyPr>
          <a:lstStyle/>
          <a:p>
            <a:pPr algn="ctr"/>
            <a:r>
              <a:rPr lang="en-US" sz="3200"/>
              <a:t>Cùng tham gia một buổi vệ sinh ở sân trường</a:t>
            </a:r>
          </a:p>
        </p:txBody>
      </p:sp>
      <p:pic>
        <p:nvPicPr>
          <p:cNvPr id="6" name="Content Placeholder 5"/>
          <p:cNvPicPr>
            <a:picLocks noGrp="1" noChangeAspect="1"/>
          </p:cNvPicPr>
          <p:nvPr>
            <p:ph idx="1"/>
          </p:nvPr>
        </p:nvPicPr>
        <p:blipFill>
          <a:blip r:embed="rId4"/>
          <a:stretch>
            <a:fillRect/>
          </a:stretch>
        </p:blipFill>
        <p:spPr>
          <a:xfrm>
            <a:off x="1911985" y="1299845"/>
            <a:ext cx="8307070" cy="4711065"/>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3713">
        <p15:prstTrans prst="airplan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ounded Rectangle 7"/>
          <p:cNvSpPr/>
          <p:nvPr/>
        </p:nvSpPr>
        <p:spPr>
          <a:xfrm>
            <a:off x="292735" y="132080"/>
            <a:ext cx="2392680"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Phân công</a:t>
            </a:r>
          </a:p>
        </p:txBody>
      </p:sp>
      <p:sp>
        <p:nvSpPr>
          <p:cNvPr id="2" name="Rounded Rectangle 1"/>
          <p:cNvSpPr/>
          <p:nvPr/>
        </p:nvSpPr>
        <p:spPr>
          <a:xfrm>
            <a:off x="3416300" y="231775"/>
            <a:ext cx="7049135" cy="17665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a:t>Tổ 1, 2: Quét sân trường</a:t>
            </a:r>
          </a:p>
          <a:p>
            <a:pPr algn="ctr"/>
            <a:r>
              <a:rPr lang="en-US" sz="4000"/>
              <a:t>Tổ 3,4: Chăm sóc cây và bồn hoa</a:t>
            </a:r>
          </a:p>
        </p:txBody>
      </p:sp>
      <p:pic>
        <p:nvPicPr>
          <p:cNvPr id="3" name="Content Placeholder 2"/>
          <p:cNvPicPr>
            <a:picLocks noGrp="1" noChangeAspect="1"/>
          </p:cNvPicPr>
          <p:nvPr>
            <p:ph idx="1"/>
          </p:nvPr>
        </p:nvPicPr>
        <p:blipFill>
          <a:blip r:embed="rId4"/>
          <a:stretch>
            <a:fillRect/>
          </a:stretch>
        </p:blipFill>
        <p:spPr>
          <a:xfrm>
            <a:off x="2842260" y="2513330"/>
            <a:ext cx="7703820" cy="403098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advClick="0" advTm="3713">
        <p:split orient="vert" dir="in"/>
      </p:transition>
    </mc:Choice>
    <mc:Fallback xmlns="">
      <p:transition spd="slow" advClick="0" advTm="3713">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2" grpId="0" bldLvl="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C675E6-F341-C345-AF06-0C6EC28B69B3}"/>
              </a:ext>
            </a:extLst>
          </p:cNvPr>
          <p:cNvPicPr>
            <a:picLocks noChangeAspect="1"/>
          </p:cNvPicPr>
          <p:nvPr/>
        </p:nvPicPr>
        <p:blipFill rotWithShape="1">
          <a:blip r:embed="rId2">
            <a:extLst>
              <a:ext uri="{28A0092B-C50C-407E-A947-70E740481C1C}">
                <a14:useLocalDpi xmlns:a14="http://schemas.microsoft.com/office/drawing/2010/main" val="0"/>
              </a:ext>
            </a:extLst>
          </a:blip>
          <a:srcRect r="11640"/>
          <a:stretch/>
        </p:blipFill>
        <p:spPr>
          <a:xfrm>
            <a:off x="0" y="4233"/>
            <a:ext cx="12192000" cy="6849533"/>
          </a:xfrm>
          <a:prstGeom prst="rect">
            <a:avLst/>
          </a:prstGeom>
        </p:spPr>
      </p:pic>
      <p:grpSp>
        <p:nvGrpSpPr>
          <p:cNvPr id="3" name="组合 3">
            <a:extLst>
              <a:ext uri="{FF2B5EF4-FFF2-40B4-BE49-F238E27FC236}">
                <a16:creationId xmlns:a16="http://schemas.microsoft.com/office/drawing/2014/main" id="{2CF3361F-9EE9-5143-A125-406EC3FA9180}"/>
              </a:ext>
            </a:extLst>
          </p:cNvPr>
          <p:cNvGrpSpPr/>
          <p:nvPr/>
        </p:nvGrpSpPr>
        <p:grpSpPr>
          <a:xfrm>
            <a:off x="1981161" y="2022035"/>
            <a:ext cx="8736458" cy="2055304"/>
            <a:chOff x="7019" y="5598"/>
            <a:chExt cx="6358" cy="1378"/>
          </a:xfrm>
        </p:grpSpPr>
        <p:sp>
          <p:nvSpPr>
            <p:cNvPr id="4" name="任意多边形 18">
              <a:extLst>
                <a:ext uri="{FF2B5EF4-FFF2-40B4-BE49-F238E27FC236}">
                  <a16:creationId xmlns:a16="http://schemas.microsoft.com/office/drawing/2014/main" id="{30925778-E201-9648-9F3C-4097ED42C0B2}"/>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文本框 19">
              <a:extLst>
                <a:ext uri="{FF2B5EF4-FFF2-40B4-BE49-F238E27FC236}">
                  <a16:creationId xmlns:a16="http://schemas.microsoft.com/office/drawing/2014/main" id="{C03EFCAC-11D4-4142-872A-D957250E09A4}"/>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vận dụng</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26777512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7538" y="-1"/>
            <a:ext cx="4549962" cy="48958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750" y="-67220"/>
            <a:ext cx="5238749" cy="5030289"/>
          </a:xfrm>
          <a:prstGeom prst="rect">
            <a:avLst/>
          </a:prstGeom>
        </p:spPr>
      </p:pic>
      <p:sp>
        <p:nvSpPr>
          <p:cNvPr id="7" name="TextBox 6"/>
          <p:cNvSpPr txBox="1"/>
          <p:nvPr/>
        </p:nvSpPr>
        <p:spPr>
          <a:xfrm>
            <a:off x="342900" y="5257800"/>
            <a:ext cx="11468100" cy="1384995"/>
          </a:xfrm>
          <a:prstGeom prst="rect">
            <a:avLst/>
          </a:prstGeom>
          <a:noFill/>
        </p:spPr>
        <p:txBody>
          <a:bodyPr wrap="square" rtlCol="0">
            <a:spAutoFit/>
          </a:bodyPr>
          <a:lstStyle/>
          <a:p>
            <a:pPr algn="ctr"/>
            <a:r>
              <a:rPr lang="en-US" sz="2800" dirty="0" err="1">
                <a:solidFill>
                  <a:srgbClr val="0000FF"/>
                </a:solidFill>
                <a:latin typeface="Arial" panose="020B0604020202020204" pitchFamily="34" charset="0"/>
                <a:cs typeface="Arial" panose="020B0604020202020204" pitchFamily="34" charset="0"/>
              </a:rPr>
              <a:t>Môi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trường</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biển</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sông</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hồ</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đang</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bị</a:t>
            </a:r>
            <a:r>
              <a:rPr lang="en-US" sz="2800" dirty="0">
                <a:solidFill>
                  <a:srgbClr val="0000FF"/>
                </a:solidFill>
                <a:latin typeface="Arial" panose="020B0604020202020204" pitchFamily="34" charset="0"/>
                <a:cs typeface="Arial" panose="020B0604020202020204" pitchFamily="34" charset="0"/>
              </a:rPr>
              <a:t> ô </a:t>
            </a:r>
            <a:r>
              <a:rPr lang="en-US" sz="2800" dirty="0" err="1">
                <a:solidFill>
                  <a:srgbClr val="0000FF"/>
                </a:solidFill>
                <a:latin typeface="Arial" panose="020B0604020202020204" pitchFamily="34" charset="0"/>
                <a:cs typeface="Arial" panose="020B0604020202020204" pitchFamily="34" charset="0"/>
              </a:rPr>
              <a:t>nhiễm</a:t>
            </a:r>
            <a:r>
              <a:rPr lang="en-US" sz="2800" dirty="0">
                <a:solidFill>
                  <a:srgbClr val="0000FF"/>
                </a:solidFill>
                <a:latin typeface="Arial" panose="020B0604020202020204" pitchFamily="34" charset="0"/>
                <a:cs typeface="Arial" panose="020B0604020202020204" pitchFamily="34" charset="0"/>
              </a:rPr>
              <a:t> do </a:t>
            </a:r>
            <a:r>
              <a:rPr lang="en-US" sz="2800" dirty="0" err="1">
                <a:solidFill>
                  <a:srgbClr val="0000FF"/>
                </a:solidFill>
                <a:latin typeface="Arial" panose="020B0604020202020204" pitchFamily="34" charset="0"/>
                <a:cs typeface="Arial" panose="020B0604020202020204" pitchFamily="34" charset="0"/>
              </a:rPr>
              <a:t>rác</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thải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của</a:t>
            </a:r>
            <a:r>
              <a:rPr lang="en-US" sz="2800" dirty="0">
                <a:solidFill>
                  <a:srgbClr val="0000FF"/>
                </a:solidFill>
                <a:latin typeface="Arial" panose="020B0604020202020204" pitchFamily="34" charset="0"/>
                <a:cs typeface="Arial" panose="020B0604020202020204" pitchFamily="34" charset="0"/>
              </a:rPr>
              <a:t> con </a:t>
            </a:r>
            <a:r>
              <a:rPr lang="en-US" sz="2800" dirty="0" err="1">
                <a:solidFill>
                  <a:srgbClr val="0000FF"/>
                </a:solidFill>
                <a:latin typeface="Arial" panose="020B0604020202020204" pitchFamily="34" charset="0"/>
                <a:cs typeface="Arial" panose="020B0604020202020204" pitchFamily="34" charset="0"/>
              </a:rPr>
              <a:t>người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Hãy</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cứu</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các</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loài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sinh</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vật</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dưới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biển</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bằng</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cách</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dọn</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sạch</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rác</a:t>
            </a:r>
            <a:r>
              <a:rPr lang="en-US" sz="2800" dirty="0">
                <a:solidFill>
                  <a:srgbClr val="0000FF"/>
                </a:solidFill>
                <a:latin typeface="Arial" panose="020B0604020202020204" pitchFamily="34" charset="0"/>
                <a:cs typeface="Arial" panose="020B0604020202020204" pitchFamily="34" charset="0"/>
              </a:rPr>
              <a:t> qua </a:t>
            </a:r>
            <a:r>
              <a:rPr lang="en-US" sz="2800" dirty="0" err="1">
                <a:solidFill>
                  <a:srgbClr val="0000FF"/>
                </a:solidFill>
                <a:latin typeface="Arial" panose="020B0604020202020204" pitchFamily="34" charset="0"/>
                <a:cs typeface="Arial" panose="020B0604020202020204" pitchFamily="34" charset="0"/>
              </a:rPr>
              <a:t>việc</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trả</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lời</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đúng</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các</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câu</a:t>
            </a:r>
            <a:r>
              <a:rPr lang="en-US" sz="2800" dirty="0">
                <a:solidFill>
                  <a:srgbClr val="0000FF"/>
                </a:solidFill>
                <a:latin typeface="Arial" panose="020B0604020202020204" pitchFamily="34" charset="0"/>
                <a:cs typeface="Arial" panose="020B0604020202020204" pitchFamily="34" charset="0"/>
              </a:rPr>
              <a:t> </a:t>
            </a:r>
            <a:r>
              <a:rPr lang="en-US" sz="2800" dirty="0" err="1">
                <a:solidFill>
                  <a:srgbClr val="0000FF"/>
                </a:solidFill>
                <a:latin typeface="Arial" panose="020B0604020202020204" pitchFamily="34" charset="0"/>
                <a:cs typeface="Arial" panose="020B0604020202020204" pitchFamily="34" charset="0"/>
              </a:rPr>
              <a:t>hỏi</a:t>
            </a:r>
            <a:r>
              <a:rPr lang="en-US" sz="2800" dirty="0">
                <a:solidFill>
                  <a:srgbClr val="0000FF"/>
                </a:solidFill>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6" presetClass="entr" presetSubtype="16" fill="hold" grpId="0" nodeType="afterEffect">
                                  <p:stCondLst>
                                    <p:cond delay="0"/>
                                  </p:stCondLst>
                                  <p:iterate type="lt">
                                    <p:tmPct val="0"/>
                                  </p:iterate>
                                  <p:childTnLst>
                                    <p:set>
                                      <p:cBhvr>
                                        <p:cTn id="18" dur="1" fill="hold">
                                          <p:stCondLst>
                                            <p:cond delay="0"/>
                                          </p:stCondLst>
                                        </p:cTn>
                                        <p:tgtEl>
                                          <p:spTgt spid="7">
                                            <p:txEl>
                                              <p:pRg st="0" end="0"/>
                                            </p:txEl>
                                          </p:spTgt>
                                        </p:tgtEl>
                                        <p:attrNameLst>
                                          <p:attrName>style.visibility</p:attrName>
                                        </p:attrNameLst>
                                      </p:cBhvr>
                                      <p:to>
                                        <p:strVal val="visible"/>
                                      </p:to>
                                    </p:set>
                                    <p:animEffect transition="in" filter="circle(in)">
                                      <p:cBhvr>
                                        <p:cTn id="19"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958340" y="1014095"/>
            <a:ext cx="8478520" cy="5041265"/>
          </a:xfrm>
          <a:prstGeom prst="rect">
            <a:avLst/>
          </a:prstGeom>
        </p:spPr>
      </p:pic>
      <p:sp>
        <p:nvSpPr>
          <p:cNvPr id="5" name="Rounded Rectangle 4"/>
          <p:cNvSpPr/>
          <p:nvPr/>
        </p:nvSpPr>
        <p:spPr>
          <a:xfrm>
            <a:off x="141605" y="40640"/>
            <a:ext cx="1896745" cy="7912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Tổng kết</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t="-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485265" y="143510"/>
            <a:ext cx="9525000" cy="2887980"/>
          </a:xfrm>
          <a:prstGeom prst="rect">
            <a:avLst/>
          </a:prstGeom>
        </p:spPr>
      </p:pic>
      <p:pic>
        <p:nvPicPr>
          <p:cNvPr id="5" name="Picture 4"/>
          <p:cNvPicPr>
            <a:picLocks noChangeAspect="1"/>
          </p:cNvPicPr>
          <p:nvPr/>
        </p:nvPicPr>
        <p:blipFill>
          <a:blip r:embed="rId4"/>
          <a:stretch>
            <a:fillRect/>
          </a:stretch>
        </p:blipFill>
        <p:spPr>
          <a:xfrm>
            <a:off x="2999105" y="3208020"/>
            <a:ext cx="6073140" cy="36499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t="-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1724025" y="506730"/>
            <a:ext cx="9228455" cy="48082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Chúc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các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em</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học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tốt</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p14:dur="10" advClick="0">
        <p15:prstTrans prst="airplan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esktop\Giai cuu dai duong 2\Photography-Background-shark-Underwater-backdrop-coral-photography-Backdrops-Cartoon-bubble-Children-Fish-photo-Coral-Studi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DMIN\Desktop\Tai nguyen thiet ke tro choi\Bảng gỗ\49f1b87228eb6bdb68e300357ebeb9ca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3276600" y="113317"/>
            <a:ext cx="5410200" cy="196816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482675" y="314860"/>
            <a:ext cx="3212738" cy="1323439"/>
          </a:xfrm>
          <a:prstGeom prst="rect">
            <a:avLst/>
          </a:prstGeom>
          <a:noFill/>
        </p:spPr>
        <p:txBody>
          <a:bodyPr wrap="none" rtlCol="0">
            <a:spAutoFit/>
          </a:bodyPr>
          <a:lstStyle/>
          <a:p>
            <a:pPr algn="ctr"/>
            <a:r>
              <a:rPr lang="en-US" sz="4000" b="1" dirty="0">
                <a:solidFill>
                  <a:srgbClr val="CC0066"/>
                </a:solidFill>
                <a:latin typeface="Arial" panose="020B0604020202020204" pitchFamily="34" charset="0"/>
                <a:cs typeface="Arial" panose="020B0604020202020204" pitchFamily="34" charset="0"/>
              </a:rPr>
              <a:t>DỌN SẠCH</a:t>
            </a:r>
          </a:p>
          <a:p>
            <a:pPr algn="ctr"/>
            <a:r>
              <a:rPr lang="en-US" sz="4000" b="1" dirty="0">
                <a:solidFill>
                  <a:srgbClr val="CC0066"/>
                </a:solidFill>
                <a:latin typeface="Arial" panose="020B0604020202020204" pitchFamily="34" charset="0"/>
                <a:cs typeface="Arial" panose="020B0604020202020204" pitchFamily="34" charset="0"/>
              </a:rPr>
              <a:t>ĐẠI DƯƠNG</a:t>
            </a:r>
          </a:p>
        </p:txBody>
      </p:sp>
      <p:pic>
        <p:nvPicPr>
          <p:cNvPr id="11" name="Picture 11" descr="C:\Users\ADMIN\Desktop\Tai nguyen thiet ke tro choi\Angry birds epic birds\1505573783630 (2).png">
            <a:hlinkClick r:id="" action="ppaction://noaction"/>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07111" y="2178633"/>
            <a:ext cx="1069648" cy="5856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645208">
            <a:off x="1637457" y="5123798"/>
            <a:ext cx="1727927" cy="2342952"/>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941387">
            <a:off x="9200453" y="5062699"/>
            <a:ext cx="1715896" cy="2144870"/>
          </a:xfrm>
          <a:prstGeom prst="rect">
            <a:avLst/>
          </a:prstGeom>
        </p:spPr>
      </p:pic>
      <p:pic>
        <p:nvPicPr>
          <p:cNvPr id="14" name="Picture 13"/>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3833" y1="9200" x2="82667" y2="8000"/>
                        <a14:foregroundMark x1="67167" y1="10800" x2="72333" y2="90000"/>
                        <a14:foregroundMark x1="85000" y1="8800" x2="82667" y2="86000"/>
                        <a14:foregroundMark x1="76167" y1="18000" x2="73167" y2="92000"/>
                        <a14:foregroundMark x1="75833" y1="23600" x2="61333" y2="91600"/>
                        <a14:foregroundMark x1="67667" y1="87600" x2="4167" y2="85200"/>
                        <a14:foregroundMark x1="1167" y1="5200" x2="22500" y2="50400"/>
                        <a14:foregroundMark x1="4333" y1="4000" x2="29000" y2="3200"/>
                        <a14:foregroundMark x1="28000" y1="10000" x2="14000" y2="30400"/>
                        <a14:foregroundMark x1="2000" y1="2400" x2="10167" y2="2400"/>
                        <a14:foregroundMark x1="2667" y1="12400" x2="2667" y2="82000"/>
                        <a14:foregroundMark x1="1167" y1="17200" x2="1333" y2="71600"/>
                        <a14:foregroundMark x1="77333" y1="24400" x2="77333" y2="93600"/>
                        <a14:foregroundMark x1="63000" y1="19200" x2="63000" y2="73600"/>
                        <a14:foregroundMark x1="82167" y1="39600" x2="74833" y2="77600"/>
                        <a14:foregroundMark x1="88000" y1="70000" x2="80500" y2="90800"/>
                        <a14:foregroundMark x1="87667" y1="84800" x2="78833" y2="96800"/>
                        <a14:backgroundMark x1="1667" y1="2000" x2="9333" y2="1200"/>
                        <a14:backgroundMark x1="94167" y1="82800" x2="86333" y2="96000"/>
                        <a14:backgroundMark x1="85833" y1="94800" x2="85833" y2="94800"/>
                      </a14:backgroundRemoval>
                    </a14:imgEffect>
                  </a14:imgLayer>
                </a14:imgProps>
              </a:ext>
              <a:ext uri="{28A0092B-C50C-407E-A947-70E740481C1C}">
                <a14:useLocalDpi xmlns:a14="http://schemas.microsoft.com/office/drawing/2010/main" val="0"/>
              </a:ext>
            </a:extLst>
          </a:blip>
          <a:stretch>
            <a:fillRect/>
          </a:stretch>
        </p:blipFill>
        <p:spPr>
          <a:xfrm rot="11038777">
            <a:off x="5396279" y="5227721"/>
            <a:ext cx="2589561" cy="1773672"/>
          </a:xfrm>
          <a:prstGeom prst="rect">
            <a:avLst/>
          </a:prstGeom>
        </p:spPr>
      </p:pic>
      <p:pic>
        <p:nvPicPr>
          <p:cNvPr id="15"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850153" flipH="1">
            <a:off x="10649414" y="1707823"/>
            <a:ext cx="328167" cy="1181397"/>
          </a:xfrm>
          <a:prstGeom prst="rect">
            <a:avLst/>
          </a:prstGeom>
        </p:spPr>
      </p:pic>
      <p:pic>
        <p:nvPicPr>
          <p:cNvPr id="16" name="Picture 15"/>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2949917">
            <a:off x="4248134" y="5310300"/>
            <a:ext cx="1303137" cy="1303137"/>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8904553">
            <a:off x="1888679" y="998238"/>
            <a:ext cx="399481" cy="693836"/>
          </a:xfrm>
          <a:prstGeom prst="rect">
            <a:avLst/>
          </a:prstGeom>
        </p:spPr>
      </p:pic>
      <p:pic>
        <p:nvPicPr>
          <p:cNvPr id="2" name="Zen Garden In-Game - Laura Shigihara - NhacCuaTu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643743" y="599047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2"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32" presetClass="emph" presetSubtype="0" repeatCount="indefinite" fill="hold" nodeType="withEffect">
                                  <p:stCondLst>
                                    <p:cond delay="0"/>
                                  </p:stCondLst>
                                  <p:childTnLst>
                                    <p:animRot by="120000">
                                      <p:cBhvr>
                                        <p:cTn id="23" dur="300" fill="hold">
                                          <p:stCondLst>
                                            <p:cond delay="0"/>
                                          </p:stCondLst>
                                        </p:cTn>
                                        <p:tgtEl>
                                          <p:spTgt spid="15"/>
                                        </p:tgtEl>
                                        <p:attrNameLst>
                                          <p:attrName>r</p:attrName>
                                        </p:attrNameLst>
                                      </p:cBhvr>
                                    </p:animRot>
                                    <p:animRot by="-240000">
                                      <p:cBhvr>
                                        <p:cTn id="24" dur="600" fill="hold">
                                          <p:stCondLst>
                                            <p:cond delay="600"/>
                                          </p:stCondLst>
                                        </p:cTn>
                                        <p:tgtEl>
                                          <p:spTgt spid="15"/>
                                        </p:tgtEl>
                                        <p:attrNameLst>
                                          <p:attrName>r</p:attrName>
                                        </p:attrNameLst>
                                      </p:cBhvr>
                                    </p:animRot>
                                    <p:animRot by="240000">
                                      <p:cBhvr>
                                        <p:cTn id="25" dur="600" fill="hold">
                                          <p:stCondLst>
                                            <p:cond delay="1200"/>
                                          </p:stCondLst>
                                        </p:cTn>
                                        <p:tgtEl>
                                          <p:spTgt spid="15"/>
                                        </p:tgtEl>
                                        <p:attrNameLst>
                                          <p:attrName>r</p:attrName>
                                        </p:attrNameLst>
                                      </p:cBhvr>
                                    </p:animRot>
                                    <p:animRot by="-240000">
                                      <p:cBhvr>
                                        <p:cTn id="26" dur="600" fill="hold">
                                          <p:stCondLst>
                                            <p:cond delay="1800"/>
                                          </p:stCondLst>
                                        </p:cTn>
                                        <p:tgtEl>
                                          <p:spTgt spid="15"/>
                                        </p:tgtEl>
                                        <p:attrNameLst>
                                          <p:attrName>r</p:attrName>
                                        </p:attrNameLst>
                                      </p:cBhvr>
                                    </p:animRot>
                                    <p:animRot by="120000">
                                      <p:cBhvr>
                                        <p:cTn id="27" dur="600" fill="hold">
                                          <p:stCondLst>
                                            <p:cond delay="2400"/>
                                          </p:stCondLst>
                                        </p:cTn>
                                        <p:tgtEl>
                                          <p:spTgt spid="15"/>
                                        </p:tgtEl>
                                        <p:attrNameLst>
                                          <p:attrName>r</p:attrName>
                                        </p:attrNameLst>
                                      </p:cBhvr>
                                    </p:animRot>
                                  </p:childTnLst>
                                </p:cTn>
                              </p:par>
                              <p:par>
                                <p:cTn id="28" presetID="32" presetClass="emph" presetSubtype="0" repeatCount="indefinite" fill="hold" nodeType="withEffect">
                                  <p:stCondLst>
                                    <p:cond delay="0"/>
                                  </p:stCondLst>
                                  <p:childTnLst>
                                    <p:animRot by="120000">
                                      <p:cBhvr>
                                        <p:cTn id="29" dur="300" fill="hold">
                                          <p:stCondLst>
                                            <p:cond delay="0"/>
                                          </p:stCondLst>
                                        </p:cTn>
                                        <p:tgtEl>
                                          <p:spTgt spid="16"/>
                                        </p:tgtEl>
                                        <p:attrNameLst>
                                          <p:attrName>r</p:attrName>
                                        </p:attrNameLst>
                                      </p:cBhvr>
                                    </p:animRot>
                                    <p:animRot by="-240000">
                                      <p:cBhvr>
                                        <p:cTn id="30" dur="600" fill="hold">
                                          <p:stCondLst>
                                            <p:cond delay="600"/>
                                          </p:stCondLst>
                                        </p:cTn>
                                        <p:tgtEl>
                                          <p:spTgt spid="16"/>
                                        </p:tgtEl>
                                        <p:attrNameLst>
                                          <p:attrName>r</p:attrName>
                                        </p:attrNameLst>
                                      </p:cBhvr>
                                    </p:animRot>
                                    <p:animRot by="240000">
                                      <p:cBhvr>
                                        <p:cTn id="31" dur="600" fill="hold">
                                          <p:stCondLst>
                                            <p:cond delay="1200"/>
                                          </p:stCondLst>
                                        </p:cTn>
                                        <p:tgtEl>
                                          <p:spTgt spid="16"/>
                                        </p:tgtEl>
                                        <p:attrNameLst>
                                          <p:attrName>r</p:attrName>
                                        </p:attrNameLst>
                                      </p:cBhvr>
                                    </p:animRot>
                                    <p:animRot by="-240000">
                                      <p:cBhvr>
                                        <p:cTn id="32" dur="600" fill="hold">
                                          <p:stCondLst>
                                            <p:cond delay="1800"/>
                                          </p:stCondLst>
                                        </p:cTn>
                                        <p:tgtEl>
                                          <p:spTgt spid="16"/>
                                        </p:tgtEl>
                                        <p:attrNameLst>
                                          <p:attrName>r</p:attrName>
                                        </p:attrNameLst>
                                      </p:cBhvr>
                                    </p:animRot>
                                    <p:animRot by="120000">
                                      <p:cBhvr>
                                        <p:cTn id="33" dur="600" fill="hold">
                                          <p:stCondLst>
                                            <p:cond delay="2400"/>
                                          </p:stCondLst>
                                        </p:cTn>
                                        <p:tgtEl>
                                          <p:spTgt spid="16"/>
                                        </p:tgtEl>
                                        <p:attrNameLst>
                                          <p:attrName>r</p:attrName>
                                        </p:attrNameLst>
                                      </p:cBhvr>
                                    </p:animRot>
                                  </p:childTnLst>
                                </p:cTn>
                              </p:par>
                              <p:par>
                                <p:cTn id="34" presetID="32" presetClass="emph" presetSubtype="0" repeatCount="indefinite" fill="hold" nodeType="withEffect">
                                  <p:stCondLst>
                                    <p:cond delay="0"/>
                                  </p:stCondLst>
                                  <p:childTnLst>
                                    <p:animRot by="120000">
                                      <p:cBhvr>
                                        <p:cTn id="35" dur="300" fill="hold">
                                          <p:stCondLst>
                                            <p:cond delay="0"/>
                                          </p:stCondLst>
                                        </p:cTn>
                                        <p:tgtEl>
                                          <p:spTgt spid="17"/>
                                        </p:tgtEl>
                                        <p:attrNameLst>
                                          <p:attrName>r</p:attrName>
                                        </p:attrNameLst>
                                      </p:cBhvr>
                                    </p:animRot>
                                    <p:animRot by="-240000">
                                      <p:cBhvr>
                                        <p:cTn id="36" dur="600" fill="hold">
                                          <p:stCondLst>
                                            <p:cond delay="600"/>
                                          </p:stCondLst>
                                        </p:cTn>
                                        <p:tgtEl>
                                          <p:spTgt spid="17"/>
                                        </p:tgtEl>
                                        <p:attrNameLst>
                                          <p:attrName>r</p:attrName>
                                        </p:attrNameLst>
                                      </p:cBhvr>
                                    </p:animRot>
                                    <p:animRot by="240000">
                                      <p:cBhvr>
                                        <p:cTn id="37" dur="600" fill="hold">
                                          <p:stCondLst>
                                            <p:cond delay="1200"/>
                                          </p:stCondLst>
                                        </p:cTn>
                                        <p:tgtEl>
                                          <p:spTgt spid="17"/>
                                        </p:tgtEl>
                                        <p:attrNameLst>
                                          <p:attrName>r</p:attrName>
                                        </p:attrNameLst>
                                      </p:cBhvr>
                                    </p:animRot>
                                    <p:animRot by="-240000">
                                      <p:cBhvr>
                                        <p:cTn id="38" dur="600" fill="hold">
                                          <p:stCondLst>
                                            <p:cond delay="1800"/>
                                          </p:stCondLst>
                                        </p:cTn>
                                        <p:tgtEl>
                                          <p:spTgt spid="17"/>
                                        </p:tgtEl>
                                        <p:attrNameLst>
                                          <p:attrName>r</p:attrName>
                                        </p:attrNameLst>
                                      </p:cBhvr>
                                    </p:animRot>
                                    <p:animRot by="120000">
                                      <p:cBhvr>
                                        <p:cTn id="39"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5" restart="whenNotActive" fill="hold" evtFilter="cancelBubble" nodeType="interactiveSeq">
                <p:stCondLst>
                  <p:cond evt="onClick" delay="0">
                    <p:tgtEl>
                      <p:spTgt spid="12"/>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0" restart="whenNotActive" fill="hold" evtFilter="cancelBubble" nodeType="interactiveSeq">
                <p:stCondLst>
                  <p:cond evt="onClick" delay="0">
                    <p:tgtEl>
                      <p:spTgt spid="13"/>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22727" numSld="50">
                <p:cTn id="70"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5" name="Picture 6" descr="C:\Users\ADMIN\Desktop\Doreamon cau ca\giphy (4).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2586912" y="582264"/>
            <a:ext cx="809626" cy="74572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C:\Users\ADMIN\Desktop\Doreamon cau ca\animated-tropical-fish-5-2.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9114" y="2717483"/>
            <a:ext cx="799726" cy="62858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C:\Users\ADMIN\Desktop\Doreamon cau ca\largemouth_bass_swimming_hg_clr1.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2347369" y="3174660"/>
            <a:ext cx="1406848" cy="8249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Doreamon cau ca\animated-emperor-fish.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9700" y="1327991"/>
            <a:ext cx="1028700" cy="7286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sers\ADMIN\Desktop\Doreamon cau ca\largemouth_bass_swimming_hg_clr1.gif"/>
          <p:cNvPicPr>
            <a:picLocks noChangeAspect="1" noChangeArrowheads="1" noCrop="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889806" y="3681568"/>
            <a:ext cx="1127806" cy="5665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ADMIN\Desktop\Giai cuu dai duong 2\700_FO65125975_f041b01242bb3572e28f8de758886853.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12991725" y="4597841"/>
            <a:ext cx="1159877" cy="93178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288267" flipH="1">
            <a:off x="7278701" y="1349553"/>
            <a:ext cx="292597" cy="1053347"/>
          </a:xfrm>
          <a:prstGeom prst="rect">
            <a:avLst/>
          </a:prstGeom>
        </p:spPr>
      </p:pic>
      <p:pic>
        <p:nvPicPr>
          <p:cNvPr id="36" name="Picture 35"/>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2949917">
            <a:off x="854730" y="723010"/>
            <a:ext cx="1303137" cy="1303137"/>
          </a:xfrm>
          <a:prstGeom prst="rect">
            <a:avLst/>
          </a:prstGeom>
        </p:spPr>
      </p:pic>
      <p:pic>
        <p:nvPicPr>
          <p:cNvPr id="37" name="Picture 3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006014">
            <a:off x="3497594" y="2588488"/>
            <a:ext cx="409605" cy="711419"/>
          </a:xfrm>
          <a:prstGeom prst="rect">
            <a:avLst/>
          </a:prstGeom>
        </p:spPr>
      </p:pic>
      <p:pic>
        <p:nvPicPr>
          <p:cNvPr id="38" name="Picture 37"/>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25967" y1="3237" x2="39227" y2="5396"/>
                      </a14:backgroundRemoval>
                    </a14:imgEffect>
                  </a14:imgLayer>
                </a14:imgProps>
              </a:ext>
              <a:ext uri="{28A0092B-C50C-407E-A947-70E740481C1C}">
                <a14:useLocalDpi xmlns:a14="http://schemas.microsoft.com/office/drawing/2010/main" val="0"/>
              </a:ext>
            </a:extLst>
          </a:blip>
          <a:stretch>
            <a:fillRect/>
          </a:stretch>
        </p:blipFill>
        <p:spPr>
          <a:xfrm rot="10018793">
            <a:off x="10503370" y="2351793"/>
            <a:ext cx="626354" cy="962025"/>
          </a:xfrm>
          <a:prstGeom prst="rect">
            <a:avLst/>
          </a:prstGeom>
        </p:spPr>
      </p:pic>
      <p:sp>
        <p:nvSpPr>
          <p:cNvPr id="39" name="8-Point Star 38">
            <a:hlinkClick r:id="rId15" action="ppaction://hlinksldjump"/>
          </p:cNvPr>
          <p:cNvSpPr/>
          <p:nvPr/>
        </p:nvSpPr>
        <p:spPr>
          <a:xfrm>
            <a:off x="1150326" y="220409"/>
            <a:ext cx="711944" cy="660829"/>
          </a:xfrm>
          <a:prstGeom prst="star8">
            <a:avLst/>
          </a:prstGeom>
          <a:solidFill>
            <a:srgbClr val="00B0F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rPr>
              <a:t>1</a:t>
            </a:r>
          </a:p>
        </p:txBody>
      </p:sp>
      <p:sp>
        <p:nvSpPr>
          <p:cNvPr id="40" name="8-Point Star 39">
            <a:hlinkClick r:id="" action="ppaction://noaction"/>
          </p:cNvPr>
          <p:cNvSpPr/>
          <p:nvPr/>
        </p:nvSpPr>
        <p:spPr>
          <a:xfrm>
            <a:off x="3340322" y="1726239"/>
            <a:ext cx="711944" cy="660829"/>
          </a:xfrm>
          <a:prstGeom prst="star8">
            <a:avLst/>
          </a:prstGeom>
          <a:solidFill>
            <a:srgbClr val="00B0F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hlinkClick r:id="rId16" action="ppaction://hlinksldjump"/>
              </a:rPr>
              <a:t>2</a:t>
            </a:r>
            <a:endParaRPr lang="en-US" sz="2800" dirty="0">
              <a:solidFill>
                <a:srgbClr val="FFFF00"/>
              </a:solidFill>
            </a:endParaRPr>
          </a:p>
        </p:txBody>
      </p:sp>
      <p:sp>
        <p:nvSpPr>
          <p:cNvPr id="41" name="8-Point Star 40">
            <a:hlinkClick r:id="rId17" action="ppaction://hlinksldjump"/>
          </p:cNvPr>
          <p:cNvSpPr/>
          <p:nvPr/>
        </p:nvSpPr>
        <p:spPr>
          <a:xfrm>
            <a:off x="6958062" y="1053883"/>
            <a:ext cx="711944" cy="660829"/>
          </a:xfrm>
          <a:prstGeom prst="star8">
            <a:avLst/>
          </a:prstGeom>
          <a:solidFill>
            <a:srgbClr val="00B0F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rPr>
              <a:t>3</a:t>
            </a:r>
          </a:p>
        </p:txBody>
      </p:sp>
      <p:sp>
        <p:nvSpPr>
          <p:cNvPr id="42" name="8-Point Star 41">
            <a:hlinkClick r:id="rId18" action="ppaction://hlinksldjump"/>
          </p:cNvPr>
          <p:cNvSpPr/>
          <p:nvPr/>
        </p:nvSpPr>
        <p:spPr>
          <a:xfrm>
            <a:off x="10388005" y="1581489"/>
            <a:ext cx="711944" cy="660829"/>
          </a:xfrm>
          <a:prstGeom prst="star8">
            <a:avLst/>
          </a:prstGeom>
          <a:solidFill>
            <a:srgbClr val="00B0F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fill="hold" nodeType="withEffect">
                                  <p:stCondLst>
                                    <p:cond delay="0"/>
                                  </p:stCondLst>
                                  <p:childTnLst>
                                    <p:animMotion origin="layout" path="M -6.93889E-18 -3.35805E-6 L 1.12708 0.0034 " pathEditMode="relative" rAng="0" ptsTypes="AA">
                                      <p:cBhvr>
                                        <p:cTn id="6" dur="27000" fill="hold"/>
                                        <p:tgtEl>
                                          <p:spTgt spid="16"/>
                                        </p:tgtEl>
                                        <p:attrNameLst>
                                          <p:attrName>ppt_x</p:attrName>
                                          <p:attrName>ppt_y</p:attrName>
                                        </p:attrNameLst>
                                      </p:cBhvr>
                                      <p:rCtr x="56354" y="154"/>
                                    </p:animMotion>
                                  </p:childTnLst>
                                </p:cTn>
                              </p:par>
                              <p:par>
                                <p:cTn id="7" presetID="63" presetClass="path" presetSubtype="0" repeatCount="indefinite" accel="50000" decel="50000" fill="hold" nodeType="withEffect">
                                  <p:stCondLst>
                                    <p:cond delay="0"/>
                                  </p:stCondLst>
                                  <p:childTnLst>
                                    <p:animMotion origin="layout" path="M -1.38778E-17 0.02255 L 1.16667 0.00711 " pathEditMode="relative" rAng="0" ptsTypes="AA">
                                      <p:cBhvr>
                                        <p:cTn id="8" dur="37000" fill="hold"/>
                                        <p:tgtEl>
                                          <p:spTgt spid="18"/>
                                        </p:tgtEl>
                                        <p:attrNameLst>
                                          <p:attrName>ppt_x</p:attrName>
                                          <p:attrName>ppt_y</p:attrName>
                                        </p:attrNameLst>
                                      </p:cBhvr>
                                      <p:rCtr x="58333" y="-772"/>
                                    </p:animMotion>
                                  </p:childTnLst>
                                </p:cTn>
                              </p:par>
                              <p:par>
                                <p:cTn id="9" presetID="35" presetClass="path" presetSubtype="0" repeatCount="indefinite" accel="50000" decel="50000" fill="hold" nodeType="withEffect">
                                  <p:stCondLst>
                                    <p:cond delay="0"/>
                                  </p:stCondLst>
                                  <p:childTnLst>
                                    <p:animMotion origin="layout" path="M -0.00156 -0.00583 L -1.14427 0.00528 " pathEditMode="relative" rAng="0" ptsTypes="AA">
                                      <p:cBhvr>
                                        <p:cTn id="10" dur="30000" fill="hold"/>
                                        <p:tgtEl>
                                          <p:spTgt spid="15"/>
                                        </p:tgtEl>
                                        <p:attrNameLst>
                                          <p:attrName>ppt_x</p:attrName>
                                          <p:attrName>ppt_y</p:attrName>
                                        </p:attrNameLst>
                                      </p:cBhvr>
                                      <p:rCtr x="-57135" y="555"/>
                                    </p:animMotion>
                                  </p:childTnLst>
                                </p:cTn>
                              </p:par>
                              <p:par>
                                <p:cTn id="11" presetID="35" presetClass="path" presetSubtype="0" repeatCount="indefinite" accel="50000" decel="50000" fill="hold" nodeType="withEffect">
                                  <p:stCondLst>
                                    <p:cond delay="0"/>
                                  </p:stCondLst>
                                  <p:childTnLst>
                                    <p:animMotion origin="layout" path="M -2.70833E-6 3.33333E-6 L -1.15638 0.02453 " pathEditMode="relative" rAng="0" ptsTypes="AA">
                                      <p:cBhvr>
                                        <p:cTn id="12" dur="31000" fill="hold"/>
                                        <p:tgtEl>
                                          <p:spTgt spid="17"/>
                                        </p:tgtEl>
                                        <p:attrNameLst>
                                          <p:attrName>ppt_x</p:attrName>
                                          <p:attrName>ppt_y</p:attrName>
                                        </p:attrNameLst>
                                      </p:cBhvr>
                                      <p:rCtr x="-57826" y="1227"/>
                                    </p:animMotion>
                                  </p:childTnLst>
                                </p:cTn>
                              </p:par>
                              <p:par>
                                <p:cTn id="13" presetID="35" presetClass="path" presetSubtype="0" repeatCount="indefinite" accel="50000" decel="50000" fill="hold" nodeType="withEffect">
                                  <p:stCondLst>
                                    <p:cond delay="0"/>
                                  </p:stCondLst>
                                  <p:childTnLst>
                                    <p:animMotion origin="layout" path="M 0.08195 0.03306 L 1.19827 -0.04109 " pathEditMode="relative" rAng="0" ptsTypes="AA">
                                      <p:cBhvr>
                                        <p:cTn id="14" dur="31000" fill="hold"/>
                                        <p:tgtEl>
                                          <p:spTgt spid="19"/>
                                        </p:tgtEl>
                                        <p:attrNameLst>
                                          <p:attrName>ppt_x</p:attrName>
                                          <p:attrName>ppt_y</p:attrName>
                                        </p:attrNameLst>
                                      </p:cBhvr>
                                      <p:rCtr x="55816" y="-3707"/>
                                    </p:animMotion>
                                  </p:childTnLst>
                                </p:cTn>
                              </p:par>
                              <p:par>
                                <p:cTn id="15" presetID="35" presetClass="path" presetSubtype="0" repeatCount="indefinite" accel="50000" decel="50000" fill="hold" nodeType="withEffect">
                                  <p:stCondLst>
                                    <p:cond delay="0"/>
                                  </p:stCondLst>
                                  <p:childTnLst>
                                    <p:animMotion origin="layout" path="M -1.04167E-6 -0.01111 L -1.25065 0.00718 " pathEditMode="relative" rAng="0" ptsTypes="AA">
                                      <p:cBhvr>
                                        <p:cTn id="16" dur="36000" fill="hold"/>
                                        <p:tgtEl>
                                          <p:spTgt spid="34"/>
                                        </p:tgtEl>
                                        <p:attrNameLst>
                                          <p:attrName>ppt_x</p:attrName>
                                          <p:attrName>ppt_y</p:attrName>
                                        </p:attrNameLst>
                                      </p:cBhvr>
                                      <p:rCtr x="-62539" y="903"/>
                                    </p:animMotion>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34"/>
                                        </p:tgtEl>
                                        <p:attrNameLst>
                                          <p:attrName>r</p:attrName>
                                        </p:attrNameLst>
                                      </p:cBhvr>
                                    </p:animRot>
                                    <p:animRot by="-240000">
                                      <p:cBhvr>
                                        <p:cTn id="19" dur="400" fill="hold">
                                          <p:stCondLst>
                                            <p:cond delay="400"/>
                                          </p:stCondLst>
                                        </p:cTn>
                                        <p:tgtEl>
                                          <p:spTgt spid="34"/>
                                        </p:tgtEl>
                                        <p:attrNameLst>
                                          <p:attrName>r</p:attrName>
                                        </p:attrNameLst>
                                      </p:cBhvr>
                                    </p:animRot>
                                    <p:animRot by="240000">
                                      <p:cBhvr>
                                        <p:cTn id="20" dur="400" fill="hold">
                                          <p:stCondLst>
                                            <p:cond delay="800"/>
                                          </p:stCondLst>
                                        </p:cTn>
                                        <p:tgtEl>
                                          <p:spTgt spid="34"/>
                                        </p:tgtEl>
                                        <p:attrNameLst>
                                          <p:attrName>r</p:attrName>
                                        </p:attrNameLst>
                                      </p:cBhvr>
                                    </p:animRot>
                                    <p:animRot by="-240000">
                                      <p:cBhvr>
                                        <p:cTn id="21" dur="400" fill="hold">
                                          <p:stCondLst>
                                            <p:cond delay="1200"/>
                                          </p:stCondLst>
                                        </p:cTn>
                                        <p:tgtEl>
                                          <p:spTgt spid="34"/>
                                        </p:tgtEl>
                                        <p:attrNameLst>
                                          <p:attrName>r</p:attrName>
                                        </p:attrNameLst>
                                      </p:cBhvr>
                                    </p:animRot>
                                    <p:animRot by="120000">
                                      <p:cBhvr>
                                        <p:cTn id="22" dur="400" fill="hold">
                                          <p:stCondLst>
                                            <p:cond delay="1600"/>
                                          </p:stCondLst>
                                        </p:cTn>
                                        <p:tgtEl>
                                          <p:spTgt spid="34"/>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5"/>
                                        </p:tgtEl>
                                        <p:attrNameLst>
                                          <p:attrName>r</p:attrName>
                                        </p:attrNameLst>
                                      </p:cBhvr>
                                    </p:animRot>
                                    <p:animRot by="-240000">
                                      <p:cBhvr>
                                        <p:cTn id="25" dur="600" fill="hold">
                                          <p:stCondLst>
                                            <p:cond delay="600"/>
                                          </p:stCondLst>
                                        </p:cTn>
                                        <p:tgtEl>
                                          <p:spTgt spid="35"/>
                                        </p:tgtEl>
                                        <p:attrNameLst>
                                          <p:attrName>r</p:attrName>
                                        </p:attrNameLst>
                                      </p:cBhvr>
                                    </p:animRot>
                                    <p:animRot by="240000">
                                      <p:cBhvr>
                                        <p:cTn id="26" dur="600" fill="hold">
                                          <p:stCondLst>
                                            <p:cond delay="1200"/>
                                          </p:stCondLst>
                                        </p:cTn>
                                        <p:tgtEl>
                                          <p:spTgt spid="35"/>
                                        </p:tgtEl>
                                        <p:attrNameLst>
                                          <p:attrName>r</p:attrName>
                                        </p:attrNameLst>
                                      </p:cBhvr>
                                    </p:animRot>
                                    <p:animRot by="-240000">
                                      <p:cBhvr>
                                        <p:cTn id="27" dur="600" fill="hold">
                                          <p:stCondLst>
                                            <p:cond delay="1800"/>
                                          </p:stCondLst>
                                        </p:cTn>
                                        <p:tgtEl>
                                          <p:spTgt spid="35"/>
                                        </p:tgtEl>
                                        <p:attrNameLst>
                                          <p:attrName>r</p:attrName>
                                        </p:attrNameLst>
                                      </p:cBhvr>
                                    </p:animRot>
                                    <p:animRot by="120000">
                                      <p:cBhvr>
                                        <p:cTn id="28" dur="600" fill="hold">
                                          <p:stCondLst>
                                            <p:cond delay="2400"/>
                                          </p:stCondLst>
                                        </p:cTn>
                                        <p:tgtEl>
                                          <p:spTgt spid="35"/>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36"/>
                                        </p:tgtEl>
                                        <p:attrNameLst>
                                          <p:attrName>r</p:attrName>
                                        </p:attrNameLst>
                                      </p:cBhvr>
                                    </p:animRot>
                                    <p:animRot by="-240000">
                                      <p:cBhvr>
                                        <p:cTn id="31" dur="600" fill="hold">
                                          <p:stCondLst>
                                            <p:cond delay="600"/>
                                          </p:stCondLst>
                                        </p:cTn>
                                        <p:tgtEl>
                                          <p:spTgt spid="36"/>
                                        </p:tgtEl>
                                        <p:attrNameLst>
                                          <p:attrName>r</p:attrName>
                                        </p:attrNameLst>
                                      </p:cBhvr>
                                    </p:animRot>
                                    <p:animRot by="240000">
                                      <p:cBhvr>
                                        <p:cTn id="32" dur="600" fill="hold">
                                          <p:stCondLst>
                                            <p:cond delay="1200"/>
                                          </p:stCondLst>
                                        </p:cTn>
                                        <p:tgtEl>
                                          <p:spTgt spid="36"/>
                                        </p:tgtEl>
                                        <p:attrNameLst>
                                          <p:attrName>r</p:attrName>
                                        </p:attrNameLst>
                                      </p:cBhvr>
                                    </p:animRot>
                                    <p:animRot by="-240000">
                                      <p:cBhvr>
                                        <p:cTn id="33" dur="600" fill="hold">
                                          <p:stCondLst>
                                            <p:cond delay="1800"/>
                                          </p:stCondLst>
                                        </p:cTn>
                                        <p:tgtEl>
                                          <p:spTgt spid="36"/>
                                        </p:tgtEl>
                                        <p:attrNameLst>
                                          <p:attrName>r</p:attrName>
                                        </p:attrNameLst>
                                      </p:cBhvr>
                                    </p:animRot>
                                    <p:animRot by="120000">
                                      <p:cBhvr>
                                        <p:cTn id="34" dur="600" fill="hold">
                                          <p:stCondLst>
                                            <p:cond delay="2400"/>
                                          </p:stCondLst>
                                        </p:cTn>
                                        <p:tgtEl>
                                          <p:spTgt spid="3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37"/>
                                        </p:tgtEl>
                                        <p:attrNameLst>
                                          <p:attrName>r</p:attrName>
                                        </p:attrNameLst>
                                      </p:cBhvr>
                                    </p:animRot>
                                    <p:animRot by="-240000">
                                      <p:cBhvr>
                                        <p:cTn id="37" dur="600" fill="hold">
                                          <p:stCondLst>
                                            <p:cond delay="600"/>
                                          </p:stCondLst>
                                        </p:cTn>
                                        <p:tgtEl>
                                          <p:spTgt spid="37"/>
                                        </p:tgtEl>
                                        <p:attrNameLst>
                                          <p:attrName>r</p:attrName>
                                        </p:attrNameLst>
                                      </p:cBhvr>
                                    </p:animRot>
                                    <p:animRot by="240000">
                                      <p:cBhvr>
                                        <p:cTn id="38" dur="600" fill="hold">
                                          <p:stCondLst>
                                            <p:cond delay="1200"/>
                                          </p:stCondLst>
                                        </p:cTn>
                                        <p:tgtEl>
                                          <p:spTgt spid="37"/>
                                        </p:tgtEl>
                                        <p:attrNameLst>
                                          <p:attrName>r</p:attrName>
                                        </p:attrNameLst>
                                      </p:cBhvr>
                                    </p:animRot>
                                    <p:animRot by="-240000">
                                      <p:cBhvr>
                                        <p:cTn id="39" dur="600" fill="hold">
                                          <p:stCondLst>
                                            <p:cond delay="1800"/>
                                          </p:stCondLst>
                                        </p:cTn>
                                        <p:tgtEl>
                                          <p:spTgt spid="37"/>
                                        </p:tgtEl>
                                        <p:attrNameLst>
                                          <p:attrName>r</p:attrName>
                                        </p:attrNameLst>
                                      </p:cBhvr>
                                    </p:animRot>
                                    <p:animRot by="120000">
                                      <p:cBhvr>
                                        <p:cTn id="40" dur="600" fill="hold">
                                          <p:stCondLst>
                                            <p:cond delay="2400"/>
                                          </p:stCondLst>
                                        </p:cTn>
                                        <p:tgtEl>
                                          <p:spTgt spid="3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38"/>
                                        </p:tgtEl>
                                        <p:attrNameLst>
                                          <p:attrName>r</p:attrName>
                                        </p:attrNameLst>
                                      </p:cBhvr>
                                    </p:animRot>
                                    <p:animRot by="-240000">
                                      <p:cBhvr>
                                        <p:cTn id="43" dur="600" fill="hold">
                                          <p:stCondLst>
                                            <p:cond delay="600"/>
                                          </p:stCondLst>
                                        </p:cTn>
                                        <p:tgtEl>
                                          <p:spTgt spid="38"/>
                                        </p:tgtEl>
                                        <p:attrNameLst>
                                          <p:attrName>r</p:attrName>
                                        </p:attrNameLst>
                                      </p:cBhvr>
                                    </p:animRot>
                                    <p:animRot by="240000">
                                      <p:cBhvr>
                                        <p:cTn id="44" dur="600" fill="hold">
                                          <p:stCondLst>
                                            <p:cond delay="1200"/>
                                          </p:stCondLst>
                                        </p:cTn>
                                        <p:tgtEl>
                                          <p:spTgt spid="38"/>
                                        </p:tgtEl>
                                        <p:attrNameLst>
                                          <p:attrName>r</p:attrName>
                                        </p:attrNameLst>
                                      </p:cBhvr>
                                    </p:animRot>
                                    <p:animRot by="-240000">
                                      <p:cBhvr>
                                        <p:cTn id="45" dur="600" fill="hold">
                                          <p:stCondLst>
                                            <p:cond delay="1800"/>
                                          </p:stCondLst>
                                        </p:cTn>
                                        <p:tgtEl>
                                          <p:spTgt spid="38"/>
                                        </p:tgtEl>
                                        <p:attrNameLst>
                                          <p:attrName>r</p:attrName>
                                        </p:attrNameLst>
                                      </p:cBhvr>
                                    </p:animRot>
                                    <p:animRot by="120000">
                                      <p:cBhvr>
                                        <p:cTn id="46" dur="600" fill="hold">
                                          <p:stCondLst>
                                            <p:cond delay="2400"/>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3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0" nodeType="clickEffect">
                                  <p:stCondLst>
                                    <p:cond delay="0"/>
                                  </p:stCondLst>
                                  <p:childTnLst>
                                    <p:set>
                                      <p:cBhvr>
                                        <p:cTn id="5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52" restart="whenNotActive" fill="hold" evtFilter="cancelBubble" nodeType="interactiveSeq">
                <p:stCondLst>
                  <p:cond evt="onClick" delay="0">
                    <p:tgtEl>
                      <p:spTgt spid="40"/>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41"/>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62" restart="whenNotActive" fill="hold" evtFilter="cancelBubble" nodeType="interactiveSeq">
                <p:stCondLst>
                  <p:cond evt="onClick" delay="0">
                    <p:tgtEl>
                      <p:spTgt spid="42"/>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67" restart="whenNotActive" fill="hold" evtFilter="cancelBubble" nodeType="interactiveSeq">
                <p:stCondLst>
                  <p:cond evt="onClick" delay="0">
                    <p:tgtEl>
                      <p:spTgt spid="36"/>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72" restart="whenNotActive" fill="hold" evtFilter="cancelBubble" nodeType="interactiveSeq">
                <p:stCondLst>
                  <p:cond evt="onClick" delay="0">
                    <p:tgtEl>
                      <p:spTgt spid="37"/>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77" restart="whenNotActive" fill="hold" evtFilter="cancelBubble" nodeType="interactiveSeq">
                <p:stCondLst>
                  <p:cond evt="onClick" delay="0">
                    <p:tgtEl>
                      <p:spTgt spid="35"/>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2" restart="whenNotActive" fill="hold" evtFilter="cancelBubble" nodeType="interactiveSeq">
                <p:stCondLst>
                  <p:cond evt="onClick" delay="0">
                    <p:tgtEl>
                      <p:spTgt spid="38"/>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bldLst>
      <p:bldP spid="39" grpId="0" bldLvl="0" animBg="1"/>
      <p:bldP spid="40" grpId="0" bldLvl="0" animBg="1"/>
      <p:bldP spid="41" grpId="0" bldLvl="0" animBg="1"/>
      <p:bldP spid="4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87713" y="190500"/>
            <a:ext cx="8416572" cy="30670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 name="TextBox 34"/>
          <p:cNvSpPr txBox="1"/>
          <p:nvPr/>
        </p:nvSpPr>
        <p:spPr>
          <a:xfrm>
            <a:off x="3172064" y="847139"/>
            <a:ext cx="5847869" cy="1753235"/>
          </a:xfrm>
          <a:prstGeom prst="rect">
            <a:avLst/>
          </a:prstGeom>
          <a:noFill/>
        </p:spPr>
        <p:txBody>
          <a:bodyPr wrap="square" rtlCol="0">
            <a:spAutoFit/>
          </a:bodyPr>
          <a:lstStyle/>
          <a:p>
            <a:pPr algn="ctr"/>
            <a:r>
              <a:rPr lang="en-US" sz="3600" dirty="0">
                <a:solidFill>
                  <a:srgbClr val="0033CC"/>
                </a:solidFill>
              </a:rPr>
              <a:t>Miếng vải nhỏ có hai quai,</a:t>
            </a:r>
          </a:p>
          <a:p>
            <a:pPr algn="ctr"/>
            <a:r>
              <a:rPr lang="en-US" sz="3600" dirty="0">
                <a:solidFill>
                  <a:srgbClr val="0033CC"/>
                </a:solidFill>
              </a:rPr>
              <a:t>Khi đi đường bụi đeo ngay cho mình - Là gì?</a:t>
            </a:r>
          </a:p>
        </p:txBody>
      </p:sp>
      <p:pic>
        <p:nvPicPr>
          <p:cNvPr id="36"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59263" y="3628784"/>
            <a:ext cx="6494287" cy="284821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3501438" y="4789079"/>
            <a:ext cx="5209936" cy="583565"/>
          </a:xfrm>
          <a:prstGeom prst="rect">
            <a:avLst/>
          </a:prstGeom>
          <a:noFill/>
        </p:spPr>
        <p:txBody>
          <a:bodyPr wrap="square" rtlCol="0">
            <a:spAutoFit/>
          </a:bodyPr>
          <a:lstStyle/>
          <a:p>
            <a:pPr algn="ctr"/>
            <a:r>
              <a:rPr lang="en-US" sz="3200" dirty="0" err="1">
                <a:solidFill>
                  <a:srgbClr val="0033CC"/>
                </a:solidFill>
              </a:rPr>
              <a:t>Khẩu trang/băng khẩu</a:t>
            </a:r>
            <a:endParaRPr lang="en-US" sz="3200" dirty="0">
              <a:solidFill>
                <a:srgbClr val="0033CC"/>
              </a:solidFill>
            </a:endParaRPr>
          </a:p>
        </p:txBody>
      </p:sp>
      <p:pic>
        <p:nvPicPr>
          <p:cNvPr id="38" name="Picture 2" descr="C:\Users\ADMIN\Desktop\Phan Thi Do Uyen\Giai cuu dai duong\Picture2.pn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87713" y="190500"/>
            <a:ext cx="8416572" cy="30670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 name="TextBox 34"/>
          <p:cNvSpPr txBox="1"/>
          <p:nvPr/>
        </p:nvSpPr>
        <p:spPr>
          <a:xfrm>
            <a:off x="3172064" y="1305609"/>
            <a:ext cx="5847869" cy="1753235"/>
          </a:xfrm>
          <a:prstGeom prst="rect">
            <a:avLst/>
          </a:prstGeom>
          <a:noFill/>
        </p:spPr>
        <p:txBody>
          <a:bodyPr wrap="square" rtlCol="0">
            <a:spAutoFit/>
          </a:bodyPr>
          <a:lstStyle/>
          <a:p>
            <a:pPr algn="ctr"/>
            <a:r>
              <a:rPr lang="en-US" sz="3600" dirty="0" err="1">
                <a:solidFill>
                  <a:srgbClr val="0033CC"/>
                </a:solidFill>
              </a:rPr>
              <a:t>Nghịch nước ở nhà vệ sinh là hành vi an toàn hay không an toàn?</a:t>
            </a:r>
            <a:endParaRPr lang="en-US" sz="3600" dirty="0">
              <a:solidFill>
                <a:srgbClr val="0033CC"/>
              </a:solidFill>
            </a:endParaRPr>
          </a:p>
        </p:txBody>
      </p:sp>
      <p:pic>
        <p:nvPicPr>
          <p:cNvPr id="36"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59263" y="3628784"/>
            <a:ext cx="6494287" cy="284821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3501438" y="4789079"/>
            <a:ext cx="5209936" cy="583565"/>
          </a:xfrm>
          <a:prstGeom prst="rect">
            <a:avLst/>
          </a:prstGeom>
          <a:noFill/>
        </p:spPr>
        <p:txBody>
          <a:bodyPr wrap="square" rtlCol="0">
            <a:spAutoFit/>
          </a:bodyPr>
          <a:lstStyle/>
          <a:p>
            <a:pPr algn="ctr"/>
            <a:r>
              <a:rPr lang="en-US" sz="3200" dirty="0" err="1">
                <a:solidFill>
                  <a:srgbClr val="0033CC"/>
                </a:solidFill>
                <a:sym typeface="+mn-ea"/>
              </a:rPr>
              <a:t>Không an toàn</a:t>
            </a:r>
            <a:endParaRPr lang="en-US" sz="3200" dirty="0">
              <a:solidFill>
                <a:srgbClr val="0033CC"/>
              </a:solidFill>
            </a:endParaRPr>
          </a:p>
        </p:txBody>
      </p:sp>
      <p:pic>
        <p:nvPicPr>
          <p:cNvPr id="8" name="Picture 2" descr="C:\Users\ADMIN\Desktop\Phan Thi Do Uyen\Giai cuu dai duong\Picture2.png">
            <a:hlinkClick r:id="rId6" action="ppaction://hlinksldjump"/>
            <a:extLst>
              <a:ext uri="{FF2B5EF4-FFF2-40B4-BE49-F238E27FC236}">
                <a16:creationId xmlns:a16="http://schemas.microsoft.com/office/drawing/2014/main" id="{33E7D2F3-DD2C-4215-8344-0E2C1385E6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87713" y="190500"/>
            <a:ext cx="8416572" cy="30670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 name="TextBox 34"/>
          <p:cNvSpPr txBox="1"/>
          <p:nvPr/>
        </p:nvSpPr>
        <p:spPr>
          <a:xfrm>
            <a:off x="3172064" y="1305609"/>
            <a:ext cx="5847869" cy="1198880"/>
          </a:xfrm>
          <a:prstGeom prst="rect">
            <a:avLst/>
          </a:prstGeom>
          <a:noFill/>
        </p:spPr>
        <p:txBody>
          <a:bodyPr wrap="square" rtlCol="0">
            <a:spAutoFit/>
          </a:bodyPr>
          <a:lstStyle/>
          <a:p>
            <a:pPr algn="ctr"/>
            <a:r>
              <a:rPr lang="en-US" sz="3600">
                <a:solidFill>
                  <a:srgbClr val="0033CC"/>
                </a:solidFill>
              </a:rPr>
              <a:t>Vứt rác ra sân trường là việc nên làm hay không nên làm?</a:t>
            </a:r>
          </a:p>
        </p:txBody>
      </p:sp>
      <p:pic>
        <p:nvPicPr>
          <p:cNvPr id="36" name="Picture 11" descr="C:\Users\ADMIN\Desktop\Giai cuu dai duong 2\seashell-border-382756.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59263" y="3628784"/>
            <a:ext cx="6494287" cy="284821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3501438" y="4789079"/>
            <a:ext cx="5209936" cy="583565"/>
          </a:xfrm>
          <a:prstGeom prst="rect">
            <a:avLst/>
          </a:prstGeom>
          <a:noFill/>
        </p:spPr>
        <p:txBody>
          <a:bodyPr wrap="square" rtlCol="0">
            <a:spAutoFit/>
          </a:bodyPr>
          <a:lstStyle/>
          <a:p>
            <a:pPr algn="ctr"/>
            <a:r>
              <a:rPr lang="en-US" sz="3200">
                <a:solidFill>
                  <a:srgbClr val="0033CC"/>
                </a:solidFill>
                <a:sym typeface="+mn-ea"/>
              </a:rPr>
              <a:t>Không nên làm</a:t>
            </a:r>
            <a:endParaRPr lang="en-US" sz="3200" dirty="0">
              <a:solidFill>
                <a:srgbClr val="0033CC"/>
              </a:solidFill>
            </a:endParaRPr>
          </a:p>
        </p:txBody>
      </p:sp>
      <p:pic>
        <p:nvPicPr>
          <p:cNvPr id="8" name="Picture 2" descr="C:\Users\ADMIN\Desktop\Phan Thi Do Uyen\Giai cuu dai duong\Picture2.png">
            <a:hlinkClick r:id="rId6" action="ppaction://hlinksldjump"/>
            <a:extLst>
              <a:ext uri="{FF2B5EF4-FFF2-40B4-BE49-F238E27FC236}">
                <a16:creationId xmlns:a16="http://schemas.microsoft.com/office/drawing/2014/main" id="{896D58F2-623D-4AE3-A0D1-ED1DCCC6AD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34" name="Picture 11" descr="C:\Users\ADMIN\Desktop\Giai cuu dai duong 2\seashell-border-382756.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87713" y="190500"/>
            <a:ext cx="8416572" cy="30670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 name="TextBox 34"/>
          <p:cNvSpPr txBox="1"/>
          <p:nvPr/>
        </p:nvSpPr>
        <p:spPr>
          <a:xfrm>
            <a:off x="3172064" y="1305609"/>
            <a:ext cx="5847869" cy="1198880"/>
          </a:xfrm>
          <a:prstGeom prst="rect">
            <a:avLst/>
          </a:prstGeom>
          <a:noFill/>
        </p:spPr>
        <p:txBody>
          <a:bodyPr wrap="square" rtlCol="0">
            <a:spAutoFit/>
          </a:bodyPr>
          <a:lstStyle/>
          <a:p>
            <a:pPr algn="ctr"/>
            <a:r>
              <a:rPr lang="en-US" sz="3600" dirty="0" err="1">
                <a:solidFill>
                  <a:srgbClr val="0033CC"/>
                </a:solidFill>
              </a:rPr>
              <a:t>Tự ý vào bể bơi là hành động nên làm hay không nên làm?</a:t>
            </a:r>
            <a:endParaRPr lang="en-US" sz="3600" dirty="0">
              <a:solidFill>
                <a:srgbClr val="0033CC"/>
              </a:solidFill>
            </a:endParaRPr>
          </a:p>
        </p:txBody>
      </p:sp>
      <p:pic>
        <p:nvPicPr>
          <p:cNvPr id="36" name="Picture 11" descr="C:\Users\ADMIN\Desktop\Giai cuu dai duong 2\seashell-border-382756.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59263" y="3628784"/>
            <a:ext cx="6494287" cy="284821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3501438" y="4789079"/>
            <a:ext cx="5209936" cy="583565"/>
          </a:xfrm>
          <a:prstGeom prst="rect">
            <a:avLst/>
          </a:prstGeom>
          <a:noFill/>
        </p:spPr>
        <p:txBody>
          <a:bodyPr wrap="square" rtlCol="0">
            <a:spAutoFit/>
          </a:bodyPr>
          <a:lstStyle/>
          <a:p>
            <a:pPr algn="ctr"/>
            <a:r>
              <a:rPr lang="en-US" sz="3200" dirty="0" err="1">
                <a:solidFill>
                  <a:srgbClr val="0033CC"/>
                </a:solidFill>
              </a:rPr>
              <a:t>Không nên làm</a:t>
            </a:r>
            <a:endParaRPr lang="en-US" sz="3200" dirty="0">
              <a:solidFill>
                <a:srgbClr val="0033CC"/>
              </a:solidFill>
            </a:endParaRPr>
          </a:p>
        </p:txBody>
      </p:sp>
      <p:pic>
        <p:nvPicPr>
          <p:cNvPr id="8" name="Picture 2" descr="C:\Users\ADMIN\Desktop\Phan Thi Do Uyen\Giai cuu dai duong\Picture2.png">
            <a:hlinkClick r:id="rId7" action="ppaction://hlinksldjump"/>
            <a:extLst>
              <a:ext uri="{FF2B5EF4-FFF2-40B4-BE49-F238E27FC236}">
                <a16:creationId xmlns:a16="http://schemas.microsoft.com/office/drawing/2014/main" id="{343428AF-4BD4-420C-AF3A-5D877A0588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3156" y="5082773"/>
            <a:ext cx="1799657" cy="1775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par>
                                <p:cTn id="22" presetID="47"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
</p:tagLst>
</file>

<file path=ppt/tags/tag2.xml><?xml version="1.0" encoding="utf-8"?>
<p:tagLst xmlns:a="http://schemas.openxmlformats.org/drawingml/2006/main" xmlns:r="http://schemas.openxmlformats.org/officeDocument/2006/relationships" xmlns:p="http://schemas.openxmlformats.org/presentationml/2006/main">
  <p:tag name="TIMING" val="|0.3"/>
</p:tagLst>
</file>

<file path=ppt/tags/tag3.xml><?xml version="1.0" encoding="utf-8"?>
<p:tagLst xmlns:a="http://schemas.openxmlformats.org/drawingml/2006/main" xmlns:r="http://schemas.openxmlformats.org/officeDocument/2006/relationships" xmlns:p="http://schemas.openxmlformats.org/presentationml/2006/main">
  <p:tag name="TIMING" val="|0.3"/>
</p:tagLst>
</file>

<file path=ppt/tags/tag4.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1413</Words>
  <Application>Microsoft Office PowerPoint</Application>
  <PresentationFormat>Widescreen</PresentationFormat>
  <Paragraphs>136</Paragraphs>
  <Slides>33</Slides>
  <Notes>20</Notes>
  <HiddenSlides>0</HiddenSlides>
  <MMClips>1</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33</vt:i4>
      </vt:variant>
    </vt:vector>
  </HeadingPairs>
  <TitlesOfParts>
    <vt:vector size="50" baseType="lpstr">
      <vt:lpstr>等线</vt:lpstr>
      <vt:lpstr>Microsoft YaHei</vt:lpstr>
      <vt:lpstr>.VnAvant</vt:lpstr>
      <vt:lpstr>Arial</vt:lpstr>
      <vt:lpstr>Arial Rounded MT Bold</vt:lpstr>
      <vt:lpstr>Calibri</vt:lpstr>
      <vt:lpstr>Calibri Light</vt:lpstr>
      <vt:lpstr>HP001 4 hàng</vt:lpstr>
      <vt:lpstr>Times New Roman</vt:lpstr>
      <vt:lpstr>UTM Cookies</vt:lpstr>
      <vt:lpstr>字魂59号-创粗黑</vt:lpstr>
      <vt:lpstr>2_Office Theme</vt:lpstr>
      <vt:lpstr>Office 主题</vt:lpstr>
      <vt:lpstr>3_Office Theme</vt:lpstr>
      <vt:lpstr>1_Office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user</dc:creator>
  <cp:lastModifiedBy>Hằng Nguyễn</cp:lastModifiedBy>
  <cp:revision>7</cp:revision>
  <dcterms:created xsi:type="dcterms:W3CDTF">2021-06-03T08:15:20Z</dcterms:created>
  <dcterms:modified xsi:type="dcterms:W3CDTF">2021-11-02T06:25:24Z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