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61" r:id="rId3"/>
    <p:sldId id="280" r:id="rId4"/>
    <p:sldId id="272" r:id="rId5"/>
    <p:sldId id="282" r:id="rId6"/>
    <p:sldId id="281" r:id="rId7"/>
    <p:sldId id="263" r:id="rId8"/>
    <p:sldId id="283" r:id="rId9"/>
    <p:sldId id="264" r:id="rId10"/>
    <p:sldId id="284" r:id="rId11"/>
    <p:sldId id="265" r:id="rId12"/>
    <p:sldId id="276" r:id="rId13"/>
    <p:sldId id="285" r:id="rId14"/>
    <p:sldId id="270" r:id="rId15"/>
    <p:sldId id="271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60A"/>
    <a:srgbClr val="F4F7E0"/>
    <a:srgbClr val="F9F8F6"/>
    <a:srgbClr val="E89A5C"/>
    <a:srgbClr val="D7EDA9"/>
    <a:srgbClr val="BEEEAF"/>
    <a:srgbClr val="DA8B37"/>
    <a:srgbClr val="EF5F5F"/>
    <a:srgbClr val="F6C296"/>
    <a:srgbClr val="E7B6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604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0"/>
            <a:ext cx="12192001" cy="6923398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380355"/>
              <a:chOff x="262135" y="188414"/>
              <a:chExt cx="8616642" cy="4380355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279354" y="4286917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47249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-101600" y="-101599"/>
            <a:ext cx="12293601" cy="6996543"/>
            <a:chOff x="262135" y="188414"/>
            <a:chExt cx="8616642" cy="4499630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415622"/>
              <a:chOff x="262135" y="188414"/>
              <a:chExt cx="8616642" cy="4415622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370962" y="4322184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7" r:id="rId2"/>
    <p:sldLayoutId id="2147483660" r:id="rId3"/>
    <p:sldLayoutId id="2147483661" r:id="rId4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4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2.wdp"/><Relationship Id="rId3" Type="http://schemas.microsoft.com/office/2007/relationships/hdphoto" Target="../media/hdphoto3.wdp"/><Relationship Id="rId7" Type="http://schemas.microsoft.com/office/2007/relationships/hdphoto" Target="../media/hdphoto9.wdp"/><Relationship Id="rId12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5" Type="http://schemas.microsoft.com/office/2007/relationships/hdphoto" Target="../media/hdphoto13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0.wdp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5.wdp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596899" y="1262743"/>
            <a:ext cx="47897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>
                <a:solidFill>
                  <a:srgbClr val="002060"/>
                </a:solidFill>
                <a:latin typeface="+mj-lt"/>
              </a:rPr>
              <a:t>KIỀM CHẾ CẢM XÚC TIÊU CỰC</a:t>
            </a:r>
          </a:p>
        </p:txBody>
      </p:sp>
    </p:spTree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408773" y="228796"/>
            <a:ext cx="2553937" cy="1168400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265008" y="443089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728833" y="443089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với cách ứng xử nào trong các tình huống dưới đây? Vì sao?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F94A58-9802-5D46-8788-FF11AB25D678}"/>
              </a:ext>
            </a:extLst>
          </p:cNvPr>
          <p:cNvGrpSpPr/>
          <p:nvPr/>
        </p:nvGrpSpPr>
        <p:grpSpPr>
          <a:xfrm>
            <a:off x="455852" y="1426003"/>
            <a:ext cx="6126144" cy="2239844"/>
            <a:chOff x="599899" y="2318309"/>
            <a:chExt cx="6126144" cy="22398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ED53FE-A97C-4149-8AF1-9E1D114E1F63}"/>
                </a:ext>
              </a:extLst>
            </p:cNvPr>
            <p:cNvSpPr txBox="1"/>
            <p:nvPr/>
          </p:nvSpPr>
          <p:spPr>
            <a:xfrm flipH="1">
              <a:off x="599899" y="2318309"/>
              <a:ext cx="6126144" cy="2239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Hôm nay là buổi học đầu tiên của Vân ở trường mới. Thầy cô, bạn bè đều là những người lần đầu tiên Vân gặp. Bạn cảm thấy lo lắng và hơi có chút sợ hãi.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4E8D782-74E8-1A42-BF1C-850E65E7475B}"/>
                </a:ext>
              </a:extLst>
            </p:cNvPr>
            <p:cNvGrpSpPr/>
            <p:nvPr/>
          </p:nvGrpSpPr>
          <p:grpSpPr>
            <a:xfrm>
              <a:off x="719852" y="2448545"/>
              <a:ext cx="408621" cy="523220"/>
              <a:chOff x="5224655" y="-1003845"/>
              <a:chExt cx="408621" cy="5232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4BB3CA7-D797-1C4E-9131-FEAA359168A7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20EEEB-1744-A441-ACAF-28ACB85095A1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CCD043-162C-3147-9C83-DCAEFCDB51F2}"/>
              </a:ext>
            </a:extLst>
          </p:cNvPr>
          <p:cNvGrpSpPr/>
          <p:nvPr/>
        </p:nvGrpSpPr>
        <p:grpSpPr>
          <a:xfrm>
            <a:off x="455852" y="3657639"/>
            <a:ext cx="6096615" cy="2193391"/>
            <a:chOff x="453456" y="3401740"/>
            <a:chExt cx="6096615" cy="21933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ADACC2-FA55-0847-AFDC-2448B5D5B2B0}"/>
                </a:ext>
              </a:extLst>
            </p:cNvPr>
            <p:cNvSpPr txBox="1"/>
            <p:nvPr/>
          </p:nvSpPr>
          <p:spPr>
            <a:xfrm>
              <a:off x="1372771" y="3401740"/>
              <a:ext cx="37641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000" b="1" dirty="0">
                  <a:solidFill>
                    <a:srgbClr val="002060"/>
                  </a:solidFill>
                </a:rPr>
                <a:t>CHỌN CÁCH XỬ LÍ CHO VÂN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13D50B8-6A5F-454C-86A6-4014B125F97B}"/>
                </a:ext>
              </a:extLst>
            </p:cNvPr>
            <p:cNvCxnSpPr>
              <a:cxnSpLocks/>
            </p:cNvCxnSpPr>
            <p:nvPr/>
          </p:nvCxnSpPr>
          <p:spPr>
            <a:xfrm>
              <a:off x="3375745" y="3933757"/>
              <a:ext cx="0" cy="1489852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6E1129-4844-854A-9596-3B02577EEC1C}"/>
                </a:ext>
              </a:extLst>
            </p:cNvPr>
            <p:cNvSpPr txBox="1"/>
            <p:nvPr/>
          </p:nvSpPr>
          <p:spPr>
            <a:xfrm>
              <a:off x="453456" y="3853949"/>
              <a:ext cx="2791424" cy="1741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VN" sz="2400" dirty="0">
                  <a:solidFill>
                    <a:srgbClr val="07060A"/>
                  </a:solidFill>
                </a:rPr>
                <a:t>a. Vân ngồi một mình trong lớp, không nói chuyện với ai.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BF8AD2-83CE-7046-AF44-6C7CA902BC5C}"/>
                </a:ext>
              </a:extLst>
            </p:cNvPr>
            <p:cNvSpPr txBox="1"/>
            <p:nvPr/>
          </p:nvSpPr>
          <p:spPr>
            <a:xfrm>
              <a:off x="3506608" y="3887809"/>
              <a:ext cx="30434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2400" dirty="0">
                  <a:solidFill>
                    <a:srgbClr val="07060A"/>
                  </a:solidFill>
                </a:rPr>
                <a:t>b. Vân chia sẻ với bạn cùng bàn.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43A11EC-5950-6947-9D26-EFA0708A09E6}"/>
              </a:ext>
            </a:extLst>
          </p:cNvPr>
          <p:cNvSpPr/>
          <p:nvPr/>
        </p:nvSpPr>
        <p:spPr>
          <a:xfrm>
            <a:off x="3492320" y="4200736"/>
            <a:ext cx="389659" cy="3896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45A74F4-3894-E54B-8161-1AFD7C54C50A}"/>
              </a:ext>
            </a:extLst>
          </p:cNvPr>
          <p:cNvSpPr txBox="1"/>
          <p:nvPr/>
        </p:nvSpPr>
        <p:spPr>
          <a:xfrm flipH="1">
            <a:off x="1067344" y="5818620"/>
            <a:ext cx="9183816" cy="13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sz="2400" i="1" dirty="0">
                <a:ln w="0">
                  <a:noFill/>
                </a:ln>
                <a:solidFill>
                  <a:srgbClr val="07060A"/>
                </a:solidFill>
              </a:rPr>
              <a:t>Em còn cách ứng xử nào khác?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sz="2400" i="1" dirty="0">
                <a:ln w="0">
                  <a:noFill/>
                </a:ln>
                <a:solidFill>
                  <a:srgbClr val="07060A"/>
                </a:solidFill>
              </a:rPr>
              <a:t>Nếu là bạn cùng bàn/ bạn cùng lớp em sẽ nói gì với Vân?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vi-VN" sz="2400" i="1" dirty="0">
              <a:ln w="0">
                <a:noFill/>
              </a:ln>
              <a:solidFill>
                <a:srgbClr val="07060A"/>
              </a:solidFill>
            </a:endParaRPr>
          </a:p>
        </p:txBody>
      </p:sp>
      <p:sp>
        <p:nvSpPr>
          <p:cNvPr id="27" name="Oval Callout 26">
            <a:extLst>
              <a:ext uri="{FF2B5EF4-FFF2-40B4-BE49-F238E27FC236}">
                <a16:creationId xmlns:a16="http://schemas.microsoft.com/office/drawing/2014/main" id="{E5C28407-DFAE-4B40-8820-ED4EFBB8CDDF}"/>
              </a:ext>
            </a:extLst>
          </p:cNvPr>
          <p:cNvSpPr/>
          <p:nvPr/>
        </p:nvSpPr>
        <p:spPr>
          <a:xfrm>
            <a:off x="491183" y="5894147"/>
            <a:ext cx="576161" cy="535326"/>
          </a:xfrm>
          <a:prstGeom prst="wedgeEllipseCallout">
            <a:avLst>
              <a:gd name="adj1" fmla="val -43505"/>
              <a:gd name="adj2" fmla="val 55845"/>
            </a:avLst>
          </a:prstGeom>
          <a:solidFill>
            <a:srgbClr val="E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UTM Cooper Black" panose="02040603050506020204" pitchFamily="18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AA2D4E-C8FB-CF4C-9CE2-43CE8FC7F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996" y="1516746"/>
            <a:ext cx="5017742" cy="374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9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build="p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7C1A81-AAED-4925-B666-E09DAB03077C}"/>
              </a:ext>
            </a:extLst>
          </p:cNvPr>
          <p:cNvSpPr txBox="1"/>
          <p:nvPr/>
        </p:nvSpPr>
        <p:spPr>
          <a:xfrm>
            <a:off x="1000125" y="5891208"/>
            <a:ext cx="1074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Các bạn trong lớp thường trêu em “béo ú” khiến em bực bội.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B63857-4D15-E040-80D4-F0C3D987F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25" y="1274554"/>
            <a:ext cx="633448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40B2FA2-AEF8-B140-B622-3E0C32ADB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500" y="1393291"/>
            <a:ext cx="6604999" cy="415507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1D756-5C37-C14B-8E18-6155EDA3E361}"/>
              </a:ext>
            </a:extLst>
          </p:cNvPr>
          <p:cNvSpPr txBox="1"/>
          <p:nvPr/>
        </p:nvSpPr>
        <p:spPr>
          <a:xfrm>
            <a:off x="1131093" y="5641800"/>
            <a:ext cx="9929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Một người bạn thân bỗng nhiên không nói chuyện với em và bảo các bạn không chơi cùng, khiến em buồn.</a:t>
            </a:r>
          </a:p>
        </p:txBody>
      </p:sp>
    </p:spTree>
    <p:extLst>
      <p:ext uri="{BB962C8B-B14F-4D97-AF65-F5344CB8AC3E}">
        <p14:creationId xmlns:p14="http://schemas.microsoft.com/office/powerpoint/2010/main" val="18324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CC8AE43-470E-A140-BA1F-F404A4357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393" y="1202547"/>
            <a:ext cx="6907212" cy="407486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D2DEDE-22C0-1741-A462-4D3A7D16EC00}"/>
              </a:ext>
            </a:extLst>
          </p:cNvPr>
          <p:cNvGrpSpPr/>
          <p:nvPr/>
        </p:nvGrpSpPr>
        <p:grpSpPr>
          <a:xfrm>
            <a:off x="420313" y="262093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0555431-0DB6-4049-B18F-E8A51E08D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E5D4D1-3202-EE41-8FEC-AF2B71629404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E2CEA53D-9F2C-7C41-BFE1-2557A32578AA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99608-9E75-2443-B449-03C650B074C5}"/>
              </a:ext>
            </a:extLst>
          </p:cNvPr>
          <p:cNvSpPr txBox="1"/>
          <p:nvPr/>
        </p:nvSpPr>
        <p:spPr>
          <a:xfrm>
            <a:off x="3939812" y="517218"/>
            <a:ext cx="728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Đóng vai xử lí tình huống sau: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B1D756-5C37-C14B-8E18-6155EDA3E361}"/>
              </a:ext>
            </a:extLst>
          </p:cNvPr>
          <p:cNvSpPr txBox="1"/>
          <p:nvPr/>
        </p:nvSpPr>
        <p:spPr>
          <a:xfrm>
            <a:off x="1293711" y="5406643"/>
            <a:ext cx="9929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Em dành cả buổi chiều để vẽ một bức tranh. Sau đó, em trai dùng bút gạch lên bức tranh, khiến em rất bực.</a:t>
            </a:r>
          </a:p>
        </p:txBody>
      </p:sp>
    </p:spTree>
    <p:extLst>
      <p:ext uri="{BB962C8B-B14F-4D97-AF65-F5344CB8AC3E}">
        <p14:creationId xmlns:p14="http://schemas.microsoft.com/office/powerpoint/2010/main" val="260113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259719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14F83CF-2475-CC43-A670-4B855B5684FD}"/>
              </a:ext>
            </a:extLst>
          </p:cNvPr>
          <p:cNvSpPr txBox="1"/>
          <p:nvPr/>
        </p:nvSpPr>
        <p:spPr>
          <a:xfrm>
            <a:off x="685800" y="1425383"/>
            <a:ext cx="10729913" cy="5075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 </a:t>
            </a:r>
            <a:r>
              <a:rPr lang="en-VN" sz="2800" dirty="0">
                <a:solidFill>
                  <a:srgbClr val="002060"/>
                </a:solidFill>
              </a:rPr>
              <a:t>Chia sẻ những cảm xúc tiêu cực mà em đã gặp và cách em kiềm chế những cảm xúc đó.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 </a:t>
            </a:r>
            <a:r>
              <a:rPr lang="en-VN" sz="2800" dirty="0">
                <a:solidFill>
                  <a:srgbClr val="002060"/>
                </a:solidFill>
              </a:rPr>
              <a:t>Em hãy thực hiện những hành động sau đây khi tức giận, mệt mỏi, lo lắng, căng thẳng: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en-VN" sz="2800" dirty="0">
                <a:solidFill>
                  <a:srgbClr val="002060"/>
                </a:solidFill>
              </a:rPr>
              <a:t>Hít thở sâu;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en-VN" sz="2800" dirty="0">
                <a:solidFill>
                  <a:srgbClr val="002060"/>
                </a:solidFill>
              </a:rPr>
              <a:t>Đếm chậm rãi từ 1 đến 10;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en-VN" sz="2800" dirty="0">
                <a:solidFill>
                  <a:srgbClr val="002060"/>
                </a:solidFill>
              </a:rPr>
              <a:t>Nghe nhạc nhẹ;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en-VN" sz="2800" dirty="0">
                <a:solidFill>
                  <a:srgbClr val="002060"/>
                </a:solidFill>
              </a:rPr>
              <a:t>Đi dạo;</a:t>
            </a:r>
          </a:p>
          <a:p>
            <a:pPr marL="342900" indent="558800" algn="just">
              <a:lnSpc>
                <a:spcPct val="130000"/>
              </a:lnSpc>
              <a:buFont typeface="Wingdings" pitchFamily="2" charset="2"/>
              <a:buChar char="ü"/>
            </a:pPr>
            <a:r>
              <a:rPr lang="en-VN" sz="2800" dirty="0">
                <a:solidFill>
                  <a:srgbClr val="002060"/>
                </a:solidFill>
              </a:rPr>
              <a:t>Trò chuyện với người thân.</a:t>
            </a:r>
          </a:p>
        </p:txBody>
      </p:sp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5A2960-0D0D-E743-B6E2-F956016A9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39" r="9648"/>
          <a:stretch/>
        </p:blipFill>
        <p:spPr>
          <a:xfrm>
            <a:off x="3185253" y="2414588"/>
            <a:ext cx="8643890" cy="3796838"/>
          </a:xfrm>
          <a:prstGeom prst="rect">
            <a:avLst/>
          </a:prstGeom>
        </p:spPr>
      </p:pic>
      <p:pic>
        <p:nvPicPr>
          <p:cNvPr id="4" name="Picture 2" descr="Cute children playing at pencil house Premium Vector">
            <a:extLst>
              <a:ext uri="{FF2B5EF4-FFF2-40B4-BE49-F238E27FC236}">
                <a16:creationId xmlns:a16="http://schemas.microsoft.com/office/drawing/2014/main" id="{22EA5111-4BB0-451D-B093-72EC1A40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" y="448330"/>
            <a:ext cx="4644572" cy="590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AEA7FC4-D621-4497-85F5-AC3F607BFD6A}"/>
              </a:ext>
            </a:extLst>
          </p:cNvPr>
          <p:cNvSpPr txBox="1"/>
          <p:nvPr/>
        </p:nvSpPr>
        <p:spPr>
          <a:xfrm>
            <a:off x="3619381" y="415747"/>
            <a:ext cx="6418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800" b="1" dirty="0">
                <a:ln w="12700">
                  <a:solidFill>
                    <a:sysClr val="windowText" lastClr="00000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NẾU BẠN CẢM THẤY…</a:t>
            </a:r>
          </a:p>
        </p:txBody>
      </p:sp>
      <p:pic>
        <p:nvPicPr>
          <p:cNvPr id="4" name="If You're Happy - Super Simple Songs.mp4" descr="If You're Happy - Super Simple Songs.mp4">
            <a:hlinkClick r:id="" action="ppaction://media"/>
            <a:extLst>
              <a:ext uri="{FF2B5EF4-FFF2-40B4-BE49-F238E27FC236}">
                <a16:creationId xmlns:a16="http://schemas.microsoft.com/office/drawing/2014/main" id="{8F51B4F6-54F2-5D42-AE31-E27BBC21E2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70395" y="1246744"/>
            <a:ext cx="9296961" cy="52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311208F-45E9-044D-B295-71045BF359FC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45CFAF3-330A-C24F-834B-D4A730B6E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30C871-7B0A-214B-A3AD-D538D20FD8B4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16D25A4-C95D-4744-A44B-4606A4808379}"/>
              </a:ext>
            </a:extLst>
          </p:cNvPr>
          <p:cNvSpPr txBox="1"/>
          <p:nvPr/>
        </p:nvSpPr>
        <p:spPr>
          <a:xfrm flipH="1">
            <a:off x="1216819" y="1306386"/>
            <a:ext cx="9183816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1. Khi cảm thấy tức giận, những bạn nhỏ trong bài hát đã làm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D61A1F-90BB-8C4E-89BE-2F09DE25B826}"/>
              </a:ext>
            </a:extLst>
          </p:cNvPr>
          <p:cNvSpPr txBox="1"/>
          <p:nvPr/>
        </p:nvSpPr>
        <p:spPr>
          <a:xfrm flipH="1">
            <a:off x="1218433" y="2648984"/>
            <a:ext cx="9183816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2. Hãy kể lại một lần em tức giận hoặc lo lắng. Khi đó em đã xử lí như thế nào?</a:t>
            </a:r>
          </a:p>
        </p:txBody>
      </p:sp>
      <p:pic>
        <p:nvPicPr>
          <p:cNvPr id="6146" name="Picture 2" descr="angry student cartoon - Clip Art Library">
            <a:extLst>
              <a:ext uri="{FF2B5EF4-FFF2-40B4-BE49-F238E27FC236}">
                <a16:creationId xmlns:a16="http://schemas.microsoft.com/office/drawing/2014/main" id="{428561C2-1FF2-C049-83A6-456AADCE6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73" y="3857084"/>
            <a:ext cx="1954553" cy="284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ute Kid Teen Girl Show Facial Expression Stock Vector - Illustration of  expression, afraid: 160512806">
            <a:extLst>
              <a:ext uri="{FF2B5EF4-FFF2-40B4-BE49-F238E27FC236}">
                <a16:creationId xmlns:a16="http://schemas.microsoft.com/office/drawing/2014/main" id="{6B2ACFD1-ABE7-A841-9290-B65B7DE05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500" y1="32125" x2="53250" y2="32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87" t="5000" r="31746" b="7619"/>
          <a:stretch/>
        </p:blipFill>
        <p:spPr bwMode="auto">
          <a:xfrm flipH="1">
            <a:off x="10042071" y="3310138"/>
            <a:ext cx="1518694" cy="318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3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639A272-932E-794E-BC71-DF8A99838807}"/>
              </a:ext>
            </a:extLst>
          </p:cNvPr>
          <p:cNvSpPr/>
          <p:nvPr/>
        </p:nvSpPr>
        <p:spPr>
          <a:xfrm>
            <a:off x="472161" y="2991609"/>
            <a:ext cx="4913061" cy="1851693"/>
          </a:xfrm>
          <a:prstGeom prst="roundRect">
            <a:avLst>
              <a:gd name="adj" fmla="val 10545"/>
            </a:avLst>
          </a:prstGeom>
          <a:solidFill>
            <a:srgbClr val="D7EDA9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3210241" y="454250"/>
            <a:ext cx="8087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Đọc các tình huống sau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073AF90-60DE-DF4B-BBAF-39883E5F0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210" y="1251121"/>
            <a:ext cx="6148640" cy="33401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1772311-4939-1A47-9DE3-5C10345F3555}"/>
              </a:ext>
            </a:extLst>
          </p:cNvPr>
          <p:cNvSpPr txBox="1"/>
          <p:nvPr/>
        </p:nvSpPr>
        <p:spPr>
          <a:xfrm>
            <a:off x="565149" y="1186411"/>
            <a:ext cx="4697126" cy="37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     Đây là lần đầu tiên Hoa biểu diễn tiết mục văn nghệ trước toàn trường. Bạn cảm thấy lo lắng, sợ hãi.</a:t>
            </a:r>
          </a:p>
          <a:p>
            <a:pPr algn="just"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     Hoa liền hít thở thật sâu để lấy lại bình tĩnh và tự nhủ: “Đừng sợ, mình nhất định sẽ làm được”.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45A8AD-2625-1C4E-AAA5-68904A485EFF}"/>
              </a:ext>
            </a:extLst>
          </p:cNvPr>
          <p:cNvSpPr/>
          <p:nvPr/>
        </p:nvSpPr>
        <p:spPr>
          <a:xfrm>
            <a:off x="565149" y="4810128"/>
            <a:ext cx="11061701" cy="966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     Cuối cùng Hoa đã biểu diễn tốt và nhận được những tràng pháo tay của mọi người.</a:t>
            </a:r>
            <a:endParaRPr lang="en-VN" sz="2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82E7DB-123F-F644-B457-FF3DE6461775}"/>
              </a:ext>
            </a:extLst>
          </p:cNvPr>
          <p:cNvGrpSpPr/>
          <p:nvPr/>
        </p:nvGrpSpPr>
        <p:grpSpPr>
          <a:xfrm>
            <a:off x="569406" y="5749727"/>
            <a:ext cx="9759977" cy="658835"/>
            <a:chOff x="569406" y="5749727"/>
            <a:chExt cx="9759977" cy="65883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DDD94-CC06-554B-8E0E-4A73AD6C1944}"/>
                </a:ext>
              </a:extLst>
            </p:cNvPr>
            <p:cNvSpPr txBox="1"/>
            <p:nvPr/>
          </p:nvSpPr>
          <p:spPr>
            <a:xfrm flipH="1">
              <a:off x="1145567" y="5749727"/>
              <a:ext cx="9183816" cy="65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800" i="1" dirty="0">
                  <a:ln w="0">
                    <a:solidFill>
                      <a:srgbClr val="DA8B37"/>
                    </a:solidFill>
                  </a:ln>
                  <a:solidFill>
                    <a:srgbClr val="E89A5C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Hoa đã làm gì để vượt qua sự lo lắng và sợ hãi?</a:t>
              </a:r>
            </a:p>
          </p:txBody>
        </p:sp>
        <p:sp>
          <p:nvSpPr>
            <p:cNvPr id="5" name="Oval Callout 4">
              <a:extLst>
                <a:ext uri="{FF2B5EF4-FFF2-40B4-BE49-F238E27FC236}">
                  <a16:creationId xmlns:a16="http://schemas.microsoft.com/office/drawing/2014/main" id="{E25CFAE6-41A9-D64C-8E79-0BA817AA77C6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468437-8337-AC40-81A1-DFA4ABFD70D1}"/>
              </a:ext>
            </a:extLst>
          </p:cNvPr>
          <p:cNvGrpSpPr/>
          <p:nvPr/>
        </p:nvGrpSpPr>
        <p:grpSpPr>
          <a:xfrm>
            <a:off x="565149" y="1168932"/>
            <a:ext cx="408621" cy="523220"/>
            <a:chOff x="5224655" y="-1003845"/>
            <a:chExt cx="408621" cy="5232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4B903C6-6651-0D4C-8A56-9F32D8C60623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F92344-75BE-C74B-BDCD-44B2B70E4A09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2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6" grpId="0"/>
          <p:bldP spid="29" grpId="0" animBg="1"/>
          <p:bldP spid="32" grpId="0"/>
          <p:bldP spid="3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" presetClass="entr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1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6" grpId="0"/>
          <p:bldP spid="29" grpId="0" animBg="1"/>
          <p:bldP spid="32" grpId="0"/>
          <p:bldP spid="3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B8E33626-EEFC-A54C-9EFD-3BA2F62BAB63}"/>
              </a:ext>
            </a:extLst>
          </p:cNvPr>
          <p:cNvGrpSpPr/>
          <p:nvPr/>
        </p:nvGrpSpPr>
        <p:grpSpPr>
          <a:xfrm>
            <a:off x="846852" y="1998634"/>
            <a:ext cx="7390150" cy="4597823"/>
            <a:chOff x="846852" y="2151937"/>
            <a:chExt cx="7390150" cy="4395819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069706-6E58-4949-A640-CEAF23803354}"/>
                </a:ext>
              </a:extLst>
            </p:cNvPr>
            <p:cNvSpPr/>
            <p:nvPr/>
          </p:nvSpPr>
          <p:spPr>
            <a:xfrm>
              <a:off x="1332514" y="2543301"/>
              <a:ext cx="6904488" cy="3844803"/>
            </a:xfrm>
            <a:prstGeom prst="rect">
              <a:avLst/>
            </a:prstGeom>
            <a:solidFill>
              <a:srgbClr val="F4F7E0">
                <a:alpha val="99608"/>
              </a:srgbClr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129880736">
                    <a:custGeom>
                      <a:avLst/>
                      <a:gdLst>
                        <a:gd name="connsiteX0" fmla="*/ 0 w 6904488"/>
                        <a:gd name="connsiteY0" fmla="*/ 0 h 4021486"/>
                        <a:gd name="connsiteX1" fmla="*/ 6904488 w 6904488"/>
                        <a:gd name="connsiteY1" fmla="*/ 0 h 4021486"/>
                        <a:gd name="connsiteX2" fmla="*/ 6904488 w 6904488"/>
                        <a:gd name="connsiteY2" fmla="*/ 4021486 h 4021486"/>
                        <a:gd name="connsiteX3" fmla="*/ 0 w 6904488"/>
                        <a:gd name="connsiteY3" fmla="*/ 4021486 h 4021486"/>
                        <a:gd name="connsiteX4" fmla="*/ 0 w 6904488"/>
                        <a:gd name="connsiteY4" fmla="*/ 0 h 40214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904488" h="4021486" fill="none" extrusionOk="0">
                          <a:moveTo>
                            <a:pt x="0" y="0"/>
                          </a:moveTo>
                          <a:cubicBezTo>
                            <a:pt x="2385434" y="-52728"/>
                            <a:pt x="5210974" y="-50396"/>
                            <a:pt x="6904488" y="0"/>
                          </a:cubicBezTo>
                          <a:cubicBezTo>
                            <a:pt x="7017656" y="576421"/>
                            <a:pt x="6974981" y="2925913"/>
                            <a:pt x="6904488" y="4021486"/>
                          </a:cubicBezTo>
                          <a:cubicBezTo>
                            <a:pt x="3453022" y="3999007"/>
                            <a:pt x="2630390" y="4091740"/>
                            <a:pt x="0" y="4021486"/>
                          </a:cubicBezTo>
                          <a:cubicBezTo>
                            <a:pt x="-112813" y="3013913"/>
                            <a:pt x="22711" y="1294942"/>
                            <a:pt x="0" y="0"/>
                          </a:cubicBezTo>
                          <a:close/>
                        </a:path>
                        <a:path w="6904488" h="4021486" stroke="0" extrusionOk="0">
                          <a:moveTo>
                            <a:pt x="0" y="0"/>
                          </a:moveTo>
                          <a:cubicBezTo>
                            <a:pt x="2512389" y="-78112"/>
                            <a:pt x="4296364" y="-31176"/>
                            <a:pt x="6904488" y="0"/>
                          </a:cubicBezTo>
                          <a:cubicBezTo>
                            <a:pt x="6806048" y="927184"/>
                            <a:pt x="6979670" y="3302909"/>
                            <a:pt x="6904488" y="4021486"/>
                          </a:cubicBezTo>
                          <a:cubicBezTo>
                            <a:pt x="3490544" y="4121020"/>
                            <a:pt x="1116139" y="4134227"/>
                            <a:pt x="0" y="4021486"/>
                          </a:cubicBezTo>
                          <a:cubicBezTo>
                            <a:pt x="69522" y="2708434"/>
                            <a:pt x="-4875" y="16064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178A18-03C8-B84E-9D4F-366CF74885E5}"/>
                </a:ext>
              </a:extLst>
            </p:cNvPr>
            <p:cNvSpPr/>
            <p:nvPr/>
          </p:nvSpPr>
          <p:spPr>
            <a:xfrm>
              <a:off x="846852" y="2775224"/>
              <a:ext cx="7219462" cy="3772532"/>
            </a:xfrm>
            <a:prstGeom prst="rect">
              <a:avLst/>
            </a:prstGeom>
            <a:solidFill>
              <a:schemeClr val="accent1">
                <a:alpha val="89000"/>
              </a:schemeClr>
            </a:solidFill>
            <a:ln>
              <a:solidFill>
                <a:srgbClr val="92D050"/>
              </a:solidFill>
              <a:extLst>
                <a:ext uri="{C807C97D-BFC1-408E-A445-0C87EB9F89A2}">
                  <ask:lineSketchStyleProps xmlns:ask="http://schemas.microsoft.com/office/drawing/2018/sketchyshapes" sd="86837363">
                    <a:custGeom>
                      <a:avLst/>
                      <a:gdLst>
                        <a:gd name="connsiteX0" fmla="*/ 0 w 7219462"/>
                        <a:gd name="connsiteY0" fmla="*/ 0 h 3945893"/>
                        <a:gd name="connsiteX1" fmla="*/ 7219462 w 7219462"/>
                        <a:gd name="connsiteY1" fmla="*/ 0 h 3945893"/>
                        <a:gd name="connsiteX2" fmla="*/ 7219462 w 7219462"/>
                        <a:gd name="connsiteY2" fmla="*/ 3945893 h 3945893"/>
                        <a:gd name="connsiteX3" fmla="*/ 0 w 7219462"/>
                        <a:gd name="connsiteY3" fmla="*/ 3945893 h 3945893"/>
                        <a:gd name="connsiteX4" fmla="*/ 0 w 7219462"/>
                        <a:gd name="connsiteY4" fmla="*/ 0 h 3945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219462" h="3945893" fill="none" extrusionOk="0">
                          <a:moveTo>
                            <a:pt x="0" y="0"/>
                          </a:moveTo>
                          <a:cubicBezTo>
                            <a:pt x="2797759" y="106216"/>
                            <a:pt x="5817341" y="-142119"/>
                            <a:pt x="7219462" y="0"/>
                          </a:cubicBezTo>
                          <a:cubicBezTo>
                            <a:pt x="7218951" y="478307"/>
                            <a:pt x="7218692" y="2441128"/>
                            <a:pt x="7219462" y="3945893"/>
                          </a:cubicBezTo>
                          <a:cubicBezTo>
                            <a:pt x="4660515" y="3916665"/>
                            <a:pt x="2805189" y="3930199"/>
                            <a:pt x="0" y="3945893"/>
                          </a:cubicBezTo>
                          <a:cubicBezTo>
                            <a:pt x="-56229" y="3465977"/>
                            <a:pt x="-65128" y="489601"/>
                            <a:pt x="0" y="0"/>
                          </a:cubicBezTo>
                          <a:close/>
                        </a:path>
                        <a:path w="7219462" h="3945893" stroke="0" extrusionOk="0">
                          <a:moveTo>
                            <a:pt x="0" y="0"/>
                          </a:moveTo>
                          <a:cubicBezTo>
                            <a:pt x="1060299" y="-71603"/>
                            <a:pt x="3701223" y="126493"/>
                            <a:pt x="7219462" y="0"/>
                          </a:cubicBezTo>
                          <a:cubicBezTo>
                            <a:pt x="7130272" y="1822023"/>
                            <a:pt x="7375246" y="2809481"/>
                            <a:pt x="7219462" y="3945893"/>
                          </a:cubicBezTo>
                          <a:cubicBezTo>
                            <a:pt x="4315614" y="3990737"/>
                            <a:pt x="2389334" y="3789006"/>
                            <a:pt x="0" y="3945893"/>
                          </a:cubicBezTo>
                          <a:cubicBezTo>
                            <a:pt x="-31925" y="3118759"/>
                            <a:pt x="67210" y="195195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BCAA069-FCBC-D945-A52C-24DE044F5ACF}"/>
                </a:ext>
              </a:extLst>
            </p:cNvPr>
            <p:cNvSpPr txBox="1"/>
            <p:nvPr/>
          </p:nvSpPr>
          <p:spPr>
            <a:xfrm>
              <a:off x="2357290" y="2151937"/>
              <a:ext cx="419858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b="1" dirty="0">
                  <a:ln w="1270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E89A5C"/>
                  </a:solid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+mj-lt"/>
                </a:rPr>
                <a:t>CHÚNG TA CẦN…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EEFB6F3-BDA4-1847-9C41-97B6A7792112}"/>
              </a:ext>
            </a:extLst>
          </p:cNvPr>
          <p:cNvGrpSpPr/>
          <p:nvPr/>
        </p:nvGrpSpPr>
        <p:grpSpPr>
          <a:xfrm>
            <a:off x="800986" y="367000"/>
            <a:ext cx="10188901" cy="1336339"/>
            <a:chOff x="800986" y="604744"/>
            <a:chExt cx="10188901" cy="1336339"/>
          </a:xfrm>
        </p:grpSpPr>
        <p:grpSp>
          <p:nvGrpSpPr>
            <p:cNvPr id="32" name="Google Shape;536;p34">
              <a:extLst>
                <a:ext uri="{FF2B5EF4-FFF2-40B4-BE49-F238E27FC236}">
                  <a16:creationId xmlns:a16="http://schemas.microsoft.com/office/drawing/2014/main" id="{B8B78437-1072-E54C-8CD6-8FDE635218DE}"/>
                </a:ext>
              </a:extLst>
            </p:cNvPr>
            <p:cNvGrpSpPr/>
            <p:nvPr/>
          </p:nvGrpSpPr>
          <p:grpSpPr>
            <a:xfrm>
              <a:off x="800986" y="604744"/>
              <a:ext cx="931481" cy="1128017"/>
              <a:chOff x="5685225" y="1586850"/>
              <a:chExt cx="598600" cy="724900"/>
            </a:xfrm>
          </p:grpSpPr>
          <p:sp>
            <p:nvSpPr>
              <p:cNvPr id="33" name="Google Shape;537;p34">
                <a:extLst>
                  <a:ext uri="{FF2B5EF4-FFF2-40B4-BE49-F238E27FC236}">
                    <a16:creationId xmlns:a16="http://schemas.microsoft.com/office/drawing/2014/main" id="{32ED4D59-9A90-104D-9EA8-B79F1793DE2D}"/>
                  </a:ext>
                </a:extLst>
              </p:cNvPr>
              <p:cNvSpPr/>
              <p:nvPr/>
            </p:nvSpPr>
            <p:spPr>
              <a:xfrm>
                <a:off x="5982875" y="1825225"/>
                <a:ext cx="300950" cy="42075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6830" extrusionOk="0">
                    <a:moveTo>
                      <a:pt x="6058" y="759"/>
                    </a:moveTo>
                    <a:cubicBezTo>
                      <a:pt x="7204" y="759"/>
                      <a:pt x="8291" y="1014"/>
                      <a:pt x="9299" y="1518"/>
                    </a:cubicBezTo>
                    <a:cubicBezTo>
                      <a:pt x="9871" y="1804"/>
                      <a:pt x="10264" y="2280"/>
                      <a:pt x="10621" y="3077"/>
                    </a:cubicBezTo>
                    <a:cubicBezTo>
                      <a:pt x="11014" y="3959"/>
                      <a:pt x="11216" y="4923"/>
                      <a:pt x="11216" y="5959"/>
                    </a:cubicBezTo>
                    <a:cubicBezTo>
                      <a:pt x="11252" y="6221"/>
                      <a:pt x="11252" y="6471"/>
                      <a:pt x="11264" y="6733"/>
                    </a:cubicBezTo>
                    <a:cubicBezTo>
                      <a:pt x="11288" y="7030"/>
                      <a:pt x="11288" y="7352"/>
                      <a:pt x="11288" y="7649"/>
                    </a:cubicBezTo>
                    <a:cubicBezTo>
                      <a:pt x="11288" y="7923"/>
                      <a:pt x="11252" y="8185"/>
                      <a:pt x="11204" y="8471"/>
                    </a:cubicBezTo>
                    <a:lnTo>
                      <a:pt x="11181" y="8673"/>
                    </a:lnTo>
                    <a:cubicBezTo>
                      <a:pt x="11169" y="8781"/>
                      <a:pt x="11133" y="8792"/>
                      <a:pt x="11062" y="8792"/>
                    </a:cubicBezTo>
                    <a:lnTo>
                      <a:pt x="10109" y="8852"/>
                    </a:lnTo>
                    <a:lnTo>
                      <a:pt x="10109" y="8852"/>
                    </a:lnTo>
                    <a:lnTo>
                      <a:pt x="10145" y="8769"/>
                    </a:lnTo>
                    <a:cubicBezTo>
                      <a:pt x="10300" y="8435"/>
                      <a:pt x="10442" y="8126"/>
                      <a:pt x="10538" y="7792"/>
                    </a:cubicBezTo>
                    <a:cubicBezTo>
                      <a:pt x="10657" y="7364"/>
                      <a:pt x="10704" y="6899"/>
                      <a:pt x="10740" y="6459"/>
                    </a:cubicBezTo>
                    <a:lnTo>
                      <a:pt x="10764" y="6292"/>
                    </a:lnTo>
                    <a:cubicBezTo>
                      <a:pt x="10788" y="5947"/>
                      <a:pt x="10823" y="5625"/>
                      <a:pt x="10835" y="5268"/>
                    </a:cubicBezTo>
                    <a:cubicBezTo>
                      <a:pt x="10847" y="5102"/>
                      <a:pt x="10847" y="4959"/>
                      <a:pt x="10859" y="4780"/>
                    </a:cubicBezTo>
                    <a:lnTo>
                      <a:pt x="10883" y="4578"/>
                    </a:lnTo>
                    <a:lnTo>
                      <a:pt x="10526" y="4506"/>
                    </a:lnTo>
                    <a:cubicBezTo>
                      <a:pt x="10195" y="4440"/>
                      <a:pt x="9895" y="4374"/>
                      <a:pt x="9569" y="4374"/>
                    </a:cubicBezTo>
                    <a:cubicBezTo>
                      <a:pt x="9543" y="4374"/>
                      <a:pt x="9516" y="4374"/>
                      <a:pt x="9490" y="4375"/>
                    </a:cubicBezTo>
                    <a:cubicBezTo>
                      <a:pt x="9398" y="4378"/>
                      <a:pt x="9305" y="4380"/>
                      <a:pt x="9211" y="4380"/>
                    </a:cubicBezTo>
                    <a:cubicBezTo>
                      <a:pt x="8930" y="4380"/>
                      <a:pt x="8642" y="4366"/>
                      <a:pt x="8347" y="4340"/>
                    </a:cubicBezTo>
                    <a:cubicBezTo>
                      <a:pt x="8180" y="4328"/>
                      <a:pt x="8025" y="4328"/>
                      <a:pt x="7871" y="4316"/>
                    </a:cubicBezTo>
                    <a:cubicBezTo>
                      <a:pt x="7764" y="4316"/>
                      <a:pt x="7668" y="4304"/>
                      <a:pt x="7549" y="4304"/>
                    </a:cubicBezTo>
                    <a:cubicBezTo>
                      <a:pt x="7323" y="4280"/>
                      <a:pt x="7097" y="4268"/>
                      <a:pt x="6871" y="4268"/>
                    </a:cubicBezTo>
                    <a:cubicBezTo>
                      <a:pt x="6668" y="4268"/>
                      <a:pt x="6573" y="4209"/>
                      <a:pt x="6501" y="3982"/>
                    </a:cubicBezTo>
                    <a:cubicBezTo>
                      <a:pt x="6394" y="3685"/>
                      <a:pt x="6275" y="3387"/>
                      <a:pt x="6120" y="3066"/>
                    </a:cubicBezTo>
                    <a:cubicBezTo>
                      <a:pt x="6037" y="2911"/>
                      <a:pt x="5942" y="2768"/>
                      <a:pt x="5859" y="2649"/>
                    </a:cubicBezTo>
                    <a:cubicBezTo>
                      <a:pt x="5835" y="2601"/>
                      <a:pt x="5787" y="2554"/>
                      <a:pt x="5763" y="2518"/>
                    </a:cubicBezTo>
                    <a:lnTo>
                      <a:pt x="5680" y="2399"/>
                    </a:lnTo>
                    <a:lnTo>
                      <a:pt x="5549" y="2411"/>
                    </a:lnTo>
                    <a:cubicBezTo>
                      <a:pt x="5168" y="2458"/>
                      <a:pt x="5085" y="2720"/>
                      <a:pt x="5049" y="2875"/>
                    </a:cubicBezTo>
                    <a:lnTo>
                      <a:pt x="4954" y="3137"/>
                    </a:lnTo>
                    <a:cubicBezTo>
                      <a:pt x="4870" y="3435"/>
                      <a:pt x="4763" y="3756"/>
                      <a:pt x="4668" y="4054"/>
                    </a:cubicBezTo>
                    <a:cubicBezTo>
                      <a:pt x="4632" y="4197"/>
                      <a:pt x="4585" y="4244"/>
                      <a:pt x="4418" y="4268"/>
                    </a:cubicBezTo>
                    <a:cubicBezTo>
                      <a:pt x="4049" y="4328"/>
                      <a:pt x="3656" y="4387"/>
                      <a:pt x="3299" y="4447"/>
                    </a:cubicBezTo>
                    <a:cubicBezTo>
                      <a:pt x="3001" y="4494"/>
                      <a:pt x="2727" y="4554"/>
                      <a:pt x="2406" y="4601"/>
                    </a:cubicBezTo>
                    <a:cubicBezTo>
                      <a:pt x="1846" y="4685"/>
                      <a:pt x="1751" y="4768"/>
                      <a:pt x="1691" y="5328"/>
                    </a:cubicBezTo>
                    <a:cubicBezTo>
                      <a:pt x="1560" y="6566"/>
                      <a:pt x="1751" y="7769"/>
                      <a:pt x="2275" y="9019"/>
                    </a:cubicBezTo>
                    <a:lnTo>
                      <a:pt x="2310" y="9114"/>
                    </a:lnTo>
                    <a:cubicBezTo>
                      <a:pt x="2310" y="9126"/>
                      <a:pt x="2322" y="9138"/>
                      <a:pt x="2322" y="9138"/>
                    </a:cubicBezTo>
                    <a:cubicBezTo>
                      <a:pt x="2096" y="9190"/>
                      <a:pt x="1863" y="9223"/>
                      <a:pt x="1633" y="9223"/>
                    </a:cubicBezTo>
                    <a:cubicBezTo>
                      <a:pt x="1549" y="9223"/>
                      <a:pt x="1465" y="9219"/>
                      <a:pt x="1382" y="9209"/>
                    </a:cubicBezTo>
                    <a:cubicBezTo>
                      <a:pt x="1370" y="9185"/>
                      <a:pt x="1370" y="9114"/>
                      <a:pt x="1358" y="9066"/>
                    </a:cubicBezTo>
                    <a:lnTo>
                      <a:pt x="1310" y="8661"/>
                    </a:lnTo>
                    <a:cubicBezTo>
                      <a:pt x="1263" y="8316"/>
                      <a:pt x="1215" y="7959"/>
                      <a:pt x="1215" y="7626"/>
                    </a:cubicBezTo>
                    <a:lnTo>
                      <a:pt x="1215" y="7566"/>
                    </a:lnTo>
                    <a:cubicBezTo>
                      <a:pt x="1179" y="6376"/>
                      <a:pt x="1144" y="5149"/>
                      <a:pt x="1382" y="3959"/>
                    </a:cubicBezTo>
                    <a:cubicBezTo>
                      <a:pt x="1572" y="3006"/>
                      <a:pt x="1989" y="2268"/>
                      <a:pt x="2644" y="1768"/>
                    </a:cubicBezTo>
                    <a:cubicBezTo>
                      <a:pt x="3287" y="1280"/>
                      <a:pt x="4037" y="970"/>
                      <a:pt x="4846" y="851"/>
                    </a:cubicBezTo>
                    <a:cubicBezTo>
                      <a:pt x="5257" y="790"/>
                      <a:pt x="5661" y="759"/>
                      <a:pt x="6058" y="759"/>
                    </a:cubicBezTo>
                    <a:close/>
                    <a:moveTo>
                      <a:pt x="5537" y="3613"/>
                    </a:moveTo>
                    <a:cubicBezTo>
                      <a:pt x="5644" y="3804"/>
                      <a:pt x="5716" y="4006"/>
                      <a:pt x="5787" y="4209"/>
                    </a:cubicBezTo>
                    <a:cubicBezTo>
                      <a:pt x="5811" y="4268"/>
                      <a:pt x="5835" y="4328"/>
                      <a:pt x="5847" y="4387"/>
                    </a:cubicBezTo>
                    <a:cubicBezTo>
                      <a:pt x="6061" y="4959"/>
                      <a:pt x="6132" y="5018"/>
                      <a:pt x="6680" y="5042"/>
                    </a:cubicBezTo>
                    <a:lnTo>
                      <a:pt x="6716" y="5042"/>
                    </a:lnTo>
                    <a:cubicBezTo>
                      <a:pt x="7263" y="5078"/>
                      <a:pt x="7799" y="5102"/>
                      <a:pt x="8347" y="5137"/>
                    </a:cubicBezTo>
                    <a:cubicBezTo>
                      <a:pt x="8740" y="5161"/>
                      <a:pt x="9109" y="5173"/>
                      <a:pt x="9502" y="5209"/>
                    </a:cubicBezTo>
                    <a:lnTo>
                      <a:pt x="9752" y="5209"/>
                    </a:lnTo>
                    <a:cubicBezTo>
                      <a:pt x="9792" y="5209"/>
                      <a:pt x="9831" y="5203"/>
                      <a:pt x="9867" y="5203"/>
                    </a:cubicBezTo>
                    <a:cubicBezTo>
                      <a:pt x="9885" y="5203"/>
                      <a:pt x="9903" y="5205"/>
                      <a:pt x="9919" y="5209"/>
                    </a:cubicBezTo>
                    <a:cubicBezTo>
                      <a:pt x="10002" y="5209"/>
                      <a:pt x="10038" y="5221"/>
                      <a:pt x="10038" y="5221"/>
                    </a:cubicBezTo>
                    <a:cubicBezTo>
                      <a:pt x="10038" y="5221"/>
                      <a:pt x="10050" y="5256"/>
                      <a:pt x="10038" y="5328"/>
                    </a:cubicBezTo>
                    <a:cubicBezTo>
                      <a:pt x="10014" y="5506"/>
                      <a:pt x="10014" y="5685"/>
                      <a:pt x="10002" y="5875"/>
                    </a:cubicBezTo>
                    <a:cubicBezTo>
                      <a:pt x="9978" y="6411"/>
                      <a:pt x="9954" y="6959"/>
                      <a:pt x="9835" y="7483"/>
                    </a:cubicBezTo>
                    <a:cubicBezTo>
                      <a:pt x="9645" y="8411"/>
                      <a:pt x="9121" y="9138"/>
                      <a:pt x="8335" y="9626"/>
                    </a:cubicBezTo>
                    <a:lnTo>
                      <a:pt x="8073" y="9804"/>
                    </a:lnTo>
                    <a:cubicBezTo>
                      <a:pt x="7716" y="10031"/>
                      <a:pt x="7383" y="10257"/>
                      <a:pt x="7002" y="10340"/>
                    </a:cubicBezTo>
                    <a:cubicBezTo>
                      <a:pt x="6662" y="10421"/>
                      <a:pt x="6339" y="10462"/>
                      <a:pt x="6034" y="10462"/>
                    </a:cubicBezTo>
                    <a:cubicBezTo>
                      <a:pt x="5709" y="10462"/>
                      <a:pt x="5403" y="10415"/>
                      <a:pt x="5120" y="10316"/>
                    </a:cubicBezTo>
                    <a:cubicBezTo>
                      <a:pt x="4406" y="10078"/>
                      <a:pt x="3680" y="9769"/>
                      <a:pt x="3192" y="9102"/>
                    </a:cubicBezTo>
                    <a:cubicBezTo>
                      <a:pt x="2906" y="8733"/>
                      <a:pt x="2727" y="8316"/>
                      <a:pt x="2632" y="7852"/>
                    </a:cubicBezTo>
                    <a:cubicBezTo>
                      <a:pt x="2549" y="7399"/>
                      <a:pt x="2501" y="6923"/>
                      <a:pt x="2453" y="6471"/>
                    </a:cubicBezTo>
                    <a:cubicBezTo>
                      <a:pt x="2441" y="6292"/>
                      <a:pt x="2418" y="6102"/>
                      <a:pt x="2394" y="5923"/>
                    </a:cubicBezTo>
                    <a:cubicBezTo>
                      <a:pt x="2418" y="5840"/>
                      <a:pt x="2418" y="5780"/>
                      <a:pt x="2430" y="5733"/>
                    </a:cubicBezTo>
                    <a:cubicBezTo>
                      <a:pt x="2441" y="5602"/>
                      <a:pt x="2453" y="5399"/>
                      <a:pt x="2489" y="5375"/>
                    </a:cubicBezTo>
                    <a:cubicBezTo>
                      <a:pt x="2513" y="5340"/>
                      <a:pt x="2715" y="5316"/>
                      <a:pt x="2834" y="5304"/>
                    </a:cubicBezTo>
                    <a:cubicBezTo>
                      <a:pt x="3346" y="5209"/>
                      <a:pt x="3918" y="5137"/>
                      <a:pt x="4620" y="5030"/>
                    </a:cubicBezTo>
                    <a:cubicBezTo>
                      <a:pt x="4823" y="5006"/>
                      <a:pt x="5239" y="4947"/>
                      <a:pt x="5311" y="4387"/>
                    </a:cubicBezTo>
                    <a:cubicBezTo>
                      <a:pt x="5347" y="4185"/>
                      <a:pt x="5406" y="3994"/>
                      <a:pt x="5478" y="3780"/>
                    </a:cubicBezTo>
                    <a:cubicBezTo>
                      <a:pt x="5489" y="3720"/>
                      <a:pt x="5513" y="3673"/>
                      <a:pt x="5537" y="3613"/>
                    </a:cubicBezTo>
                    <a:close/>
                    <a:moveTo>
                      <a:pt x="6882" y="11174"/>
                    </a:moveTo>
                    <a:cubicBezTo>
                      <a:pt x="6918" y="11448"/>
                      <a:pt x="6906" y="11733"/>
                      <a:pt x="6906" y="12043"/>
                    </a:cubicBezTo>
                    <a:lnTo>
                      <a:pt x="6906" y="12126"/>
                    </a:lnTo>
                    <a:cubicBezTo>
                      <a:pt x="6894" y="12150"/>
                      <a:pt x="6859" y="12174"/>
                      <a:pt x="6847" y="12174"/>
                    </a:cubicBezTo>
                    <a:cubicBezTo>
                      <a:pt x="6638" y="12245"/>
                      <a:pt x="6434" y="12280"/>
                      <a:pt x="6235" y="12280"/>
                    </a:cubicBezTo>
                    <a:cubicBezTo>
                      <a:pt x="5935" y="12280"/>
                      <a:pt x="5645" y="12200"/>
                      <a:pt x="5358" y="12043"/>
                    </a:cubicBezTo>
                    <a:cubicBezTo>
                      <a:pt x="5335" y="12031"/>
                      <a:pt x="5287" y="11971"/>
                      <a:pt x="5275" y="11936"/>
                    </a:cubicBezTo>
                    <a:cubicBezTo>
                      <a:pt x="5251" y="11733"/>
                      <a:pt x="5275" y="11495"/>
                      <a:pt x="5275" y="11257"/>
                    </a:cubicBezTo>
                    <a:lnTo>
                      <a:pt x="5275" y="11174"/>
                    </a:lnTo>
                    <a:close/>
                    <a:moveTo>
                      <a:pt x="4465" y="12352"/>
                    </a:moveTo>
                    <a:cubicBezTo>
                      <a:pt x="4561" y="12579"/>
                      <a:pt x="4763" y="12686"/>
                      <a:pt x="4930" y="12769"/>
                    </a:cubicBezTo>
                    <a:cubicBezTo>
                      <a:pt x="5321" y="12975"/>
                      <a:pt x="5733" y="13079"/>
                      <a:pt x="6181" y="13079"/>
                    </a:cubicBezTo>
                    <a:cubicBezTo>
                      <a:pt x="6484" y="13079"/>
                      <a:pt x="6803" y="13032"/>
                      <a:pt x="7144" y="12936"/>
                    </a:cubicBezTo>
                    <a:lnTo>
                      <a:pt x="7156" y="12936"/>
                    </a:lnTo>
                    <a:cubicBezTo>
                      <a:pt x="7299" y="12900"/>
                      <a:pt x="7454" y="12841"/>
                      <a:pt x="7561" y="12710"/>
                    </a:cubicBezTo>
                    <a:cubicBezTo>
                      <a:pt x="7619" y="12623"/>
                      <a:pt x="7692" y="12599"/>
                      <a:pt x="7837" y="12599"/>
                    </a:cubicBezTo>
                    <a:cubicBezTo>
                      <a:pt x="7871" y="12599"/>
                      <a:pt x="7910" y="12600"/>
                      <a:pt x="7954" y="12602"/>
                    </a:cubicBezTo>
                    <a:lnTo>
                      <a:pt x="8025" y="12602"/>
                    </a:lnTo>
                    <a:cubicBezTo>
                      <a:pt x="8490" y="12626"/>
                      <a:pt x="8883" y="12769"/>
                      <a:pt x="9323" y="13114"/>
                    </a:cubicBezTo>
                    <a:cubicBezTo>
                      <a:pt x="10180" y="13793"/>
                      <a:pt x="10692" y="14746"/>
                      <a:pt x="11050" y="15496"/>
                    </a:cubicBezTo>
                    <a:cubicBezTo>
                      <a:pt x="11073" y="15555"/>
                      <a:pt x="11085" y="15639"/>
                      <a:pt x="11109" y="15734"/>
                    </a:cubicBezTo>
                    <a:lnTo>
                      <a:pt x="11109" y="15781"/>
                    </a:lnTo>
                    <a:lnTo>
                      <a:pt x="10847" y="15793"/>
                    </a:lnTo>
                    <a:cubicBezTo>
                      <a:pt x="10490" y="15805"/>
                      <a:pt x="10133" y="15817"/>
                      <a:pt x="9799" y="15841"/>
                    </a:cubicBezTo>
                    <a:cubicBezTo>
                      <a:pt x="8907" y="15877"/>
                      <a:pt x="8025" y="15912"/>
                      <a:pt x="7144" y="15960"/>
                    </a:cubicBezTo>
                    <a:cubicBezTo>
                      <a:pt x="6966" y="15960"/>
                      <a:pt x="6787" y="15972"/>
                      <a:pt x="6609" y="15984"/>
                    </a:cubicBezTo>
                    <a:cubicBezTo>
                      <a:pt x="6308" y="16010"/>
                      <a:pt x="6008" y="16029"/>
                      <a:pt x="5708" y="16029"/>
                    </a:cubicBezTo>
                    <a:cubicBezTo>
                      <a:pt x="5591" y="16029"/>
                      <a:pt x="5475" y="16026"/>
                      <a:pt x="5358" y="16020"/>
                    </a:cubicBezTo>
                    <a:cubicBezTo>
                      <a:pt x="3739" y="15912"/>
                      <a:pt x="2382" y="15841"/>
                      <a:pt x="1001" y="15841"/>
                    </a:cubicBezTo>
                    <a:cubicBezTo>
                      <a:pt x="953" y="15841"/>
                      <a:pt x="894" y="15841"/>
                      <a:pt x="846" y="15817"/>
                    </a:cubicBezTo>
                    <a:cubicBezTo>
                      <a:pt x="846" y="15317"/>
                      <a:pt x="1263" y="14388"/>
                      <a:pt x="1798" y="13698"/>
                    </a:cubicBezTo>
                    <a:cubicBezTo>
                      <a:pt x="2263" y="13079"/>
                      <a:pt x="3453" y="12424"/>
                      <a:pt x="4465" y="12352"/>
                    </a:cubicBezTo>
                    <a:close/>
                    <a:moveTo>
                      <a:pt x="6347" y="1"/>
                    </a:moveTo>
                    <a:cubicBezTo>
                      <a:pt x="6248" y="1"/>
                      <a:pt x="6149" y="2"/>
                      <a:pt x="6049" y="6"/>
                    </a:cubicBezTo>
                    <a:cubicBezTo>
                      <a:pt x="4680" y="41"/>
                      <a:pt x="3561" y="387"/>
                      <a:pt x="2656" y="1042"/>
                    </a:cubicBezTo>
                    <a:cubicBezTo>
                      <a:pt x="2560" y="1101"/>
                      <a:pt x="2453" y="1161"/>
                      <a:pt x="2370" y="1232"/>
                    </a:cubicBezTo>
                    <a:cubicBezTo>
                      <a:pt x="2132" y="1387"/>
                      <a:pt x="1882" y="1530"/>
                      <a:pt x="1703" y="1768"/>
                    </a:cubicBezTo>
                    <a:cubicBezTo>
                      <a:pt x="1251" y="2387"/>
                      <a:pt x="786" y="3137"/>
                      <a:pt x="655" y="4030"/>
                    </a:cubicBezTo>
                    <a:cubicBezTo>
                      <a:pt x="536" y="4923"/>
                      <a:pt x="477" y="5637"/>
                      <a:pt x="489" y="6292"/>
                    </a:cubicBezTo>
                    <a:cubicBezTo>
                      <a:pt x="513" y="7090"/>
                      <a:pt x="572" y="7888"/>
                      <a:pt x="632" y="8661"/>
                    </a:cubicBezTo>
                    <a:cubicBezTo>
                      <a:pt x="655" y="8947"/>
                      <a:pt x="667" y="9233"/>
                      <a:pt x="691" y="9507"/>
                    </a:cubicBezTo>
                    <a:cubicBezTo>
                      <a:pt x="713" y="9937"/>
                      <a:pt x="858" y="10081"/>
                      <a:pt x="1248" y="10081"/>
                    </a:cubicBezTo>
                    <a:cubicBezTo>
                      <a:pt x="1279" y="10081"/>
                      <a:pt x="1312" y="10080"/>
                      <a:pt x="1346" y="10078"/>
                    </a:cubicBezTo>
                    <a:cubicBezTo>
                      <a:pt x="1763" y="10043"/>
                      <a:pt x="2191" y="10007"/>
                      <a:pt x="2668" y="9947"/>
                    </a:cubicBezTo>
                    <a:cubicBezTo>
                      <a:pt x="2714" y="9939"/>
                      <a:pt x="2756" y="9934"/>
                      <a:pt x="2794" y="9934"/>
                    </a:cubicBezTo>
                    <a:cubicBezTo>
                      <a:pt x="2911" y="9934"/>
                      <a:pt x="2994" y="9977"/>
                      <a:pt x="3084" y="10066"/>
                    </a:cubicBezTo>
                    <a:cubicBezTo>
                      <a:pt x="3227" y="10209"/>
                      <a:pt x="3406" y="10364"/>
                      <a:pt x="3680" y="10507"/>
                    </a:cubicBezTo>
                    <a:cubicBezTo>
                      <a:pt x="3906" y="10638"/>
                      <a:pt x="4144" y="10757"/>
                      <a:pt x="4358" y="10864"/>
                    </a:cubicBezTo>
                    <a:cubicBezTo>
                      <a:pt x="4418" y="10900"/>
                      <a:pt x="4465" y="10924"/>
                      <a:pt x="4525" y="10936"/>
                    </a:cubicBezTo>
                    <a:lnTo>
                      <a:pt x="4525" y="11055"/>
                    </a:lnTo>
                    <a:lnTo>
                      <a:pt x="4525" y="11198"/>
                    </a:lnTo>
                    <a:lnTo>
                      <a:pt x="4525" y="11317"/>
                    </a:lnTo>
                    <a:cubicBezTo>
                      <a:pt x="4525" y="11388"/>
                      <a:pt x="4525" y="11471"/>
                      <a:pt x="4513" y="11507"/>
                    </a:cubicBezTo>
                    <a:cubicBezTo>
                      <a:pt x="4465" y="11519"/>
                      <a:pt x="4394" y="11531"/>
                      <a:pt x="4323" y="11531"/>
                    </a:cubicBezTo>
                    <a:cubicBezTo>
                      <a:pt x="3251" y="11698"/>
                      <a:pt x="2275" y="12186"/>
                      <a:pt x="1465" y="12995"/>
                    </a:cubicBezTo>
                    <a:cubicBezTo>
                      <a:pt x="775" y="13662"/>
                      <a:pt x="405" y="14531"/>
                      <a:pt x="132" y="15281"/>
                    </a:cubicBezTo>
                    <a:cubicBezTo>
                      <a:pt x="1" y="15639"/>
                      <a:pt x="1" y="16020"/>
                      <a:pt x="120" y="16448"/>
                    </a:cubicBezTo>
                    <a:lnTo>
                      <a:pt x="167" y="16591"/>
                    </a:lnTo>
                    <a:lnTo>
                      <a:pt x="334" y="16615"/>
                    </a:lnTo>
                    <a:cubicBezTo>
                      <a:pt x="370" y="16615"/>
                      <a:pt x="429" y="16615"/>
                      <a:pt x="477" y="16627"/>
                    </a:cubicBezTo>
                    <a:cubicBezTo>
                      <a:pt x="584" y="16639"/>
                      <a:pt x="703" y="16639"/>
                      <a:pt x="810" y="16639"/>
                    </a:cubicBezTo>
                    <a:lnTo>
                      <a:pt x="1322" y="16639"/>
                    </a:lnTo>
                    <a:cubicBezTo>
                      <a:pt x="1537" y="16639"/>
                      <a:pt x="1746" y="16633"/>
                      <a:pt x="1953" y="16633"/>
                    </a:cubicBezTo>
                    <a:cubicBezTo>
                      <a:pt x="2056" y="16633"/>
                      <a:pt x="2160" y="16635"/>
                      <a:pt x="2263" y="16639"/>
                    </a:cubicBezTo>
                    <a:cubicBezTo>
                      <a:pt x="2715" y="16651"/>
                      <a:pt x="3168" y="16698"/>
                      <a:pt x="3608" y="16734"/>
                    </a:cubicBezTo>
                    <a:cubicBezTo>
                      <a:pt x="4037" y="16758"/>
                      <a:pt x="4477" y="16793"/>
                      <a:pt x="4918" y="16817"/>
                    </a:cubicBezTo>
                    <a:cubicBezTo>
                      <a:pt x="5108" y="16829"/>
                      <a:pt x="5299" y="16829"/>
                      <a:pt x="5513" y="16829"/>
                    </a:cubicBezTo>
                    <a:cubicBezTo>
                      <a:pt x="5763" y="16829"/>
                      <a:pt x="6025" y="16829"/>
                      <a:pt x="6323" y="16817"/>
                    </a:cubicBezTo>
                    <a:cubicBezTo>
                      <a:pt x="6775" y="16805"/>
                      <a:pt x="7216" y="16770"/>
                      <a:pt x="7656" y="16746"/>
                    </a:cubicBezTo>
                    <a:cubicBezTo>
                      <a:pt x="8145" y="16710"/>
                      <a:pt x="8645" y="16686"/>
                      <a:pt x="9145" y="16651"/>
                    </a:cubicBezTo>
                    <a:cubicBezTo>
                      <a:pt x="9657" y="16639"/>
                      <a:pt x="10192" y="16627"/>
                      <a:pt x="10716" y="16627"/>
                    </a:cubicBezTo>
                    <a:cubicBezTo>
                      <a:pt x="10942" y="16627"/>
                      <a:pt x="11145" y="16627"/>
                      <a:pt x="11371" y="16615"/>
                    </a:cubicBezTo>
                    <a:cubicBezTo>
                      <a:pt x="11538" y="16615"/>
                      <a:pt x="11669" y="16555"/>
                      <a:pt x="11764" y="16460"/>
                    </a:cubicBezTo>
                    <a:cubicBezTo>
                      <a:pt x="11824" y="16401"/>
                      <a:pt x="11883" y="16293"/>
                      <a:pt x="11859" y="16115"/>
                    </a:cubicBezTo>
                    <a:cubicBezTo>
                      <a:pt x="11859" y="16055"/>
                      <a:pt x="11847" y="15984"/>
                      <a:pt x="11847" y="15924"/>
                    </a:cubicBezTo>
                    <a:cubicBezTo>
                      <a:pt x="11835" y="15686"/>
                      <a:pt x="11824" y="15436"/>
                      <a:pt x="11716" y="15198"/>
                    </a:cubicBezTo>
                    <a:cubicBezTo>
                      <a:pt x="11609" y="14948"/>
                      <a:pt x="11466" y="14710"/>
                      <a:pt x="11323" y="14484"/>
                    </a:cubicBezTo>
                    <a:cubicBezTo>
                      <a:pt x="11228" y="14305"/>
                      <a:pt x="11121" y="14126"/>
                      <a:pt x="11026" y="13948"/>
                    </a:cubicBezTo>
                    <a:cubicBezTo>
                      <a:pt x="10728" y="13341"/>
                      <a:pt x="10276" y="12829"/>
                      <a:pt x="9585" y="12352"/>
                    </a:cubicBezTo>
                    <a:cubicBezTo>
                      <a:pt x="9216" y="12102"/>
                      <a:pt x="8823" y="11936"/>
                      <a:pt x="8395" y="11888"/>
                    </a:cubicBezTo>
                    <a:cubicBezTo>
                      <a:pt x="8204" y="11864"/>
                      <a:pt x="8014" y="11829"/>
                      <a:pt x="7787" y="11805"/>
                    </a:cubicBezTo>
                    <a:lnTo>
                      <a:pt x="7668" y="11793"/>
                    </a:lnTo>
                    <a:lnTo>
                      <a:pt x="7668" y="11686"/>
                    </a:lnTo>
                    <a:lnTo>
                      <a:pt x="7668" y="11102"/>
                    </a:lnTo>
                    <a:cubicBezTo>
                      <a:pt x="7656" y="11019"/>
                      <a:pt x="7680" y="10971"/>
                      <a:pt x="7847" y="10852"/>
                    </a:cubicBezTo>
                    <a:cubicBezTo>
                      <a:pt x="8014" y="10733"/>
                      <a:pt x="8204" y="10626"/>
                      <a:pt x="8371" y="10519"/>
                    </a:cubicBezTo>
                    <a:cubicBezTo>
                      <a:pt x="8752" y="10281"/>
                      <a:pt x="9168" y="10043"/>
                      <a:pt x="9514" y="9709"/>
                    </a:cubicBezTo>
                    <a:cubicBezTo>
                      <a:pt x="9538" y="9674"/>
                      <a:pt x="9573" y="9662"/>
                      <a:pt x="9585" y="9662"/>
                    </a:cubicBezTo>
                    <a:cubicBezTo>
                      <a:pt x="9990" y="9626"/>
                      <a:pt x="10371" y="9614"/>
                      <a:pt x="10752" y="9602"/>
                    </a:cubicBezTo>
                    <a:cubicBezTo>
                      <a:pt x="11764" y="9566"/>
                      <a:pt x="11978" y="9364"/>
                      <a:pt x="12038" y="8352"/>
                    </a:cubicBezTo>
                    <a:lnTo>
                      <a:pt x="12038" y="8126"/>
                    </a:lnTo>
                    <a:cubicBezTo>
                      <a:pt x="12026" y="7816"/>
                      <a:pt x="12026" y="7483"/>
                      <a:pt x="12026" y="7173"/>
                    </a:cubicBezTo>
                    <a:cubicBezTo>
                      <a:pt x="12014" y="6435"/>
                      <a:pt x="12002" y="5673"/>
                      <a:pt x="11966" y="4923"/>
                    </a:cubicBezTo>
                    <a:cubicBezTo>
                      <a:pt x="11907" y="3828"/>
                      <a:pt x="11526" y="2780"/>
                      <a:pt x="10764" y="1732"/>
                    </a:cubicBezTo>
                    <a:cubicBezTo>
                      <a:pt x="10288" y="1077"/>
                      <a:pt x="9585" y="732"/>
                      <a:pt x="8942" y="482"/>
                    </a:cubicBezTo>
                    <a:cubicBezTo>
                      <a:pt x="8165" y="158"/>
                      <a:pt x="7300" y="1"/>
                      <a:pt x="6347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4" name="Google Shape;538;p34">
                <a:extLst>
                  <a:ext uri="{FF2B5EF4-FFF2-40B4-BE49-F238E27FC236}">
                    <a16:creationId xmlns:a16="http://schemas.microsoft.com/office/drawing/2014/main" id="{909DFFC9-781A-E440-9F01-6A6AFF7BF562}"/>
                  </a:ext>
                </a:extLst>
              </p:cNvPr>
              <p:cNvSpPr/>
              <p:nvPr/>
            </p:nvSpPr>
            <p:spPr>
              <a:xfrm>
                <a:off x="5685225" y="1900300"/>
                <a:ext cx="312275" cy="411450"/>
              </a:xfrm>
              <a:custGeom>
                <a:avLst/>
                <a:gdLst/>
                <a:ahLst/>
                <a:cxnLst/>
                <a:rect l="l" t="t" r="r" b="b"/>
                <a:pathLst>
                  <a:path w="12491" h="16458" extrusionOk="0">
                    <a:moveTo>
                      <a:pt x="7063" y="755"/>
                    </a:moveTo>
                    <a:cubicBezTo>
                      <a:pt x="7831" y="755"/>
                      <a:pt x="8540" y="960"/>
                      <a:pt x="9192" y="1372"/>
                    </a:cubicBezTo>
                    <a:cubicBezTo>
                      <a:pt x="9406" y="1503"/>
                      <a:pt x="9597" y="1682"/>
                      <a:pt x="9775" y="1896"/>
                    </a:cubicBezTo>
                    <a:cubicBezTo>
                      <a:pt x="9930" y="2075"/>
                      <a:pt x="10049" y="2265"/>
                      <a:pt x="10180" y="2456"/>
                    </a:cubicBezTo>
                    <a:cubicBezTo>
                      <a:pt x="10240" y="2551"/>
                      <a:pt x="10287" y="2622"/>
                      <a:pt x="10347" y="2706"/>
                    </a:cubicBezTo>
                    <a:cubicBezTo>
                      <a:pt x="10609" y="3134"/>
                      <a:pt x="10728" y="3587"/>
                      <a:pt x="10704" y="4123"/>
                    </a:cubicBezTo>
                    <a:lnTo>
                      <a:pt x="10668" y="4123"/>
                    </a:lnTo>
                    <a:cubicBezTo>
                      <a:pt x="10587" y="4123"/>
                      <a:pt x="10501" y="4130"/>
                      <a:pt x="10418" y="4130"/>
                    </a:cubicBezTo>
                    <a:cubicBezTo>
                      <a:pt x="10356" y="4130"/>
                      <a:pt x="10296" y="4126"/>
                      <a:pt x="10240" y="4111"/>
                    </a:cubicBezTo>
                    <a:cubicBezTo>
                      <a:pt x="9775" y="4039"/>
                      <a:pt x="9287" y="3956"/>
                      <a:pt x="8811" y="3837"/>
                    </a:cubicBezTo>
                    <a:cubicBezTo>
                      <a:pt x="8144" y="3682"/>
                      <a:pt x="7632" y="3289"/>
                      <a:pt x="7335" y="2706"/>
                    </a:cubicBezTo>
                    <a:cubicBezTo>
                      <a:pt x="7299" y="2622"/>
                      <a:pt x="7251" y="2527"/>
                      <a:pt x="7192" y="2456"/>
                    </a:cubicBezTo>
                    <a:lnTo>
                      <a:pt x="7156" y="2408"/>
                    </a:lnTo>
                    <a:cubicBezTo>
                      <a:pt x="7132" y="2349"/>
                      <a:pt x="7085" y="2325"/>
                      <a:pt x="7061" y="2313"/>
                    </a:cubicBezTo>
                    <a:cubicBezTo>
                      <a:pt x="7037" y="2313"/>
                      <a:pt x="7037" y="2289"/>
                      <a:pt x="7013" y="2277"/>
                    </a:cubicBezTo>
                    <a:lnTo>
                      <a:pt x="6906" y="2206"/>
                    </a:lnTo>
                    <a:lnTo>
                      <a:pt x="6787" y="2265"/>
                    </a:lnTo>
                    <a:cubicBezTo>
                      <a:pt x="6727" y="2289"/>
                      <a:pt x="6656" y="2337"/>
                      <a:pt x="6573" y="2372"/>
                    </a:cubicBezTo>
                    <a:cubicBezTo>
                      <a:pt x="6394" y="2456"/>
                      <a:pt x="6239" y="2551"/>
                      <a:pt x="6061" y="2670"/>
                    </a:cubicBezTo>
                    <a:cubicBezTo>
                      <a:pt x="5311" y="3218"/>
                      <a:pt x="4453" y="3444"/>
                      <a:pt x="3691" y="3587"/>
                    </a:cubicBezTo>
                    <a:cubicBezTo>
                      <a:pt x="3525" y="3619"/>
                      <a:pt x="3347" y="3629"/>
                      <a:pt x="3152" y="3629"/>
                    </a:cubicBezTo>
                    <a:cubicBezTo>
                      <a:pt x="3055" y="3629"/>
                      <a:pt x="2953" y="3626"/>
                      <a:pt x="2846" y="3623"/>
                    </a:cubicBezTo>
                    <a:lnTo>
                      <a:pt x="2667" y="3623"/>
                    </a:lnTo>
                    <a:cubicBezTo>
                      <a:pt x="2691" y="3539"/>
                      <a:pt x="2727" y="3468"/>
                      <a:pt x="2751" y="3408"/>
                    </a:cubicBezTo>
                    <a:cubicBezTo>
                      <a:pt x="3501" y="2110"/>
                      <a:pt x="4453" y="1313"/>
                      <a:pt x="5644" y="967"/>
                    </a:cubicBezTo>
                    <a:cubicBezTo>
                      <a:pt x="6138" y="826"/>
                      <a:pt x="6611" y="755"/>
                      <a:pt x="7063" y="755"/>
                    </a:cubicBezTo>
                    <a:close/>
                    <a:moveTo>
                      <a:pt x="6716" y="3146"/>
                    </a:moveTo>
                    <a:cubicBezTo>
                      <a:pt x="6727" y="3158"/>
                      <a:pt x="6727" y="3170"/>
                      <a:pt x="6739" y="3170"/>
                    </a:cubicBezTo>
                    <a:cubicBezTo>
                      <a:pt x="7180" y="4063"/>
                      <a:pt x="7989" y="4361"/>
                      <a:pt x="8573" y="4515"/>
                    </a:cubicBezTo>
                    <a:cubicBezTo>
                      <a:pt x="9228" y="4694"/>
                      <a:pt x="9918" y="4825"/>
                      <a:pt x="10573" y="4944"/>
                    </a:cubicBezTo>
                    <a:lnTo>
                      <a:pt x="10645" y="4956"/>
                    </a:lnTo>
                    <a:cubicBezTo>
                      <a:pt x="10728" y="4980"/>
                      <a:pt x="10752" y="4992"/>
                      <a:pt x="10752" y="5063"/>
                    </a:cubicBezTo>
                    <a:lnTo>
                      <a:pt x="10835" y="5909"/>
                    </a:lnTo>
                    <a:lnTo>
                      <a:pt x="11418" y="5468"/>
                    </a:lnTo>
                    <a:cubicBezTo>
                      <a:pt x="11621" y="5587"/>
                      <a:pt x="11609" y="5718"/>
                      <a:pt x="11561" y="5837"/>
                    </a:cubicBezTo>
                    <a:cubicBezTo>
                      <a:pt x="11516" y="5992"/>
                      <a:pt x="11470" y="6092"/>
                      <a:pt x="11273" y="6092"/>
                    </a:cubicBezTo>
                    <a:cubicBezTo>
                      <a:pt x="11214" y="6092"/>
                      <a:pt x="11141" y="6083"/>
                      <a:pt x="11049" y="6063"/>
                    </a:cubicBezTo>
                    <a:lnTo>
                      <a:pt x="10835" y="6016"/>
                    </a:lnTo>
                    <a:lnTo>
                      <a:pt x="10776" y="6218"/>
                    </a:lnTo>
                    <a:cubicBezTo>
                      <a:pt x="10776" y="6242"/>
                      <a:pt x="10764" y="6266"/>
                      <a:pt x="10764" y="6278"/>
                    </a:cubicBezTo>
                    <a:cubicBezTo>
                      <a:pt x="10752" y="6337"/>
                      <a:pt x="10716" y="6420"/>
                      <a:pt x="10704" y="6492"/>
                    </a:cubicBezTo>
                    <a:cubicBezTo>
                      <a:pt x="10633" y="7397"/>
                      <a:pt x="10133" y="8171"/>
                      <a:pt x="9692" y="8837"/>
                    </a:cubicBezTo>
                    <a:cubicBezTo>
                      <a:pt x="9097" y="9719"/>
                      <a:pt x="8216" y="10242"/>
                      <a:pt x="7073" y="10385"/>
                    </a:cubicBezTo>
                    <a:cubicBezTo>
                      <a:pt x="6864" y="10413"/>
                      <a:pt x="6655" y="10427"/>
                      <a:pt x="6449" y="10427"/>
                    </a:cubicBezTo>
                    <a:cubicBezTo>
                      <a:pt x="5583" y="10427"/>
                      <a:pt x="4739" y="10185"/>
                      <a:pt x="3941" y="9695"/>
                    </a:cubicBezTo>
                    <a:cubicBezTo>
                      <a:pt x="3691" y="9540"/>
                      <a:pt x="3453" y="9290"/>
                      <a:pt x="3287" y="9016"/>
                    </a:cubicBezTo>
                    <a:cubicBezTo>
                      <a:pt x="2798" y="8218"/>
                      <a:pt x="2560" y="7528"/>
                      <a:pt x="2536" y="6837"/>
                    </a:cubicBezTo>
                    <a:cubicBezTo>
                      <a:pt x="2536" y="6718"/>
                      <a:pt x="2501" y="6599"/>
                      <a:pt x="2477" y="6492"/>
                    </a:cubicBezTo>
                    <a:lnTo>
                      <a:pt x="2429" y="6313"/>
                    </a:lnTo>
                    <a:lnTo>
                      <a:pt x="2358" y="5968"/>
                    </a:lnTo>
                    <a:lnTo>
                      <a:pt x="2072" y="6194"/>
                    </a:lnTo>
                    <a:cubicBezTo>
                      <a:pt x="1871" y="6349"/>
                      <a:pt x="1765" y="6418"/>
                      <a:pt x="1683" y="6418"/>
                    </a:cubicBezTo>
                    <a:cubicBezTo>
                      <a:pt x="1639" y="6418"/>
                      <a:pt x="1602" y="6398"/>
                      <a:pt x="1560" y="6361"/>
                    </a:cubicBezTo>
                    <a:cubicBezTo>
                      <a:pt x="1477" y="6290"/>
                      <a:pt x="1405" y="5956"/>
                      <a:pt x="1477" y="5789"/>
                    </a:cubicBezTo>
                    <a:cubicBezTo>
                      <a:pt x="1524" y="5677"/>
                      <a:pt x="1541" y="5623"/>
                      <a:pt x="1745" y="5623"/>
                    </a:cubicBezTo>
                    <a:cubicBezTo>
                      <a:pt x="1800" y="5623"/>
                      <a:pt x="1868" y="5627"/>
                      <a:pt x="1953" y="5635"/>
                    </a:cubicBezTo>
                    <a:lnTo>
                      <a:pt x="2036" y="5635"/>
                    </a:lnTo>
                    <a:lnTo>
                      <a:pt x="2096" y="5587"/>
                    </a:lnTo>
                    <a:cubicBezTo>
                      <a:pt x="2441" y="5337"/>
                      <a:pt x="2513" y="4992"/>
                      <a:pt x="2560" y="4718"/>
                    </a:cubicBezTo>
                    <a:cubicBezTo>
                      <a:pt x="2608" y="4420"/>
                      <a:pt x="2620" y="4396"/>
                      <a:pt x="2989" y="4373"/>
                    </a:cubicBezTo>
                    <a:cubicBezTo>
                      <a:pt x="4358" y="4325"/>
                      <a:pt x="5465" y="3980"/>
                      <a:pt x="6406" y="3301"/>
                    </a:cubicBezTo>
                    <a:cubicBezTo>
                      <a:pt x="6465" y="3265"/>
                      <a:pt x="6537" y="3218"/>
                      <a:pt x="6620" y="3170"/>
                    </a:cubicBezTo>
                    <a:cubicBezTo>
                      <a:pt x="6656" y="3158"/>
                      <a:pt x="6680" y="3146"/>
                      <a:pt x="6716" y="3146"/>
                    </a:cubicBezTo>
                    <a:close/>
                    <a:moveTo>
                      <a:pt x="5275" y="11147"/>
                    </a:moveTo>
                    <a:cubicBezTo>
                      <a:pt x="5311" y="11147"/>
                      <a:pt x="5358" y="11171"/>
                      <a:pt x="5418" y="11171"/>
                    </a:cubicBezTo>
                    <a:cubicBezTo>
                      <a:pt x="5703" y="11195"/>
                      <a:pt x="5965" y="11207"/>
                      <a:pt x="6251" y="11231"/>
                    </a:cubicBezTo>
                    <a:cubicBezTo>
                      <a:pt x="6388" y="11237"/>
                      <a:pt x="6525" y="11240"/>
                      <a:pt x="6663" y="11240"/>
                    </a:cubicBezTo>
                    <a:cubicBezTo>
                      <a:pt x="6802" y="11240"/>
                      <a:pt x="6942" y="11237"/>
                      <a:pt x="7085" y="11231"/>
                    </a:cubicBezTo>
                    <a:lnTo>
                      <a:pt x="7299" y="11231"/>
                    </a:lnTo>
                    <a:cubicBezTo>
                      <a:pt x="7323" y="11493"/>
                      <a:pt x="7311" y="11778"/>
                      <a:pt x="7216" y="12028"/>
                    </a:cubicBezTo>
                    <a:cubicBezTo>
                      <a:pt x="7204" y="12088"/>
                      <a:pt x="7144" y="12255"/>
                      <a:pt x="6763" y="12314"/>
                    </a:cubicBezTo>
                    <a:cubicBezTo>
                      <a:pt x="6637" y="12335"/>
                      <a:pt x="6516" y="12345"/>
                      <a:pt x="6399" y="12345"/>
                    </a:cubicBezTo>
                    <a:cubicBezTo>
                      <a:pt x="6038" y="12345"/>
                      <a:pt x="5717" y="12247"/>
                      <a:pt x="5430" y="12040"/>
                    </a:cubicBezTo>
                    <a:cubicBezTo>
                      <a:pt x="5311" y="11957"/>
                      <a:pt x="5287" y="11897"/>
                      <a:pt x="5287" y="11814"/>
                    </a:cubicBezTo>
                    <a:cubicBezTo>
                      <a:pt x="5275" y="11612"/>
                      <a:pt x="5275" y="11421"/>
                      <a:pt x="5275" y="11195"/>
                    </a:cubicBezTo>
                    <a:lnTo>
                      <a:pt x="5275" y="11147"/>
                    </a:lnTo>
                    <a:close/>
                    <a:moveTo>
                      <a:pt x="8001" y="11766"/>
                    </a:moveTo>
                    <a:cubicBezTo>
                      <a:pt x="8037" y="11766"/>
                      <a:pt x="8120" y="11766"/>
                      <a:pt x="8240" y="11778"/>
                    </a:cubicBezTo>
                    <a:cubicBezTo>
                      <a:pt x="9192" y="11885"/>
                      <a:pt x="10002" y="12314"/>
                      <a:pt x="10609" y="13040"/>
                    </a:cubicBezTo>
                    <a:cubicBezTo>
                      <a:pt x="11061" y="13576"/>
                      <a:pt x="11538" y="14231"/>
                      <a:pt x="11657" y="15041"/>
                    </a:cubicBezTo>
                    <a:cubicBezTo>
                      <a:pt x="11657" y="15076"/>
                      <a:pt x="11669" y="15112"/>
                      <a:pt x="11680" y="15160"/>
                    </a:cubicBezTo>
                    <a:cubicBezTo>
                      <a:pt x="11680" y="15183"/>
                      <a:pt x="11692" y="15219"/>
                      <a:pt x="11692" y="15243"/>
                    </a:cubicBezTo>
                    <a:cubicBezTo>
                      <a:pt x="11716" y="15374"/>
                      <a:pt x="11716" y="15434"/>
                      <a:pt x="11716" y="15457"/>
                    </a:cubicBezTo>
                    <a:cubicBezTo>
                      <a:pt x="11680" y="15469"/>
                      <a:pt x="11621" y="15469"/>
                      <a:pt x="11478" y="15469"/>
                    </a:cubicBezTo>
                    <a:cubicBezTo>
                      <a:pt x="10668" y="15481"/>
                      <a:pt x="9847" y="15517"/>
                      <a:pt x="9061" y="15541"/>
                    </a:cubicBezTo>
                    <a:cubicBezTo>
                      <a:pt x="8585" y="15553"/>
                      <a:pt x="8109" y="15576"/>
                      <a:pt x="7644" y="15588"/>
                    </a:cubicBezTo>
                    <a:cubicBezTo>
                      <a:pt x="7192" y="15600"/>
                      <a:pt x="6727" y="15612"/>
                      <a:pt x="6263" y="15612"/>
                    </a:cubicBezTo>
                    <a:lnTo>
                      <a:pt x="5965" y="15612"/>
                    </a:lnTo>
                    <a:cubicBezTo>
                      <a:pt x="5763" y="15612"/>
                      <a:pt x="5537" y="15636"/>
                      <a:pt x="5322" y="15636"/>
                    </a:cubicBezTo>
                    <a:cubicBezTo>
                      <a:pt x="4960" y="15661"/>
                      <a:pt x="4598" y="15686"/>
                      <a:pt x="4241" y="15686"/>
                    </a:cubicBezTo>
                    <a:cubicBezTo>
                      <a:pt x="4092" y="15686"/>
                      <a:pt x="3945" y="15682"/>
                      <a:pt x="3798" y="15672"/>
                    </a:cubicBezTo>
                    <a:cubicBezTo>
                      <a:pt x="3108" y="15648"/>
                      <a:pt x="2394" y="15588"/>
                      <a:pt x="1727" y="15529"/>
                    </a:cubicBezTo>
                    <a:cubicBezTo>
                      <a:pt x="1489" y="15517"/>
                      <a:pt x="1239" y="15481"/>
                      <a:pt x="1001" y="15469"/>
                    </a:cubicBezTo>
                    <a:cubicBezTo>
                      <a:pt x="953" y="15469"/>
                      <a:pt x="893" y="15434"/>
                      <a:pt x="822" y="15410"/>
                    </a:cubicBezTo>
                    <a:cubicBezTo>
                      <a:pt x="1001" y="14636"/>
                      <a:pt x="1322" y="14029"/>
                      <a:pt x="1834" y="13529"/>
                    </a:cubicBezTo>
                    <a:cubicBezTo>
                      <a:pt x="2191" y="13195"/>
                      <a:pt x="2560" y="12897"/>
                      <a:pt x="2870" y="12636"/>
                    </a:cubicBezTo>
                    <a:cubicBezTo>
                      <a:pt x="3298" y="12302"/>
                      <a:pt x="3834" y="12076"/>
                      <a:pt x="4549" y="11969"/>
                    </a:cubicBezTo>
                    <a:lnTo>
                      <a:pt x="4549" y="11981"/>
                    </a:lnTo>
                    <a:cubicBezTo>
                      <a:pt x="4465" y="12481"/>
                      <a:pt x="4822" y="12659"/>
                      <a:pt x="5049" y="12778"/>
                    </a:cubicBezTo>
                    <a:cubicBezTo>
                      <a:pt x="5392" y="12950"/>
                      <a:pt x="5835" y="13137"/>
                      <a:pt x="6366" y="13137"/>
                    </a:cubicBezTo>
                    <a:cubicBezTo>
                      <a:pt x="6497" y="13137"/>
                      <a:pt x="6633" y="13126"/>
                      <a:pt x="6775" y="13100"/>
                    </a:cubicBezTo>
                    <a:cubicBezTo>
                      <a:pt x="7108" y="13040"/>
                      <a:pt x="7406" y="12874"/>
                      <a:pt x="7728" y="12600"/>
                    </a:cubicBezTo>
                    <a:cubicBezTo>
                      <a:pt x="7882" y="12445"/>
                      <a:pt x="7930" y="12183"/>
                      <a:pt x="7966" y="12005"/>
                    </a:cubicBezTo>
                    <a:cubicBezTo>
                      <a:pt x="7978" y="11945"/>
                      <a:pt x="7989" y="11802"/>
                      <a:pt x="8001" y="11766"/>
                    </a:cubicBezTo>
                    <a:close/>
                    <a:moveTo>
                      <a:pt x="7165" y="0"/>
                    </a:moveTo>
                    <a:cubicBezTo>
                      <a:pt x="6492" y="0"/>
                      <a:pt x="5790" y="140"/>
                      <a:pt x="5061" y="420"/>
                    </a:cubicBezTo>
                    <a:cubicBezTo>
                      <a:pt x="4179" y="765"/>
                      <a:pt x="3394" y="1372"/>
                      <a:pt x="2691" y="2277"/>
                    </a:cubicBezTo>
                    <a:cubicBezTo>
                      <a:pt x="2108" y="3039"/>
                      <a:pt x="1786" y="3777"/>
                      <a:pt x="1691" y="4575"/>
                    </a:cubicBezTo>
                    <a:cubicBezTo>
                      <a:pt x="1679" y="4658"/>
                      <a:pt x="1679" y="4766"/>
                      <a:pt x="1667" y="4849"/>
                    </a:cubicBezTo>
                    <a:cubicBezTo>
                      <a:pt x="774" y="5087"/>
                      <a:pt x="679" y="5670"/>
                      <a:pt x="715" y="6099"/>
                    </a:cubicBezTo>
                    <a:cubicBezTo>
                      <a:pt x="762" y="6837"/>
                      <a:pt x="1084" y="7171"/>
                      <a:pt x="1846" y="7278"/>
                    </a:cubicBezTo>
                    <a:cubicBezTo>
                      <a:pt x="2013" y="8230"/>
                      <a:pt x="2429" y="9064"/>
                      <a:pt x="2786" y="9671"/>
                    </a:cubicBezTo>
                    <a:cubicBezTo>
                      <a:pt x="2882" y="9873"/>
                      <a:pt x="3048" y="10028"/>
                      <a:pt x="3227" y="10147"/>
                    </a:cubicBezTo>
                    <a:cubicBezTo>
                      <a:pt x="3596" y="10385"/>
                      <a:pt x="4001" y="10623"/>
                      <a:pt x="4453" y="10850"/>
                    </a:cubicBezTo>
                    <a:cubicBezTo>
                      <a:pt x="4549" y="10909"/>
                      <a:pt x="4596" y="10969"/>
                      <a:pt x="4584" y="11159"/>
                    </a:cubicBezTo>
                    <a:cubicBezTo>
                      <a:pt x="4584" y="11207"/>
                      <a:pt x="4584" y="11207"/>
                      <a:pt x="4430" y="11254"/>
                    </a:cubicBezTo>
                    <a:lnTo>
                      <a:pt x="4394" y="11266"/>
                    </a:lnTo>
                    <a:cubicBezTo>
                      <a:pt x="3465" y="11540"/>
                      <a:pt x="2644" y="11981"/>
                      <a:pt x="1893" y="12636"/>
                    </a:cubicBezTo>
                    <a:cubicBezTo>
                      <a:pt x="1143" y="13290"/>
                      <a:pt x="584" y="14112"/>
                      <a:pt x="179" y="15136"/>
                    </a:cubicBezTo>
                    <a:cubicBezTo>
                      <a:pt x="131" y="15255"/>
                      <a:pt x="108" y="15386"/>
                      <a:pt x="84" y="15505"/>
                    </a:cubicBezTo>
                    <a:cubicBezTo>
                      <a:pt x="72" y="15553"/>
                      <a:pt x="72" y="15612"/>
                      <a:pt x="60" y="15660"/>
                    </a:cubicBezTo>
                    <a:cubicBezTo>
                      <a:pt x="0" y="15945"/>
                      <a:pt x="131" y="16148"/>
                      <a:pt x="429" y="16243"/>
                    </a:cubicBezTo>
                    <a:cubicBezTo>
                      <a:pt x="500" y="16255"/>
                      <a:pt x="596" y="16267"/>
                      <a:pt x="679" y="16279"/>
                    </a:cubicBezTo>
                    <a:cubicBezTo>
                      <a:pt x="893" y="16303"/>
                      <a:pt x="1120" y="16326"/>
                      <a:pt x="1322" y="16338"/>
                    </a:cubicBezTo>
                    <a:cubicBezTo>
                      <a:pt x="1810" y="16386"/>
                      <a:pt x="2334" y="16446"/>
                      <a:pt x="2846" y="16446"/>
                    </a:cubicBezTo>
                    <a:cubicBezTo>
                      <a:pt x="3417" y="16457"/>
                      <a:pt x="4013" y="16457"/>
                      <a:pt x="4608" y="16457"/>
                    </a:cubicBezTo>
                    <a:cubicBezTo>
                      <a:pt x="5358" y="16457"/>
                      <a:pt x="6096" y="16457"/>
                      <a:pt x="6858" y="16446"/>
                    </a:cubicBezTo>
                    <a:cubicBezTo>
                      <a:pt x="7144" y="16446"/>
                      <a:pt x="7430" y="16422"/>
                      <a:pt x="7692" y="16398"/>
                    </a:cubicBezTo>
                    <a:cubicBezTo>
                      <a:pt x="7942" y="16386"/>
                      <a:pt x="8216" y="16362"/>
                      <a:pt x="8466" y="16362"/>
                    </a:cubicBezTo>
                    <a:cubicBezTo>
                      <a:pt x="9513" y="16338"/>
                      <a:pt x="10549" y="16338"/>
                      <a:pt x="11716" y="16338"/>
                    </a:cubicBezTo>
                    <a:lnTo>
                      <a:pt x="11728" y="16338"/>
                    </a:lnTo>
                    <a:cubicBezTo>
                      <a:pt x="12323" y="16338"/>
                      <a:pt x="12466" y="16196"/>
                      <a:pt x="12490" y="15612"/>
                    </a:cubicBezTo>
                    <a:cubicBezTo>
                      <a:pt x="12490" y="15541"/>
                      <a:pt x="12490" y="15445"/>
                      <a:pt x="12466" y="15362"/>
                    </a:cubicBezTo>
                    <a:cubicBezTo>
                      <a:pt x="12311" y="14600"/>
                      <a:pt x="12145" y="13790"/>
                      <a:pt x="11561" y="13136"/>
                    </a:cubicBezTo>
                    <a:cubicBezTo>
                      <a:pt x="11538" y="13100"/>
                      <a:pt x="11502" y="13052"/>
                      <a:pt x="11490" y="13028"/>
                    </a:cubicBezTo>
                    <a:lnTo>
                      <a:pt x="11466" y="12981"/>
                    </a:lnTo>
                    <a:cubicBezTo>
                      <a:pt x="10573" y="11695"/>
                      <a:pt x="9454" y="11052"/>
                      <a:pt x="8049" y="11004"/>
                    </a:cubicBezTo>
                    <a:cubicBezTo>
                      <a:pt x="8061" y="11004"/>
                      <a:pt x="8085" y="10981"/>
                      <a:pt x="8132" y="10969"/>
                    </a:cubicBezTo>
                    <a:cubicBezTo>
                      <a:pt x="8228" y="10945"/>
                      <a:pt x="8323" y="10897"/>
                      <a:pt x="8382" y="10873"/>
                    </a:cubicBezTo>
                    <a:cubicBezTo>
                      <a:pt x="8942" y="10611"/>
                      <a:pt x="9764" y="10195"/>
                      <a:pt x="10287" y="9385"/>
                    </a:cubicBezTo>
                    <a:cubicBezTo>
                      <a:pt x="10764" y="8635"/>
                      <a:pt x="11240" y="7837"/>
                      <a:pt x="11442" y="6921"/>
                    </a:cubicBezTo>
                    <a:cubicBezTo>
                      <a:pt x="12085" y="6671"/>
                      <a:pt x="12395" y="6254"/>
                      <a:pt x="12383" y="5670"/>
                    </a:cubicBezTo>
                    <a:cubicBezTo>
                      <a:pt x="12371" y="5158"/>
                      <a:pt x="12085" y="4801"/>
                      <a:pt x="11538" y="4587"/>
                    </a:cubicBezTo>
                    <a:lnTo>
                      <a:pt x="11538" y="4575"/>
                    </a:lnTo>
                    <a:cubicBezTo>
                      <a:pt x="11526" y="4480"/>
                      <a:pt x="11502" y="4396"/>
                      <a:pt x="11526" y="4301"/>
                    </a:cubicBezTo>
                    <a:cubicBezTo>
                      <a:pt x="11526" y="3182"/>
                      <a:pt x="11145" y="2218"/>
                      <a:pt x="10418" y="1432"/>
                    </a:cubicBezTo>
                    <a:cubicBezTo>
                      <a:pt x="10371" y="1384"/>
                      <a:pt x="10335" y="1325"/>
                      <a:pt x="10299" y="1277"/>
                    </a:cubicBezTo>
                    <a:cubicBezTo>
                      <a:pt x="10216" y="1182"/>
                      <a:pt x="10121" y="1063"/>
                      <a:pt x="10002" y="967"/>
                    </a:cubicBezTo>
                    <a:cubicBezTo>
                      <a:pt x="9134" y="322"/>
                      <a:pt x="8184" y="0"/>
                      <a:pt x="7165" y="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5" name="Google Shape;539;p34">
                <a:extLst>
                  <a:ext uri="{FF2B5EF4-FFF2-40B4-BE49-F238E27FC236}">
                    <a16:creationId xmlns:a16="http://schemas.microsoft.com/office/drawing/2014/main" id="{848CDC6E-030C-874E-8E42-64A7570659E7}"/>
                  </a:ext>
                </a:extLst>
              </p:cNvPr>
              <p:cNvSpPr/>
              <p:nvPr/>
            </p:nvSpPr>
            <p:spPr>
              <a:xfrm>
                <a:off x="5732850" y="1586850"/>
                <a:ext cx="514675" cy="296875"/>
              </a:xfrm>
              <a:custGeom>
                <a:avLst/>
                <a:gdLst/>
                <a:ahLst/>
                <a:cxnLst/>
                <a:rect l="l" t="t" r="r" b="b"/>
                <a:pathLst>
                  <a:path w="20587" h="11875" extrusionOk="0">
                    <a:moveTo>
                      <a:pt x="15021" y="660"/>
                    </a:moveTo>
                    <a:cubicBezTo>
                      <a:pt x="15175" y="660"/>
                      <a:pt x="15332" y="663"/>
                      <a:pt x="15490" y="671"/>
                    </a:cubicBezTo>
                    <a:cubicBezTo>
                      <a:pt x="15574" y="671"/>
                      <a:pt x="15633" y="682"/>
                      <a:pt x="15705" y="682"/>
                    </a:cubicBezTo>
                    <a:cubicBezTo>
                      <a:pt x="15824" y="694"/>
                      <a:pt x="15955" y="694"/>
                      <a:pt x="16074" y="694"/>
                    </a:cubicBezTo>
                    <a:lnTo>
                      <a:pt x="16121" y="694"/>
                    </a:lnTo>
                    <a:cubicBezTo>
                      <a:pt x="16907" y="694"/>
                      <a:pt x="17693" y="921"/>
                      <a:pt x="18467" y="1385"/>
                    </a:cubicBezTo>
                    <a:cubicBezTo>
                      <a:pt x="19158" y="1778"/>
                      <a:pt x="19634" y="2421"/>
                      <a:pt x="19824" y="3242"/>
                    </a:cubicBezTo>
                    <a:cubicBezTo>
                      <a:pt x="19943" y="3683"/>
                      <a:pt x="19848" y="4183"/>
                      <a:pt x="19598" y="4623"/>
                    </a:cubicBezTo>
                    <a:cubicBezTo>
                      <a:pt x="19015" y="5635"/>
                      <a:pt x="18181" y="6278"/>
                      <a:pt x="17145" y="6505"/>
                    </a:cubicBezTo>
                    <a:cubicBezTo>
                      <a:pt x="17014" y="6528"/>
                      <a:pt x="16860" y="6528"/>
                      <a:pt x="16693" y="6528"/>
                    </a:cubicBezTo>
                    <a:lnTo>
                      <a:pt x="16598" y="6528"/>
                    </a:lnTo>
                    <a:cubicBezTo>
                      <a:pt x="16181" y="6540"/>
                      <a:pt x="16038" y="6647"/>
                      <a:pt x="15955" y="7052"/>
                    </a:cubicBezTo>
                    <a:lnTo>
                      <a:pt x="15883" y="7398"/>
                    </a:lnTo>
                    <a:cubicBezTo>
                      <a:pt x="15848" y="7552"/>
                      <a:pt x="15800" y="7719"/>
                      <a:pt x="15776" y="7886"/>
                    </a:cubicBezTo>
                    <a:cubicBezTo>
                      <a:pt x="15586" y="7659"/>
                      <a:pt x="15490" y="7374"/>
                      <a:pt x="15490" y="7005"/>
                    </a:cubicBezTo>
                    <a:lnTo>
                      <a:pt x="15490" y="6778"/>
                    </a:lnTo>
                    <a:lnTo>
                      <a:pt x="15062" y="6778"/>
                    </a:lnTo>
                    <a:cubicBezTo>
                      <a:pt x="15014" y="6778"/>
                      <a:pt x="14955" y="6778"/>
                      <a:pt x="14907" y="6802"/>
                    </a:cubicBezTo>
                    <a:cubicBezTo>
                      <a:pt x="14589" y="6855"/>
                      <a:pt x="14270" y="6882"/>
                      <a:pt x="13948" y="6882"/>
                    </a:cubicBezTo>
                    <a:cubicBezTo>
                      <a:pt x="13329" y="6882"/>
                      <a:pt x="12700" y="6784"/>
                      <a:pt x="12050" y="6588"/>
                    </a:cubicBezTo>
                    <a:cubicBezTo>
                      <a:pt x="11978" y="6564"/>
                      <a:pt x="11871" y="6528"/>
                      <a:pt x="11847" y="6516"/>
                    </a:cubicBezTo>
                    <a:cubicBezTo>
                      <a:pt x="11835" y="6469"/>
                      <a:pt x="11835" y="6386"/>
                      <a:pt x="11835" y="6290"/>
                    </a:cubicBezTo>
                    <a:lnTo>
                      <a:pt x="11835" y="6266"/>
                    </a:lnTo>
                    <a:cubicBezTo>
                      <a:pt x="11799" y="5576"/>
                      <a:pt x="11752" y="4909"/>
                      <a:pt x="11454" y="4278"/>
                    </a:cubicBezTo>
                    <a:cubicBezTo>
                      <a:pt x="11335" y="4016"/>
                      <a:pt x="11192" y="3742"/>
                      <a:pt x="11037" y="3528"/>
                    </a:cubicBezTo>
                    <a:cubicBezTo>
                      <a:pt x="10561" y="2814"/>
                      <a:pt x="10537" y="2695"/>
                      <a:pt x="11085" y="1933"/>
                    </a:cubicBezTo>
                    <a:cubicBezTo>
                      <a:pt x="11264" y="1635"/>
                      <a:pt x="11561" y="1409"/>
                      <a:pt x="11954" y="1242"/>
                    </a:cubicBezTo>
                    <a:cubicBezTo>
                      <a:pt x="12867" y="854"/>
                      <a:pt x="13881" y="660"/>
                      <a:pt x="15021" y="660"/>
                    </a:cubicBezTo>
                    <a:close/>
                    <a:moveTo>
                      <a:pt x="7132" y="2361"/>
                    </a:moveTo>
                    <a:cubicBezTo>
                      <a:pt x="7835" y="2361"/>
                      <a:pt x="8478" y="2528"/>
                      <a:pt x="9121" y="2849"/>
                    </a:cubicBezTo>
                    <a:cubicBezTo>
                      <a:pt x="10287" y="3445"/>
                      <a:pt x="10895" y="4421"/>
                      <a:pt x="11014" y="5909"/>
                    </a:cubicBezTo>
                    <a:cubicBezTo>
                      <a:pt x="11049" y="6243"/>
                      <a:pt x="11014" y="6624"/>
                      <a:pt x="10942" y="7112"/>
                    </a:cubicBezTo>
                    <a:cubicBezTo>
                      <a:pt x="10823" y="7814"/>
                      <a:pt x="10430" y="8314"/>
                      <a:pt x="9799" y="8648"/>
                    </a:cubicBezTo>
                    <a:cubicBezTo>
                      <a:pt x="8799" y="9136"/>
                      <a:pt x="7716" y="9434"/>
                      <a:pt x="6561" y="9505"/>
                    </a:cubicBezTo>
                    <a:cubicBezTo>
                      <a:pt x="6477" y="9505"/>
                      <a:pt x="6382" y="9505"/>
                      <a:pt x="6275" y="9493"/>
                    </a:cubicBezTo>
                    <a:cubicBezTo>
                      <a:pt x="6239" y="9493"/>
                      <a:pt x="6180" y="9493"/>
                      <a:pt x="6132" y="9469"/>
                    </a:cubicBezTo>
                    <a:cubicBezTo>
                      <a:pt x="6110" y="9469"/>
                      <a:pt x="6088" y="9468"/>
                      <a:pt x="6067" y="9468"/>
                    </a:cubicBezTo>
                    <a:cubicBezTo>
                      <a:pt x="5602" y="9468"/>
                      <a:pt x="5408" y="9598"/>
                      <a:pt x="5203" y="10065"/>
                    </a:cubicBezTo>
                    <a:cubicBezTo>
                      <a:pt x="5120" y="10291"/>
                      <a:pt x="5013" y="10517"/>
                      <a:pt x="4870" y="10719"/>
                    </a:cubicBezTo>
                    <a:cubicBezTo>
                      <a:pt x="4822" y="10648"/>
                      <a:pt x="4787" y="10577"/>
                      <a:pt x="4763" y="10505"/>
                    </a:cubicBezTo>
                    <a:cubicBezTo>
                      <a:pt x="4715" y="10410"/>
                      <a:pt x="4703" y="10303"/>
                      <a:pt x="4656" y="10207"/>
                    </a:cubicBezTo>
                    <a:cubicBezTo>
                      <a:pt x="4644" y="10148"/>
                      <a:pt x="4632" y="10088"/>
                      <a:pt x="4608" y="10041"/>
                    </a:cubicBezTo>
                    <a:cubicBezTo>
                      <a:pt x="4430" y="9445"/>
                      <a:pt x="4346" y="9386"/>
                      <a:pt x="3751" y="9386"/>
                    </a:cubicBezTo>
                    <a:lnTo>
                      <a:pt x="3668" y="9386"/>
                    </a:lnTo>
                    <a:cubicBezTo>
                      <a:pt x="2739" y="9374"/>
                      <a:pt x="1953" y="9100"/>
                      <a:pt x="1310" y="8552"/>
                    </a:cubicBezTo>
                    <a:cubicBezTo>
                      <a:pt x="941" y="8219"/>
                      <a:pt x="727" y="7767"/>
                      <a:pt x="703" y="7124"/>
                    </a:cubicBezTo>
                    <a:cubicBezTo>
                      <a:pt x="667" y="6433"/>
                      <a:pt x="834" y="5754"/>
                      <a:pt x="1203" y="5100"/>
                    </a:cubicBezTo>
                    <a:cubicBezTo>
                      <a:pt x="1703" y="4219"/>
                      <a:pt x="2298" y="3623"/>
                      <a:pt x="3048" y="3266"/>
                    </a:cubicBezTo>
                    <a:cubicBezTo>
                      <a:pt x="3310" y="3147"/>
                      <a:pt x="3560" y="3052"/>
                      <a:pt x="3846" y="2968"/>
                    </a:cubicBezTo>
                    <a:cubicBezTo>
                      <a:pt x="4918" y="2659"/>
                      <a:pt x="5823" y="2468"/>
                      <a:pt x="6680" y="2373"/>
                    </a:cubicBezTo>
                    <a:cubicBezTo>
                      <a:pt x="6835" y="2361"/>
                      <a:pt x="6977" y="2361"/>
                      <a:pt x="7132" y="2361"/>
                    </a:cubicBezTo>
                    <a:close/>
                    <a:moveTo>
                      <a:pt x="15126" y="1"/>
                    </a:moveTo>
                    <a:cubicBezTo>
                      <a:pt x="13938" y="1"/>
                      <a:pt x="12881" y="173"/>
                      <a:pt x="11919" y="528"/>
                    </a:cubicBezTo>
                    <a:cubicBezTo>
                      <a:pt x="11180" y="813"/>
                      <a:pt x="10692" y="1182"/>
                      <a:pt x="10347" y="1706"/>
                    </a:cubicBezTo>
                    <a:cubicBezTo>
                      <a:pt x="10228" y="1897"/>
                      <a:pt x="10121" y="2111"/>
                      <a:pt x="10014" y="2337"/>
                    </a:cubicBezTo>
                    <a:cubicBezTo>
                      <a:pt x="10002" y="2361"/>
                      <a:pt x="9990" y="2409"/>
                      <a:pt x="9978" y="2433"/>
                    </a:cubicBezTo>
                    <a:lnTo>
                      <a:pt x="9918" y="2409"/>
                    </a:lnTo>
                    <a:cubicBezTo>
                      <a:pt x="9752" y="2337"/>
                      <a:pt x="9585" y="2242"/>
                      <a:pt x="9442" y="2171"/>
                    </a:cubicBezTo>
                    <a:cubicBezTo>
                      <a:pt x="8680" y="1778"/>
                      <a:pt x="8073" y="1623"/>
                      <a:pt x="7442" y="1623"/>
                    </a:cubicBezTo>
                    <a:lnTo>
                      <a:pt x="7394" y="1623"/>
                    </a:lnTo>
                    <a:cubicBezTo>
                      <a:pt x="6787" y="1623"/>
                      <a:pt x="6168" y="1635"/>
                      <a:pt x="5537" y="1778"/>
                    </a:cubicBezTo>
                    <a:cubicBezTo>
                      <a:pt x="4858" y="1956"/>
                      <a:pt x="4299" y="2075"/>
                      <a:pt x="3787" y="2183"/>
                    </a:cubicBezTo>
                    <a:cubicBezTo>
                      <a:pt x="2929" y="2349"/>
                      <a:pt x="2155" y="2814"/>
                      <a:pt x="1417" y="3599"/>
                    </a:cubicBezTo>
                    <a:cubicBezTo>
                      <a:pt x="572" y="4481"/>
                      <a:pt x="72" y="5612"/>
                      <a:pt x="36" y="6874"/>
                    </a:cubicBezTo>
                    <a:cubicBezTo>
                      <a:pt x="0" y="7969"/>
                      <a:pt x="453" y="8850"/>
                      <a:pt x="1382" y="9434"/>
                    </a:cubicBezTo>
                    <a:cubicBezTo>
                      <a:pt x="2036" y="9850"/>
                      <a:pt x="2751" y="10076"/>
                      <a:pt x="3513" y="10112"/>
                    </a:cubicBezTo>
                    <a:cubicBezTo>
                      <a:pt x="3798" y="10136"/>
                      <a:pt x="3894" y="10219"/>
                      <a:pt x="4001" y="10553"/>
                    </a:cubicBezTo>
                    <a:cubicBezTo>
                      <a:pt x="4108" y="10874"/>
                      <a:pt x="4239" y="11208"/>
                      <a:pt x="4394" y="11517"/>
                    </a:cubicBezTo>
                    <a:lnTo>
                      <a:pt x="4406" y="11565"/>
                    </a:lnTo>
                    <a:cubicBezTo>
                      <a:pt x="4489" y="11743"/>
                      <a:pt x="4608" y="11839"/>
                      <a:pt x="4751" y="11874"/>
                    </a:cubicBezTo>
                    <a:lnTo>
                      <a:pt x="4787" y="11874"/>
                    </a:lnTo>
                    <a:cubicBezTo>
                      <a:pt x="4930" y="11874"/>
                      <a:pt x="5049" y="11803"/>
                      <a:pt x="5144" y="11660"/>
                    </a:cubicBezTo>
                    <a:cubicBezTo>
                      <a:pt x="5263" y="11529"/>
                      <a:pt x="5358" y="11386"/>
                      <a:pt x="5430" y="11231"/>
                    </a:cubicBezTo>
                    <a:lnTo>
                      <a:pt x="5465" y="11172"/>
                    </a:lnTo>
                    <a:cubicBezTo>
                      <a:pt x="5596" y="10934"/>
                      <a:pt x="5763" y="10672"/>
                      <a:pt x="5894" y="10386"/>
                    </a:cubicBezTo>
                    <a:cubicBezTo>
                      <a:pt x="5942" y="10291"/>
                      <a:pt x="5977" y="10279"/>
                      <a:pt x="6061" y="10267"/>
                    </a:cubicBezTo>
                    <a:cubicBezTo>
                      <a:pt x="6132" y="10267"/>
                      <a:pt x="6192" y="10255"/>
                      <a:pt x="6263" y="10255"/>
                    </a:cubicBezTo>
                    <a:cubicBezTo>
                      <a:pt x="6311" y="10255"/>
                      <a:pt x="6358" y="10231"/>
                      <a:pt x="6406" y="10231"/>
                    </a:cubicBezTo>
                    <a:cubicBezTo>
                      <a:pt x="7918" y="10172"/>
                      <a:pt x="9228" y="9791"/>
                      <a:pt x="10395" y="9076"/>
                    </a:cubicBezTo>
                    <a:cubicBezTo>
                      <a:pt x="10907" y="8743"/>
                      <a:pt x="11252" y="8326"/>
                      <a:pt x="11442" y="7767"/>
                    </a:cubicBezTo>
                    <a:cubicBezTo>
                      <a:pt x="11490" y="7612"/>
                      <a:pt x="11549" y="7481"/>
                      <a:pt x="11621" y="7338"/>
                    </a:cubicBezTo>
                    <a:cubicBezTo>
                      <a:pt x="11621" y="7314"/>
                      <a:pt x="11633" y="7314"/>
                      <a:pt x="11633" y="7302"/>
                    </a:cubicBezTo>
                    <a:cubicBezTo>
                      <a:pt x="12507" y="7511"/>
                      <a:pt x="13254" y="7619"/>
                      <a:pt x="13969" y="7619"/>
                    </a:cubicBezTo>
                    <a:cubicBezTo>
                      <a:pt x="14072" y="7619"/>
                      <a:pt x="14174" y="7616"/>
                      <a:pt x="14276" y="7612"/>
                    </a:cubicBezTo>
                    <a:cubicBezTo>
                      <a:pt x="14336" y="7612"/>
                      <a:pt x="14383" y="7612"/>
                      <a:pt x="14431" y="7600"/>
                    </a:cubicBezTo>
                    <a:cubicBezTo>
                      <a:pt x="14478" y="7594"/>
                      <a:pt x="14529" y="7591"/>
                      <a:pt x="14577" y="7591"/>
                    </a:cubicBezTo>
                    <a:cubicBezTo>
                      <a:pt x="14624" y="7591"/>
                      <a:pt x="14669" y="7594"/>
                      <a:pt x="14705" y="7600"/>
                    </a:cubicBezTo>
                    <a:cubicBezTo>
                      <a:pt x="14752" y="7600"/>
                      <a:pt x="14788" y="7636"/>
                      <a:pt x="14812" y="7648"/>
                    </a:cubicBezTo>
                    <a:cubicBezTo>
                      <a:pt x="14931" y="7850"/>
                      <a:pt x="15050" y="8064"/>
                      <a:pt x="15169" y="8291"/>
                    </a:cubicBezTo>
                    <a:cubicBezTo>
                      <a:pt x="15276" y="8469"/>
                      <a:pt x="15359" y="8648"/>
                      <a:pt x="15467" y="8826"/>
                    </a:cubicBezTo>
                    <a:cubicBezTo>
                      <a:pt x="15526" y="8910"/>
                      <a:pt x="15598" y="8981"/>
                      <a:pt x="15669" y="9029"/>
                    </a:cubicBezTo>
                    <a:cubicBezTo>
                      <a:pt x="15681" y="9041"/>
                      <a:pt x="15717" y="9064"/>
                      <a:pt x="15729" y="9076"/>
                    </a:cubicBezTo>
                    <a:lnTo>
                      <a:pt x="15931" y="9243"/>
                    </a:lnTo>
                    <a:lnTo>
                      <a:pt x="16074" y="9029"/>
                    </a:lnTo>
                    <a:cubicBezTo>
                      <a:pt x="16086" y="9017"/>
                      <a:pt x="16110" y="8981"/>
                      <a:pt x="16121" y="8969"/>
                    </a:cubicBezTo>
                    <a:cubicBezTo>
                      <a:pt x="16181" y="8898"/>
                      <a:pt x="16252" y="8826"/>
                      <a:pt x="16264" y="8707"/>
                    </a:cubicBezTo>
                    <a:cubicBezTo>
                      <a:pt x="16348" y="8386"/>
                      <a:pt x="16419" y="8064"/>
                      <a:pt x="16479" y="7731"/>
                    </a:cubicBezTo>
                    <a:cubicBezTo>
                      <a:pt x="16533" y="7382"/>
                      <a:pt x="16638" y="7313"/>
                      <a:pt x="16829" y="7313"/>
                    </a:cubicBezTo>
                    <a:cubicBezTo>
                      <a:pt x="16846" y="7313"/>
                      <a:pt x="16864" y="7313"/>
                      <a:pt x="16883" y="7314"/>
                    </a:cubicBezTo>
                    <a:cubicBezTo>
                      <a:pt x="16967" y="7314"/>
                      <a:pt x="17062" y="7302"/>
                      <a:pt x="17133" y="7290"/>
                    </a:cubicBezTo>
                    <a:cubicBezTo>
                      <a:pt x="17157" y="7290"/>
                      <a:pt x="17193" y="7278"/>
                      <a:pt x="17217" y="7278"/>
                    </a:cubicBezTo>
                    <a:cubicBezTo>
                      <a:pt x="18157" y="7159"/>
                      <a:pt x="18991" y="6647"/>
                      <a:pt x="19753" y="5731"/>
                    </a:cubicBezTo>
                    <a:cubicBezTo>
                      <a:pt x="20181" y="5207"/>
                      <a:pt x="20467" y="4504"/>
                      <a:pt x="20551" y="3671"/>
                    </a:cubicBezTo>
                    <a:cubicBezTo>
                      <a:pt x="20586" y="3409"/>
                      <a:pt x="20551" y="3087"/>
                      <a:pt x="20467" y="2837"/>
                    </a:cubicBezTo>
                    <a:cubicBezTo>
                      <a:pt x="20360" y="2552"/>
                      <a:pt x="20217" y="2254"/>
                      <a:pt x="20015" y="1956"/>
                    </a:cubicBezTo>
                    <a:cubicBezTo>
                      <a:pt x="19408" y="1063"/>
                      <a:pt x="18729" y="528"/>
                      <a:pt x="17872" y="313"/>
                    </a:cubicBezTo>
                    <a:cubicBezTo>
                      <a:pt x="17253" y="147"/>
                      <a:pt x="16645" y="87"/>
                      <a:pt x="16133" y="40"/>
                    </a:cubicBezTo>
                    <a:cubicBezTo>
                      <a:pt x="15787" y="14"/>
                      <a:pt x="15451" y="1"/>
                      <a:pt x="15126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6" name="Google Shape;540;p34">
                <a:extLst>
                  <a:ext uri="{FF2B5EF4-FFF2-40B4-BE49-F238E27FC236}">
                    <a16:creationId xmlns:a16="http://schemas.microsoft.com/office/drawing/2014/main" id="{40D52F08-8674-CF46-9288-038F59A9590A}"/>
                  </a:ext>
                </a:extLst>
              </p:cNvPr>
              <p:cNvSpPr/>
              <p:nvPr/>
            </p:nvSpPr>
            <p:spPr>
              <a:xfrm>
                <a:off x="6007000" y="1835175"/>
                <a:ext cx="264325" cy="227425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9097" extrusionOk="0">
                    <a:moveTo>
                      <a:pt x="9870" y="4418"/>
                    </a:moveTo>
                    <a:cubicBezTo>
                      <a:pt x="9454" y="4334"/>
                      <a:pt x="8918" y="4203"/>
                      <a:pt x="8549" y="4215"/>
                    </a:cubicBezTo>
                    <a:cubicBezTo>
                      <a:pt x="7989" y="4251"/>
                      <a:pt x="7441" y="4192"/>
                      <a:pt x="6906" y="4156"/>
                    </a:cubicBezTo>
                    <a:cubicBezTo>
                      <a:pt x="6584" y="4144"/>
                      <a:pt x="6275" y="4108"/>
                      <a:pt x="5941" y="4108"/>
                    </a:cubicBezTo>
                    <a:cubicBezTo>
                      <a:pt x="5632" y="4108"/>
                      <a:pt x="5453" y="3977"/>
                      <a:pt x="5358" y="3680"/>
                    </a:cubicBezTo>
                    <a:cubicBezTo>
                      <a:pt x="5251" y="3370"/>
                      <a:pt x="5120" y="3072"/>
                      <a:pt x="4989" y="2787"/>
                    </a:cubicBezTo>
                    <a:cubicBezTo>
                      <a:pt x="4905" y="2596"/>
                      <a:pt x="4751" y="2418"/>
                      <a:pt x="4643" y="2251"/>
                    </a:cubicBezTo>
                    <a:cubicBezTo>
                      <a:pt x="4382" y="2287"/>
                      <a:pt x="4358" y="2441"/>
                      <a:pt x="4322" y="2596"/>
                    </a:cubicBezTo>
                    <a:cubicBezTo>
                      <a:pt x="4203" y="2965"/>
                      <a:pt x="4084" y="3334"/>
                      <a:pt x="3977" y="3727"/>
                    </a:cubicBezTo>
                    <a:cubicBezTo>
                      <a:pt x="3917" y="3965"/>
                      <a:pt x="3786" y="4073"/>
                      <a:pt x="3548" y="4108"/>
                    </a:cubicBezTo>
                    <a:cubicBezTo>
                      <a:pt x="2869" y="4203"/>
                      <a:pt x="2203" y="4334"/>
                      <a:pt x="1548" y="4442"/>
                    </a:cubicBezTo>
                    <a:cubicBezTo>
                      <a:pt x="1072" y="4513"/>
                      <a:pt x="929" y="4525"/>
                      <a:pt x="881" y="4989"/>
                    </a:cubicBezTo>
                    <a:cubicBezTo>
                      <a:pt x="750" y="6239"/>
                      <a:pt x="964" y="7430"/>
                      <a:pt x="1441" y="8573"/>
                    </a:cubicBezTo>
                    <a:cubicBezTo>
                      <a:pt x="1476" y="8656"/>
                      <a:pt x="1524" y="8728"/>
                      <a:pt x="1548" y="8811"/>
                    </a:cubicBezTo>
                    <a:cubicBezTo>
                      <a:pt x="1560" y="8847"/>
                      <a:pt x="1548" y="8871"/>
                      <a:pt x="1548" y="8954"/>
                    </a:cubicBezTo>
                    <a:cubicBezTo>
                      <a:pt x="1167" y="9049"/>
                      <a:pt x="893" y="9097"/>
                      <a:pt x="476" y="9073"/>
                    </a:cubicBezTo>
                    <a:cubicBezTo>
                      <a:pt x="286" y="9049"/>
                      <a:pt x="274" y="8871"/>
                      <a:pt x="238" y="8716"/>
                    </a:cubicBezTo>
                    <a:cubicBezTo>
                      <a:pt x="179" y="8216"/>
                      <a:pt x="107" y="7728"/>
                      <a:pt x="95" y="7240"/>
                    </a:cubicBezTo>
                    <a:cubicBezTo>
                      <a:pt x="48" y="6001"/>
                      <a:pt x="0" y="4751"/>
                      <a:pt x="250" y="3537"/>
                    </a:cubicBezTo>
                    <a:cubicBezTo>
                      <a:pt x="429" y="2608"/>
                      <a:pt x="845" y="1787"/>
                      <a:pt x="1595" y="1215"/>
                    </a:cubicBezTo>
                    <a:cubicBezTo>
                      <a:pt x="2262" y="691"/>
                      <a:pt x="3048" y="382"/>
                      <a:pt x="3905" y="239"/>
                    </a:cubicBezTo>
                    <a:cubicBezTo>
                      <a:pt x="5513" y="1"/>
                      <a:pt x="7037" y="203"/>
                      <a:pt x="8489" y="941"/>
                    </a:cubicBezTo>
                    <a:cubicBezTo>
                      <a:pt x="9180" y="1298"/>
                      <a:pt x="9596" y="1906"/>
                      <a:pt x="9918" y="2608"/>
                    </a:cubicBezTo>
                    <a:cubicBezTo>
                      <a:pt x="10335" y="3549"/>
                      <a:pt x="10525" y="4549"/>
                      <a:pt x="10525" y="5573"/>
                    </a:cubicBezTo>
                    <a:cubicBezTo>
                      <a:pt x="10525" y="6132"/>
                      <a:pt x="10573" y="6704"/>
                      <a:pt x="10573" y="7263"/>
                    </a:cubicBezTo>
                    <a:cubicBezTo>
                      <a:pt x="10573" y="7621"/>
                      <a:pt x="10513" y="7966"/>
                      <a:pt x="10478" y="8311"/>
                    </a:cubicBezTo>
                    <a:cubicBezTo>
                      <a:pt x="10466" y="8502"/>
                      <a:pt x="10358" y="8621"/>
                      <a:pt x="10156" y="8633"/>
                    </a:cubicBezTo>
                    <a:cubicBezTo>
                      <a:pt x="9716" y="8668"/>
                      <a:pt x="9477" y="8740"/>
                      <a:pt x="9025" y="8775"/>
                    </a:cubicBezTo>
                    <a:cubicBezTo>
                      <a:pt x="9227" y="8299"/>
                      <a:pt x="9466" y="7859"/>
                      <a:pt x="9585" y="7406"/>
                    </a:cubicBezTo>
                    <a:cubicBezTo>
                      <a:pt x="9716" y="6930"/>
                      <a:pt x="9751" y="6430"/>
                      <a:pt x="9811" y="5942"/>
                    </a:cubicBezTo>
                    <a:cubicBezTo>
                      <a:pt x="9823" y="5454"/>
                      <a:pt x="9847" y="4965"/>
                      <a:pt x="9870" y="4418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7" name="Google Shape;541;p34">
                <a:extLst>
                  <a:ext uri="{FF2B5EF4-FFF2-40B4-BE49-F238E27FC236}">
                    <a16:creationId xmlns:a16="http://schemas.microsoft.com/office/drawing/2014/main" id="{9A28DF63-F80D-8544-8222-4C3D0FDB03BA}"/>
                  </a:ext>
                </a:extLst>
              </p:cNvPr>
              <p:cNvSpPr/>
              <p:nvPr/>
            </p:nvSpPr>
            <p:spPr>
              <a:xfrm>
                <a:off x="6037350" y="1907500"/>
                <a:ext cx="203025" cy="186375"/>
              </a:xfrm>
              <a:custGeom>
                <a:avLst/>
                <a:gdLst/>
                <a:ahLst/>
                <a:cxnLst/>
                <a:rect l="l" t="t" r="r" b="b"/>
                <a:pathLst>
                  <a:path w="8121" h="7455" extrusionOk="0">
                    <a:moveTo>
                      <a:pt x="3310" y="1"/>
                    </a:moveTo>
                    <a:cubicBezTo>
                      <a:pt x="3644" y="370"/>
                      <a:pt x="3751" y="775"/>
                      <a:pt x="3882" y="1156"/>
                    </a:cubicBezTo>
                    <a:cubicBezTo>
                      <a:pt x="4061" y="1656"/>
                      <a:pt x="4061" y="1632"/>
                      <a:pt x="4549" y="1668"/>
                    </a:cubicBezTo>
                    <a:cubicBezTo>
                      <a:pt x="5477" y="1715"/>
                      <a:pt x="6406" y="1787"/>
                      <a:pt x="7335" y="1834"/>
                    </a:cubicBezTo>
                    <a:cubicBezTo>
                      <a:pt x="7466" y="1846"/>
                      <a:pt x="7620" y="1811"/>
                      <a:pt x="7751" y="1811"/>
                    </a:cubicBezTo>
                    <a:cubicBezTo>
                      <a:pt x="8013" y="1811"/>
                      <a:pt x="8121" y="1906"/>
                      <a:pt x="8109" y="2168"/>
                    </a:cubicBezTo>
                    <a:cubicBezTo>
                      <a:pt x="8061" y="2894"/>
                      <a:pt x="8061" y="3513"/>
                      <a:pt x="7918" y="4227"/>
                    </a:cubicBezTo>
                    <a:cubicBezTo>
                      <a:pt x="7704" y="5192"/>
                      <a:pt x="7168" y="5978"/>
                      <a:pt x="6311" y="6513"/>
                    </a:cubicBezTo>
                    <a:cubicBezTo>
                      <a:pt x="5858" y="6799"/>
                      <a:pt x="5430" y="7133"/>
                      <a:pt x="4894" y="7264"/>
                    </a:cubicBezTo>
                    <a:cubicBezTo>
                      <a:pt x="4227" y="7430"/>
                      <a:pt x="3549" y="7454"/>
                      <a:pt x="2894" y="7228"/>
                    </a:cubicBezTo>
                    <a:cubicBezTo>
                      <a:pt x="2120" y="6966"/>
                      <a:pt x="1382" y="6633"/>
                      <a:pt x="858" y="5954"/>
                    </a:cubicBezTo>
                    <a:cubicBezTo>
                      <a:pt x="560" y="5549"/>
                      <a:pt x="358" y="5085"/>
                      <a:pt x="262" y="4608"/>
                    </a:cubicBezTo>
                    <a:cubicBezTo>
                      <a:pt x="131" y="3966"/>
                      <a:pt x="84" y="3299"/>
                      <a:pt x="12" y="2644"/>
                    </a:cubicBezTo>
                    <a:cubicBezTo>
                      <a:pt x="0" y="2573"/>
                      <a:pt x="12" y="2513"/>
                      <a:pt x="12" y="2442"/>
                    </a:cubicBezTo>
                    <a:cubicBezTo>
                      <a:pt x="72" y="1906"/>
                      <a:pt x="84" y="2025"/>
                      <a:pt x="608" y="1930"/>
                    </a:cubicBezTo>
                    <a:cubicBezTo>
                      <a:pt x="1203" y="1846"/>
                      <a:pt x="1798" y="1751"/>
                      <a:pt x="2406" y="1668"/>
                    </a:cubicBezTo>
                    <a:cubicBezTo>
                      <a:pt x="2679" y="1620"/>
                      <a:pt x="2882" y="1561"/>
                      <a:pt x="2929" y="1215"/>
                    </a:cubicBezTo>
                    <a:cubicBezTo>
                      <a:pt x="2977" y="918"/>
                      <a:pt x="3096" y="620"/>
                      <a:pt x="3179" y="322"/>
                    </a:cubicBezTo>
                    <a:cubicBezTo>
                      <a:pt x="3215" y="227"/>
                      <a:pt x="3251" y="132"/>
                      <a:pt x="3310" y="1"/>
                    </a:cubicBezTo>
                    <a:close/>
                    <a:moveTo>
                      <a:pt x="4358" y="4406"/>
                    </a:moveTo>
                    <a:cubicBezTo>
                      <a:pt x="4132" y="4430"/>
                      <a:pt x="3906" y="4466"/>
                      <a:pt x="3691" y="4478"/>
                    </a:cubicBezTo>
                    <a:cubicBezTo>
                      <a:pt x="3465" y="4489"/>
                      <a:pt x="3239" y="4489"/>
                      <a:pt x="3013" y="4501"/>
                    </a:cubicBezTo>
                    <a:cubicBezTo>
                      <a:pt x="2798" y="4525"/>
                      <a:pt x="2715" y="4608"/>
                      <a:pt x="2751" y="4835"/>
                    </a:cubicBezTo>
                    <a:cubicBezTo>
                      <a:pt x="2775" y="5013"/>
                      <a:pt x="2822" y="5192"/>
                      <a:pt x="2870" y="5370"/>
                    </a:cubicBezTo>
                    <a:cubicBezTo>
                      <a:pt x="3013" y="5871"/>
                      <a:pt x="3358" y="6132"/>
                      <a:pt x="3941" y="6144"/>
                    </a:cubicBezTo>
                    <a:cubicBezTo>
                      <a:pt x="4382" y="6156"/>
                      <a:pt x="4763" y="5871"/>
                      <a:pt x="4906" y="5418"/>
                    </a:cubicBezTo>
                    <a:cubicBezTo>
                      <a:pt x="4942" y="5347"/>
                      <a:pt x="4953" y="5251"/>
                      <a:pt x="4965" y="5180"/>
                    </a:cubicBezTo>
                    <a:cubicBezTo>
                      <a:pt x="5144" y="4466"/>
                      <a:pt x="5084" y="4394"/>
                      <a:pt x="4358" y="4406"/>
                    </a:cubicBezTo>
                    <a:close/>
                    <a:moveTo>
                      <a:pt x="6347" y="3418"/>
                    </a:moveTo>
                    <a:cubicBezTo>
                      <a:pt x="6347" y="3144"/>
                      <a:pt x="6275" y="2977"/>
                      <a:pt x="6132" y="2977"/>
                    </a:cubicBezTo>
                    <a:cubicBezTo>
                      <a:pt x="5977" y="2977"/>
                      <a:pt x="5858" y="3180"/>
                      <a:pt x="5894" y="3454"/>
                    </a:cubicBezTo>
                    <a:cubicBezTo>
                      <a:pt x="5906" y="3620"/>
                      <a:pt x="5870" y="3823"/>
                      <a:pt x="6108" y="3858"/>
                    </a:cubicBezTo>
                    <a:cubicBezTo>
                      <a:pt x="6263" y="3870"/>
                      <a:pt x="6347" y="3704"/>
                      <a:pt x="6347" y="3418"/>
                    </a:cubicBezTo>
                    <a:close/>
                    <a:moveTo>
                      <a:pt x="2203" y="3692"/>
                    </a:moveTo>
                    <a:cubicBezTo>
                      <a:pt x="2179" y="3608"/>
                      <a:pt x="2167" y="3525"/>
                      <a:pt x="2120" y="3442"/>
                    </a:cubicBezTo>
                    <a:cubicBezTo>
                      <a:pt x="2096" y="3394"/>
                      <a:pt x="2025" y="3311"/>
                      <a:pt x="1977" y="3335"/>
                    </a:cubicBezTo>
                    <a:cubicBezTo>
                      <a:pt x="1917" y="3346"/>
                      <a:pt x="1822" y="3406"/>
                      <a:pt x="1810" y="3465"/>
                    </a:cubicBezTo>
                    <a:cubicBezTo>
                      <a:pt x="1763" y="3585"/>
                      <a:pt x="1751" y="3716"/>
                      <a:pt x="1763" y="3835"/>
                    </a:cubicBezTo>
                    <a:cubicBezTo>
                      <a:pt x="1786" y="3930"/>
                      <a:pt x="1870" y="4049"/>
                      <a:pt x="1965" y="4073"/>
                    </a:cubicBezTo>
                    <a:cubicBezTo>
                      <a:pt x="2108" y="4120"/>
                      <a:pt x="2167" y="3977"/>
                      <a:pt x="2203" y="3835"/>
                    </a:cubicBezTo>
                    <a:cubicBezTo>
                      <a:pt x="2203" y="3799"/>
                      <a:pt x="2179" y="3763"/>
                      <a:pt x="2203" y="36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8" name="Google Shape;542;p34">
                <a:extLst>
                  <a:ext uri="{FF2B5EF4-FFF2-40B4-BE49-F238E27FC236}">
                    <a16:creationId xmlns:a16="http://schemas.microsoft.com/office/drawing/2014/main" id="{140BCB37-5A4E-F34C-A134-2145BA8B48C4}"/>
                  </a:ext>
                </a:extLst>
              </p:cNvPr>
              <p:cNvSpPr/>
              <p:nvPr/>
            </p:nvSpPr>
            <p:spPr>
              <a:xfrm>
                <a:off x="5995375" y="2128375"/>
                <a:ext cx="270600" cy="103600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4144" extrusionOk="0">
                    <a:moveTo>
                      <a:pt x="4132" y="0"/>
                    </a:moveTo>
                    <a:cubicBezTo>
                      <a:pt x="4144" y="262"/>
                      <a:pt x="4335" y="357"/>
                      <a:pt x="4513" y="453"/>
                    </a:cubicBezTo>
                    <a:cubicBezTo>
                      <a:pt x="5180" y="810"/>
                      <a:pt x="5870" y="798"/>
                      <a:pt x="6573" y="596"/>
                    </a:cubicBezTo>
                    <a:cubicBezTo>
                      <a:pt x="6668" y="572"/>
                      <a:pt x="6811" y="536"/>
                      <a:pt x="6871" y="453"/>
                    </a:cubicBezTo>
                    <a:cubicBezTo>
                      <a:pt x="7049" y="215"/>
                      <a:pt x="7287" y="238"/>
                      <a:pt x="7502" y="262"/>
                    </a:cubicBezTo>
                    <a:cubicBezTo>
                      <a:pt x="8037" y="274"/>
                      <a:pt x="8502" y="465"/>
                      <a:pt x="8930" y="810"/>
                    </a:cubicBezTo>
                    <a:cubicBezTo>
                      <a:pt x="9764" y="1465"/>
                      <a:pt x="10288" y="2346"/>
                      <a:pt x="10716" y="3274"/>
                    </a:cubicBezTo>
                    <a:cubicBezTo>
                      <a:pt x="10764" y="3393"/>
                      <a:pt x="10776" y="3513"/>
                      <a:pt x="10812" y="3655"/>
                    </a:cubicBezTo>
                    <a:cubicBezTo>
                      <a:pt x="10823" y="3715"/>
                      <a:pt x="10800" y="3751"/>
                      <a:pt x="10800" y="3858"/>
                    </a:cubicBezTo>
                    <a:cubicBezTo>
                      <a:pt x="10288" y="3894"/>
                      <a:pt x="9800" y="3905"/>
                      <a:pt x="9288" y="3929"/>
                    </a:cubicBezTo>
                    <a:cubicBezTo>
                      <a:pt x="8395" y="3977"/>
                      <a:pt x="7525" y="4013"/>
                      <a:pt x="6632" y="4048"/>
                    </a:cubicBezTo>
                    <a:cubicBezTo>
                      <a:pt x="6013" y="4084"/>
                      <a:pt x="5418" y="4144"/>
                      <a:pt x="4811" y="4108"/>
                    </a:cubicBezTo>
                    <a:cubicBezTo>
                      <a:pt x="3370" y="4025"/>
                      <a:pt x="1930" y="3929"/>
                      <a:pt x="465" y="3929"/>
                    </a:cubicBezTo>
                    <a:cubicBezTo>
                      <a:pt x="346" y="3929"/>
                      <a:pt x="227" y="3905"/>
                      <a:pt x="108" y="3905"/>
                    </a:cubicBezTo>
                    <a:cubicBezTo>
                      <a:pt x="1" y="3358"/>
                      <a:pt x="453" y="2262"/>
                      <a:pt x="1096" y="1429"/>
                    </a:cubicBezTo>
                    <a:cubicBezTo>
                      <a:pt x="1632" y="774"/>
                      <a:pt x="2953" y="0"/>
                      <a:pt x="4132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39" name="Google Shape;543;p34">
                <a:extLst>
                  <a:ext uri="{FF2B5EF4-FFF2-40B4-BE49-F238E27FC236}">
                    <a16:creationId xmlns:a16="http://schemas.microsoft.com/office/drawing/2014/main" id="{53BCA69B-BB46-2643-8AA0-2274F70561D1}"/>
                  </a:ext>
                </a:extLst>
              </p:cNvPr>
              <p:cNvSpPr/>
              <p:nvPr/>
            </p:nvSpPr>
            <p:spPr>
              <a:xfrm>
                <a:off x="6108775" y="2101575"/>
                <a:ext cx="5362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370" extrusionOk="0">
                    <a:moveTo>
                      <a:pt x="2037" y="1"/>
                    </a:moveTo>
                    <a:cubicBezTo>
                      <a:pt x="2144" y="334"/>
                      <a:pt x="2108" y="679"/>
                      <a:pt x="2096" y="1036"/>
                    </a:cubicBezTo>
                    <a:cubicBezTo>
                      <a:pt x="2096" y="1096"/>
                      <a:pt x="1977" y="1191"/>
                      <a:pt x="1882" y="1215"/>
                    </a:cubicBezTo>
                    <a:cubicBezTo>
                      <a:pt x="1311" y="1370"/>
                      <a:pt x="751" y="1334"/>
                      <a:pt x="215" y="1096"/>
                    </a:cubicBezTo>
                    <a:cubicBezTo>
                      <a:pt x="132" y="1048"/>
                      <a:pt x="25" y="941"/>
                      <a:pt x="13" y="846"/>
                    </a:cubicBezTo>
                    <a:cubicBezTo>
                      <a:pt x="1" y="572"/>
                      <a:pt x="13" y="298"/>
                      <a:pt x="25" y="13"/>
                    </a:cubicBezTo>
                    <a:cubicBezTo>
                      <a:pt x="727" y="1"/>
                      <a:pt x="1346" y="1"/>
                      <a:pt x="20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0" name="Google Shape;544;p34">
                <a:extLst>
                  <a:ext uri="{FF2B5EF4-FFF2-40B4-BE49-F238E27FC236}">
                    <a16:creationId xmlns:a16="http://schemas.microsoft.com/office/drawing/2014/main" id="{078C15EA-21B9-7E41-9F22-4EF61141959A}"/>
                  </a:ext>
                </a:extLst>
              </p:cNvPr>
              <p:cNvSpPr/>
              <p:nvPr/>
            </p:nvSpPr>
            <p:spPr>
              <a:xfrm>
                <a:off x="5714700" y="1971800"/>
                <a:ext cx="267000" cy="197375"/>
              </a:xfrm>
              <a:custGeom>
                <a:avLst/>
                <a:gdLst/>
                <a:ahLst/>
                <a:cxnLst/>
                <a:rect l="l" t="t" r="r" b="b"/>
                <a:pathLst>
                  <a:path w="10680" h="7895" extrusionOk="0">
                    <a:moveTo>
                      <a:pt x="9835" y="3406"/>
                    </a:moveTo>
                    <a:cubicBezTo>
                      <a:pt x="9811" y="3489"/>
                      <a:pt x="9775" y="3572"/>
                      <a:pt x="9775" y="3644"/>
                    </a:cubicBezTo>
                    <a:cubicBezTo>
                      <a:pt x="9692" y="4584"/>
                      <a:pt x="9239" y="5358"/>
                      <a:pt x="8739" y="6108"/>
                    </a:cubicBezTo>
                    <a:cubicBezTo>
                      <a:pt x="8073" y="7073"/>
                      <a:pt x="7108" y="7597"/>
                      <a:pt x="5953" y="7740"/>
                    </a:cubicBezTo>
                    <a:cubicBezTo>
                      <a:pt x="4775" y="7894"/>
                      <a:pt x="3679" y="7621"/>
                      <a:pt x="2679" y="7013"/>
                    </a:cubicBezTo>
                    <a:cubicBezTo>
                      <a:pt x="2393" y="6835"/>
                      <a:pt x="2119" y="6561"/>
                      <a:pt x="1941" y="6263"/>
                    </a:cubicBezTo>
                    <a:cubicBezTo>
                      <a:pt x="1512" y="5573"/>
                      <a:pt x="1203" y="4823"/>
                      <a:pt x="1155" y="3977"/>
                    </a:cubicBezTo>
                    <a:cubicBezTo>
                      <a:pt x="1155" y="3822"/>
                      <a:pt x="1095" y="3691"/>
                      <a:pt x="1048" y="3489"/>
                    </a:cubicBezTo>
                    <a:cubicBezTo>
                      <a:pt x="786" y="3691"/>
                      <a:pt x="548" y="3882"/>
                      <a:pt x="262" y="3644"/>
                    </a:cubicBezTo>
                    <a:cubicBezTo>
                      <a:pt x="83" y="3501"/>
                      <a:pt x="0" y="3072"/>
                      <a:pt x="107" y="2810"/>
                    </a:cubicBezTo>
                    <a:cubicBezTo>
                      <a:pt x="226" y="2548"/>
                      <a:pt x="333" y="2489"/>
                      <a:pt x="798" y="2513"/>
                    </a:cubicBezTo>
                    <a:cubicBezTo>
                      <a:pt x="1036" y="2334"/>
                      <a:pt x="1131" y="2096"/>
                      <a:pt x="1179" y="1798"/>
                    </a:cubicBezTo>
                    <a:cubicBezTo>
                      <a:pt x="1238" y="1358"/>
                      <a:pt x="1369" y="1286"/>
                      <a:pt x="1810" y="1263"/>
                    </a:cubicBezTo>
                    <a:cubicBezTo>
                      <a:pt x="3000" y="1227"/>
                      <a:pt x="4120" y="941"/>
                      <a:pt x="5096" y="239"/>
                    </a:cubicBezTo>
                    <a:cubicBezTo>
                      <a:pt x="5179" y="179"/>
                      <a:pt x="5263" y="132"/>
                      <a:pt x="5358" y="96"/>
                    </a:cubicBezTo>
                    <a:cubicBezTo>
                      <a:pt x="5429" y="60"/>
                      <a:pt x="5501" y="36"/>
                      <a:pt x="5596" y="1"/>
                    </a:cubicBezTo>
                    <a:cubicBezTo>
                      <a:pt x="5656" y="60"/>
                      <a:pt x="5727" y="120"/>
                      <a:pt x="5751" y="191"/>
                    </a:cubicBezTo>
                    <a:cubicBezTo>
                      <a:pt x="6096" y="905"/>
                      <a:pt x="6727" y="1239"/>
                      <a:pt x="7442" y="1417"/>
                    </a:cubicBezTo>
                    <a:cubicBezTo>
                      <a:pt x="8120" y="1596"/>
                      <a:pt x="8811" y="1727"/>
                      <a:pt x="9489" y="1858"/>
                    </a:cubicBezTo>
                    <a:cubicBezTo>
                      <a:pt x="9680" y="1906"/>
                      <a:pt x="9763" y="2001"/>
                      <a:pt x="9775" y="2156"/>
                    </a:cubicBezTo>
                    <a:cubicBezTo>
                      <a:pt x="9787" y="2275"/>
                      <a:pt x="9799" y="2394"/>
                      <a:pt x="9823" y="2608"/>
                    </a:cubicBezTo>
                    <a:cubicBezTo>
                      <a:pt x="10001" y="2477"/>
                      <a:pt x="10085" y="2394"/>
                      <a:pt x="10192" y="2310"/>
                    </a:cubicBezTo>
                    <a:cubicBezTo>
                      <a:pt x="10549" y="2453"/>
                      <a:pt x="10680" y="2691"/>
                      <a:pt x="10597" y="3013"/>
                    </a:cubicBezTo>
                    <a:cubicBezTo>
                      <a:pt x="10501" y="3418"/>
                      <a:pt x="10287" y="3525"/>
                      <a:pt x="9835" y="3406"/>
                    </a:cubicBezTo>
                    <a:close/>
                    <a:moveTo>
                      <a:pt x="4786" y="4322"/>
                    </a:moveTo>
                    <a:lnTo>
                      <a:pt x="4786" y="4346"/>
                    </a:lnTo>
                    <a:cubicBezTo>
                      <a:pt x="4644" y="4346"/>
                      <a:pt x="4477" y="4334"/>
                      <a:pt x="4334" y="4334"/>
                    </a:cubicBezTo>
                    <a:cubicBezTo>
                      <a:pt x="3953" y="4334"/>
                      <a:pt x="3810" y="4477"/>
                      <a:pt x="3953" y="4823"/>
                    </a:cubicBezTo>
                    <a:cubicBezTo>
                      <a:pt x="4096" y="5132"/>
                      <a:pt x="4251" y="5465"/>
                      <a:pt x="4489" y="5704"/>
                    </a:cubicBezTo>
                    <a:cubicBezTo>
                      <a:pt x="4965" y="6192"/>
                      <a:pt x="5656" y="6275"/>
                      <a:pt x="6215" y="5656"/>
                    </a:cubicBezTo>
                    <a:cubicBezTo>
                      <a:pt x="6453" y="5382"/>
                      <a:pt x="6549" y="5073"/>
                      <a:pt x="6620" y="4751"/>
                    </a:cubicBezTo>
                    <a:cubicBezTo>
                      <a:pt x="6691" y="4406"/>
                      <a:pt x="6608" y="4334"/>
                      <a:pt x="6251" y="4311"/>
                    </a:cubicBezTo>
                    <a:cubicBezTo>
                      <a:pt x="5763" y="4299"/>
                      <a:pt x="5263" y="4322"/>
                      <a:pt x="4786" y="4322"/>
                    </a:cubicBezTo>
                    <a:close/>
                    <a:moveTo>
                      <a:pt x="3203" y="3501"/>
                    </a:moveTo>
                    <a:cubicBezTo>
                      <a:pt x="3453" y="3156"/>
                      <a:pt x="3453" y="2882"/>
                      <a:pt x="3334" y="2620"/>
                    </a:cubicBezTo>
                    <a:cubicBezTo>
                      <a:pt x="3274" y="2501"/>
                      <a:pt x="3108" y="2489"/>
                      <a:pt x="3084" y="2620"/>
                    </a:cubicBezTo>
                    <a:cubicBezTo>
                      <a:pt x="3036" y="2798"/>
                      <a:pt x="3024" y="2977"/>
                      <a:pt x="3036" y="3156"/>
                    </a:cubicBezTo>
                    <a:cubicBezTo>
                      <a:pt x="3036" y="3251"/>
                      <a:pt x="3120" y="3334"/>
                      <a:pt x="3203" y="3501"/>
                    </a:cubicBezTo>
                    <a:close/>
                    <a:moveTo>
                      <a:pt x="7584" y="2513"/>
                    </a:moveTo>
                    <a:cubicBezTo>
                      <a:pt x="7370" y="2715"/>
                      <a:pt x="7275" y="3013"/>
                      <a:pt x="7370" y="3203"/>
                    </a:cubicBezTo>
                    <a:cubicBezTo>
                      <a:pt x="7394" y="3263"/>
                      <a:pt x="7453" y="3322"/>
                      <a:pt x="7513" y="3322"/>
                    </a:cubicBezTo>
                    <a:cubicBezTo>
                      <a:pt x="7572" y="3322"/>
                      <a:pt x="7644" y="3275"/>
                      <a:pt x="7680" y="3215"/>
                    </a:cubicBezTo>
                    <a:cubicBezTo>
                      <a:pt x="7763" y="2989"/>
                      <a:pt x="7751" y="2775"/>
                      <a:pt x="7584" y="25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1" name="Google Shape;545;p34">
                <a:extLst>
                  <a:ext uri="{FF2B5EF4-FFF2-40B4-BE49-F238E27FC236}">
                    <a16:creationId xmlns:a16="http://schemas.microsoft.com/office/drawing/2014/main" id="{38A14203-82A6-2348-AE1B-72C51C8D33B0}"/>
                  </a:ext>
                </a:extLst>
              </p:cNvPr>
              <p:cNvSpPr/>
              <p:nvPr/>
            </p:nvSpPr>
            <p:spPr>
              <a:xfrm>
                <a:off x="5699500" y="2187900"/>
                <a:ext cx="284600" cy="110450"/>
              </a:xfrm>
              <a:custGeom>
                <a:avLst/>
                <a:gdLst/>
                <a:ahLst/>
                <a:cxnLst/>
                <a:rect l="l" t="t" r="r" b="b"/>
                <a:pathLst>
                  <a:path w="11384" h="4418" extrusionOk="0">
                    <a:moveTo>
                      <a:pt x="1" y="4013"/>
                    </a:moveTo>
                    <a:cubicBezTo>
                      <a:pt x="156" y="3191"/>
                      <a:pt x="501" y="2465"/>
                      <a:pt x="1108" y="1882"/>
                    </a:cubicBezTo>
                    <a:cubicBezTo>
                      <a:pt x="1442" y="1548"/>
                      <a:pt x="1811" y="1251"/>
                      <a:pt x="2168" y="965"/>
                    </a:cubicBezTo>
                    <a:cubicBezTo>
                      <a:pt x="2727" y="524"/>
                      <a:pt x="3406" y="322"/>
                      <a:pt x="4132" y="227"/>
                    </a:cubicBezTo>
                    <a:cubicBezTo>
                      <a:pt x="4168" y="334"/>
                      <a:pt x="4216" y="429"/>
                      <a:pt x="4204" y="512"/>
                    </a:cubicBezTo>
                    <a:cubicBezTo>
                      <a:pt x="4144" y="834"/>
                      <a:pt x="4347" y="941"/>
                      <a:pt x="4585" y="1072"/>
                    </a:cubicBezTo>
                    <a:cubicBezTo>
                      <a:pt x="5085" y="1322"/>
                      <a:pt x="5597" y="1489"/>
                      <a:pt x="6156" y="1382"/>
                    </a:cubicBezTo>
                    <a:cubicBezTo>
                      <a:pt x="6502" y="1334"/>
                      <a:pt x="6764" y="1143"/>
                      <a:pt x="6990" y="929"/>
                    </a:cubicBezTo>
                    <a:cubicBezTo>
                      <a:pt x="7097" y="822"/>
                      <a:pt x="7121" y="631"/>
                      <a:pt x="7157" y="465"/>
                    </a:cubicBezTo>
                    <a:cubicBezTo>
                      <a:pt x="7216" y="36"/>
                      <a:pt x="7252" y="0"/>
                      <a:pt x="7692" y="48"/>
                    </a:cubicBezTo>
                    <a:cubicBezTo>
                      <a:pt x="8704" y="167"/>
                      <a:pt x="9550" y="608"/>
                      <a:pt x="10193" y="1382"/>
                    </a:cubicBezTo>
                    <a:cubicBezTo>
                      <a:pt x="10705" y="2013"/>
                      <a:pt x="11157" y="2667"/>
                      <a:pt x="11276" y="3501"/>
                    </a:cubicBezTo>
                    <a:cubicBezTo>
                      <a:pt x="11288" y="3572"/>
                      <a:pt x="11300" y="3632"/>
                      <a:pt x="11324" y="3703"/>
                    </a:cubicBezTo>
                    <a:cubicBezTo>
                      <a:pt x="11383" y="4120"/>
                      <a:pt x="11300" y="4180"/>
                      <a:pt x="10871" y="4203"/>
                    </a:cubicBezTo>
                    <a:cubicBezTo>
                      <a:pt x="9597" y="4227"/>
                      <a:pt x="8311" y="4287"/>
                      <a:pt x="7037" y="4322"/>
                    </a:cubicBezTo>
                    <a:cubicBezTo>
                      <a:pt x="6466" y="4334"/>
                      <a:pt x="5906" y="4346"/>
                      <a:pt x="5347" y="4358"/>
                    </a:cubicBezTo>
                    <a:cubicBezTo>
                      <a:pt x="4632" y="4382"/>
                      <a:pt x="3918" y="4418"/>
                      <a:pt x="3192" y="4394"/>
                    </a:cubicBezTo>
                    <a:cubicBezTo>
                      <a:pt x="2251" y="4346"/>
                      <a:pt x="1322" y="4263"/>
                      <a:pt x="382" y="4180"/>
                    </a:cubicBezTo>
                    <a:cubicBezTo>
                      <a:pt x="287" y="4180"/>
                      <a:pt x="215" y="4144"/>
                      <a:pt x="144" y="4108"/>
                    </a:cubicBezTo>
                    <a:cubicBezTo>
                      <a:pt x="120" y="4096"/>
                      <a:pt x="72" y="4049"/>
                      <a:pt x="1" y="4013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2" name="Google Shape;546;p34">
                <a:extLst>
                  <a:ext uri="{FF2B5EF4-FFF2-40B4-BE49-F238E27FC236}">
                    <a16:creationId xmlns:a16="http://schemas.microsoft.com/office/drawing/2014/main" id="{11B33B3F-7537-4D43-9FE8-FB696E31707E}"/>
                  </a:ext>
                </a:extLst>
              </p:cNvPr>
              <p:cNvSpPr/>
              <p:nvPr/>
            </p:nvSpPr>
            <p:spPr>
              <a:xfrm>
                <a:off x="5744450" y="1909900"/>
                <a:ext cx="214950" cy="93475"/>
              </a:xfrm>
              <a:custGeom>
                <a:avLst/>
                <a:gdLst/>
                <a:ahLst/>
                <a:cxnLst/>
                <a:rect l="l" t="t" r="r" b="b"/>
                <a:pathLst>
                  <a:path w="8598" h="3739" extrusionOk="0">
                    <a:moveTo>
                      <a:pt x="1" y="3239"/>
                    </a:moveTo>
                    <a:cubicBezTo>
                      <a:pt x="72" y="3024"/>
                      <a:pt x="108" y="3072"/>
                      <a:pt x="191" y="2917"/>
                    </a:cubicBezTo>
                    <a:cubicBezTo>
                      <a:pt x="894" y="1715"/>
                      <a:pt x="1846" y="786"/>
                      <a:pt x="3215" y="381"/>
                    </a:cubicBezTo>
                    <a:cubicBezTo>
                      <a:pt x="4513" y="0"/>
                      <a:pt x="5775" y="60"/>
                      <a:pt x="6954" y="798"/>
                    </a:cubicBezTo>
                    <a:cubicBezTo>
                      <a:pt x="7180" y="941"/>
                      <a:pt x="7395" y="1131"/>
                      <a:pt x="7573" y="1345"/>
                    </a:cubicBezTo>
                    <a:cubicBezTo>
                      <a:pt x="7787" y="1595"/>
                      <a:pt x="7966" y="1893"/>
                      <a:pt x="8145" y="2179"/>
                    </a:cubicBezTo>
                    <a:cubicBezTo>
                      <a:pt x="8478" y="2703"/>
                      <a:pt x="8597" y="3072"/>
                      <a:pt x="8526" y="3715"/>
                    </a:cubicBezTo>
                    <a:cubicBezTo>
                      <a:pt x="8287" y="3715"/>
                      <a:pt x="8049" y="3739"/>
                      <a:pt x="7823" y="3715"/>
                    </a:cubicBezTo>
                    <a:cubicBezTo>
                      <a:pt x="7335" y="3643"/>
                      <a:pt x="6859" y="3560"/>
                      <a:pt x="6382" y="3441"/>
                    </a:cubicBezTo>
                    <a:cubicBezTo>
                      <a:pt x="5668" y="3262"/>
                      <a:pt x="5120" y="2869"/>
                      <a:pt x="4763" y="2191"/>
                    </a:cubicBezTo>
                    <a:cubicBezTo>
                      <a:pt x="4704" y="2096"/>
                      <a:pt x="4656" y="2000"/>
                      <a:pt x="4597" y="1893"/>
                    </a:cubicBezTo>
                    <a:cubicBezTo>
                      <a:pt x="4597" y="1881"/>
                      <a:pt x="4561" y="1881"/>
                      <a:pt x="4525" y="1857"/>
                    </a:cubicBezTo>
                    <a:cubicBezTo>
                      <a:pt x="4299" y="1976"/>
                      <a:pt x="4049" y="2096"/>
                      <a:pt x="3823" y="2238"/>
                    </a:cubicBezTo>
                    <a:cubicBezTo>
                      <a:pt x="3096" y="2774"/>
                      <a:pt x="2239" y="3024"/>
                      <a:pt x="1370" y="3191"/>
                    </a:cubicBezTo>
                    <a:cubicBezTo>
                      <a:pt x="953" y="3310"/>
                      <a:pt x="501" y="3239"/>
                      <a:pt x="1" y="3239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3" name="Google Shape;547;p34">
                <a:extLst>
                  <a:ext uri="{FF2B5EF4-FFF2-40B4-BE49-F238E27FC236}">
                    <a16:creationId xmlns:a16="http://schemas.microsoft.com/office/drawing/2014/main" id="{21009A07-2764-9F43-BEC6-0F867403B438}"/>
                  </a:ext>
                </a:extLst>
              </p:cNvPr>
              <p:cNvSpPr/>
              <p:nvPr/>
            </p:nvSpPr>
            <p:spPr>
              <a:xfrm>
                <a:off x="5811425" y="2175400"/>
                <a:ext cx="61350" cy="38725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1549" extrusionOk="0">
                    <a:moveTo>
                      <a:pt x="1" y="0"/>
                    </a:moveTo>
                    <a:cubicBezTo>
                      <a:pt x="417" y="24"/>
                      <a:pt x="786" y="72"/>
                      <a:pt x="1179" y="84"/>
                    </a:cubicBezTo>
                    <a:cubicBezTo>
                      <a:pt x="1560" y="108"/>
                      <a:pt x="1929" y="84"/>
                      <a:pt x="2370" y="84"/>
                    </a:cubicBezTo>
                    <a:cubicBezTo>
                      <a:pt x="2441" y="429"/>
                      <a:pt x="2453" y="715"/>
                      <a:pt x="2334" y="1060"/>
                    </a:cubicBezTo>
                    <a:cubicBezTo>
                      <a:pt x="2251" y="1322"/>
                      <a:pt x="1989" y="1429"/>
                      <a:pt x="1727" y="1477"/>
                    </a:cubicBezTo>
                    <a:cubicBezTo>
                      <a:pt x="1203" y="1548"/>
                      <a:pt x="715" y="1489"/>
                      <a:pt x="263" y="1191"/>
                    </a:cubicBezTo>
                    <a:cubicBezTo>
                      <a:pt x="120" y="1084"/>
                      <a:pt x="24" y="977"/>
                      <a:pt x="24" y="798"/>
                    </a:cubicBezTo>
                    <a:cubicBezTo>
                      <a:pt x="13" y="500"/>
                      <a:pt x="1" y="298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4" name="Google Shape;548;p34">
                <a:extLst>
                  <a:ext uri="{FF2B5EF4-FFF2-40B4-BE49-F238E27FC236}">
                    <a16:creationId xmlns:a16="http://schemas.microsoft.com/office/drawing/2014/main" id="{EAB790F3-560A-BF47-857A-6E85204F7AB3}"/>
                  </a:ext>
                </a:extLst>
              </p:cNvPr>
              <p:cNvSpPr/>
              <p:nvPr/>
            </p:nvSpPr>
            <p:spPr>
              <a:xfrm>
                <a:off x="5744450" y="1638425"/>
                <a:ext cx="270600" cy="226250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9050" extrusionOk="0">
                    <a:moveTo>
                      <a:pt x="4358" y="9049"/>
                    </a:moveTo>
                    <a:cubicBezTo>
                      <a:pt x="4251" y="8823"/>
                      <a:pt x="4168" y="8680"/>
                      <a:pt x="4108" y="8514"/>
                    </a:cubicBezTo>
                    <a:cubicBezTo>
                      <a:pt x="4049" y="8347"/>
                      <a:pt x="4001" y="8192"/>
                      <a:pt x="3954" y="8037"/>
                    </a:cubicBezTo>
                    <a:cubicBezTo>
                      <a:pt x="3799" y="7513"/>
                      <a:pt x="3799" y="7537"/>
                      <a:pt x="3227" y="7537"/>
                    </a:cubicBezTo>
                    <a:cubicBezTo>
                      <a:pt x="2311" y="7513"/>
                      <a:pt x="1441" y="7251"/>
                      <a:pt x="727" y="6644"/>
                    </a:cubicBezTo>
                    <a:cubicBezTo>
                      <a:pt x="251" y="6239"/>
                      <a:pt x="72" y="5656"/>
                      <a:pt x="48" y="5049"/>
                    </a:cubicBezTo>
                    <a:cubicBezTo>
                      <a:pt x="1" y="4275"/>
                      <a:pt x="203" y="3561"/>
                      <a:pt x="560" y="2906"/>
                    </a:cubicBezTo>
                    <a:cubicBezTo>
                      <a:pt x="1013" y="2084"/>
                      <a:pt x="1632" y="1417"/>
                      <a:pt x="2489" y="1001"/>
                    </a:cubicBezTo>
                    <a:cubicBezTo>
                      <a:pt x="2751" y="870"/>
                      <a:pt x="3025" y="763"/>
                      <a:pt x="3299" y="691"/>
                    </a:cubicBezTo>
                    <a:cubicBezTo>
                      <a:pt x="4251" y="405"/>
                      <a:pt x="5204" y="179"/>
                      <a:pt x="6192" y="96"/>
                    </a:cubicBezTo>
                    <a:cubicBezTo>
                      <a:pt x="7085" y="1"/>
                      <a:pt x="7942" y="167"/>
                      <a:pt x="8764" y="584"/>
                    </a:cubicBezTo>
                    <a:cubicBezTo>
                      <a:pt x="10109" y="1263"/>
                      <a:pt x="10657" y="2418"/>
                      <a:pt x="10788" y="3811"/>
                    </a:cubicBezTo>
                    <a:cubicBezTo>
                      <a:pt x="10824" y="4227"/>
                      <a:pt x="10776" y="4656"/>
                      <a:pt x="10716" y="5061"/>
                    </a:cubicBezTo>
                    <a:cubicBezTo>
                      <a:pt x="10585" y="5835"/>
                      <a:pt x="10145" y="6406"/>
                      <a:pt x="9454" y="6763"/>
                    </a:cubicBezTo>
                    <a:cubicBezTo>
                      <a:pt x="8407" y="7275"/>
                      <a:pt x="7287" y="7561"/>
                      <a:pt x="6132" y="7656"/>
                    </a:cubicBezTo>
                    <a:cubicBezTo>
                      <a:pt x="5978" y="7668"/>
                      <a:pt x="5823" y="7632"/>
                      <a:pt x="5668" y="7632"/>
                    </a:cubicBezTo>
                    <a:cubicBezTo>
                      <a:pt x="5239" y="7621"/>
                      <a:pt x="5132" y="7692"/>
                      <a:pt x="4966" y="8085"/>
                    </a:cubicBezTo>
                    <a:cubicBezTo>
                      <a:pt x="4811" y="8406"/>
                      <a:pt x="4668" y="8740"/>
                      <a:pt x="4358" y="9049"/>
                    </a:cubicBezTo>
                    <a:close/>
                    <a:moveTo>
                      <a:pt x="8954" y="3691"/>
                    </a:moveTo>
                    <a:cubicBezTo>
                      <a:pt x="8954" y="3632"/>
                      <a:pt x="8942" y="3572"/>
                      <a:pt x="8942" y="3513"/>
                    </a:cubicBezTo>
                    <a:cubicBezTo>
                      <a:pt x="8883" y="3156"/>
                      <a:pt x="8692" y="2977"/>
                      <a:pt x="8359" y="2989"/>
                    </a:cubicBezTo>
                    <a:cubicBezTo>
                      <a:pt x="8073" y="3013"/>
                      <a:pt x="7859" y="3227"/>
                      <a:pt x="7871" y="3561"/>
                    </a:cubicBezTo>
                    <a:cubicBezTo>
                      <a:pt x="7871" y="3739"/>
                      <a:pt x="7918" y="3918"/>
                      <a:pt x="7990" y="4084"/>
                    </a:cubicBezTo>
                    <a:cubicBezTo>
                      <a:pt x="8073" y="4287"/>
                      <a:pt x="8359" y="4406"/>
                      <a:pt x="8585" y="4382"/>
                    </a:cubicBezTo>
                    <a:cubicBezTo>
                      <a:pt x="8799" y="4346"/>
                      <a:pt x="8895" y="4215"/>
                      <a:pt x="8942" y="3930"/>
                    </a:cubicBezTo>
                    <a:cubicBezTo>
                      <a:pt x="8942" y="3858"/>
                      <a:pt x="8942" y="3763"/>
                      <a:pt x="8954" y="3691"/>
                    </a:cubicBezTo>
                    <a:close/>
                    <a:moveTo>
                      <a:pt x="5668" y="3072"/>
                    </a:moveTo>
                    <a:cubicBezTo>
                      <a:pt x="5311" y="3049"/>
                      <a:pt x="5001" y="3322"/>
                      <a:pt x="4989" y="3668"/>
                    </a:cubicBezTo>
                    <a:cubicBezTo>
                      <a:pt x="4966" y="4001"/>
                      <a:pt x="5263" y="4394"/>
                      <a:pt x="5549" y="4394"/>
                    </a:cubicBezTo>
                    <a:cubicBezTo>
                      <a:pt x="5835" y="4406"/>
                      <a:pt x="6156" y="4037"/>
                      <a:pt x="6180" y="3644"/>
                    </a:cubicBezTo>
                    <a:cubicBezTo>
                      <a:pt x="6204" y="3322"/>
                      <a:pt x="6001" y="3084"/>
                      <a:pt x="5668" y="3072"/>
                    </a:cubicBezTo>
                    <a:close/>
                    <a:moveTo>
                      <a:pt x="2072" y="3942"/>
                    </a:moveTo>
                    <a:cubicBezTo>
                      <a:pt x="2072" y="4275"/>
                      <a:pt x="2346" y="4573"/>
                      <a:pt x="2632" y="4561"/>
                    </a:cubicBezTo>
                    <a:cubicBezTo>
                      <a:pt x="2965" y="4537"/>
                      <a:pt x="3204" y="4275"/>
                      <a:pt x="3204" y="3906"/>
                    </a:cubicBezTo>
                    <a:cubicBezTo>
                      <a:pt x="3204" y="3513"/>
                      <a:pt x="2989" y="3370"/>
                      <a:pt x="2572" y="3334"/>
                    </a:cubicBezTo>
                    <a:cubicBezTo>
                      <a:pt x="2287" y="3334"/>
                      <a:pt x="2072" y="3620"/>
                      <a:pt x="2072" y="3942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5" name="Google Shape;549;p34">
                <a:extLst>
                  <a:ext uri="{FF2B5EF4-FFF2-40B4-BE49-F238E27FC236}">
                    <a16:creationId xmlns:a16="http://schemas.microsoft.com/office/drawing/2014/main" id="{0011E33F-F710-464C-8773-074E54EE5EC1}"/>
                  </a:ext>
                </a:extLst>
              </p:cNvPr>
              <p:cNvSpPr/>
              <p:nvPr/>
            </p:nvSpPr>
            <p:spPr>
              <a:xfrm>
                <a:off x="5988825" y="1596750"/>
                <a:ext cx="247975" cy="196775"/>
              </a:xfrm>
              <a:custGeom>
                <a:avLst/>
                <a:gdLst/>
                <a:ahLst/>
                <a:cxnLst/>
                <a:rect l="l" t="t" r="r" b="b"/>
                <a:pathLst>
                  <a:path w="9919" h="7871" extrusionOk="0">
                    <a:moveTo>
                      <a:pt x="5597" y="7871"/>
                    </a:moveTo>
                    <a:cubicBezTo>
                      <a:pt x="5180" y="7549"/>
                      <a:pt x="5013" y="7144"/>
                      <a:pt x="5001" y="6621"/>
                    </a:cubicBezTo>
                    <a:cubicBezTo>
                      <a:pt x="4882" y="6621"/>
                      <a:pt x="4775" y="6609"/>
                      <a:pt x="4680" y="6621"/>
                    </a:cubicBezTo>
                    <a:cubicBezTo>
                      <a:pt x="3668" y="6799"/>
                      <a:pt x="2680" y="6716"/>
                      <a:pt x="1715" y="6418"/>
                    </a:cubicBezTo>
                    <a:cubicBezTo>
                      <a:pt x="1346" y="6299"/>
                      <a:pt x="1525" y="6287"/>
                      <a:pt x="1489" y="5870"/>
                    </a:cubicBezTo>
                    <a:cubicBezTo>
                      <a:pt x="1465" y="5216"/>
                      <a:pt x="1418" y="4573"/>
                      <a:pt x="1132" y="3977"/>
                    </a:cubicBezTo>
                    <a:cubicBezTo>
                      <a:pt x="1013" y="3727"/>
                      <a:pt x="882" y="3465"/>
                      <a:pt x="727" y="3251"/>
                    </a:cubicBezTo>
                    <a:cubicBezTo>
                      <a:pt x="203" y="2453"/>
                      <a:pt x="1" y="2251"/>
                      <a:pt x="608" y="1418"/>
                    </a:cubicBezTo>
                    <a:cubicBezTo>
                      <a:pt x="870" y="1060"/>
                      <a:pt x="1203" y="822"/>
                      <a:pt x="1608" y="656"/>
                    </a:cubicBezTo>
                    <a:cubicBezTo>
                      <a:pt x="2763" y="167"/>
                      <a:pt x="3989" y="1"/>
                      <a:pt x="5240" y="60"/>
                    </a:cubicBezTo>
                    <a:cubicBezTo>
                      <a:pt x="5430" y="72"/>
                      <a:pt x="5632" y="96"/>
                      <a:pt x="5835" y="96"/>
                    </a:cubicBezTo>
                    <a:cubicBezTo>
                      <a:pt x="6728" y="96"/>
                      <a:pt x="7561" y="358"/>
                      <a:pt x="8323" y="810"/>
                    </a:cubicBezTo>
                    <a:cubicBezTo>
                      <a:pt x="9085" y="1251"/>
                      <a:pt x="9573" y="1953"/>
                      <a:pt x="9776" y="2799"/>
                    </a:cubicBezTo>
                    <a:cubicBezTo>
                      <a:pt x="9919" y="3334"/>
                      <a:pt x="9800" y="3882"/>
                      <a:pt x="9526" y="4346"/>
                    </a:cubicBezTo>
                    <a:cubicBezTo>
                      <a:pt x="8942" y="5358"/>
                      <a:pt x="8097" y="6073"/>
                      <a:pt x="6918" y="6323"/>
                    </a:cubicBezTo>
                    <a:cubicBezTo>
                      <a:pt x="6728" y="6371"/>
                      <a:pt x="6537" y="6359"/>
                      <a:pt x="6323" y="6371"/>
                    </a:cubicBezTo>
                    <a:cubicBezTo>
                      <a:pt x="6013" y="6382"/>
                      <a:pt x="5966" y="6418"/>
                      <a:pt x="5894" y="6716"/>
                    </a:cubicBezTo>
                    <a:lnTo>
                      <a:pt x="5668" y="7692"/>
                    </a:lnTo>
                    <a:cubicBezTo>
                      <a:pt x="5692" y="7740"/>
                      <a:pt x="5656" y="7787"/>
                      <a:pt x="5597" y="7871"/>
                    </a:cubicBezTo>
                    <a:close/>
                    <a:moveTo>
                      <a:pt x="7895" y="2930"/>
                    </a:moveTo>
                    <a:cubicBezTo>
                      <a:pt x="7823" y="2846"/>
                      <a:pt x="7776" y="2691"/>
                      <a:pt x="7668" y="2608"/>
                    </a:cubicBezTo>
                    <a:cubicBezTo>
                      <a:pt x="7514" y="2489"/>
                      <a:pt x="7371" y="2596"/>
                      <a:pt x="7252" y="2680"/>
                    </a:cubicBezTo>
                    <a:cubicBezTo>
                      <a:pt x="7204" y="2715"/>
                      <a:pt x="7156" y="2751"/>
                      <a:pt x="7121" y="2787"/>
                    </a:cubicBezTo>
                    <a:cubicBezTo>
                      <a:pt x="6978" y="2930"/>
                      <a:pt x="6894" y="3108"/>
                      <a:pt x="7014" y="3275"/>
                    </a:cubicBezTo>
                    <a:cubicBezTo>
                      <a:pt x="7085" y="3394"/>
                      <a:pt x="7228" y="3501"/>
                      <a:pt x="7347" y="3525"/>
                    </a:cubicBezTo>
                    <a:cubicBezTo>
                      <a:pt x="7549" y="3573"/>
                      <a:pt x="7692" y="3430"/>
                      <a:pt x="7787" y="3263"/>
                    </a:cubicBezTo>
                    <a:cubicBezTo>
                      <a:pt x="7835" y="3203"/>
                      <a:pt x="7847" y="3096"/>
                      <a:pt x="7895" y="2930"/>
                    </a:cubicBezTo>
                    <a:close/>
                    <a:moveTo>
                      <a:pt x="4835" y="3192"/>
                    </a:moveTo>
                    <a:cubicBezTo>
                      <a:pt x="4835" y="3465"/>
                      <a:pt x="4894" y="3584"/>
                      <a:pt x="5073" y="3608"/>
                    </a:cubicBezTo>
                    <a:cubicBezTo>
                      <a:pt x="5299" y="3632"/>
                      <a:pt x="5549" y="3442"/>
                      <a:pt x="5585" y="3203"/>
                    </a:cubicBezTo>
                    <a:cubicBezTo>
                      <a:pt x="5609" y="2965"/>
                      <a:pt x="5430" y="2656"/>
                      <a:pt x="5275" y="2620"/>
                    </a:cubicBezTo>
                    <a:cubicBezTo>
                      <a:pt x="5049" y="2596"/>
                      <a:pt x="4882" y="2787"/>
                      <a:pt x="4859" y="3096"/>
                    </a:cubicBezTo>
                    <a:cubicBezTo>
                      <a:pt x="4835" y="3144"/>
                      <a:pt x="4835" y="3156"/>
                      <a:pt x="4835" y="3192"/>
                    </a:cubicBezTo>
                    <a:close/>
                    <a:moveTo>
                      <a:pt x="3275" y="3323"/>
                    </a:moveTo>
                    <a:cubicBezTo>
                      <a:pt x="3275" y="3084"/>
                      <a:pt x="3108" y="2870"/>
                      <a:pt x="2918" y="2870"/>
                    </a:cubicBezTo>
                    <a:cubicBezTo>
                      <a:pt x="2680" y="2870"/>
                      <a:pt x="2465" y="3132"/>
                      <a:pt x="2465" y="3394"/>
                    </a:cubicBezTo>
                    <a:cubicBezTo>
                      <a:pt x="2489" y="3632"/>
                      <a:pt x="2656" y="3823"/>
                      <a:pt x="2858" y="3823"/>
                    </a:cubicBezTo>
                    <a:cubicBezTo>
                      <a:pt x="3073" y="3823"/>
                      <a:pt x="3275" y="3573"/>
                      <a:pt x="3275" y="3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6" name="Google Shape;550;p34">
                <a:extLst>
                  <a:ext uri="{FF2B5EF4-FFF2-40B4-BE49-F238E27FC236}">
                    <a16:creationId xmlns:a16="http://schemas.microsoft.com/office/drawing/2014/main" id="{F1A8BF56-4D2E-C84B-AB00-E35EECE51844}"/>
                  </a:ext>
                </a:extLst>
              </p:cNvPr>
              <p:cNvSpPr/>
              <p:nvPr/>
            </p:nvSpPr>
            <p:spPr>
              <a:xfrm>
                <a:off x="6105225" y="2017050"/>
                <a:ext cx="607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2429" h="1775" extrusionOk="0">
                    <a:moveTo>
                      <a:pt x="1643" y="24"/>
                    </a:moveTo>
                    <a:cubicBezTo>
                      <a:pt x="2381" y="0"/>
                      <a:pt x="2429" y="84"/>
                      <a:pt x="2250" y="798"/>
                    </a:cubicBezTo>
                    <a:cubicBezTo>
                      <a:pt x="2238" y="869"/>
                      <a:pt x="2203" y="965"/>
                      <a:pt x="2191" y="1036"/>
                    </a:cubicBezTo>
                    <a:cubicBezTo>
                      <a:pt x="2048" y="1500"/>
                      <a:pt x="1667" y="1774"/>
                      <a:pt x="1226" y="1762"/>
                    </a:cubicBezTo>
                    <a:cubicBezTo>
                      <a:pt x="643" y="1750"/>
                      <a:pt x="298" y="1512"/>
                      <a:pt x="155" y="988"/>
                    </a:cubicBezTo>
                    <a:cubicBezTo>
                      <a:pt x="107" y="810"/>
                      <a:pt x="60" y="631"/>
                      <a:pt x="36" y="453"/>
                    </a:cubicBezTo>
                    <a:cubicBezTo>
                      <a:pt x="0" y="226"/>
                      <a:pt x="83" y="143"/>
                      <a:pt x="298" y="119"/>
                    </a:cubicBezTo>
                    <a:cubicBezTo>
                      <a:pt x="524" y="107"/>
                      <a:pt x="750" y="107"/>
                      <a:pt x="976" y="96"/>
                    </a:cubicBezTo>
                    <a:cubicBezTo>
                      <a:pt x="1191" y="84"/>
                      <a:pt x="1417" y="36"/>
                      <a:pt x="1643" y="24"/>
                    </a:cubicBezTo>
                    <a:close/>
                    <a:moveTo>
                      <a:pt x="393" y="465"/>
                    </a:moveTo>
                    <a:cubicBezTo>
                      <a:pt x="381" y="881"/>
                      <a:pt x="464" y="1191"/>
                      <a:pt x="822" y="1346"/>
                    </a:cubicBezTo>
                    <a:cubicBezTo>
                      <a:pt x="1119" y="1477"/>
                      <a:pt x="1429" y="1524"/>
                      <a:pt x="1691" y="1274"/>
                    </a:cubicBezTo>
                    <a:cubicBezTo>
                      <a:pt x="1929" y="1048"/>
                      <a:pt x="2060" y="762"/>
                      <a:pt x="1965" y="405"/>
                    </a:cubicBezTo>
                    <a:cubicBezTo>
                      <a:pt x="1405" y="369"/>
                      <a:pt x="893" y="405"/>
                      <a:pt x="393" y="465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7" name="Google Shape;551;p34">
                <a:extLst>
                  <a:ext uri="{FF2B5EF4-FFF2-40B4-BE49-F238E27FC236}">
                    <a16:creationId xmlns:a16="http://schemas.microsoft.com/office/drawing/2014/main" id="{897B2E27-D2F4-6048-B01B-A19C3CC50C7D}"/>
                  </a:ext>
                </a:extLst>
              </p:cNvPr>
              <p:cNvSpPr/>
              <p:nvPr/>
            </p:nvSpPr>
            <p:spPr>
              <a:xfrm>
                <a:off x="6183800" y="1981925"/>
                <a:ext cx="12225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489" h="894" extrusionOk="0">
                    <a:moveTo>
                      <a:pt x="489" y="441"/>
                    </a:moveTo>
                    <a:cubicBezTo>
                      <a:pt x="489" y="727"/>
                      <a:pt x="405" y="893"/>
                      <a:pt x="250" y="881"/>
                    </a:cubicBezTo>
                    <a:cubicBezTo>
                      <a:pt x="12" y="846"/>
                      <a:pt x="48" y="631"/>
                      <a:pt x="36" y="477"/>
                    </a:cubicBezTo>
                    <a:cubicBezTo>
                      <a:pt x="0" y="227"/>
                      <a:pt x="119" y="0"/>
                      <a:pt x="274" y="0"/>
                    </a:cubicBezTo>
                    <a:cubicBezTo>
                      <a:pt x="417" y="0"/>
                      <a:pt x="489" y="167"/>
                      <a:pt x="489" y="44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8" name="Google Shape;552;p34">
                <a:extLst>
                  <a:ext uri="{FF2B5EF4-FFF2-40B4-BE49-F238E27FC236}">
                    <a16:creationId xmlns:a16="http://schemas.microsoft.com/office/drawing/2014/main" id="{9FEDDCFC-2684-D248-9FFF-5AB08B110B16}"/>
                  </a:ext>
                </a:extLst>
              </p:cNvPr>
              <p:cNvSpPr/>
              <p:nvPr/>
            </p:nvSpPr>
            <p:spPr>
              <a:xfrm>
                <a:off x="6080500" y="1990250"/>
                <a:ext cx="11950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799" extrusionOk="0">
                    <a:moveTo>
                      <a:pt x="477" y="382"/>
                    </a:moveTo>
                    <a:cubicBezTo>
                      <a:pt x="477" y="453"/>
                      <a:pt x="477" y="501"/>
                      <a:pt x="453" y="525"/>
                    </a:cubicBezTo>
                    <a:cubicBezTo>
                      <a:pt x="430" y="644"/>
                      <a:pt x="370" y="798"/>
                      <a:pt x="215" y="763"/>
                    </a:cubicBezTo>
                    <a:cubicBezTo>
                      <a:pt x="144" y="751"/>
                      <a:pt x="60" y="620"/>
                      <a:pt x="25" y="525"/>
                    </a:cubicBezTo>
                    <a:cubicBezTo>
                      <a:pt x="1" y="406"/>
                      <a:pt x="25" y="275"/>
                      <a:pt x="72" y="155"/>
                    </a:cubicBezTo>
                    <a:cubicBezTo>
                      <a:pt x="84" y="96"/>
                      <a:pt x="179" y="36"/>
                      <a:pt x="239" y="25"/>
                    </a:cubicBezTo>
                    <a:cubicBezTo>
                      <a:pt x="275" y="1"/>
                      <a:pt x="370" y="84"/>
                      <a:pt x="382" y="132"/>
                    </a:cubicBezTo>
                    <a:cubicBezTo>
                      <a:pt x="441" y="203"/>
                      <a:pt x="441" y="298"/>
                      <a:pt x="477" y="382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9" name="Google Shape;553;p34">
                <a:extLst>
                  <a:ext uri="{FF2B5EF4-FFF2-40B4-BE49-F238E27FC236}">
                    <a16:creationId xmlns:a16="http://schemas.microsoft.com/office/drawing/2014/main" id="{1A32F277-C909-F74D-A757-2BE8DA7DADC6}"/>
                  </a:ext>
                </a:extLst>
              </p:cNvPr>
              <p:cNvSpPr/>
              <p:nvPr/>
            </p:nvSpPr>
            <p:spPr>
              <a:xfrm>
                <a:off x="5810250" y="2079850"/>
                <a:ext cx="72350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1966" extrusionOk="0">
                    <a:moveTo>
                      <a:pt x="964" y="0"/>
                    </a:moveTo>
                    <a:lnTo>
                      <a:pt x="2441" y="0"/>
                    </a:lnTo>
                    <a:cubicBezTo>
                      <a:pt x="2798" y="0"/>
                      <a:pt x="2893" y="84"/>
                      <a:pt x="2810" y="429"/>
                    </a:cubicBezTo>
                    <a:cubicBezTo>
                      <a:pt x="2738" y="751"/>
                      <a:pt x="2655" y="1072"/>
                      <a:pt x="2417" y="1334"/>
                    </a:cubicBezTo>
                    <a:cubicBezTo>
                      <a:pt x="1845" y="1965"/>
                      <a:pt x="1143" y="1858"/>
                      <a:pt x="691" y="1382"/>
                    </a:cubicBezTo>
                    <a:cubicBezTo>
                      <a:pt x="452" y="1143"/>
                      <a:pt x="286" y="810"/>
                      <a:pt x="155" y="501"/>
                    </a:cubicBezTo>
                    <a:cubicBezTo>
                      <a:pt x="0" y="155"/>
                      <a:pt x="155" y="12"/>
                      <a:pt x="524" y="12"/>
                    </a:cubicBezTo>
                    <a:cubicBezTo>
                      <a:pt x="667" y="12"/>
                      <a:pt x="833" y="24"/>
                      <a:pt x="988" y="24"/>
                    </a:cubicBezTo>
                    <a:cubicBezTo>
                      <a:pt x="964" y="12"/>
                      <a:pt x="964" y="0"/>
                      <a:pt x="964" y="0"/>
                    </a:cubicBezTo>
                    <a:close/>
                    <a:moveTo>
                      <a:pt x="2453" y="393"/>
                    </a:moveTo>
                    <a:cubicBezTo>
                      <a:pt x="1786" y="381"/>
                      <a:pt x="1143" y="262"/>
                      <a:pt x="488" y="417"/>
                    </a:cubicBezTo>
                    <a:cubicBezTo>
                      <a:pt x="607" y="1084"/>
                      <a:pt x="964" y="1429"/>
                      <a:pt x="1524" y="1429"/>
                    </a:cubicBezTo>
                    <a:cubicBezTo>
                      <a:pt x="2036" y="1429"/>
                      <a:pt x="2334" y="1108"/>
                      <a:pt x="2453" y="393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0" name="Google Shape;554;p34">
                <a:extLst>
                  <a:ext uri="{FF2B5EF4-FFF2-40B4-BE49-F238E27FC236}">
                    <a16:creationId xmlns:a16="http://schemas.microsoft.com/office/drawing/2014/main" id="{60823AE0-05D2-4348-9203-19876BE41D44}"/>
                  </a:ext>
                </a:extLst>
              </p:cNvPr>
              <p:cNvSpPr/>
              <p:nvPr/>
            </p:nvSpPr>
            <p:spPr>
              <a:xfrm>
                <a:off x="5790300" y="2034300"/>
                <a:ext cx="11025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001" extrusionOk="0">
                    <a:moveTo>
                      <a:pt x="179" y="1001"/>
                    </a:moveTo>
                    <a:cubicBezTo>
                      <a:pt x="84" y="834"/>
                      <a:pt x="12" y="751"/>
                      <a:pt x="12" y="656"/>
                    </a:cubicBezTo>
                    <a:cubicBezTo>
                      <a:pt x="0" y="477"/>
                      <a:pt x="12" y="298"/>
                      <a:pt x="60" y="120"/>
                    </a:cubicBezTo>
                    <a:cubicBezTo>
                      <a:pt x="84" y="1"/>
                      <a:pt x="250" y="1"/>
                      <a:pt x="310" y="120"/>
                    </a:cubicBezTo>
                    <a:cubicBezTo>
                      <a:pt x="441" y="394"/>
                      <a:pt x="429" y="656"/>
                      <a:pt x="179" y="100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1" name="Google Shape;555;p34">
                <a:extLst>
                  <a:ext uri="{FF2B5EF4-FFF2-40B4-BE49-F238E27FC236}">
                    <a16:creationId xmlns:a16="http://schemas.microsoft.com/office/drawing/2014/main" id="{F4F4089D-21A3-4449-8DBE-D9120036368D}"/>
                  </a:ext>
                </a:extLst>
              </p:cNvPr>
              <p:cNvSpPr/>
              <p:nvPr/>
            </p:nvSpPr>
            <p:spPr>
              <a:xfrm>
                <a:off x="5896550" y="2034600"/>
                <a:ext cx="12225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811" extrusionOk="0">
                    <a:moveTo>
                      <a:pt x="310" y="1"/>
                    </a:moveTo>
                    <a:cubicBezTo>
                      <a:pt x="477" y="263"/>
                      <a:pt x="489" y="465"/>
                      <a:pt x="394" y="703"/>
                    </a:cubicBezTo>
                    <a:cubicBezTo>
                      <a:pt x="358" y="751"/>
                      <a:pt x="287" y="810"/>
                      <a:pt x="227" y="810"/>
                    </a:cubicBezTo>
                    <a:cubicBezTo>
                      <a:pt x="179" y="810"/>
                      <a:pt x="108" y="751"/>
                      <a:pt x="72" y="691"/>
                    </a:cubicBezTo>
                    <a:cubicBezTo>
                      <a:pt x="1" y="513"/>
                      <a:pt x="96" y="215"/>
                      <a:pt x="310" y="1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2" name="Google Shape;556;p34">
                <a:extLst>
                  <a:ext uri="{FF2B5EF4-FFF2-40B4-BE49-F238E27FC236}">
                    <a16:creationId xmlns:a16="http://schemas.microsoft.com/office/drawing/2014/main" id="{58651BE9-AFAD-724C-82AB-07BA803CDF66}"/>
                  </a:ext>
                </a:extLst>
              </p:cNvPr>
              <p:cNvSpPr/>
              <p:nvPr/>
            </p:nvSpPr>
            <p:spPr>
              <a:xfrm>
                <a:off x="5940900" y="1712850"/>
                <a:ext cx="27425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429" extrusionOk="0">
                    <a:moveTo>
                      <a:pt x="1096" y="714"/>
                    </a:moveTo>
                    <a:cubicBezTo>
                      <a:pt x="1084" y="786"/>
                      <a:pt x="1084" y="881"/>
                      <a:pt x="1072" y="953"/>
                    </a:cubicBezTo>
                    <a:cubicBezTo>
                      <a:pt x="1025" y="1250"/>
                      <a:pt x="918" y="1369"/>
                      <a:pt x="715" y="1405"/>
                    </a:cubicBezTo>
                    <a:cubicBezTo>
                      <a:pt x="489" y="1429"/>
                      <a:pt x="203" y="1310"/>
                      <a:pt x="120" y="1107"/>
                    </a:cubicBezTo>
                    <a:cubicBezTo>
                      <a:pt x="37" y="941"/>
                      <a:pt x="13" y="762"/>
                      <a:pt x="1" y="584"/>
                    </a:cubicBezTo>
                    <a:cubicBezTo>
                      <a:pt x="1" y="250"/>
                      <a:pt x="215" y="12"/>
                      <a:pt x="489" y="12"/>
                    </a:cubicBezTo>
                    <a:cubicBezTo>
                      <a:pt x="810" y="0"/>
                      <a:pt x="1025" y="179"/>
                      <a:pt x="1072" y="536"/>
                    </a:cubicBezTo>
                    <a:cubicBezTo>
                      <a:pt x="1084" y="595"/>
                      <a:pt x="1084" y="655"/>
                      <a:pt x="1096" y="714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3" name="Google Shape;557;p34">
                <a:extLst>
                  <a:ext uri="{FF2B5EF4-FFF2-40B4-BE49-F238E27FC236}">
                    <a16:creationId xmlns:a16="http://schemas.microsoft.com/office/drawing/2014/main" id="{5F3E9C00-D655-F242-A0BE-F8F1CA54F71C}"/>
                  </a:ext>
                </a:extLst>
              </p:cNvPr>
              <p:cNvSpPr/>
              <p:nvPr/>
            </p:nvSpPr>
            <p:spPr>
              <a:xfrm>
                <a:off x="5869175" y="1714625"/>
                <a:ext cx="30375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1370" extrusionOk="0">
                    <a:moveTo>
                      <a:pt x="679" y="24"/>
                    </a:moveTo>
                    <a:cubicBezTo>
                      <a:pt x="1012" y="36"/>
                      <a:pt x="1215" y="274"/>
                      <a:pt x="1203" y="620"/>
                    </a:cubicBezTo>
                    <a:cubicBezTo>
                      <a:pt x="1167" y="989"/>
                      <a:pt x="858" y="1370"/>
                      <a:pt x="572" y="1358"/>
                    </a:cubicBezTo>
                    <a:cubicBezTo>
                      <a:pt x="298" y="1346"/>
                      <a:pt x="0" y="953"/>
                      <a:pt x="12" y="632"/>
                    </a:cubicBezTo>
                    <a:cubicBezTo>
                      <a:pt x="12" y="274"/>
                      <a:pt x="322" y="1"/>
                      <a:pt x="679" y="24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4" name="Google Shape;558;p34">
                <a:extLst>
                  <a:ext uri="{FF2B5EF4-FFF2-40B4-BE49-F238E27FC236}">
                    <a16:creationId xmlns:a16="http://schemas.microsoft.com/office/drawing/2014/main" id="{4E5515CE-A2CF-844E-8CCE-107893DB89C9}"/>
                  </a:ext>
                </a:extLst>
              </p:cNvPr>
              <p:cNvSpPr/>
              <p:nvPr/>
            </p:nvSpPr>
            <p:spPr>
              <a:xfrm>
                <a:off x="5796250" y="1721475"/>
                <a:ext cx="2830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1251" extrusionOk="0">
                    <a:moveTo>
                      <a:pt x="0" y="620"/>
                    </a:moveTo>
                    <a:cubicBezTo>
                      <a:pt x="0" y="298"/>
                      <a:pt x="215" y="0"/>
                      <a:pt x="500" y="12"/>
                    </a:cubicBezTo>
                    <a:cubicBezTo>
                      <a:pt x="917" y="24"/>
                      <a:pt x="1132" y="191"/>
                      <a:pt x="1132" y="584"/>
                    </a:cubicBezTo>
                    <a:cubicBezTo>
                      <a:pt x="1132" y="953"/>
                      <a:pt x="893" y="1215"/>
                      <a:pt x="560" y="1239"/>
                    </a:cubicBezTo>
                    <a:cubicBezTo>
                      <a:pt x="274" y="1251"/>
                      <a:pt x="0" y="953"/>
                      <a:pt x="0" y="62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5" name="Google Shape;559;p34">
                <a:extLst>
                  <a:ext uri="{FF2B5EF4-FFF2-40B4-BE49-F238E27FC236}">
                    <a16:creationId xmlns:a16="http://schemas.microsoft.com/office/drawing/2014/main" id="{2D4BE318-F066-FD48-9D9D-2FBDEA93BC60}"/>
                  </a:ext>
                </a:extLst>
              </p:cNvPr>
              <p:cNvSpPr/>
              <p:nvPr/>
            </p:nvSpPr>
            <p:spPr>
              <a:xfrm>
                <a:off x="6161775" y="1659250"/>
                <a:ext cx="24425" cy="271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1085" extrusionOk="0">
                    <a:moveTo>
                      <a:pt x="977" y="430"/>
                    </a:moveTo>
                    <a:cubicBezTo>
                      <a:pt x="929" y="584"/>
                      <a:pt x="929" y="692"/>
                      <a:pt x="881" y="775"/>
                    </a:cubicBezTo>
                    <a:cubicBezTo>
                      <a:pt x="798" y="942"/>
                      <a:pt x="643" y="1084"/>
                      <a:pt x="453" y="1049"/>
                    </a:cubicBezTo>
                    <a:cubicBezTo>
                      <a:pt x="310" y="1013"/>
                      <a:pt x="179" y="906"/>
                      <a:pt x="107" y="787"/>
                    </a:cubicBezTo>
                    <a:cubicBezTo>
                      <a:pt x="0" y="608"/>
                      <a:pt x="84" y="430"/>
                      <a:pt x="215" y="299"/>
                    </a:cubicBezTo>
                    <a:cubicBezTo>
                      <a:pt x="262" y="251"/>
                      <a:pt x="298" y="227"/>
                      <a:pt x="346" y="191"/>
                    </a:cubicBezTo>
                    <a:cubicBezTo>
                      <a:pt x="477" y="108"/>
                      <a:pt x="631" y="1"/>
                      <a:pt x="762" y="120"/>
                    </a:cubicBezTo>
                    <a:cubicBezTo>
                      <a:pt x="858" y="191"/>
                      <a:pt x="917" y="346"/>
                      <a:pt x="977" y="430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6" name="Google Shape;560;p34">
                <a:extLst>
                  <a:ext uri="{FF2B5EF4-FFF2-40B4-BE49-F238E27FC236}">
                    <a16:creationId xmlns:a16="http://schemas.microsoft.com/office/drawing/2014/main" id="{B3BC54E9-6B3B-AD45-B7D3-30D6784C3515}"/>
                  </a:ext>
                </a:extLst>
              </p:cNvPr>
              <p:cNvSpPr/>
              <p:nvPr/>
            </p:nvSpPr>
            <p:spPr>
              <a:xfrm>
                <a:off x="6109375" y="1661650"/>
                <a:ext cx="19375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775" h="1037" extrusionOk="0">
                    <a:moveTo>
                      <a:pt x="13" y="596"/>
                    </a:moveTo>
                    <a:lnTo>
                      <a:pt x="13" y="500"/>
                    </a:lnTo>
                    <a:cubicBezTo>
                      <a:pt x="48" y="191"/>
                      <a:pt x="215" y="0"/>
                      <a:pt x="429" y="24"/>
                    </a:cubicBezTo>
                    <a:cubicBezTo>
                      <a:pt x="608" y="60"/>
                      <a:pt x="775" y="357"/>
                      <a:pt x="739" y="607"/>
                    </a:cubicBezTo>
                    <a:cubicBezTo>
                      <a:pt x="715" y="846"/>
                      <a:pt x="477" y="1036"/>
                      <a:pt x="239" y="1012"/>
                    </a:cubicBezTo>
                    <a:cubicBezTo>
                      <a:pt x="60" y="988"/>
                      <a:pt x="1" y="869"/>
                      <a:pt x="13" y="596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7" name="Google Shape;561;p34">
                <a:extLst>
                  <a:ext uri="{FF2B5EF4-FFF2-40B4-BE49-F238E27FC236}">
                    <a16:creationId xmlns:a16="http://schemas.microsoft.com/office/drawing/2014/main" id="{B87469A4-2764-BD4A-B7CD-3062757FD7DF}"/>
                  </a:ext>
                </a:extLst>
              </p:cNvPr>
              <p:cNvSpPr/>
              <p:nvPr/>
            </p:nvSpPr>
            <p:spPr>
              <a:xfrm>
                <a:off x="6050150" y="1668500"/>
                <a:ext cx="2055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822" h="953" extrusionOk="0">
                    <a:moveTo>
                      <a:pt x="822" y="453"/>
                    </a:moveTo>
                    <a:cubicBezTo>
                      <a:pt x="822" y="703"/>
                      <a:pt x="608" y="953"/>
                      <a:pt x="405" y="953"/>
                    </a:cubicBezTo>
                    <a:cubicBezTo>
                      <a:pt x="215" y="953"/>
                      <a:pt x="36" y="762"/>
                      <a:pt x="24" y="524"/>
                    </a:cubicBezTo>
                    <a:cubicBezTo>
                      <a:pt x="0" y="262"/>
                      <a:pt x="227" y="0"/>
                      <a:pt x="465" y="0"/>
                    </a:cubicBezTo>
                    <a:cubicBezTo>
                      <a:pt x="655" y="0"/>
                      <a:pt x="822" y="214"/>
                      <a:pt x="822" y="453"/>
                    </a:cubicBezTo>
                    <a:close/>
                  </a:path>
                </a:pathLst>
              </a:custGeom>
              <a:solidFill>
                <a:srgbClr val="0038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8" name="Google Shape;562;p34">
                <a:extLst>
                  <a:ext uri="{FF2B5EF4-FFF2-40B4-BE49-F238E27FC236}">
                    <a16:creationId xmlns:a16="http://schemas.microsoft.com/office/drawing/2014/main" id="{E8775199-6684-C84F-A269-605315B39F52}"/>
                  </a:ext>
                </a:extLst>
              </p:cNvPr>
              <p:cNvSpPr/>
              <p:nvPr/>
            </p:nvSpPr>
            <p:spPr>
              <a:xfrm>
                <a:off x="6114750" y="2026275"/>
                <a:ext cx="42275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168" extrusionOk="0">
                    <a:moveTo>
                      <a:pt x="12" y="96"/>
                    </a:moveTo>
                    <a:cubicBezTo>
                      <a:pt x="536" y="24"/>
                      <a:pt x="1036" y="0"/>
                      <a:pt x="1584" y="48"/>
                    </a:cubicBezTo>
                    <a:cubicBezTo>
                      <a:pt x="1691" y="405"/>
                      <a:pt x="1548" y="691"/>
                      <a:pt x="1298" y="917"/>
                    </a:cubicBezTo>
                    <a:cubicBezTo>
                      <a:pt x="1048" y="1167"/>
                      <a:pt x="738" y="1108"/>
                      <a:pt x="441" y="989"/>
                    </a:cubicBezTo>
                    <a:cubicBezTo>
                      <a:pt x="72" y="834"/>
                      <a:pt x="0" y="512"/>
                      <a:pt x="12" y="96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59" name="Google Shape;563;p34">
                <a:extLst>
                  <a:ext uri="{FF2B5EF4-FFF2-40B4-BE49-F238E27FC236}">
                    <a16:creationId xmlns:a16="http://schemas.microsoft.com/office/drawing/2014/main" id="{6E78D5C9-276A-8347-B39F-07378279FDA8}"/>
                  </a:ext>
                </a:extLst>
              </p:cNvPr>
              <p:cNvSpPr/>
              <p:nvPr/>
            </p:nvSpPr>
            <p:spPr>
              <a:xfrm>
                <a:off x="5822450" y="2086400"/>
                <a:ext cx="49125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168" extrusionOk="0">
                    <a:moveTo>
                      <a:pt x="1965" y="131"/>
                    </a:moveTo>
                    <a:cubicBezTo>
                      <a:pt x="1846" y="870"/>
                      <a:pt x="1536" y="1167"/>
                      <a:pt x="1036" y="1167"/>
                    </a:cubicBezTo>
                    <a:cubicBezTo>
                      <a:pt x="476" y="1167"/>
                      <a:pt x="143" y="822"/>
                      <a:pt x="0" y="155"/>
                    </a:cubicBezTo>
                    <a:cubicBezTo>
                      <a:pt x="655" y="0"/>
                      <a:pt x="1298" y="119"/>
                      <a:pt x="1965" y="131"/>
                    </a:cubicBez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1F57C57-970F-CA4E-8D6C-DBAAA90B1F96}"/>
                </a:ext>
              </a:extLst>
            </p:cNvPr>
            <p:cNvSpPr txBox="1"/>
            <p:nvPr/>
          </p:nvSpPr>
          <p:spPr>
            <a:xfrm flipH="1">
              <a:off x="1806071" y="635982"/>
              <a:ext cx="9183816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800" dirty="0">
                  <a:solidFill>
                    <a:srgbClr val="000000"/>
                  </a:solidFill>
                </a:rPr>
                <a:t>Kể cho bạn nghe một lần em lo lắng hoặc sợ hãi và cách em vượt qua nó.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A4ED0492-0C64-A140-9CDF-88833DDD4B20}"/>
              </a:ext>
            </a:extLst>
          </p:cNvPr>
          <p:cNvSpPr txBox="1"/>
          <p:nvPr/>
        </p:nvSpPr>
        <p:spPr>
          <a:xfrm flipH="1">
            <a:off x="1139340" y="3013497"/>
            <a:ext cx="6762181" cy="3244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Hít thở sâu.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Xác định điều làm bạn lo lắng.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Dũng cảm đối diện với nó.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vi-VN" sz="2800" dirty="0">
                <a:solidFill>
                  <a:srgbClr val="000000"/>
                </a:solidFill>
              </a:rPr>
              <a:t>Tâm sự với bạn bè, người thân…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</a:rPr>
              <a:t>………….</a:t>
            </a:r>
          </a:p>
        </p:txBody>
      </p:sp>
      <p:pic>
        <p:nvPicPr>
          <p:cNvPr id="1036" name="Picture 12" descr="Breath GIFs - Get the best GIF on GIPHY">
            <a:extLst>
              <a:ext uri="{FF2B5EF4-FFF2-40B4-BE49-F238E27FC236}">
                <a16:creationId xmlns:a16="http://schemas.microsoft.com/office/drawing/2014/main" id="{7BA426F7-2877-E74C-88C8-C166D8D58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803" y="3318490"/>
            <a:ext cx="3483429" cy="26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F62A4C03-27BB-8B47-B211-753CC6E4CE33}"/>
              </a:ext>
            </a:extLst>
          </p:cNvPr>
          <p:cNvGrpSpPr/>
          <p:nvPr/>
        </p:nvGrpSpPr>
        <p:grpSpPr>
          <a:xfrm>
            <a:off x="-252177" y="3925497"/>
            <a:ext cx="3030075" cy="2987367"/>
            <a:chOff x="2267642" y="3922686"/>
            <a:chExt cx="3030075" cy="2987367"/>
          </a:xfrm>
        </p:grpSpPr>
        <p:pic>
          <p:nvPicPr>
            <p:cNvPr id="67" name="Picture 6" descr="Green leaf PNG">
              <a:extLst>
                <a:ext uri="{FF2B5EF4-FFF2-40B4-BE49-F238E27FC236}">
                  <a16:creationId xmlns:a16="http://schemas.microsoft.com/office/drawing/2014/main" id="{CF9AEB40-D361-3D46-BE3D-8328158300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19" b="48600"/>
            <a:stretch/>
          </p:blipFill>
          <p:spPr bwMode="auto">
            <a:xfrm rot="19064439" flipH="1">
              <a:off x="2267642" y="4689222"/>
              <a:ext cx="1257508" cy="213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Flowers | Flower drawing, Cute flower drawing, Flower drawing tumblr">
              <a:extLst>
                <a:ext uri="{FF2B5EF4-FFF2-40B4-BE49-F238E27FC236}">
                  <a16:creationId xmlns:a16="http://schemas.microsoft.com/office/drawing/2014/main" id="{E9DFB04D-E31C-4E4E-BE4E-45E8D281BB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47487">
              <a:off x="2310350" y="3922686"/>
              <a:ext cx="2987367" cy="2987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umblr Drawing Watercolor Peach Flower - Flowers Png Tumblr Draw,  Transparent Png - kindpng">
              <a:extLst>
                <a:ext uri="{FF2B5EF4-FFF2-40B4-BE49-F238E27FC236}">
                  <a16:creationId xmlns:a16="http://schemas.microsoft.com/office/drawing/2014/main" id="{DE6583EB-8720-C849-858A-D0F3ED822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182" y="5644269"/>
              <a:ext cx="1487704" cy="1155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8" name="Picture 14" descr="Hình ảnh Mục Tiêu PNG, Vector, PSD, và biểu tượng để tải về miễn phí |  pngtree">
            <a:extLst>
              <a:ext uri="{FF2B5EF4-FFF2-40B4-BE49-F238E27FC236}">
                <a16:creationId xmlns:a16="http://schemas.microsoft.com/office/drawing/2014/main" id="{514EB11F-BF53-094E-B6C3-DE9562F38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6667" l="7778" r="92778">
                        <a14:foregroundMark x1="7778" y1="46667" x2="7778" y2="46667"/>
                        <a14:foregroundMark x1="12778" y1="38333" x2="32222" y2="37500"/>
                        <a14:foregroundMark x1="32222" y1="37500" x2="48056" y2="38056"/>
                        <a14:foregroundMark x1="48056" y1="38056" x2="66667" y2="54722"/>
                        <a14:foregroundMark x1="66667" y1="54722" x2="76667" y2="71667"/>
                        <a14:foregroundMark x1="76667" y1="71667" x2="77222" y2="83333"/>
                        <a14:foregroundMark x1="77222" y1="83333" x2="60278" y2="96667"/>
                        <a14:foregroundMark x1="60278" y1="96111" x2="43889" y2="55833"/>
                        <a14:foregroundMark x1="43889" y1="55833" x2="36667" y2="46389"/>
                        <a14:foregroundMark x1="36667" y1="46389" x2="36667" y2="46111"/>
                        <a14:foregroundMark x1="35833" y1="46667" x2="33889" y2="58056"/>
                        <a14:foregroundMark x1="33889" y1="58056" x2="22222" y2="51944"/>
                        <a14:foregroundMark x1="22222" y1="51944" x2="21944" y2="24167"/>
                        <a14:foregroundMark x1="21944" y1="24167" x2="32222" y2="16111"/>
                        <a14:foregroundMark x1="32222" y1="16111" x2="37778" y2="20278"/>
                        <a14:foregroundMark x1="72778" y1="20278" x2="72778" y2="20278"/>
                        <a14:foregroundMark x1="87778" y1="25000" x2="87778" y2="25000"/>
                        <a14:foregroundMark x1="88333" y1="30556" x2="88333" y2="30556"/>
                        <a14:foregroundMark x1="88333" y1="29444" x2="87500" y2="25833"/>
                        <a14:foregroundMark x1="92778" y1="31667" x2="92778" y2="31667"/>
                        <a14:foregroundMark x1="76667" y1="18611" x2="76667" y2="18611"/>
                        <a14:foregroundMark x1="56667" y1="33333" x2="42778" y2="45278"/>
                        <a14:foregroundMark x1="42778" y1="45278" x2="35556" y2="65833"/>
                        <a14:foregroundMark x1="35556" y1="65833" x2="36389" y2="75000"/>
                        <a14:foregroundMark x1="56944" y1="34167" x2="65833" y2="41111"/>
                        <a14:foregroundMark x1="65833" y1="41111" x2="66667" y2="42500"/>
                        <a14:foregroundMark x1="65000" y1="45000" x2="59444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08" y="3117279"/>
            <a:ext cx="2813782" cy="281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ather soothes crying daughter Royalty Free Vector Image">
            <a:extLst>
              <a:ext uri="{FF2B5EF4-FFF2-40B4-BE49-F238E27FC236}">
                <a16:creationId xmlns:a16="http://schemas.microsoft.com/office/drawing/2014/main" id="{82F74125-0027-2B4E-90B2-A0DE53D829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5"/>
          <a:stretch/>
        </p:blipFill>
        <p:spPr bwMode="auto">
          <a:xfrm>
            <a:off x="8405299" y="2640065"/>
            <a:ext cx="3624248" cy="357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94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AAD500DD-8D42-A346-8B99-1E18F33AE877}"/>
              </a:ext>
            </a:extLst>
          </p:cNvPr>
          <p:cNvSpPr/>
          <p:nvPr/>
        </p:nvSpPr>
        <p:spPr>
          <a:xfrm>
            <a:off x="6722735" y="3515517"/>
            <a:ext cx="4697126" cy="1472418"/>
          </a:xfrm>
          <a:custGeom>
            <a:avLst/>
            <a:gdLst>
              <a:gd name="connsiteX0" fmla="*/ 1422222 w 4627232"/>
              <a:gd name="connsiteY0" fmla="*/ 0 h 1472418"/>
              <a:gd name="connsiteX1" fmla="*/ 4627232 w 4627232"/>
              <a:gd name="connsiteY1" fmla="*/ 0 h 1472418"/>
              <a:gd name="connsiteX2" fmla="*/ 4627232 w 4627232"/>
              <a:gd name="connsiteY2" fmla="*/ 549641 h 1472418"/>
              <a:gd name="connsiteX3" fmla="*/ 4627231 w 4627232"/>
              <a:gd name="connsiteY3" fmla="*/ 549641 h 1472418"/>
              <a:gd name="connsiteX4" fmla="*/ 4627231 w 4627232"/>
              <a:gd name="connsiteY4" fmla="*/ 1472418 h 1472418"/>
              <a:gd name="connsiteX5" fmla="*/ 0 w 4627232"/>
              <a:gd name="connsiteY5" fmla="*/ 1472418 h 1472418"/>
              <a:gd name="connsiteX6" fmla="*/ 0 w 4627232"/>
              <a:gd name="connsiteY6" fmla="*/ 507982 h 1472418"/>
              <a:gd name="connsiteX7" fmla="*/ 1422222 w 4627232"/>
              <a:gd name="connsiteY7" fmla="*/ 507982 h 1472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7232" h="1472418">
                <a:moveTo>
                  <a:pt x="1422222" y="0"/>
                </a:moveTo>
                <a:lnTo>
                  <a:pt x="4627232" y="0"/>
                </a:lnTo>
                <a:lnTo>
                  <a:pt x="4627232" y="549641"/>
                </a:lnTo>
                <a:lnTo>
                  <a:pt x="4627231" y="549641"/>
                </a:lnTo>
                <a:lnTo>
                  <a:pt x="4627231" y="1472418"/>
                </a:lnTo>
                <a:lnTo>
                  <a:pt x="0" y="1472418"/>
                </a:lnTo>
                <a:lnTo>
                  <a:pt x="0" y="507982"/>
                </a:lnTo>
                <a:lnTo>
                  <a:pt x="1422222" y="507982"/>
                </a:lnTo>
                <a:close/>
              </a:path>
            </a:pathLst>
          </a:custGeom>
          <a:solidFill>
            <a:srgbClr val="D7EDA9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3210241" y="454250"/>
            <a:ext cx="8087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Đọc các tình huống sau và trả lời câu hỏi: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772311-4939-1A47-9DE3-5C10345F3555}"/>
              </a:ext>
            </a:extLst>
          </p:cNvPr>
          <p:cNvSpPr txBox="1"/>
          <p:nvPr/>
        </p:nvSpPr>
        <p:spPr>
          <a:xfrm>
            <a:off x="6722736" y="1231049"/>
            <a:ext cx="4697126" cy="3703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       Hải và Sơn tham gia cuộc thi vẽ tranh. Hải vô tình đổ nước vào bài vẽ của hai bạn, khiến hai bạ cùng lo lắng.</a:t>
            </a:r>
          </a:p>
          <a:p>
            <a:pPr algn="just"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       Hải tự trách mình và từ bỏ cuộc thi. Còn Sơn, bạn dùng ngay vết loang trên giấy để vẽ bầu trời trong xanh của mình.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45A8AD-2625-1C4E-AAA5-68904A485EFF}"/>
              </a:ext>
            </a:extLst>
          </p:cNvPr>
          <p:cNvSpPr/>
          <p:nvPr/>
        </p:nvSpPr>
        <p:spPr>
          <a:xfrm>
            <a:off x="565149" y="4934435"/>
            <a:ext cx="11061701" cy="510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VN" sz="2600" dirty="0">
                <a:solidFill>
                  <a:schemeClr val="tx2">
                    <a:lumMod val="10000"/>
                  </a:schemeClr>
                </a:solidFill>
              </a:rPr>
              <a:t>Cuối cùng bài vẽ của Sơn được cô giáo và các bạn khen.</a:t>
            </a:r>
            <a:endParaRPr lang="en-VN" sz="2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4DDD94-CC06-554B-8E0E-4A73AD6C1944}"/>
              </a:ext>
            </a:extLst>
          </p:cNvPr>
          <p:cNvSpPr txBox="1"/>
          <p:nvPr/>
        </p:nvSpPr>
        <p:spPr>
          <a:xfrm flipH="1">
            <a:off x="1141310" y="5373876"/>
            <a:ext cx="1048554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i="1" dirty="0">
                <a:ln w="0">
                  <a:solidFill>
                    <a:srgbClr val="DA8B37"/>
                  </a:solidFill>
                </a:ln>
                <a:solidFill>
                  <a:srgbClr val="E89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Bạn nào đã kiềm chế được cảm xúc tiêu cực? Kiềm chế bằng cách nào?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E25CFAE6-41A9-D64C-8E79-0BA817AA77C6}"/>
              </a:ext>
            </a:extLst>
          </p:cNvPr>
          <p:cNvSpPr/>
          <p:nvPr/>
        </p:nvSpPr>
        <p:spPr>
          <a:xfrm>
            <a:off x="565149" y="5623279"/>
            <a:ext cx="576161" cy="535326"/>
          </a:xfrm>
          <a:prstGeom prst="wedgeEllipseCallout">
            <a:avLst>
              <a:gd name="adj1" fmla="val -43505"/>
              <a:gd name="adj2" fmla="val 55845"/>
            </a:avLst>
          </a:prstGeom>
          <a:solidFill>
            <a:srgbClr val="E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UTM Cooper Black" panose="020406030505060202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8DBCBA-2C07-1745-9B91-C8F1AC11D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9"/>
          <a:stretch/>
        </p:blipFill>
        <p:spPr>
          <a:xfrm>
            <a:off x="565149" y="1281411"/>
            <a:ext cx="5982776" cy="34800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1A53829-5F71-7B43-A5DF-93546D3B166D}"/>
              </a:ext>
            </a:extLst>
          </p:cNvPr>
          <p:cNvGrpSpPr/>
          <p:nvPr/>
        </p:nvGrpSpPr>
        <p:grpSpPr>
          <a:xfrm>
            <a:off x="6921771" y="1207987"/>
            <a:ext cx="408621" cy="523220"/>
            <a:chOff x="5224655" y="-1003845"/>
            <a:chExt cx="408621" cy="52322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551F54-90C9-A14C-983C-29048A3FA152}"/>
                </a:ext>
              </a:extLst>
            </p:cNvPr>
            <p:cNvSpPr/>
            <p:nvPr/>
          </p:nvSpPr>
          <p:spPr>
            <a:xfrm rot="2723604">
              <a:off x="5224655" y="-949661"/>
              <a:ext cx="408621" cy="408621"/>
            </a:xfrm>
            <a:prstGeom prst="rect">
              <a:avLst/>
            </a:prstGeom>
            <a:solidFill>
              <a:srgbClr val="FDE084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F3ECCF-1E70-9444-984B-02CC41873F22}"/>
                </a:ext>
              </a:extLst>
            </p:cNvPr>
            <p:cNvSpPr txBox="1"/>
            <p:nvPr/>
          </p:nvSpPr>
          <p:spPr>
            <a:xfrm>
              <a:off x="5236444" y="-1003845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CE0CF4-E650-114D-AFE5-DA05439400E1}"/>
              </a:ext>
            </a:extLst>
          </p:cNvPr>
          <p:cNvSpPr txBox="1"/>
          <p:nvPr/>
        </p:nvSpPr>
        <p:spPr>
          <a:xfrm flipH="1">
            <a:off x="1141310" y="5582052"/>
            <a:ext cx="1048554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800" i="1" dirty="0">
                <a:ln w="0">
                  <a:solidFill>
                    <a:srgbClr val="DA8B37"/>
                  </a:solidFill>
                </a:ln>
                <a:solidFill>
                  <a:srgbClr val="E89A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Việc kiềm chế cảm xúc tiêu cực đã đem lại điều gì cho bạn?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A09EC4-6D9B-8641-9CAA-CA39943954C4}"/>
              </a:ext>
            </a:extLst>
          </p:cNvPr>
          <p:cNvCxnSpPr/>
          <p:nvPr/>
        </p:nvCxnSpPr>
        <p:spPr>
          <a:xfrm>
            <a:off x="565149" y="5415272"/>
            <a:ext cx="871158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93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2" grpId="0"/>
      <p:bldP spid="33" grpId="0"/>
      <p:bldP spid="10" grpId="0"/>
      <p:bldP spid="10" grpId="1"/>
      <p:bldP spid="5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721ACAF-E757-7348-959A-D546308D135A}"/>
              </a:ext>
            </a:extLst>
          </p:cNvPr>
          <p:cNvGrpSpPr/>
          <p:nvPr/>
        </p:nvGrpSpPr>
        <p:grpSpPr>
          <a:xfrm>
            <a:off x="1180397" y="762984"/>
            <a:ext cx="10892689" cy="5554163"/>
            <a:chOff x="1180397" y="762984"/>
            <a:chExt cx="10892689" cy="555416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D6313C8-97EB-604E-9895-A27EA87706B3}"/>
                </a:ext>
              </a:extLst>
            </p:cNvPr>
            <p:cNvGrpSpPr/>
            <p:nvPr/>
          </p:nvGrpSpPr>
          <p:grpSpPr>
            <a:xfrm>
              <a:off x="1180397" y="762984"/>
              <a:ext cx="10040451" cy="5109759"/>
              <a:chOff x="768927" y="1641595"/>
              <a:chExt cx="5340928" cy="2511698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FF64EC9A-7491-D547-8DCE-A7E69ECE291A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768927" y="1641595"/>
                <a:chExt cx="5340928" cy="2511698"/>
              </a:xfrm>
            </p:grpSpPr>
            <p:sp>
              <p:nvSpPr>
                <p:cNvPr id="47" name="Rectangle 14">
                  <a:extLst>
                    <a:ext uri="{FF2B5EF4-FFF2-40B4-BE49-F238E27FC236}">
                      <a16:creationId xmlns:a16="http://schemas.microsoft.com/office/drawing/2014/main" id="{BA9DB7F7-4270-5C4D-AB11-80BE0A9F3097}"/>
                    </a:ext>
                  </a:extLst>
                </p:cNvPr>
                <p:cNvSpPr/>
                <p:nvPr/>
              </p:nvSpPr>
              <p:spPr>
                <a:xfrm>
                  <a:off x="2820697" y="1661594"/>
                  <a:ext cx="1269423" cy="589771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grpSp>
              <p:nvGrpSpPr>
                <p:cNvPr id="48" name="Google Shape;1251;p47">
                  <a:extLst>
                    <a:ext uri="{FF2B5EF4-FFF2-40B4-BE49-F238E27FC236}">
                      <a16:creationId xmlns:a16="http://schemas.microsoft.com/office/drawing/2014/main" id="{986A4AE0-5724-3E47-91BB-82272DC7E9A8}"/>
                    </a:ext>
                  </a:extLst>
                </p:cNvPr>
                <p:cNvGrpSpPr/>
                <p:nvPr/>
              </p:nvGrpSpPr>
              <p:grpSpPr>
                <a:xfrm>
                  <a:off x="768927" y="1641595"/>
                  <a:ext cx="5340928" cy="2511698"/>
                  <a:chOff x="4875791" y="946666"/>
                  <a:chExt cx="1252993" cy="1443671"/>
                </a:xfrm>
              </p:grpSpPr>
              <p:sp>
                <p:nvSpPr>
                  <p:cNvPr id="50" name="Google Shape;1252;p47">
                    <a:extLst>
                      <a:ext uri="{FF2B5EF4-FFF2-40B4-BE49-F238E27FC236}">
                        <a16:creationId xmlns:a16="http://schemas.microsoft.com/office/drawing/2014/main" id="{498FF173-BF8B-634C-A698-C887C13AE435}"/>
                      </a:ext>
                    </a:extLst>
                  </p:cNvPr>
                  <p:cNvSpPr/>
                  <p:nvPr/>
                </p:nvSpPr>
                <p:spPr>
                  <a:xfrm>
                    <a:off x="5455534" y="1055601"/>
                    <a:ext cx="53695" cy="44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42" h="2830" extrusionOk="0">
                        <a:moveTo>
                          <a:pt x="2902" y="0"/>
                        </a:moveTo>
                        <a:cubicBezTo>
                          <a:pt x="2802" y="0"/>
                          <a:pt x="2699" y="38"/>
                          <a:pt x="2608" y="113"/>
                        </a:cubicBezTo>
                        <a:cubicBezTo>
                          <a:pt x="2174" y="439"/>
                          <a:pt x="1666" y="838"/>
                          <a:pt x="1232" y="1200"/>
                        </a:cubicBezTo>
                        <a:cubicBezTo>
                          <a:pt x="906" y="1490"/>
                          <a:pt x="580" y="1743"/>
                          <a:pt x="254" y="1997"/>
                        </a:cubicBezTo>
                        <a:cubicBezTo>
                          <a:pt x="36" y="2142"/>
                          <a:pt x="0" y="2432"/>
                          <a:pt x="145" y="2649"/>
                        </a:cubicBezTo>
                        <a:cubicBezTo>
                          <a:pt x="254" y="2758"/>
                          <a:pt x="362" y="2830"/>
                          <a:pt x="507" y="2830"/>
                        </a:cubicBezTo>
                        <a:cubicBezTo>
                          <a:pt x="616" y="2830"/>
                          <a:pt x="725" y="2794"/>
                          <a:pt x="797" y="2721"/>
                        </a:cubicBezTo>
                        <a:cubicBezTo>
                          <a:pt x="1123" y="2504"/>
                          <a:pt x="1449" y="2214"/>
                          <a:pt x="1811" y="1924"/>
                        </a:cubicBezTo>
                        <a:cubicBezTo>
                          <a:pt x="2246" y="1562"/>
                          <a:pt x="2717" y="1200"/>
                          <a:pt x="3151" y="874"/>
                        </a:cubicBezTo>
                        <a:cubicBezTo>
                          <a:pt x="3369" y="729"/>
                          <a:pt x="3441" y="403"/>
                          <a:pt x="3260" y="222"/>
                        </a:cubicBezTo>
                        <a:cubicBezTo>
                          <a:pt x="3176" y="74"/>
                          <a:pt x="3042" y="0"/>
                          <a:pt x="2902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" name="Google Shape;1253;p47">
                    <a:extLst>
                      <a:ext uri="{FF2B5EF4-FFF2-40B4-BE49-F238E27FC236}">
                        <a16:creationId xmlns:a16="http://schemas.microsoft.com/office/drawing/2014/main" id="{EDF72773-BD7D-094C-99E4-34435632C9FD}"/>
                      </a:ext>
                    </a:extLst>
                  </p:cNvPr>
                  <p:cNvSpPr/>
                  <p:nvPr/>
                </p:nvSpPr>
                <p:spPr>
                  <a:xfrm>
                    <a:off x="4952637" y="2200313"/>
                    <a:ext cx="1086088" cy="135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21" h="8704" extrusionOk="0">
                        <a:moveTo>
                          <a:pt x="68963" y="1"/>
                        </a:moveTo>
                        <a:cubicBezTo>
                          <a:pt x="68838" y="1"/>
                          <a:pt x="68709" y="56"/>
                          <a:pt x="68603" y="191"/>
                        </a:cubicBezTo>
                        <a:cubicBezTo>
                          <a:pt x="68096" y="771"/>
                          <a:pt x="67589" y="1278"/>
                          <a:pt x="67010" y="1821"/>
                        </a:cubicBezTo>
                        <a:cubicBezTo>
                          <a:pt x="66539" y="2256"/>
                          <a:pt x="66032" y="2727"/>
                          <a:pt x="65561" y="3234"/>
                        </a:cubicBezTo>
                        <a:cubicBezTo>
                          <a:pt x="65380" y="3415"/>
                          <a:pt x="65380" y="3704"/>
                          <a:pt x="65597" y="3886"/>
                        </a:cubicBezTo>
                        <a:cubicBezTo>
                          <a:pt x="65670" y="3958"/>
                          <a:pt x="65814" y="3994"/>
                          <a:pt x="65923" y="3994"/>
                        </a:cubicBezTo>
                        <a:cubicBezTo>
                          <a:pt x="66032" y="3994"/>
                          <a:pt x="66177" y="3958"/>
                          <a:pt x="66249" y="3849"/>
                        </a:cubicBezTo>
                        <a:cubicBezTo>
                          <a:pt x="66684" y="3415"/>
                          <a:pt x="67191" y="2944"/>
                          <a:pt x="67662" y="2509"/>
                        </a:cubicBezTo>
                        <a:cubicBezTo>
                          <a:pt x="68241" y="1966"/>
                          <a:pt x="68821" y="1386"/>
                          <a:pt x="69328" y="771"/>
                        </a:cubicBezTo>
                        <a:cubicBezTo>
                          <a:pt x="69620" y="425"/>
                          <a:pt x="69308" y="1"/>
                          <a:pt x="68963" y="1"/>
                        </a:cubicBezTo>
                        <a:close/>
                        <a:moveTo>
                          <a:pt x="65670" y="481"/>
                        </a:moveTo>
                        <a:cubicBezTo>
                          <a:pt x="64329" y="481"/>
                          <a:pt x="61214" y="4393"/>
                          <a:pt x="60599" y="5407"/>
                        </a:cubicBezTo>
                        <a:cubicBezTo>
                          <a:pt x="60417" y="5624"/>
                          <a:pt x="60490" y="5914"/>
                          <a:pt x="60743" y="6059"/>
                        </a:cubicBezTo>
                        <a:cubicBezTo>
                          <a:pt x="60816" y="6095"/>
                          <a:pt x="60888" y="6131"/>
                          <a:pt x="60961" y="6131"/>
                        </a:cubicBezTo>
                        <a:cubicBezTo>
                          <a:pt x="61142" y="6131"/>
                          <a:pt x="61287" y="6059"/>
                          <a:pt x="61359" y="5914"/>
                        </a:cubicBezTo>
                        <a:cubicBezTo>
                          <a:pt x="62373" y="4320"/>
                          <a:pt x="65054" y="1459"/>
                          <a:pt x="65670" y="1423"/>
                        </a:cubicBezTo>
                        <a:cubicBezTo>
                          <a:pt x="66285" y="1423"/>
                          <a:pt x="66285" y="481"/>
                          <a:pt x="65670" y="481"/>
                        </a:cubicBezTo>
                        <a:close/>
                        <a:moveTo>
                          <a:pt x="2877" y="4720"/>
                        </a:moveTo>
                        <a:cubicBezTo>
                          <a:pt x="2764" y="4720"/>
                          <a:pt x="2645" y="4763"/>
                          <a:pt x="2536" y="4864"/>
                        </a:cubicBezTo>
                        <a:cubicBezTo>
                          <a:pt x="1956" y="5479"/>
                          <a:pt x="1377" y="6168"/>
                          <a:pt x="906" y="6892"/>
                        </a:cubicBezTo>
                        <a:cubicBezTo>
                          <a:pt x="652" y="7254"/>
                          <a:pt x="435" y="7616"/>
                          <a:pt x="145" y="7942"/>
                        </a:cubicBezTo>
                        <a:cubicBezTo>
                          <a:pt x="0" y="8160"/>
                          <a:pt x="36" y="8449"/>
                          <a:pt x="254" y="8631"/>
                        </a:cubicBezTo>
                        <a:cubicBezTo>
                          <a:pt x="326" y="8667"/>
                          <a:pt x="435" y="8703"/>
                          <a:pt x="507" y="8703"/>
                        </a:cubicBezTo>
                        <a:cubicBezTo>
                          <a:pt x="688" y="8703"/>
                          <a:pt x="797" y="8667"/>
                          <a:pt x="906" y="8522"/>
                        </a:cubicBezTo>
                        <a:cubicBezTo>
                          <a:pt x="1159" y="8196"/>
                          <a:pt x="1449" y="7797"/>
                          <a:pt x="1703" y="7435"/>
                        </a:cubicBezTo>
                        <a:cubicBezTo>
                          <a:pt x="2137" y="6747"/>
                          <a:pt x="2644" y="6131"/>
                          <a:pt x="3224" y="5516"/>
                        </a:cubicBezTo>
                        <a:cubicBezTo>
                          <a:pt x="3558" y="5182"/>
                          <a:pt x="3251" y="4720"/>
                          <a:pt x="2877" y="472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1254;p47">
                    <a:extLst>
                      <a:ext uri="{FF2B5EF4-FFF2-40B4-BE49-F238E27FC236}">
                        <a16:creationId xmlns:a16="http://schemas.microsoft.com/office/drawing/2014/main" id="{8C776849-582D-D34A-8AFA-22C640D8E050}"/>
                      </a:ext>
                    </a:extLst>
                  </p:cNvPr>
                  <p:cNvSpPr/>
                  <p:nvPr/>
                </p:nvSpPr>
                <p:spPr>
                  <a:xfrm>
                    <a:off x="4875791" y="946666"/>
                    <a:ext cx="1252993" cy="1443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92" h="92543" extrusionOk="0">
                        <a:moveTo>
                          <a:pt x="38286" y="939"/>
                        </a:moveTo>
                        <a:cubicBezTo>
                          <a:pt x="38395" y="975"/>
                          <a:pt x="38503" y="1011"/>
                          <a:pt x="38576" y="1084"/>
                        </a:cubicBezTo>
                        <a:cubicBezTo>
                          <a:pt x="39409" y="1663"/>
                          <a:pt x="40206" y="2315"/>
                          <a:pt x="40894" y="3040"/>
                        </a:cubicBezTo>
                        <a:cubicBezTo>
                          <a:pt x="40982" y="3127"/>
                          <a:pt x="41109" y="3175"/>
                          <a:pt x="41237" y="3175"/>
                        </a:cubicBezTo>
                        <a:cubicBezTo>
                          <a:pt x="41319" y="3175"/>
                          <a:pt x="41402" y="3155"/>
                          <a:pt x="41474" y="3112"/>
                        </a:cubicBezTo>
                        <a:cubicBezTo>
                          <a:pt x="42234" y="2714"/>
                          <a:pt x="43031" y="2315"/>
                          <a:pt x="43828" y="1989"/>
                        </a:cubicBezTo>
                        <a:cubicBezTo>
                          <a:pt x="44009" y="1881"/>
                          <a:pt x="44190" y="1844"/>
                          <a:pt x="44371" y="1844"/>
                        </a:cubicBezTo>
                        <a:cubicBezTo>
                          <a:pt x="44589" y="1844"/>
                          <a:pt x="44806" y="1953"/>
                          <a:pt x="44987" y="2098"/>
                        </a:cubicBezTo>
                        <a:cubicBezTo>
                          <a:pt x="45494" y="2424"/>
                          <a:pt x="45929" y="2931"/>
                          <a:pt x="46219" y="3510"/>
                        </a:cubicBezTo>
                        <a:cubicBezTo>
                          <a:pt x="46298" y="3670"/>
                          <a:pt x="46455" y="3770"/>
                          <a:pt x="46633" y="3770"/>
                        </a:cubicBezTo>
                        <a:cubicBezTo>
                          <a:pt x="46698" y="3770"/>
                          <a:pt x="46766" y="3757"/>
                          <a:pt x="46834" y="3728"/>
                        </a:cubicBezTo>
                        <a:lnTo>
                          <a:pt x="49877" y="2532"/>
                        </a:lnTo>
                        <a:lnTo>
                          <a:pt x="49877" y="2532"/>
                        </a:lnTo>
                        <a:cubicBezTo>
                          <a:pt x="49442" y="5177"/>
                          <a:pt x="49189" y="7821"/>
                          <a:pt x="49152" y="10501"/>
                        </a:cubicBezTo>
                        <a:cubicBezTo>
                          <a:pt x="49008" y="14232"/>
                          <a:pt x="48863" y="18071"/>
                          <a:pt x="47595" y="21694"/>
                        </a:cubicBezTo>
                        <a:cubicBezTo>
                          <a:pt x="47052" y="21186"/>
                          <a:pt x="46508" y="20752"/>
                          <a:pt x="45893" y="20390"/>
                        </a:cubicBezTo>
                        <a:cubicBezTo>
                          <a:pt x="45675" y="20208"/>
                          <a:pt x="45422" y="20136"/>
                          <a:pt x="45168" y="20100"/>
                        </a:cubicBezTo>
                        <a:lnTo>
                          <a:pt x="45096" y="20100"/>
                        </a:lnTo>
                        <a:cubicBezTo>
                          <a:pt x="44842" y="20136"/>
                          <a:pt x="44589" y="20245"/>
                          <a:pt x="44371" y="20462"/>
                        </a:cubicBezTo>
                        <a:lnTo>
                          <a:pt x="43430" y="21295"/>
                        </a:lnTo>
                        <a:cubicBezTo>
                          <a:pt x="43246" y="21494"/>
                          <a:pt x="42997" y="21590"/>
                          <a:pt x="42749" y="21590"/>
                        </a:cubicBezTo>
                        <a:cubicBezTo>
                          <a:pt x="42411" y="21590"/>
                          <a:pt x="42075" y="21412"/>
                          <a:pt x="41908" y="21078"/>
                        </a:cubicBezTo>
                        <a:lnTo>
                          <a:pt x="41800" y="20897"/>
                        </a:lnTo>
                        <a:cubicBezTo>
                          <a:pt x="41510" y="20390"/>
                          <a:pt x="41039" y="20027"/>
                          <a:pt x="40496" y="19846"/>
                        </a:cubicBezTo>
                        <a:cubicBezTo>
                          <a:pt x="40314" y="19774"/>
                          <a:pt x="40097" y="19738"/>
                          <a:pt x="39916" y="19738"/>
                        </a:cubicBezTo>
                        <a:cubicBezTo>
                          <a:pt x="39300" y="19774"/>
                          <a:pt x="38721" y="19955"/>
                          <a:pt x="38214" y="20208"/>
                        </a:cubicBezTo>
                        <a:lnTo>
                          <a:pt x="35533" y="21331"/>
                        </a:lnTo>
                        <a:cubicBezTo>
                          <a:pt x="34773" y="20788"/>
                          <a:pt x="34012" y="20136"/>
                          <a:pt x="33360" y="19448"/>
                        </a:cubicBezTo>
                        <a:cubicBezTo>
                          <a:pt x="33276" y="19342"/>
                          <a:pt x="33142" y="19286"/>
                          <a:pt x="33009" y="19286"/>
                        </a:cubicBezTo>
                        <a:cubicBezTo>
                          <a:pt x="32914" y="19286"/>
                          <a:pt x="32820" y="19315"/>
                          <a:pt x="32744" y="19375"/>
                        </a:cubicBezTo>
                        <a:lnTo>
                          <a:pt x="31875" y="20027"/>
                        </a:lnTo>
                        <a:cubicBezTo>
                          <a:pt x="32020" y="13978"/>
                          <a:pt x="32636" y="7966"/>
                          <a:pt x="33795" y="2025"/>
                        </a:cubicBezTo>
                        <a:lnTo>
                          <a:pt x="35497" y="2750"/>
                        </a:lnTo>
                        <a:cubicBezTo>
                          <a:pt x="35557" y="2786"/>
                          <a:pt x="35622" y="2802"/>
                          <a:pt x="35686" y="2802"/>
                        </a:cubicBezTo>
                        <a:cubicBezTo>
                          <a:pt x="35815" y="2802"/>
                          <a:pt x="35944" y="2738"/>
                          <a:pt x="36040" y="2641"/>
                        </a:cubicBezTo>
                        <a:cubicBezTo>
                          <a:pt x="36620" y="2025"/>
                          <a:pt x="37272" y="1482"/>
                          <a:pt x="37996" y="1047"/>
                        </a:cubicBezTo>
                        <a:cubicBezTo>
                          <a:pt x="38069" y="1011"/>
                          <a:pt x="38177" y="939"/>
                          <a:pt x="38286" y="939"/>
                        </a:cubicBezTo>
                        <a:close/>
                        <a:moveTo>
                          <a:pt x="14090" y="12892"/>
                        </a:moveTo>
                        <a:cubicBezTo>
                          <a:pt x="19089" y="12892"/>
                          <a:pt x="25065" y="12928"/>
                          <a:pt x="31295" y="12964"/>
                        </a:cubicBezTo>
                        <a:cubicBezTo>
                          <a:pt x="31078" y="15645"/>
                          <a:pt x="30969" y="18289"/>
                          <a:pt x="30933" y="20969"/>
                        </a:cubicBezTo>
                        <a:cubicBezTo>
                          <a:pt x="30933" y="21114"/>
                          <a:pt x="31006" y="21295"/>
                          <a:pt x="31187" y="21368"/>
                        </a:cubicBezTo>
                        <a:cubicBezTo>
                          <a:pt x="31252" y="21400"/>
                          <a:pt x="31332" y="21418"/>
                          <a:pt x="31410" y="21418"/>
                        </a:cubicBezTo>
                        <a:cubicBezTo>
                          <a:pt x="31505" y="21418"/>
                          <a:pt x="31598" y="21391"/>
                          <a:pt x="31658" y="21331"/>
                        </a:cubicBezTo>
                        <a:lnTo>
                          <a:pt x="32962" y="20390"/>
                        </a:lnTo>
                        <a:cubicBezTo>
                          <a:pt x="33650" y="21078"/>
                          <a:pt x="34410" y="21694"/>
                          <a:pt x="35244" y="22237"/>
                        </a:cubicBezTo>
                        <a:cubicBezTo>
                          <a:pt x="35312" y="22306"/>
                          <a:pt x="35410" y="22331"/>
                          <a:pt x="35510" y="22331"/>
                        </a:cubicBezTo>
                        <a:cubicBezTo>
                          <a:pt x="35567" y="22331"/>
                          <a:pt x="35625" y="22323"/>
                          <a:pt x="35678" y="22309"/>
                        </a:cubicBezTo>
                        <a:lnTo>
                          <a:pt x="38576" y="21042"/>
                        </a:lnTo>
                        <a:cubicBezTo>
                          <a:pt x="38979" y="20840"/>
                          <a:pt x="39429" y="20730"/>
                          <a:pt x="39888" y="20730"/>
                        </a:cubicBezTo>
                        <a:cubicBezTo>
                          <a:pt x="40005" y="20730"/>
                          <a:pt x="40124" y="20737"/>
                          <a:pt x="40242" y="20752"/>
                        </a:cubicBezTo>
                        <a:cubicBezTo>
                          <a:pt x="40568" y="20824"/>
                          <a:pt x="40749" y="21078"/>
                          <a:pt x="41003" y="21440"/>
                        </a:cubicBezTo>
                        <a:lnTo>
                          <a:pt x="41184" y="21657"/>
                        </a:lnTo>
                        <a:cubicBezTo>
                          <a:pt x="41546" y="22164"/>
                          <a:pt x="42162" y="22490"/>
                          <a:pt x="42814" y="22527"/>
                        </a:cubicBezTo>
                        <a:cubicBezTo>
                          <a:pt x="42959" y="22527"/>
                          <a:pt x="43067" y="22490"/>
                          <a:pt x="43212" y="22490"/>
                        </a:cubicBezTo>
                        <a:cubicBezTo>
                          <a:pt x="43502" y="22382"/>
                          <a:pt x="43792" y="22201"/>
                          <a:pt x="44045" y="21983"/>
                        </a:cubicBezTo>
                        <a:lnTo>
                          <a:pt x="44987" y="21186"/>
                        </a:lnTo>
                        <a:cubicBezTo>
                          <a:pt x="45023" y="21150"/>
                          <a:pt x="45096" y="21078"/>
                          <a:pt x="45132" y="21078"/>
                        </a:cubicBezTo>
                        <a:cubicBezTo>
                          <a:pt x="45204" y="21078"/>
                          <a:pt x="45277" y="21114"/>
                          <a:pt x="45349" y="21186"/>
                        </a:cubicBezTo>
                        <a:cubicBezTo>
                          <a:pt x="46110" y="21657"/>
                          <a:pt x="46798" y="22237"/>
                          <a:pt x="47450" y="22853"/>
                        </a:cubicBezTo>
                        <a:cubicBezTo>
                          <a:pt x="47523" y="22925"/>
                          <a:pt x="47667" y="22997"/>
                          <a:pt x="47776" y="22997"/>
                        </a:cubicBezTo>
                        <a:lnTo>
                          <a:pt x="47885" y="22997"/>
                        </a:lnTo>
                        <a:cubicBezTo>
                          <a:pt x="48030" y="22961"/>
                          <a:pt x="48175" y="22853"/>
                          <a:pt x="48211" y="22708"/>
                        </a:cubicBezTo>
                        <a:cubicBezTo>
                          <a:pt x="49442" y="19593"/>
                          <a:pt x="49804" y="16369"/>
                          <a:pt x="49986" y="13182"/>
                        </a:cubicBezTo>
                        <a:cubicBezTo>
                          <a:pt x="64112" y="13363"/>
                          <a:pt x="76391" y="13544"/>
                          <a:pt x="78782" y="13580"/>
                        </a:cubicBezTo>
                        <a:cubicBezTo>
                          <a:pt x="79941" y="26982"/>
                          <a:pt x="77369" y="83559"/>
                          <a:pt x="77188" y="88087"/>
                        </a:cubicBezTo>
                        <a:cubicBezTo>
                          <a:pt x="72044" y="90369"/>
                          <a:pt x="57157" y="91637"/>
                          <a:pt x="36149" y="91637"/>
                        </a:cubicBezTo>
                        <a:cubicBezTo>
                          <a:pt x="18799" y="91637"/>
                          <a:pt x="3441" y="90695"/>
                          <a:pt x="2137" y="89934"/>
                        </a:cubicBezTo>
                        <a:cubicBezTo>
                          <a:pt x="725" y="87508"/>
                          <a:pt x="1304" y="42847"/>
                          <a:pt x="2029" y="13037"/>
                        </a:cubicBezTo>
                        <a:cubicBezTo>
                          <a:pt x="4274" y="12928"/>
                          <a:pt x="8331" y="12892"/>
                          <a:pt x="14090" y="12892"/>
                        </a:cubicBezTo>
                        <a:close/>
                        <a:moveTo>
                          <a:pt x="38269" y="0"/>
                        </a:moveTo>
                        <a:cubicBezTo>
                          <a:pt x="37999" y="0"/>
                          <a:pt x="37725" y="82"/>
                          <a:pt x="37489" y="251"/>
                        </a:cubicBezTo>
                        <a:cubicBezTo>
                          <a:pt x="36801" y="685"/>
                          <a:pt x="36149" y="1192"/>
                          <a:pt x="35569" y="1772"/>
                        </a:cubicBezTo>
                        <a:lnTo>
                          <a:pt x="33650" y="866"/>
                        </a:lnTo>
                        <a:cubicBezTo>
                          <a:pt x="33577" y="830"/>
                          <a:pt x="33505" y="812"/>
                          <a:pt x="33432" y="812"/>
                        </a:cubicBezTo>
                        <a:cubicBezTo>
                          <a:pt x="33360" y="812"/>
                          <a:pt x="33288" y="830"/>
                          <a:pt x="33215" y="866"/>
                        </a:cubicBezTo>
                        <a:cubicBezTo>
                          <a:pt x="33106" y="939"/>
                          <a:pt x="32998" y="1047"/>
                          <a:pt x="32998" y="1192"/>
                        </a:cubicBezTo>
                        <a:cubicBezTo>
                          <a:pt x="32273" y="4778"/>
                          <a:pt x="31730" y="8364"/>
                          <a:pt x="31404" y="12022"/>
                        </a:cubicBezTo>
                        <a:cubicBezTo>
                          <a:pt x="25102" y="11950"/>
                          <a:pt x="19125" y="11914"/>
                          <a:pt x="14090" y="11914"/>
                        </a:cubicBezTo>
                        <a:cubicBezTo>
                          <a:pt x="7933" y="11914"/>
                          <a:pt x="3695" y="11986"/>
                          <a:pt x="1521" y="12059"/>
                        </a:cubicBezTo>
                        <a:cubicBezTo>
                          <a:pt x="1268" y="12095"/>
                          <a:pt x="1087" y="12276"/>
                          <a:pt x="1051" y="12530"/>
                        </a:cubicBezTo>
                        <a:cubicBezTo>
                          <a:pt x="1051" y="12711"/>
                          <a:pt x="616" y="31691"/>
                          <a:pt x="399" y="50671"/>
                        </a:cubicBezTo>
                        <a:cubicBezTo>
                          <a:pt x="0" y="89282"/>
                          <a:pt x="1051" y="90188"/>
                          <a:pt x="1485" y="90586"/>
                        </a:cubicBezTo>
                        <a:cubicBezTo>
                          <a:pt x="2862" y="91782"/>
                          <a:pt x="20501" y="92542"/>
                          <a:pt x="36149" y="92542"/>
                        </a:cubicBezTo>
                        <a:cubicBezTo>
                          <a:pt x="46291" y="92542"/>
                          <a:pt x="70740" y="92180"/>
                          <a:pt x="77840" y="88811"/>
                        </a:cubicBezTo>
                        <a:cubicBezTo>
                          <a:pt x="77985" y="88739"/>
                          <a:pt x="78093" y="88558"/>
                          <a:pt x="78093" y="88413"/>
                        </a:cubicBezTo>
                        <a:cubicBezTo>
                          <a:pt x="78130" y="87761"/>
                          <a:pt x="80991" y="26185"/>
                          <a:pt x="79687" y="13037"/>
                        </a:cubicBezTo>
                        <a:cubicBezTo>
                          <a:pt x="79651" y="12819"/>
                          <a:pt x="79470" y="12638"/>
                          <a:pt x="79216" y="12602"/>
                        </a:cubicBezTo>
                        <a:cubicBezTo>
                          <a:pt x="78999" y="12602"/>
                          <a:pt x="65669" y="12421"/>
                          <a:pt x="50022" y="12204"/>
                        </a:cubicBezTo>
                        <a:cubicBezTo>
                          <a:pt x="50058" y="11660"/>
                          <a:pt x="50058" y="11117"/>
                          <a:pt x="50094" y="10537"/>
                        </a:cubicBezTo>
                        <a:cubicBezTo>
                          <a:pt x="50203" y="7676"/>
                          <a:pt x="50312" y="4706"/>
                          <a:pt x="50927" y="1881"/>
                        </a:cubicBezTo>
                        <a:cubicBezTo>
                          <a:pt x="51013" y="1565"/>
                          <a:pt x="50782" y="1318"/>
                          <a:pt x="50520" y="1318"/>
                        </a:cubicBezTo>
                        <a:cubicBezTo>
                          <a:pt x="50451" y="1318"/>
                          <a:pt x="50380" y="1336"/>
                          <a:pt x="50312" y="1373"/>
                        </a:cubicBezTo>
                        <a:lnTo>
                          <a:pt x="46834" y="2714"/>
                        </a:lnTo>
                        <a:cubicBezTo>
                          <a:pt x="46508" y="2170"/>
                          <a:pt x="46037" y="1699"/>
                          <a:pt x="45530" y="1337"/>
                        </a:cubicBezTo>
                        <a:cubicBezTo>
                          <a:pt x="45168" y="1047"/>
                          <a:pt x="44770" y="903"/>
                          <a:pt x="44371" y="903"/>
                        </a:cubicBezTo>
                        <a:cubicBezTo>
                          <a:pt x="44045" y="903"/>
                          <a:pt x="43719" y="975"/>
                          <a:pt x="43466" y="1120"/>
                        </a:cubicBezTo>
                        <a:cubicBezTo>
                          <a:pt x="42705" y="1446"/>
                          <a:pt x="42017" y="1772"/>
                          <a:pt x="41329" y="2134"/>
                        </a:cubicBezTo>
                        <a:cubicBezTo>
                          <a:pt x="40640" y="1482"/>
                          <a:pt x="39916" y="866"/>
                          <a:pt x="39119" y="323"/>
                        </a:cubicBezTo>
                        <a:cubicBezTo>
                          <a:pt x="38886" y="110"/>
                          <a:pt x="38581" y="0"/>
                          <a:pt x="38269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r>
                      <a:rPr kumimoji="0" lang="en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cs typeface="Arial"/>
                        <a:sym typeface="Arial"/>
                      </a:rPr>
                      <a:t>   </a:t>
                    </a: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1255;p47">
                    <a:extLst>
                      <a:ext uri="{FF2B5EF4-FFF2-40B4-BE49-F238E27FC236}">
                        <a16:creationId xmlns:a16="http://schemas.microsoft.com/office/drawing/2014/main" id="{69C6606D-603F-3C4A-BA4F-223A883A9C7B}"/>
                      </a:ext>
                    </a:extLst>
                  </p:cNvPr>
                  <p:cNvSpPr/>
                  <p:nvPr/>
                </p:nvSpPr>
                <p:spPr>
                  <a:xfrm>
                    <a:off x="5451010" y="1048035"/>
                    <a:ext cx="109075" cy="9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2" h="6373" extrusionOk="0">
                        <a:moveTo>
                          <a:pt x="6448" y="1"/>
                        </a:moveTo>
                        <a:cubicBezTo>
                          <a:pt x="6330" y="1"/>
                          <a:pt x="6212" y="55"/>
                          <a:pt x="6122" y="164"/>
                        </a:cubicBezTo>
                        <a:cubicBezTo>
                          <a:pt x="4311" y="2011"/>
                          <a:pt x="2210" y="4148"/>
                          <a:pt x="326" y="5488"/>
                        </a:cubicBezTo>
                        <a:cubicBezTo>
                          <a:pt x="73" y="5633"/>
                          <a:pt x="0" y="5959"/>
                          <a:pt x="182" y="6176"/>
                        </a:cubicBezTo>
                        <a:cubicBezTo>
                          <a:pt x="269" y="6307"/>
                          <a:pt x="408" y="6372"/>
                          <a:pt x="552" y="6372"/>
                        </a:cubicBezTo>
                        <a:cubicBezTo>
                          <a:pt x="648" y="6372"/>
                          <a:pt x="747" y="6343"/>
                          <a:pt x="834" y="6285"/>
                        </a:cubicBezTo>
                        <a:cubicBezTo>
                          <a:pt x="2826" y="4872"/>
                          <a:pt x="4963" y="2735"/>
                          <a:pt x="6774" y="816"/>
                        </a:cubicBezTo>
                        <a:cubicBezTo>
                          <a:pt x="6991" y="635"/>
                          <a:pt x="6991" y="345"/>
                          <a:pt x="6774" y="164"/>
                        </a:cubicBezTo>
                        <a:cubicBezTo>
                          <a:pt x="6683" y="55"/>
                          <a:pt x="6566" y="1"/>
                          <a:pt x="6448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1256;p47">
                    <a:extLst>
                      <a:ext uri="{FF2B5EF4-FFF2-40B4-BE49-F238E27FC236}">
                        <a16:creationId xmlns:a16="http://schemas.microsoft.com/office/drawing/2014/main" id="{08C94E50-FB1B-0741-9693-AD2E6A7B2D01}"/>
                      </a:ext>
                    </a:extLst>
                  </p:cNvPr>
                  <p:cNvSpPr/>
                  <p:nvPr/>
                </p:nvSpPr>
                <p:spPr>
                  <a:xfrm>
                    <a:off x="5519557" y="1088423"/>
                    <a:ext cx="44476" cy="37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1" h="2394" extrusionOk="0">
                        <a:moveTo>
                          <a:pt x="2320" y="0"/>
                        </a:moveTo>
                        <a:cubicBezTo>
                          <a:pt x="2232" y="0"/>
                          <a:pt x="2141" y="24"/>
                          <a:pt x="2054" y="74"/>
                        </a:cubicBezTo>
                        <a:cubicBezTo>
                          <a:pt x="1366" y="472"/>
                          <a:pt x="786" y="980"/>
                          <a:pt x="315" y="1595"/>
                        </a:cubicBezTo>
                        <a:cubicBezTo>
                          <a:pt x="0" y="1910"/>
                          <a:pt x="226" y="2394"/>
                          <a:pt x="634" y="2394"/>
                        </a:cubicBezTo>
                        <a:cubicBezTo>
                          <a:pt x="648" y="2394"/>
                          <a:pt x="663" y="2393"/>
                          <a:pt x="677" y="2392"/>
                        </a:cubicBezTo>
                        <a:cubicBezTo>
                          <a:pt x="822" y="2356"/>
                          <a:pt x="931" y="2320"/>
                          <a:pt x="1040" y="2211"/>
                        </a:cubicBezTo>
                        <a:cubicBezTo>
                          <a:pt x="1438" y="1668"/>
                          <a:pt x="1945" y="1233"/>
                          <a:pt x="2525" y="907"/>
                        </a:cubicBezTo>
                        <a:cubicBezTo>
                          <a:pt x="2778" y="798"/>
                          <a:pt x="2851" y="472"/>
                          <a:pt x="2742" y="255"/>
                        </a:cubicBezTo>
                        <a:cubicBezTo>
                          <a:pt x="2647" y="89"/>
                          <a:pt x="2489" y="0"/>
                          <a:pt x="2320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1257;p47">
                    <a:extLst>
                      <a:ext uri="{FF2B5EF4-FFF2-40B4-BE49-F238E27FC236}">
                        <a16:creationId xmlns:a16="http://schemas.microsoft.com/office/drawing/2014/main" id="{E74BD5A5-8016-DD44-ABC1-9F24D871554F}"/>
                      </a:ext>
                    </a:extLst>
                  </p:cNvPr>
                  <p:cNvSpPr/>
                  <p:nvPr/>
                </p:nvSpPr>
                <p:spPr>
                  <a:xfrm>
                    <a:off x="5895142" y="2207801"/>
                    <a:ext cx="92118" cy="8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5652" extrusionOk="0">
                        <a:moveTo>
                          <a:pt x="5253" y="1"/>
                        </a:moveTo>
                        <a:cubicBezTo>
                          <a:pt x="3912" y="1"/>
                          <a:pt x="797" y="3913"/>
                          <a:pt x="182" y="4927"/>
                        </a:cubicBezTo>
                        <a:cubicBezTo>
                          <a:pt x="0" y="5144"/>
                          <a:pt x="73" y="5434"/>
                          <a:pt x="326" y="5579"/>
                        </a:cubicBezTo>
                        <a:cubicBezTo>
                          <a:pt x="399" y="5615"/>
                          <a:pt x="471" y="5651"/>
                          <a:pt x="544" y="5651"/>
                        </a:cubicBezTo>
                        <a:cubicBezTo>
                          <a:pt x="725" y="5651"/>
                          <a:pt x="870" y="5579"/>
                          <a:pt x="942" y="5434"/>
                        </a:cubicBezTo>
                        <a:cubicBezTo>
                          <a:pt x="1956" y="3840"/>
                          <a:pt x="4637" y="979"/>
                          <a:pt x="5253" y="943"/>
                        </a:cubicBezTo>
                        <a:cubicBezTo>
                          <a:pt x="5904" y="943"/>
                          <a:pt x="5904" y="1"/>
                          <a:pt x="525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1258;p47">
                    <a:extLst>
                      <a:ext uri="{FF2B5EF4-FFF2-40B4-BE49-F238E27FC236}">
                        <a16:creationId xmlns:a16="http://schemas.microsoft.com/office/drawing/2014/main" id="{7F5409C1-0FF8-0143-AD72-7C530D914959}"/>
                      </a:ext>
                    </a:extLst>
                  </p:cNvPr>
                  <p:cNvSpPr/>
                  <p:nvPr/>
                </p:nvSpPr>
                <p:spPr>
                  <a:xfrm>
                    <a:off x="5972549" y="2200578"/>
                    <a:ext cx="66768" cy="626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0" h="4014" extrusionOk="0">
                        <a:moveTo>
                          <a:pt x="3613" y="0"/>
                        </a:moveTo>
                        <a:cubicBezTo>
                          <a:pt x="3490" y="0"/>
                          <a:pt x="3364" y="51"/>
                          <a:pt x="3261" y="174"/>
                        </a:cubicBezTo>
                        <a:cubicBezTo>
                          <a:pt x="2754" y="754"/>
                          <a:pt x="2210" y="1297"/>
                          <a:pt x="1631" y="1804"/>
                        </a:cubicBezTo>
                        <a:cubicBezTo>
                          <a:pt x="1160" y="2239"/>
                          <a:pt x="653" y="2710"/>
                          <a:pt x="182" y="3217"/>
                        </a:cubicBezTo>
                        <a:cubicBezTo>
                          <a:pt x="1" y="3398"/>
                          <a:pt x="37" y="3687"/>
                          <a:pt x="254" y="3869"/>
                        </a:cubicBezTo>
                        <a:cubicBezTo>
                          <a:pt x="327" y="3941"/>
                          <a:pt x="435" y="4013"/>
                          <a:pt x="544" y="4013"/>
                        </a:cubicBezTo>
                        <a:cubicBezTo>
                          <a:pt x="689" y="4013"/>
                          <a:pt x="798" y="3941"/>
                          <a:pt x="906" y="3832"/>
                        </a:cubicBezTo>
                        <a:cubicBezTo>
                          <a:pt x="1341" y="3398"/>
                          <a:pt x="1812" y="2927"/>
                          <a:pt x="2283" y="2492"/>
                        </a:cubicBezTo>
                        <a:cubicBezTo>
                          <a:pt x="2898" y="1949"/>
                          <a:pt x="3442" y="1369"/>
                          <a:pt x="3985" y="790"/>
                        </a:cubicBezTo>
                        <a:cubicBezTo>
                          <a:pt x="4280" y="415"/>
                          <a:pt x="3960" y="0"/>
                          <a:pt x="36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1259;p47">
                    <a:extLst>
                      <a:ext uri="{FF2B5EF4-FFF2-40B4-BE49-F238E27FC236}">
                        <a16:creationId xmlns:a16="http://schemas.microsoft.com/office/drawing/2014/main" id="{AFAE336C-5315-5648-AF19-C1C478269722}"/>
                      </a:ext>
                    </a:extLst>
                  </p:cNvPr>
                  <p:cNvSpPr/>
                  <p:nvPr/>
                </p:nvSpPr>
                <p:spPr>
                  <a:xfrm>
                    <a:off x="5672477" y="1116295"/>
                    <a:ext cx="46348" cy="54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1" h="3525" extrusionOk="0">
                        <a:moveTo>
                          <a:pt x="2423" y="1"/>
                        </a:moveTo>
                        <a:cubicBezTo>
                          <a:pt x="2312" y="1"/>
                          <a:pt x="2199" y="38"/>
                          <a:pt x="2102" y="120"/>
                        </a:cubicBezTo>
                        <a:cubicBezTo>
                          <a:pt x="1558" y="663"/>
                          <a:pt x="1087" y="1243"/>
                          <a:pt x="725" y="1931"/>
                        </a:cubicBezTo>
                        <a:cubicBezTo>
                          <a:pt x="544" y="2257"/>
                          <a:pt x="363" y="2547"/>
                          <a:pt x="182" y="2800"/>
                        </a:cubicBezTo>
                        <a:cubicBezTo>
                          <a:pt x="1" y="2981"/>
                          <a:pt x="37" y="3307"/>
                          <a:pt x="254" y="3452"/>
                        </a:cubicBezTo>
                        <a:cubicBezTo>
                          <a:pt x="327" y="3489"/>
                          <a:pt x="435" y="3525"/>
                          <a:pt x="544" y="3525"/>
                        </a:cubicBezTo>
                        <a:cubicBezTo>
                          <a:pt x="689" y="3525"/>
                          <a:pt x="834" y="3452"/>
                          <a:pt x="906" y="3344"/>
                        </a:cubicBezTo>
                        <a:cubicBezTo>
                          <a:pt x="1124" y="3054"/>
                          <a:pt x="1341" y="2764"/>
                          <a:pt x="1522" y="2402"/>
                        </a:cubicBezTo>
                        <a:cubicBezTo>
                          <a:pt x="1848" y="1822"/>
                          <a:pt x="2246" y="1315"/>
                          <a:pt x="2717" y="844"/>
                        </a:cubicBezTo>
                        <a:cubicBezTo>
                          <a:pt x="2935" y="663"/>
                          <a:pt x="2971" y="374"/>
                          <a:pt x="2790" y="156"/>
                        </a:cubicBezTo>
                        <a:cubicBezTo>
                          <a:pt x="2690" y="57"/>
                          <a:pt x="2558" y="1"/>
                          <a:pt x="2423" y="1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1260;p47">
                    <a:extLst>
                      <a:ext uri="{FF2B5EF4-FFF2-40B4-BE49-F238E27FC236}">
                        <a16:creationId xmlns:a16="http://schemas.microsoft.com/office/drawing/2014/main" id="{6AB40E67-8C63-3A4B-985C-397EB8714233}"/>
                      </a:ext>
                    </a:extLst>
                  </p:cNvPr>
                  <p:cNvSpPr/>
                  <p:nvPr/>
                </p:nvSpPr>
                <p:spPr>
                  <a:xfrm>
                    <a:off x="5736640" y="1108948"/>
                    <a:ext cx="39406" cy="33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6" h="2119" extrusionOk="0">
                        <a:moveTo>
                          <a:pt x="1813" y="0"/>
                        </a:moveTo>
                        <a:cubicBezTo>
                          <a:pt x="1710" y="0"/>
                          <a:pt x="1602" y="36"/>
                          <a:pt x="1502" y="120"/>
                        </a:cubicBezTo>
                        <a:cubicBezTo>
                          <a:pt x="1104" y="482"/>
                          <a:pt x="705" y="917"/>
                          <a:pt x="307" y="1315"/>
                        </a:cubicBezTo>
                        <a:cubicBezTo>
                          <a:pt x="1" y="1621"/>
                          <a:pt x="205" y="2119"/>
                          <a:pt x="591" y="2119"/>
                        </a:cubicBezTo>
                        <a:cubicBezTo>
                          <a:pt x="616" y="2119"/>
                          <a:pt x="642" y="2117"/>
                          <a:pt x="669" y="2112"/>
                        </a:cubicBezTo>
                        <a:cubicBezTo>
                          <a:pt x="778" y="2112"/>
                          <a:pt x="922" y="2076"/>
                          <a:pt x="995" y="1967"/>
                        </a:cubicBezTo>
                        <a:cubicBezTo>
                          <a:pt x="1357" y="1569"/>
                          <a:pt x="1756" y="1171"/>
                          <a:pt x="2154" y="808"/>
                        </a:cubicBezTo>
                        <a:cubicBezTo>
                          <a:pt x="2525" y="494"/>
                          <a:pt x="2199" y="0"/>
                          <a:pt x="1813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" name="Google Shape;1261;p47">
                    <a:extLst>
                      <a:ext uri="{FF2B5EF4-FFF2-40B4-BE49-F238E27FC236}">
                        <a16:creationId xmlns:a16="http://schemas.microsoft.com/office/drawing/2014/main" id="{F8C6B6EC-5255-414C-9A76-C417D60C5864}"/>
                      </a:ext>
                    </a:extLst>
                  </p:cNvPr>
                  <p:cNvSpPr/>
                  <p:nvPr/>
                </p:nvSpPr>
                <p:spPr>
                  <a:xfrm>
                    <a:off x="4911073" y="2266707"/>
                    <a:ext cx="55505" cy="62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8" h="3984" extrusionOk="0">
                        <a:moveTo>
                          <a:pt x="2894" y="0"/>
                        </a:moveTo>
                        <a:cubicBezTo>
                          <a:pt x="2786" y="0"/>
                          <a:pt x="2673" y="43"/>
                          <a:pt x="2572" y="144"/>
                        </a:cubicBezTo>
                        <a:cubicBezTo>
                          <a:pt x="1956" y="759"/>
                          <a:pt x="1377" y="1448"/>
                          <a:pt x="906" y="2172"/>
                        </a:cubicBezTo>
                        <a:cubicBezTo>
                          <a:pt x="688" y="2534"/>
                          <a:pt x="435" y="2896"/>
                          <a:pt x="145" y="3222"/>
                        </a:cubicBezTo>
                        <a:cubicBezTo>
                          <a:pt x="0" y="3440"/>
                          <a:pt x="36" y="3729"/>
                          <a:pt x="254" y="3911"/>
                        </a:cubicBezTo>
                        <a:cubicBezTo>
                          <a:pt x="326" y="3947"/>
                          <a:pt x="435" y="3983"/>
                          <a:pt x="544" y="3983"/>
                        </a:cubicBezTo>
                        <a:cubicBezTo>
                          <a:pt x="688" y="3983"/>
                          <a:pt x="797" y="3947"/>
                          <a:pt x="906" y="3802"/>
                        </a:cubicBezTo>
                        <a:cubicBezTo>
                          <a:pt x="1196" y="3476"/>
                          <a:pt x="1449" y="3077"/>
                          <a:pt x="1703" y="2715"/>
                        </a:cubicBezTo>
                        <a:cubicBezTo>
                          <a:pt x="2137" y="2027"/>
                          <a:pt x="2644" y="1411"/>
                          <a:pt x="3224" y="796"/>
                        </a:cubicBezTo>
                        <a:cubicBezTo>
                          <a:pt x="3558" y="462"/>
                          <a:pt x="3251" y="0"/>
                          <a:pt x="2894" y="0"/>
                        </a:cubicBezTo>
                        <a:close/>
                      </a:path>
                    </a:pathLst>
                  </a:custGeom>
                  <a:solidFill>
                    <a:srgbClr val="21305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" name="Rectangle 14">
                  <a:extLst>
                    <a:ext uri="{FF2B5EF4-FFF2-40B4-BE49-F238E27FC236}">
                      <a16:creationId xmlns:a16="http://schemas.microsoft.com/office/drawing/2014/main" id="{131E5C12-48A0-4242-ABD8-B301F53DF878}"/>
                    </a:ext>
                  </a:extLst>
                </p:cNvPr>
                <p:cNvSpPr/>
                <p:nvPr/>
              </p:nvSpPr>
              <p:spPr>
                <a:xfrm>
                  <a:off x="3161301" y="1767517"/>
                  <a:ext cx="615357" cy="371363"/>
                </a:xfrm>
                <a:custGeom>
                  <a:avLst/>
                  <a:gdLst>
                    <a:gd name="connsiteX0" fmla="*/ 0 w 1059873"/>
                    <a:gd name="connsiteY0" fmla="*/ 0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0 w 1059873"/>
                    <a:gd name="connsiteY4" fmla="*/ 0 h 561109"/>
                    <a:gd name="connsiteX0" fmla="*/ 23813 w 1059873"/>
                    <a:gd name="connsiteY0" fmla="*/ 23812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23813 w 1059873"/>
                    <a:gd name="connsiteY4" fmla="*/ 23812 h 561109"/>
                    <a:gd name="connsiteX0" fmla="*/ 33338 w 1059873"/>
                    <a:gd name="connsiteY0" fmla="*/ 666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3338 w 1059873"/>
                    <a:gd name="connsiteY4" fmla="*/ 66675 h 561109"/>
                    <a:gd name="connsiteX0" fmla="*/ 38101 w 1059873"/>
                    <a:gd name="connsiteY0" fmla="*/ 28575 h 561109"/>
                    <a:gd name="connsiteX1" fmla="*/ 1059873 w 1059873"/>
                    <a:gd name="connsiteY1" fmla="*/ 0 h 561109"/>
                    <a:gd name="connsiteX2" fmla="*/ 1059873 w 1059873"/>
                    <a:gd name="connsiteY2" fmla="*/ 561109 h 561109"/>
                    <a:gd name="connsiteX3" fmla="*/ 0 w 1059873"/>
                    <a:gd name="connsiteY3" fmla="*/ 561109 h 561109"/>
                    <a:gd name="connsiteX4" fmla="*/ 38101 w 1059873"/>
                    <a:gd name="connsiteY4" fmla="*/ 28575 h 561109"/>
                    <a:gd name="connsiteX0" fmla="*/ 138114 w 1159886"/>
                    <a:gd name="connsiteY0" fmla="*/ 28575 h 561109"/>
                    <a:gd name="connsiteX1" fmla="*/ 1159886 w 1159886"/>
                    <a:gd name="connsiteY1" fmla="*/ 0 h 561109"/>
                    <a:gd name="connsiteX2" fmla="*/ 1159886 w 1159886"/>
                    <a:gd name="connsiteY2" fmla="*/ 561109 h 561109"/>
                    <a:gd name="connsiteX3" fmla="*/ 0 w 1159886"/>
                    <a:gd name="connsiteY3" fmla="*/ 551584 h 561109"/>
                    <a:gd name="connsiteX4" fmla="*/ 138114 w 1159886"/>
                    <a:gd name="connsiteY4" fmla="*/ 28575 h 561109"/>
                    <a:gd name="connsiteX0" fmla="*/ 138114 w 1259898"/>
                    <a:gd name="connsiteY0" fmla="*/ 0 h 532534"/>
                    <a:gd name="connsiteX1" fmla="*/ 1259898 w 1259898"/>
                    <a:gd name="connsiteY1" fmla="*/ 19050 h 532534"/>
                    <a:gd name="connsiteX2" fmla="*/ 1159886 w 1259898"/>
                    <a:gd name="connsiteY2" fmla="*/ 532534 h 532534"/>
                    <a:gd name="connsiteX3" fmla="*/ 0 w 1259898"/>
                    <a:gd name="connsiteY3" fmla="*/ 523009 h 532534"/>
                    <a:gd name="connsiteX4" fmla="*/ 138114 w 1259898"/>
                    <a:gd name="connsiteY4" fmla="*/ 0 h 5325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0 w 1259898"/>
                    <a:gd name="connsiteY3" fmla="*/ 523009 h 570634"/>
                    <a:gd name="connsiteX4" fmla="*/ 138114 w 1259898"/>
                    <a:gd name="connsiteY4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38114 w 1259898"/>
                    <a:gd name="connsiteY0" fmla="*/ 0 h 570634"/>
                    <a:gd name="connsiteX1" fmla="*/ 1259898 w 1259898"/>
                    <a:gd name="connsiteY1" fmla="*/ 19050 h 570634"/>
                    <a:gd name="connsiteX2" fmla="*/ 1112261 w 1259898"/>
                    <a:gd name="connsiteY2" fmla="*/ 570634 h 570634"/>
                    <a:gd name="connsiteX3" fmla="*/ 255877 w 1259898"/>
                    <a:gd name="connsiteY3" fmla="*/ 548119 h 570634"/>
                    <a:gd name="connsiteX4" fmla="*/ 0 w 1259898"/>
                    <a:gd name="connsiteY4" fmla="*/ 523009 h 570634"/>
                    <a:gd name="connsiteX5" fmla="*/ 138114 w 1259898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47639 w 1269423"/>
                    <a:gd name="connsiteY0" fmla="*/ 0 h 570634"/>
                    <a:gd name="connsiteX1" fmla="*/ 1269423 w 1269423"/>
                    <a:gd name="connsiteY1" fmla="*/ 19050 h 570634"/>
                    <a:gd name="connsiteX2" fmla="*/ 1121786 w 1269423"/>
                    <a:gd name="connsiteY2" fmla="*/ 570634 h 570634"/>
                    <a:gd name="connsiteX3" fmla="*/ 265402 w 1269423"/>
                    <a:gd name="connsiteY3" fmla="*/ 548119 h 570634"/>
                    <a:gd name="connsiteX4" fmla="*/ 0 w 1269423"/>
                    <a:gd name="connsiteY4" fmla="*/ 508722 h 570634"/>
                    <a:gd name="connsiteX5" fmla="*/ 147639 w 1269423"/>
                    <a:gd name="connsiteY5" fmla="*/ 0 h 570634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0 h 556347"/>
                    <a:gd name="connsiteX1" fmla="*/ 1269423 w 1269423"/>
                    <a:gd name="connsiteY1" fmla="*/ 4763 h 556347"/>
                    <a:gd name="connsiteX2" fmla="*/ 1121786 w 1269423"/>
                    <a:gd name="connsiteY2" fmla="*/ 556347 h 556347"/>
                    <a:gd name="connsiteX3" fmla="*/ 265402 w 1269423"/>
                    <a:gd name="connsiteY3" fmla="*/ 533832 h 556347"/>
                    <a:gd name="connsiteX4" fmla="*/ 0 w 1269423"/>
                    <a:gd name="connsiteY4" fmla="*/ 494435 h 556347"/>
                    <a:gd name="connsiteX5" fmla="*/ 123826 w 1269423"/>
                    <a:gd name="connsiteY5" fmla="*/ 0 h 556347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47869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47869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7394 h 604216"/>
                    <a:gd name="connsiteX1" fmla="*/ 465428 w 1269423"/>
                    <a:gd name="connsiteY1" fmla="*/ 14964 h 604216"/>
                    <a:gd name="connsiteX2" fmla="*/ 1269423 w 1269423"/>
                    <a:gd name="connsiteY2" fmla="*/ 52632 h 604216"/>
                    <a:gd name="connsiteX3" fmla="*/ 1121786 w 1269423"/>
                    <a:gd name="connsiteY3" fmla="*/ 604216 h 604216"/>
                    <a:gd name="connsiteX4" fmla="*/ 265402 w 1269423"/>
                    <a:gd name="connsiteY4" fmla="*/ 581701 h 604216"/>
                    <a:gd name="connsiteX5" fmla="*/ 0 w 1269423"/>
                    <a:gd name="connsiteY5" fmla="*/ 542304 h 604216"/>
                    <a:gd name="connsiteX6" fmla="*/ 123826 w 1269423"/>
                    <a:gd name="connsiteY6" fmla="*/ 57394 h 604216"/>
                    <a:gd name="connsiteX0" fmla="*/ 123826 w 1269423"/>
                    <a:gd name="connsiteY0" fmla="*/ 50744 h 597566"/>
                    <a:gd name="connsiteX1" fmla="*/ 465428 w 1269423"/>
                    <a:gd name="connsiteY1" fmla="*/ 8314 h 597566"/>
                    <a:gd name="connsiteX2" fmla="*/ 598778 w 1269423"/>
                    <a:gd name="connsiteY2" fmla="*/ 32126 h 597566"/>
                    <a:gd name="connsiteX3" fmla="*/ 1269423 w 1269423"/>
                    <a:gd name="connsiteY3" fmla="*/ 45982 h 597566"/>
                    <a:gd name="connsiteX4" fmla="*/ 1121786 w 1269423"/>
                    <a:gd name="connsiteY4" fmla="*/ 597566 h 597566"/>
                    <a:gd name="connsiteX5" fmla="*/ 265402 w 1269423"/>
                    <a:gd name="connsiteY5" fmla="*/ 575051 h 597566"/>
                    <a:gd name="connsiteX6" fmla="*/ 0 w 1269423"/>
                    <a:gd name="connsiteY6" fmla="*/ 535654 h 597566"/>
                    <a:gd name="connsiteX7" fmla="*/ 123826 w 1269423"/>
                    <a:gd name="connsiteY7" fmla="*/ 50744 h 597566"/>
                    <a:gd name="connsiteX0" fmla="*/ 123826 w 1269423"/>
                    <a:gd name="connsiteY0" fmla="*/ 49637 h 596459"/>
                    <a:gd name="connsiteX1" fmla="*/ 465428 w 1269423"/>
                    <a:gd name="connsiteY1" fmla="*/ 7207 h 596459"/>
                    <a:gd name="connsiteX2" fmla="*/ 598778 w 1269423"/>
                    <a:gd name="connsiteY2" fmla="*/ 31019 h 596459"/>
                    <a:gd name="connsiteX3" fmla="*/ 794041 w 1269423"/>
                    <a:gd name="connsiteY3" fmla="*/ 35782 h 596459"/>
                    <a:gd name="connsiteX4" fmla="*/ 1269423 w 1269423"/>
                    <a:gd name="connsiteY4" fmla="*/ 44875 h 596459"/>
                    <a:gd name="connsiteX5" fmla="*/ 1121786 w 1269423"/>
                    <a:gd name="connsiteY5" fmla="*/ 596459 h 596459"/>
                    <a:gd name="connsiteX6" fmla="*/ 265402 w 1269423"/>
                    <a:gd name="connsiteY6" fmla="*/ 573944 h 596459"/>
                    <a:gd name="connsiteX7" fmla="*/ 0 w 1269423"/>
                    <a:gd name="connsiteY7" fmla="*/ 534547 h 596459"/>
                    <a:gd name="connsiteX8" fmla="*/ 123826 w 1269423"/>
                    <a:gd name="connsiteY8" fmla="*/ 49637 h 596459"/>
                    <a:gd name="connsiteX0" fmla="*/ 123826 w 1269423"/>
                    <a:gd name="connsiteY0" fmla="*/ 43695 h 590517"/>
                    <a:gd name="connsiteX1" fmla="*/ 465428 w 1269423"/>
                    <a:gd name="connsiteY1" fmla="*/ 1265 h 590517"/>
                    <a:gd name="connsiteX2" fmla="*/ 598778 w 1269423"/>
                    <a:gd name="connsiteY2" fmla="*/ 25077 h 590517"/>
                    <a:gd name="connsiteX3" fmla="*/ 808329 w 1269423"/>
                    <a:gd name="connsiteY3" fmla="*/ 63177 h 590517"/>
                    <a:gd name="connsiteX4" fmla="*/ 1269423 w 1269423"/>
                    <a:gd name="connsiteY4" fmla="*/ 38933 h 590517"/>
                    <a:gd name="connsiteX5" fmla="*/ 1121786 w 1269423"/>
                    <a:gd name="connsiteY5" fmla="*/ 590517 h 590517"/>
                    <a:gd name="connsiteX6" fmla="*/ 265402 w 1269423"/>
                    <a:gd name="connsiteY6" fmla="*/ 568002 h 590517"/>
                    <a:gd name="connsiteX7" fmla="*/ 0 w 1269423"/>
                    <a:gd name="connsiteY7" fmla="*/ 528605 h 590517"/>
                    <a:gd name="connsiteX8" fmla="*/ 123826 w 1269423"/>
                    <a:gd name="connsiteY8" fmla="*/ 43695 h 590517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598778 w 1269423"/>
                    <a:gd name="connsiteY2" fmla="*/ 31018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60691 w 1269423"/>
                    <a:gd name="connsiteY2" fmla="*/ 5483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9636 h 596458"/>
                    <a:gd name="connsiteX1" fmla="*/ 465428 w 1269423"/>
                    <a:gd name="connsiteY1" fmla="*/ 7206 h 596458"/>
                    <a:gd name="connsiteX2" fmla="*/ 679741 w 1269423"/>
                    <a:gd name="connsiteY2" fmla="*/ 73880 h 596458"/>
                    <a:gd name="connsiteX3" fmla="*/ 865479 w 1269423"/>
                    <a:gd name="connsiteY3" fmla="*/ 35780 h 596458"/>
                    <a:gd name="connsiteX4" fmla="*/ 1269423 w 1269423"/>
                    <a:gd name="connsiteY4" fmla="*/ 44874 h 596458"/>
                    <a:gd name="connsiteX5" fmla="*/ 1121786 w 1269423"/>
                    <a:gd name="connsiteY5" fmla="*/ 596458 h 596458"/>
                    <a:gd name="connsiteX6" fmla="*/ 265402 w 1269423"/>
                    <a:gd name="connsiteY6" fmla="*/ 573943 h 596458"/>
                    <a:gd name="connsiteX7" fmla="*/ 0 w 1269423"/>
                    <a:gd name="connsiteY7" fmla="*/ 534546 h 596458"/>
                    <a:gd name="connsiteX8" fmla="*/ 123826 w 1269423"/>
                    <a:gd name="connsiteY8" fmla="*/ 49636 h 596458"/>
                    <a:gd name="connsiteX0" fmla="*/ 123826 w 1269423"/>
                    <a:gd name="connsiteY0" fmla="*/ 45668 h 592490"/>
                    <a:gd name="connsiteX1" fmla="*/ 465428 w 1269423"/>
                    <a:gd name="connsiteY1" fmla="*/ 3238 h 592490"/>
                    <a:gd name="connsiteX2" fmla="*/ 679741 w 1269423"/>
                    <a:gd name="connsiteY2" fmla="*/ 69912 h 592490"/>
                    <a:gd name="connsiteX3" fmla="*/ 865479 w 1269423"/>
                    <a:gd name="connsiteY3" fmla="*/ 31812 h 592490"/>
                    <a:gd name="connsiteX4" fmla="*/ 1065503 w 1269423"/>
                    <a:gd name="connsiteY4" fmla="*/ 50863 h 592490"/>
                    <a:gd name="connsiteX5" fmla="*/ 1269423 w 1269423"/>
                    <a:gd name="connsiteY5" fmla="*/ 40906 h 592490"/>
                    <a:gd name="connsiteX6" fmla="*/ 1121786 w 1269423"/>
                    <a:gd name="connsiteY6" fmla="*/ 592490 h 592490"/>
                    <a:gd name="connsiteX7" fmla="*/ 265402 w 1269423"/>
                    <a:gd name="connsiteY7" fmla="*/ 569975 h 592490"/>
                    <a:gd name="connsiteX8" fmla="*/ 0 w 1269423"/>
                    <a:gd name="connsiteY8" fmla="*/ 530578 h 592490"/>
                    <a:gd name="connsiteX9" fmla="*/ 123826 w 1269423"/>
                    <a:gd name="connsiteY9" fmla="*/ 45668 h 59249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65503 w 1269423"/>
                    <a:gd name="connsiteY4" fmla="*/ 4814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46453 w 1269423"/>
                    <a:gd name="connsiteY4" fmla="*/ 5766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67194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265402 w 1269423"/>
                    <a:gd name="connsiteY7" fmla="*/ 567256 h 589771"/>
                    <a:gd name="connsiteX8" fmla="*/ 0 w 1269423"/>
                    <a:gd name="connsiteY8" fmla="*/ 527859 h 589771"/>
                    <a:gd name="connsiteX9" fmla="*/ 123826 w 1269423"/>
                    <a:gd name="connsiteY9" fmla="*/ 42949 h 589771"/>
                    <a:gd name="connsiteX0" fmla="*/ 123826 w 1269423"/>
                    <a:gd name="connsiteY0" fmla="*/ 42949 h 621268"/>
                    <a:gd name="connsiteX1" fmla="*/ 465428 w 1269423"/>
                    <a:gd name="connsiteY1" fmla="*/ 519 h 621268"/>
                    <a:gd name="connsiteX2" fmla="*/ 679741 w 1269423"/>
                    <a:gd name="connsiteY2" fmla="*/ 67193 h 621268"/>
                    <a:gd name="connsiteX3" fmla="*/ 865479 w 1269423"/>
                    <a:gd name="connsiteY3" fmla="*/ 29093 h 621268"/>
                    <a:gd name="connsiteX4" fmla="*/ 1051215 w 1269423"/>
                    <a:gd name="connsiteY4" fmla="*/ 76719 h 621268"/>
                    <a:gd name="connsiteX5" fmla="*/ 1269423 w 1269423"/>
                    <a:gd name="connsiteY5" fmla="*/ 38187 h 621268"/>
                    <a:gd name="connsiteX6" fmla="*/ 1121786 w 1269423"/>
                    <a:gd name="connsiteY6" fmla="*/ 589771 h 621268"/>
                    <a:gd name="connsiteX7" fmla="*/ 446378 w 1269423"/>
                    <a:gd name="connsiteY7" fmla="*/ 543444 h 621268"/>
                    <a:gd name="connsiteX8" fmla="*/ 265402 w 1269423"/>
                    <a:gd name="connsiteY8" fmla="*/ 567256 h 621268"/>
                    <a:gd name="connsiteX9" fmla="*/ 0 w 1269423"/>
                    <a:gd name="connsiteY9" fmla="*/ 527859 h 621268"/>
                    <a:gd name="connsiteX10" fmla="*/ 123826 w 1269423"/>
                    <a:gd name="connsiteY10" fmla="*/ 42949 h 621268"/>
                    <a:gd name="connsiteX0" fmla="*/ 123826 w 1269423"/>
                    <a:gd name="connsiteY0" fmla="*/ 42949 h 619818"/>
                    <a:gd name="connsiteX1" fmla="*/ 465428 w 1269423"/>
                    <a:gd name="connsiteY1" fmla="*/ 519 h 619818"/>
                    <a:gd name="connsiteX2" fmla="*/ 679741 w 1269423"/>
                    <a:gd name="connsiteY2" fmla="*/ 67193 h 619818"/>
                    <a:gd name="connsiteX3" fmla="*/ 865479 w 1269423"/>
                    <a:gd name="connsiteY3" fmla="*/ 29093 h 619818"/>
                    <a:gd name="connsiteX4" fmla="*/ 1051215 w 1269423"/>
                    <a:gd name="connsiteY4" fmla="*/ 76719 h 619818"/>
                    <a:gd name="connsiteX5" fmla="*/ 1269423 w 1269423"/>
                    <a:gd name="connsiteY5" fmla="*/ 38187 h 619818"/>
                    <a:gd name="connsiteX6" fmla="*/ 1121786 w 1269423"/>
                    <a:gd name="connsiteY6" fmla="*/ 589771 h 619818"/>
                    <a:gd name="connsiteX7" fmla="*/ 470191 w 1269423"/>
                    <a:gd name="connsiteY7" fmla="*/ 533919 h 619818"/>
                    <a:gd name="connsiteX8" fmla="*/ 265402 w 1269423"/>
                    <a:gd name="connsiteY8" fmla="*/ 567256 h 619818"/>
                    <a:gd name="connsiteX9" fmla="*/ 0 w 1269423"/>
                    <a:gd name="connsiteY9" fmla="*/ 527859 h 619818"/>
                    <a:gd name="connsiteX10" fmla="*/ 123826 w 1269423"/>
                    <a:gd name="connsiteY10" fmla="*/ 42949 h 619818"/>
                    <a:gd name="connsiteX0" fmla="*/ 123826 w 1269423"/>
                    <a:gd name="connsiteY0" fmla="*/ 42949 h 620230"/>
                    <a:gd name="connsiteX1" fmla="*/ 465428 w 1269423"/>
                    <a:gd name="connsiteY1" fmla="*/ 519 h 620230"/>
                    <a:gd name="connsiteX2" fmla="*/ 679741 w 1269423"/>
                    <a:gd name="connsiteY2" fmla="*/ 67193 h 620230"/>
                    <a:gd name="connsiteX3" fmla="*/ 865479 w 1269423"/>
                    <a:gd name="connsiteY3" fmla="*/ 29093 h 620230"/>
                    <a:gd name="connsiteX4" fmla="*/ 1051215 w 1269423"/>
                    <a:gd name="connsiteY4" fmla="*/ 76719 h 620230"/>
                    <a:gd name="connsiteX5" fmla="*/ 1269423 w 1269423"/>
                    <a:gd name="connsiteY5" fmla="*/ 38187 h 620230"/>
                    <a:gd name="connsiteX6" fmla="*/ 1121786 w 1269423"/>
                    <a:gd name="connsiteY6" fmla="*/ 589771 h 620230"/>
                    <a:gd name="connsiteX7" fmla="*/ 755941 w 1269423"/>
                    <a:gd name="connsiteY7" fmla="*/ 533918 h 620230"/>
                    <a:gd name="connsiteX8" fmla="*/ 470191 w 1269423"/>
                    <a:gd name="connsiteY8" fmla="*/ 533919 h 620230"/>
                    <a:gd name="connsiteX9" fmla="*/ 265402 w 1269423"/>
                    <a:gd name="connsiteY9" fmla="*/ 567256 h 620230"/>
                    <a:gd name="connsiteX10" fmla="*/ 0 w 1269423"/>
                    <a:gd name="connsiteY10" fmla="*/ 527859 h 620230"/>
                    <a:gd name="connsiteX11" fmla="*/ 123826 w 1269423"/>
                    <a:gd name="connsiteY11" fmla="*/ 42949 h 620230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27308"/>
                    <a:gd name="connsiteX1" fmla="*/ 465428 w 1269423"/>
                    <a:gd name="connsiteY1" fmla="*/ 519 h 627308"/>
                    <a:gd name="connsiteX2" fmla="*/ 679741 w 1269423"/>
                    <a:gd name="connsiteY2" fmla="*/ 67193 h 627308"/>
                    <a:gd name="connsiteX3" fmla="*/ 865479 w 1269423"/>
                    <a:gd name="connsiteY3" fmla="*/ 29093 h 627308"/>
                    <a:gd name="connsiteX4" fmla="*/ 1051215 w 1269423"/>
                    <a:gd name="connsiteY4" fmla="*/ 76719 h 627308"/>
                    <a:gd name="connsiteX5" fmla="*/ 1269423 w 1269423"/>
                    <a:gd name="connsiteY5" fmla="*/ 38187 h 627308"/>
                    <a:gd name="connsiteX6" fmla="*/ 1121786 w 1269423"/>
                    <a:gd name="connsiteY6" fmla="*/ 589771 h 627308"/>
                    <a:gd name="connsiteX7" fmla="*/ 755941 w 1269423"/>
                    <a:gd name="connsiteY7" fmla="*/ 572018 h 627308"/>
                    <a:gd name="connsiteX8" fmla="*/ 470191 w 1269423"/>
                    <a:gd name="connsiteY8" fmla="*/ 533919 h 627308"/>
                    <a:gd name="connsiteX9" fmla="*/ 265402 w 1269423"/>
                    <a:gd name="connsiteY9" fmla="*/ 567256 h 627308"/>
                    <a:gd name="connsiteX10" fmla="*/ 0 w 1269423"/>
                    <a:gd name="connsiteY10" fmla="*/ 527859 h 627308"/>
                    <a:gd name="connsiteX11" fmla="*/ 123826 w 1269423"/>
                    <a:gd name="connsiteY11" fmla="*/ 42949 h 627308"/>
                    <a:gd name="connsiteX0" fmla="*/ 123826 w 1269423"/>
                    <a:gd name="connsiteY0" fmla="*/ 42949 h 616060"/>
                    <a:gd name="connsiteX1" fmla="*/ 465428 w 1269423"/>
                    <a:gd name="connsiteY1" fmla="*/ 519 h 616060"/>
                    <a:gd name="connsiteX2" fmla="*/ 679741 w 1269423"/>
                    <a:gd name="connsiteY2" fmla="*/ 67193 h 616060"/>
                    <a:gd name="connsiteX3" fmla="*/ 865479 w 1269423"/>
                    <a:gd name="connsiteY3" fmla="*/ 29093 h 616060"/>
                    <a:gd name="connsiteX4" fmla="*/ 1051215 w 1269423"/>
                    <a:gd name="connsiteY4" fmla="*/ 76719 h 616060"/>
                    <a:gd name="connsiteX5" fmla="*/ 1269423 w 1269423"/>
                    <a:gd name="connsiteY5" fmla="*/ 38187 h 616060"/>
                    <a:gd name="connsiteX6" fmla="*/ 1121786 w 1269423"/>
                    <a:gd name="connsiteY6" fmla="*/ 589771 h 616060"/>
                    <a:gd name="connsiteX7" fmla="*/ 755941 w 1269423"/>
                    <a:gd name="connsiteY7" fmla="*/ 572018 h 616060"/>
                    <a:gd name="connsiteX8" fmla="*/ 470191 w 1269423"/>
                    <a:gd name="connsiteY8" fmla="*/ 533919 h 616060"/>
                    <a:gd name="connsiteX9" fmla="*/ 265402 w 1269423"/>
                    <a:gd name="connsiteY9" fmla="*/ 567256 h 616060"/>
                    <a:gd name="connsiteX10" fmla="*/ 0 w 1269423"/>
                    <a:gd name="connsiteY10" fmla="*/ 527859 h 616060"/>
                    <a:gd name="connsiteX11" fmla="*/ 123826 w 1269423"/>
                    <a:gd name="connsiteY11" fmla="*/ 42949 h 616060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  <a:gd name="connsiteX0" fmla="*/ 123826 w 1269423"/>
                    <a:gd name="connsiteY0" fmla="*/ 42949 h 589771"/>
                    <a:gd name="connsiteX1" fmla="*/ 465428 w 1269423"/>
                    <a:gd name="connsiteY1" fmla="*/ 519 h 589771"/>
                    <a:gd name="connsiteX2" fmla="*/ 679741 w 1269423"/>
                    <a:gd name="connsiteY2" fmla="*/ 67193 h 589771"/>
                    <a:gd name="connsiteX3" fmla="*/ 865479 w 1269423"/>
                    <a:gd name="connsiteY3" fmla="*/ 29093 h 589771"/>
                    <a:gd name="connsiteX4" fmla="*/ 1051215 w 1269423"/>
                    <a:gd name="connsiteY4" fmla="*/ 76719 h 589771"/>
                    <a:gd name="connsiteX5" fmla="*/ 1269423 w 1269423"/>
                    <a:gd name="connsiteY5" fmla="*/ 38187 h 589771"/>
                    <a:gd name="connsiteX6" fmla="*/ 1121786 w 1269423"/>
                    <a:gd name="connsiteY6" fmla="*/ 589771 h 589771"/>
                    <a:gd name="connsiteX7" fmla="*/ 755941 w 1269423"/>
                    <a:gd name="connsiteY7" fmla="*/ 572018 h 589771"/>
                    <a:gd name="connsiteX8" fmla="*/ 470191 w 1269423"/>
                    <a:gd name="connsiteY8" fmla="*/ 533919 h 589771"/>
                    <a:gd name="connsiteX9" fmla="*/ 265402 w 1269423"/>
                    <a:gd name="connsiteY9" fmla="*/ 567256 h 589771"/>
                    <a:gd name="connsiteX10" fmla="*/ 0 w 1269423"/>
                    <a:gd name="connsiteY10" fmla="*/ 527859 h 589771"/>
                    <a:gd name="connsiteX11" fmla="*/ 123826 w 1269423"/>
                    <a:gd name="connsiteY11" fmla="*/ 42949 h 589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269423" h="589771">
                      <a:moveTo>
                        <a:pt x="123826" y="42949"/>
                      </a:moveTo>
                      <a:cubicBezTo>
                        <a:pt x="210922" y="-17953"/>
                        <a:pt x="155433" y="99738"/>
                        <a:pt x="465428" y="519"/>
                      </a:cubicBezTo>
                      <a:cubicBezTo>
                        <a:pt x="545380" y="-6553"/>
                        <a:pt x="545742" y="60915"/>
                        <a:pt x="679741" y="67193"/>
                      </a:cubicBezTo>
                      <a:cubicBezTo>
                        <a:pt x="768641" y="68780"/>
                        <a:pt x="705142" y="51318"/>
                        <a:pt x="865479" y="29093"/>
                      </a:cubicBezTo>
                      <a:cubicBezTo>
                        <a:pt x="928185" y="17981"/>
                        <a:pt x="983891" y="75203"/>
                        <a:pt x="1051215" y="76719"/>
                      </a:cubicBezTo>
                      <a:cubicBezTo>
                        <a:pt x="1161401" y="82998"/>
                        <a:pt x="1177493" y="49515"/>
                        <a:pt x="1269423" y="38187"/>
                      </a:cubicBezTo>
                      <a:cubicBezTo>
                        <a:pt x="1220211" y="222048"/>
                        <a:pt x="1194810" y="410673"/>
                        <a:pt x="1121786" y="589771"/>
                      </a:cubicBezTo>
                      <a:cubicBezTo>
                        <a:pt x="987786" y="531900"/>
                        <a:pt x="897878" y="505127"/>
                        <a:pt x="755941" y="572018"/>
                      </a:cubicBezTo>
                      <a:cubicBezTo>
                        <a:pt x="547329" y="472222"/>
                        <a:pt x="541629" y="535506"/>
                        <a:pt x="470191" y="533919"/>
                      </a:cubicBezTo>
                      <a:cubicBezTo>
                        <a:pt x="398753" y="532332"/>
                        <a:pt x="339798" y="576203"/>
                        <a:pt x="265402" y="567256"/>
                      </a:cubicBezTo>
                      <a:cubicBezTo>
                        <a:pt x="108672" y="473161"/>
                        <a:pt x="85292" y="521942"/>
                        <a:pt x="0" y="527859"/>
                      </a:cubicBezTo>
                      <a:lnTo>
                        <a:pt x="123826" y="42949"/>
                      </a:lnTo>
                      <a:close/>
                    </a:path>
                  </a:pathLst>
                </a:custGeom>
                <a:solidFill>
                  <a:srgbClr val="BAE5E4"/>
                </a:solidFill>
                <a:ln w="25400" cap="flat" cmpd="sng" algn="ctr">
                  <a:solidFill>
                    <a:srgbClr val="BAE5E4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BAE5E4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A031DF2-EAFE-7F4B-B6D8-5E0161ED5538}"/>
                  </a:ext>
                </a:extLst>
              </p:cNvPr>
              <p:cNvSpPr txBox="1"/>
              <p:nvPr/>
            </p:nvSpPr>
            <p:spPr>
              <a:xfrm>
                <a:off x="2935417" y="1775832"/>
                <a:ext cx="1480088" cy="322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Ghi</a:t>
                </a: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 </a:t>
                </a:r>
                <a:r>
                  <a:rPr kumimoji="0" lang="en-US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/>
                    <a:sym typeface="Arial"/>
                  </a:rPr>
                  <a:t>nhớ</a:t>
                </a: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endParaRPr>
              </a:p>
            </p:txBody>
          </p:sp>
        </p:grpSp>
        <p:grpSp>
          <p:nvGrpSpPr>
            <p:cNvPr id="84" name="Google Shape;1029;p42">
              <a:extLst>
                <a:ext uri="{FF2B5EF4-FFF2-40B4-BE49-F238E27FC236}">
                  <a16:creationId xmlns:a16="http://schemas.microsoft.com/office/drawing/2014/main" id="{AF05C294-BF82-514C-8806-721640625BD1}"/>
                </a:ext>
              </a:extLst>
            </p:cNvPr>
            <p:cNvGrpSpPr/>
            <p:nvPr/>
          </p:nvGrpSpPr>
          <p:grpSpPr>
            <a:xfrm rot="20594821">
              <a:off x="9152640" y="4438879"/>
              <a:ext cx="2920446" cy="1878268"/>
              <a:chOff x="7495166" y="3912596"/>
              <a:chExt cx="1250423" cy="804202"/>
            </a:xfrm>
          </p:grpSpPr>
          <p:grpSp>
            <p:nvGrpSpPr>
              <p:cNvPr id="85" name="Google Shape;1030;p42">
                <a:extLst>
                  <a:ext uri="{FF2B5EF4-FFF2-40B4-BE49-F238E27FC236}">
                    <a16:creationId xmlns:a16="http://schemas.microsoft.com/office/drawing/2014/main" id="{3B2FB011-8E07-FF4F-AC9B-B9C80297A988}"/>
                  </a:ext>
                </a:extLst>
              </p:cNvPr>
              <p:cNvGrpSpPr/>
              <p:nvPr/>
            </p:nvGrpSpPr>
            <p:grpSpPr>
              <a:xfrm>
                <a:off x="8115957" y="3912596"/>
                <a:ext cx="629632" cy="591794"/>
                <a:chOff x="6528424" y="1260656"/>
                <a:chExt cx="1975626" cy="1856900"/>
              </a:xfrm>
            </p:grpSpPr>
            <p:sp>
              <p:nvSpPr>
                <p:cNvPr id="87" name="Google Shape;1031;p42">
                  <a:extLst>
                    <a:ext uri="{FF2B5EF4-FFF2-40B4-BE49-F238E27FC236}">
                      <a16:creationId xmlns:a16="http://schemas.microsoft.com/office/drawing/2014/main" id="{D59FBD6C-F66C-9B46-AC38-F350AAF576BD}"/>
                    </a:ext>
                  </a:extLst>
                </p:cNvPr>
                <p:cNvSpPr/>
                <p:nvPr/>
              </p:nvSpPr>
              <p:spPr>
                <a:xfrm>
                  <a:off x="6940941" y="1771450"/>
                  <a:ext cx="1116302" cy="963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6" h="8347" extrusionOk="0">
                      <a:moveTo>
                        <a:pt x="1743" y="1583"/>
                      </a:moveTo>
                      <a:cubicBezTo>
                        <a:pt x="1783" y="1583"/>
                        <a:pt x="1822" y="1593"/>
                        <a:pt x="1862" y="1612"/>
                      </a:cubicBezTo>
                      <a:cubicBezTo>
                        <a:pt x="1901" y="1692"/>
                        <a:pt x="1901" y="1771"/>
                        <a:pt x="1862" y="1850"/>
                      </a:cubicBezTo>
                      <a:cubicBezTo>
                        <a:pt x="1624" y="2325"/>
                        <a:pt x="1466" y="2880"/>
                        <a:pt x="1426" y="3435"/>
                      </a:cubicBezTo>
                      <a:cubicBezTo>
                        <a:pt x="1387" y="3553"/>
                        <a:pt x="1347" y="3672"/>
                        <a:pt x="1347" y="3791"/>
                      </a:cubicBezTo>
                      <a:lnTo>
                        <a:pt x="1268" y="3791"/>
                      </a:lnTo>
                      <a:cubicBezTo>
                        <a:pt x="1188" y="3672"/>
                        <a:pt x="1149" y="3553"/>
                        <a:pt x="1109" y="3435"/>
                      </a:cubicBezTo>
                      <a:cubicBezTo>
                        <a:pt x="1030" y="2920"/>
                        <a:pt x="1109" y="2365"/>
                        <a:pt x="1387" y="1890"/>
                      </a:cubicBezTo>
                      <a:cubicBezTo>
                        <a:pt x="1426" y="1771"/>
                        <a:pt x="1545" y="1692"/>
                        <a:pt x="1624" y="1612"/>
                      </a:cubicBezTo>
                      <a:cubicBezTo>
                        <a:pt x="1664" y="1593"/>
                        <a:pt x="1703" y="1583"/>
                        <a:pt x="1743" y="1583"/>
                      </a:cubicBezTo>
                      <a:close/>
                      <a:moveTo>
                        <a:pt x="8041" y="3870"/>
                      </a:moveTo>
                      <a:lnTo>
                        <a:pt x="8041" y="4187"/>
                      </a:lnTo>
                      <a:cubicBezTo>
                        <a:pt x="7843" y="4385"/>
                        <a:pt x="7685" y="4583"/>
                        <a:pt x="7487" y="4781"/>
                      </a:cubicBezTo>
                      <a:lnTo>
                        <a:pt x="7487" y="4742"/>
                      </a:lnTo>
                      <a:cubicBezTo>
                        <a:pt x="7447" y="4781"/>
                        <a:pt x="7398" y="4801"/>
                        <a:pt x="7348" y="4801"/>
                      </a:cubicBezTo>
                      <a:cubicBezTo>
                        <a:pt x="7299" y="4801"/>
                        <a:pt x="7249" y="4781"/>
                        <a:pt x="7210" y="4742"/>
                      </a:cubicBezTo>
                      <a:cubicBezTo>
                        <a:pt x="7170" y="4663"/>
                        <a:pt x="7170" y="4583"/>
                        <a:pt x="7210" y="4504"/>
                      </a:cubicBezTo>
                      <a:cubicBezTo>
                        <a:pt x="7368" y="4306"/>
                        <a:pt x="7566" y="4108"/>
                        <a:pt x="7764" y="3949"/>
                      </a:cubicBezTo>
                      <a:cubicBezTo>
                        <a:pt x="7804" y="3870"/>
                        <a:pt x="7923" y="3910"/>
                        <a:pt x="8041" y="3870"/>
                      </a:cubicBezTo>
                      <a:close/>
                      <a:moveTo>
                        <a:pt x="2288" y="3466"/>
                      </a:moveTo>
                      <a:cubicBezTo>
                        <a:pt x="2347" y="3466"/>
                        <a:pt x="2377" y="3564"/>
                        <a:pt x="2377" y="3633"/>
                      </a:cubicBezTo>
                      <a:cubicBezTo>
                        <a:pt x="2416" y="3870"/>
                        <a:pt x="2496" y="4148"/>
                        <a:pt x="2535" y="4425"/>
                      </a:cubicBezTo>
                      <a:cubicBezTo>
                        <a:pt x="2654" y="4663"/>
                        <a:pt x="2773" y="4900"/>
                        <a:pt x="2931" y="5138"/>
                      </a:cubicBezTo>
                      <a:cubicBezTo>
                        <a:pt x="2258" y="5019"/>
                        <a:pt x="1822" y="4306"/>
                        <a:pt x="2060" y="3633"/>
                      </a:cubicBezTo>
                      <a:cubicBezTo>
                        <a:pt x="2060" y="3593"/>
                        <a:pt x="2179" y="3514"/>
                        <a:pt x="2258" y="3474"/>
                      </a:cubicBezTo>
                      <a:cubicBezTo>
                        <a:pt x="2269" y="3469"/>
                        <a:pt x="2279" y="3466"/>
                        <a:pt x="2288" y="3466"/>
                      </a:cubicBezTo>
                      <a:close/>
                      <a:moveTo>
                        <a:pt x="1545" y="4266"/>
                      </a:moveTo>
                      <a:cubicBezTo>
                        <a:pt x="1624" y="4266"/>
                        <a:pt x="1703" y="4306"/>
                        <a:pt x="1743" y="4346"/>
                      </a:cubicBezTo>
                      <a:cubicBezTo>
                        <a:pt x="1783" y="4464"/>
                        <a:pt x="1822" y="4544"/>
                        <a:pt x="1822" y="4663"/>
                      </a:cubicBezTo>
                      <a:cubicBezTo>
                        <a:pt x="1822" y="4979"/>
                        <a:pt x="2020" y="5296"/>
                        <a:pt x="2298" y="5534"/>
                      </a:cubicBezTo>
                      <a:cubicBezTo>
                        <a:pt x="2298" y="5574"/>
                        <a:pt x="2337" y="5574"/>
                        <a:pt x="2377" y="5613"/>
                      </a:cubicBezTo>
                      <a:cubicBezTo>
                        <a:pt x="2279" y="5669"/>
                        <a:pt x="2175" y="5696"/>
                        <a:pt x="2076" y="5696"/>
                      </a:cubicBezTo>
                      <a:cubicBezTo>
                        <a:pt x="1895" y="5696"/>
                        <a:pt x="1727" y="5608"/>
                        <a:pt x="1624" y="5455"/>
                      </a:cubicBezTo>
                      <a:lnTo>
                        <a:pt x="1664" y="5455"/>
                      </a:lnTo>
                      <a:cubicBezTo>
                        <a:pt x="1426" y="5138"/>
                        <a:pt x="1347" y="4781"/>
                        <a:pt x="1426" y="4425"/>
                      </a:cubicBezTo>
                      <a:cubicBezTo>
                        <a:pt x="1426" y="4346"/>
                        <a:pt x="1505" y="4266"/>
                        <a:pt x="1545" y="4266"/>
                      </a:cubicBezTo>
                      <a:close/>
                      <a:moveTo>
                        <a:pt x="6932" y="5732"/>
                      </a:moveTo>
                      <a:cubicBezTo>
                        <a:pt x="6853" y="6247"/>
                        <a:pt x="6457" y="6683"/>
                        <a:pt x="5942" y="6841"/>
                      </a:cubicBezTo>
                      <a:cubicBezTo>
                        <a:pt x="5863" y="6802"/>
                        <a:pt x="5744" y="6762"/>
                        <a:pt x="5665" y="6722"/>
                      </a:cubicBezTo>
                      <a:cubicBezTo>
                        <a:pt x="5704" y="6643"/>
                        <a:pt x="5744" y="6564"/>
                        <a:pt x="5823" y="6524"/>
                      </a:cubicBezTo>
                      <a:cubicBezTo>
                        <a:pt x="6061" y="6287"/>
                        <a:pt x="6338" y="6089"/>
                        <a:pt x="6615" y="5890"/>
                      </a:cubicBezTo>
                      <a:cubicBezTo>
                        <a:pt x="6695" y="5851"/>
                        <a:pt x="6813" y="5772"/>
                        <a:pt x="6932" y="5732"/>
                      </a:cubicBezTo>
                      <a:close/>
                      <a:moveTo>
                        <a:pt x="2738" y="1"/>
                      </a:moveTo>
                      <a:cubicBezTo>
                        <a:pt x="1678" y="1"/>
                        <a:pt x="667" y="666"/>
                        <a:pt x="317" y="1771"/>
                      </a:cubicBezTo>
                      <a:cubicBezTo>
                        <a:pt x="0" y="2682"/>
                        <a:pt x="79" y="3672"/>
                        <a:pt x="515" y="4544"/>
                      </a:cubicBezTo>
                      <a:cubicBezTo>
                        <a:pt x="753" y="5019"/>
                        <a:pt x="1030" y="5494"/>
                        <a:pt x="1347" y="5930"/>
                      </a:cubicBezTo>
                      <a:cubicBezTo>
                        <a:pt x="2060" y="6762"/>
                        <a:pt x="2971" y="7475"/>
                        <a:pt x="3961" y="7950"/>
                      </a:cubicBezTo>
                      <a:cubicBezTo>
                        <a:pt x="4159" y="8069"/>
                        <a:pt x="4318" y="8188"/>
                        <a:pt x="4476" y="8346"/>
                      </a:cubicBezTo>
                      <a:cubicBezTo>
                        <a:pt x="4793" y="8188"/>
                        <a:pt x="5110" y="8030"/>
                        <a:pt x="5387" y="7832"/>
                      </a:cubicBezTo>
                      <a:cubicBezTo>
                        <a:pt x="6615" y="7000"/>
                        <a:pt x="7685" y="6009"/>
                        <a:pt x="8636" y="4861"/>
                      </a:cubicBezTo>
                      <a:cubicBezTo>
                        <a:pt x="9428" y="3910"/>
                        <a:pt x="9665" y="2642"/>
                        <a:pt x="9269" y="1454"/>
                      </a:cubicBezTo>
                      <a:cubicBezTo>
                        <a:pt x="9190" y="1137"/>
                        <a:pt x="8952" y="860"/>
                        <a:pt x="8675" y="662"/>
                      </a:cubicBezTo>
                      <a:cubicBezTo>
                        <a:pt x="8293" y="413"/>
                        <a:pt x="7847" y="285"/>
                        <a:pt x="7403" y="285"/>
                      </a:cubicBezTo>
                      <a:cubicBezTo>
                        <a:pt x="6925" y="285"/>
                        <a:pt x="6451" y="433"/>
                        <a:pt x="6061" y="741"/>
                      </a:cubicBezTo>
                      <a:cubicBezTo>
                        <a:pt x="5704" y="1018"/>
                        <a:pt x="5229" y="1216"/>
                        <a:pt x="4991" y="1652"/>
                      </a:cubicBezTo>
                      <a:cubicBezTo>
                        <a:pt x="4952" y="1692"/>
                        <a:pt x="4872" y="1731"/>
                        <a:pt x="4793" y="1731"/>
                      </a:cubicBezTo>
                      <a:cubicBezTo>
                        <a:pt x="4714" y="1652"/>
                        <a:pt x="4674" y="1612"/>
                        <a:pt x="4714" y="1533"/>
                      </a:cubicBezTo>
                      <a:cubicBezTo>
                        <a:pt x="4793" y="1097"/>
                        <a:pt x="4595" y="662"/>
                        <a:pt x="4199" y="464"/>
                      </a:cubicBezTo>
                      <a:cubicBezTo>
                        <a:pt x="3743" y="147"/>
                        <a:pt x="3235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FFAB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8" name="Google Shape;1032;p42">
                  <a:extLst>
                    <a:ext uri="{FF2B5EF4-FFF2-40B4-BE49-F238E27FC236}">
                      <a16:creationId xmlns:a16="http://schemas.microsoft.com/office/drawing/2014/main" id="{BD36B6AC-91A9-0E49-9F99-C619C4B51C18}"/>
                    </a:ext>
                  </a:extLst>
                </p:cNvPr>
                <p:cNvSpPr/>
                <p:nvPr/>
              </p:nvSpPr>
              <p:spPr>
                <a:xfrm>
                  <a:off x="6876846" y="1714285"/>
                  <a:ext cx="1230750" cy="1075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7" h="9316" extrusionOk="0">
                      <a:moveTo>
                        <a:pt x="3253" y="496"/>
                      </a:moveTo>
                      <a:cubicBezTo>
                        <a:pt x="3751" y="496"/>
                        <a:pt x="4259" y="642"/>
                        <a:pt x="4714" y="959"/>
                      </a:cubicBezTo>
                      <a:cubicBezTo>
                        <a:pt x="5110" y="1157"/>
                        <a:pt x="5309" y="1592"/>
                        <a:pt x="5229" y="2028"/>
                      </a:cubicBezTo>
                      <a:cubicBezTo>
                        <a:pt x="5190" y="2107"/>
                        <a:pt x="5229" y="2147"/>
                        <a:pt x="5309" y="2226"/>
                      </a:cubicBezTo>
                      <a:cubicBezTo>
                        <a:pt x="5388" y="2226"/>
                        <a:pt x="5467" y="2187"/>
                        <a:pt x="5507" y="2147"/>
                      </a:cubicBezTo>
                      <a:cubicBezTo>
                        <a:pt x="5744" y="1711"/>
                        <a:pt x="6220" y="1513"/>
                        <a:pt x="6576" y="1236"/>
                      </a:cubicBezTo>
                      <a:cubicBezTo>
                        <a:pt x="6966" y="928"/>
                        <a:pt x="7441" y="780"/>
                        <a:pt x="7918" y="780"/>
                      </a:cubicBezTo>
                      <a:cubicBezTo>
                        <a:pt x="8362" y="780"/>
                        <a:pt x="8809" y="908"/>
                        <a:pt x="9191" y="1157"/>
                      </a:cubicBezTo>
                      <a:cubicBezTo>
                        <a:pt x="9507" y="1355"/>
                        <a:pt x="9706" y="1632"/>
                        <a:pt x="9824" y="1949"/>
                      </a:cubicBezTo>
                      <a:cubicBezTo>
                        <a:pt x="10220" y="3098"/>
                        <a:pt x="9983" y="4405"/>
                        <a:pt x="9191" y="5356"/>
                      </a:cubicBezTo>
                      <a:cubicBezTo>
                        <a:pt x="8279" y="6465"/>
                        <a:pt x="7170" y="7495"/>
                        <a:pt x="5982" y="8327"/>
                      </a:cubicBezTo>
                      <a:cubicBezTo>
                        <a:pt x="5665" y="8525"/>
                        <a:pt x="5348" y="8683"/>
                        <a:pt x="5031" y="8841"/>
                      </a:cubicBezTo>
                      <a:cubicBezTo>
                        <a:pt x="4873" y="8683"/>
                        <a:pt x="4714" y="8564"/>
                        <a:pt x="4556" y="8445"/>
                      </a:cubicBezTo>
                      <a:cubicBezTo>
                        <a:pt x="3526" y="7970"/>
                        <a:pt x="2655" y="7257"/>
                        <a:pt x="1942" y="6425"/>
                      </a:cubicBezTo>
                      <a:cubicBezTo>
                        <a:pt x="1585" y="5989"/>
                        <a:pt x="1268" y="5514"/>
                        <a:pt x="1030" y="5039"/>
                      </a:cubicBezTo>
                      <a:cubicBezTo>
                        <a:pt x="595" y="4167"/>
                        <a:pt x="515" y="3177"/>
                        <a:pt x="832" y="2266"/>
                      </a:cubicBezTo>
                      <a:cubicBezTo>
                        <a:pt x="1183" y="1161"/>
                        <a:pt x="2194" y="496"/>
                        <a:pt x="3253" y="496"/>
                      </a:cubicBezTo>
                      <a:close/>
                      <a:moveTo>
                        <a:pt x="3289" y="1"/>
                      </a:moveTo>
                      <a:cubicBezTo>
                        <a:pt x="2023" y="1"/>
                        <a:pt x="828" y="771"/>
                        <a:pt x="357" y="2068"/>
                      </a:cubicBezTo>
                      <a:cubicBezTo>
                        <a:pt x="1" y="3177"/>
                        <a:pt x="119" y="4405"/>
                        <a:pt x="674" y="5435"/>
                      </a:cubicBezTo>
                      <a:cubicBezTo>
                        <a:pt x="1347" y="6663"/>
                        <a:pt x="2298" y="7693"/>
                        <a:pt x="3526" y="8406"/>
                      </a:cubicBezTo>
                      <a:cubicBezTo>
                        <a:pt x="3883" y="8723"/>
                        <a:pt x="4358" y="8921"/>
                        <a:pt x="4833" y="8960"/>
                      </a:cubicBezTo>
                      <a:cubicBezTo>
                        <a:pt x="4833" y="9201"/>
                        <a:pt x="4887" y="9315"/>
                        <a:pt x="5008" y="9315"/>
                      </a:cubicBezTo>
                      <a:cubicBezTo>
                        <a:pt x="5066" y="9315"/>
                        <a:pt x="5139" y="9289"/>
                        <a:pt x="5229" y="9238"/>
                      </a:cubicBezTo>
                      <a:cubicBezTo>
                        <a:pt x="5586" y="9119"/>
                        <a:pt x="5903" y="8921"/>
                        <a:pt x="6220" y="8723"/>
                      </a:cubicBezTo>
                      <a:cubicBezTo>
                        <a:pt x="7566" y="7851"/>
                        <a:pt x="8755" y="6702"/>
                        <a:pt x="9745" y="5395"/>
                      </a:cubicBezTo>
                      <a:cubicBezTo>
                        <a:pt x="10419" y="4563"/>
                        <a:pt x="10656" y="3454"/>
                        <a:pt x="10419" y="2385"/>
                      </a:cubicBezTo>
                      <a:cubicBezTo>
                        <a:pt x="10339" y="1751"/>
                        <a:pt x="10022" y="1196"/>
                        <a:pt x="9547" y="800"/>
                      </a:cubicBezTo>
                      <a:cubicBezTo>
                        <a:pt x="9079" y="482"/>
                        <a:pt x="8532" y="323"/>
                        <a:pt x="7985" y="323"/>
                      </a:cubicBezTo>
                      <a:cubicBezTo>
                        <a:pt x="7373" y="323"/>
                        <a:pt x="6761" y="522"/>
                        <a:pt x="6259" y="919"/>
                      </a:cubicBezTo>
                      <a:cubicBezTo>
                        <a:pt x="6061" y="1077"/>
                        <a:pt x="5863" y="1196"/>
                        <a:pt x="5665" y="1355"/>
                      </a:cubicBezTo>
                      <a:cubicBezTo>
                        <a:pt x="5427" y="879"/>
                        <a:pt x="5071" y="523"/>
                        <a:pt x="4596" y="285"/>
                      </a:cubicBezTo>
                      <a:cubicBezTo>
                        <a:pt x="4169" y="92"/>
                        <a:pt x="3725" y="1"/>
                        <a:pt x="3289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1033;p42">
                  <a:extLst>
                    <a:ext uri="{FF2B5EF4-FFF2-40B4-BE49-F238E27FC236}">
                      <a16:creationId xmlns:a16="http://schemas.microsoft.com/office/drawing/2014/main" id="{DFBAF474-E659-3C4A-A43C-45D9CD93236F}"/>
                    </a:ext>
                  </a:extLst>
                </p:cNvPr>
                <p:cNvSpPr/>
                <p:nvPr/>
              </p:nvSpPr>
              <p:spPr>
                <a:xfrm>
                  <a:off x="7764357" y="2222884"/>
                  <a:ext cx="100705" cy="10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903" extrusionOk="0">
                      <a:moveTo>
                        <a:pt x="872" y="1"/>
                      </a:moveTo>
                      <a:cubicBezTo>
                        <a:pt x="793" y="1"/>
                        <a:pt x="674" y="1"/>
                        <a:pt x="594" y="40"/>
                      </a:cubicBezTo>
                      <a:cubicBezTo>
                        <a:pt x="396" y="199"/>
                        <a:pt x="238" y="397"/>
                        <a:pt x="80" y="595"/>
                      </a:cubicBezTo>
                      <a:cubicBezTo>
                        <a:pt x="0" y="674"/>
                        <a:pt x="0" y="793"/>
                        <a:pt x="80" y="872"/>
                      </a:cubicBezTo>
                      <a:cubicBezTo>
                        <a:pt x="119" y="892"/>
                        <a:pt x="169" y="902"/>
                        <a:pt x="218" y="902"/>
                      </a:cubicBezTo>
                      <a:cubicBezTo>
                        <a:pt x="268" y="902"/>
                        <a:pt x="317" y="892"/>
                        <a:pt x="357" y="872"/>
                      </a:cubicBezTo>
                      <a:cubicBezTo>
                        <a:pt x="555" y="674"/>
                        <a:pt x="713" y="476"/>
                        <a:pt x="872" y="278"/>
                      </a:cubicBezTo>
                      <a:lnTo>
                        <a:pt x="872" y="1"/>
                      </a:ln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1034;p42">
                  <a:extLst>
                    <a:ext uri="{FF2B5EF4-FFF2-40B4-BE49-F238E27FC236}">
                      <a16:creationId xmlns:a16="http://schemas.microsoft.com/office/drawing/2014/main" id="{995B8211-812F-A34F-9E07-8984F7602B1F}"/>
                    </a:ext>
                  </a:extLst>
                </p:cNvPr>
                <p:cNvSpPr/>
                <p:nvPr/>
              </p:nvSpPr>
              <p:spPr>
                <a:xfrm>
                  <a:off x="7595055" y="2437918"/>
                  <a:ext cx="146554" cy="123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" h="1071" extrusionOk="0">
                      <a:moveTo>
                        <a:pt x="1268" y="1"/>
                      </a:moveTo>
                      <a:cubicBezTo>
                        <a:pt x="1149" y="40"/>
                        <a:pt x="1031" y="80"/>
                        <a:pt x="951" y="159"/>
                      </a:cubicBezTo>
                      <a:cubicBezTo>
                        <a:pt x="674" y="357"/>
                        <a:pt x="397" y="555"/>
                        <a:pt x="159" y="753"/>
                      </a:cubicBezTo>
                      <a:cubicBezTo>
                        <a:pt x="80" y="833"/>
                        <a:pt x="40" y="912"/>
                        <a:pt x="1" y="991"/>
                      </a:cubicBezTo>
                      <a:cubicBezTo>
                        <a:pt x="80" y="1031"/>
                        <a:pt x="159" y="1070"/>
                        <a:pt x="278" y="1070"/>
                      </a:cubicBezTo>
                      <a:cubicBezTo>
                        <a:pt x="793" y="951"/>
                        <a:pt x="1189" y="516"/>
                        <a:pt x="126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1035;p42">
                  <a:extLst>
                    <a:ext uri="{FF2B5EF4-FFF2-40B4-BE49-F238E27FC236}">
                      <a16:creationId xmlns:a16="http://schemas.microsoft.com/office/drawing/2014/main" id="{120036A7-F0D1-F540-AD30-CE0670A1E6E3}"/>
                    </a:ext>
                  </a:extLst>
                </p:cNvPr>
                <p:cNvSpPr/>
                <p:nvPr/>
              </p:nvSpPr>
              <p:spPr>
                <a:xfrm>
                  <a:off x="7151357" y="2172648"/>
                  <a:ext cx="128191" cy="192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664" extrusionOk="0">
                      <a:moveTo>
                        <a:pt x="436" y="0"/>
                      </a:moveTo>
                      <a:cubicBezTo>
                        <a:pt x="396" y="40"/>
                        <a:pt x="238" y="119"/>
                        <a:pt x="238" y="159"/>
                      </a:cubicBezTo>
                      <a:cubicBezTo>
                        <a:pt x="0" y="832"/>
                        <a:pt x="396" y="1545"/>
                        <a:pt x="1109" y="1664"/>
                      </a:cubicBezTo>
                      <a:cubicBezTo>
                        <a:pt x="951" y="1426"/>
                        <a:pt x="832" y="1189"/>
                        <a:pt x="713" y="951"/>
                      </a:cubicBezTo>
                      <a:cubicBezTo>
                        <a:pt x="634" y="674"/>
                        <a:pt x="594" y="396"/>
                        <a:pt x="555" y="159"/>
                      </a:cubicBezTo>
                      <a:cubicBezTo>
                        <a:pt x="555" y="79"/>
                        <a:pt x="436" y="0"/>
                        <a:pt x="4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1036;p42">
                  <a:extLst>
                    <a:ext uri="{FF2B5EF4-FFF2-40B4-BE49-F238E27FC236}">
                      <a16:creationId xmlns:a16="http://schemas.microsoft.com/office/drawing/2014/main" id="{FFEADD82-2EC6-8248-8384-F800BAB26030}"/>
                    </a:ext>
                  </a:extLst>
                </p:cNvPr>
                <p:cNvSpPr/>
                <p:nvPr/>
              </p:nvSpPr>
              <p:spPr>
                <a:xfrm>
                  <a:off x="7096385" y="2264112"/>
                  <a:ext cx="114564" cy="165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2" h="1430" extrusionOk="0">
                      <a:moveTo>
                        <a:pt x="199" y="0"/>
                      </a:moveTo>
                      <a:cubicBezTo>
                        <a:pt x="120" y="0"/>
                        <a:pt x="41" y="80"/>
                        <a:pt x="41" y="159"/>
                      </a:cubicBezTo>
                      <a:cubicBezTo>
                        <a:pt x="1" y="515"/>
                        <a:pt x="80" y="872"/>
                        <a:pt x="278" y="1189"/>
                      </a:cubicBezTo>
                      <a:cubicBezTo>
                        <a:pt x="381" y="1342"/>
                        <a:pt x="549" y="1430"/>
                        <a:pt x="719" y="1430"/>
                      </a:cubicBezTo>
                      <a:cubicBezTo>
                        <a:pt x="813" y="1430"/>
                        <a:pt x="907" y="1403"/>
                        <a:pt x="991" y="1347"/>
                      </a:cubicBezTo>
                      <a:cubicBezTo>
                        <a:pt x="991" y="1308"/>
                        <a:pt x="952" y="1308"/>
                        <a:pt x="912" y="1268"/>
                      </a:cubicBezTo>
                      <a:cubicBezTo>
                        <a:pt x="635" y="1030"/>
                        <a:pt x="476" y="713"/>
                        <a:pt x="476" y="397"/>
                      </a:cubicBezTo>
                      <a:cubicBezTo>
                        <a:pt x="437" y="278"/>
                        <a:pt x="437" y="198"/>
                        <a:pt x="397" y="80"/>
                      </a:cubicBezTo>
                      <a:cubicBezTo>
                        <a:pt x="318" y="40"/>
                        <a:pt x="278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1037;p42">
                  <a:extLst>
                    <a:ext uri="{FF2B5EF4-FFF2-40B4-BE49-F238E27FC236}">
                      <a16:creationId xmlns:a16="http://schemas.microsoft.com/office/drawing/2014/main" id="{93408726-236E-C34D-8DFF-E50E33930942}"/>
                    </a:ext>
                  </a:extLst>
                </p:cNvPr>
                <p:cNvSpPr/>
                <p:nvPr/>
              </p:nvSpPr>
              <p:spPr>
                <a:xfrm>
                  <a:off x="7059892" y="1958768"/>
                  <a:ext cx="100705" cy="250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2" h="2170" extrusionOk="0">
                      <a:moveTo>
                        <a:pt x="713" y="0"/>
                      </a:moveTo>
                      <a:cubicBezTo>
                        <a:pt x="673" y="0"/>
                        <a:pt x="634" y="10"/>
                        <a:pt x="594" y="30"/>
                      </a:cubicBezTo>
                      <a:cubicBezTo>
                        <a:pt x="475" y="109"/>
                        <a:pt x="396" y="188"/>
                        <a:pt x="317" y="307"/>
                      </a:cubicBezTo>
                      <a:cubicBezTo>
                        <a:pt x="79" y="783"/>
                        <a:pt x="0" y="1337"/>
                        <a:pt x="79" y="1852"/>
                      </a:cubicBezTo>
                      <a:cubicBezTo>
                        <a:pt x="119" y="1971"/>
                        <a:pt x="158" y="2090"/>
                        <a:pt x="198" y="2169"/>
                      </a:cubicBezTo>
                      <a:lnTo>
                        <a:pt x="317" y="2169"/>
                      </a:lnTo>
                      <a:cubicBezTo>
                        <a:pt x="357" y="2090"/>
                        <a:pt x="357" y="1971"/>
                        <a:pt x="396" y="1852"/>
                      </a:cubicBezTo>
                      <a:cubicBezTo>
                        <a:pt x="436" y="1298"/>
                        <a:pt x="594" y="743"/>
                        <a:pt x="832" y="268"/>
                      </a:cubicBezTo>
                      <a:cubicBezTo>
                        <a:pt x="871" y="188"/>
                        <a:pt x="871" y="109"/>
                        <a:pt x="832" y="30"/>
                      </a:cubicBezTo>
                      <a:cubicBezTo>
                        <a:pt x="792" y="10"/>
                        <a:pt x="753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1038;p42">
                  <a:extLst>
                    <a:ext uri="{FF2B5EF4-FFF2-40B4-BE49-F238E27FC236}">
                      <a16:creationId xmlns:a16="http://schemas.microsoft.com/office/drawing/2014/main" id="{A78225CA-8FE1-8C4B-9734-CAAB172BA940}"/>
                    </a:ext>
                  </a:extLst>
                </p:cNvPr>
                <p:cNvSpPr/>
                <p:nvPr/>
              </p:nvSpPr>
              <p:spPr>
                <a:xfrm>
                  <a:off x="7523800" y="1260656"/>
                  <a:ext cx="87771" cy="327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" h="2838" extrusionOk="0">
                      <a:moveTo>
                        <a:pt x="486" y="0"/>
                      </a:moveTo>
                      <a:cubicBezTo>
                        <a:pt x="389" y="0"/>
                        <a:pt x="301" y="53"/>
                        <a:pt x="301" y="173"/>
                      </a:cubicBezTo>
                      <a:cubicBezTo>
                        <a:pt x="222" y="965"/>
                        <a:pt x="142" y="1757"/>
                        <a:pt x="23" y="2549"/>
                      </a:cubicBezTo>
                      <a:cubicBezTo>
                        <a:pt x="0" y="2734"/>
                        <a:pt x="138" y="2838"/>
                        <a:pt x="266" y="2838"/>
                      </a:cubicBezTo>
                      <a:cubicBezTo>
                        <a:pt x="357" y="2838"/>
                        <a:pt x="443" y="2784"/>
                        <a:pt x="459" y="2668"/>
                      </a:cubicBezTo>
                      <a:cubicBezTo>
                        <a:pt x="618" y="1836"/>
                        <a:pt x="697" y="1044"/>
                        <a:pt x="736" y="252"/>
                      </a:cubicBezTo>
                      <a:cubicBezTo>
                        <a:pt x="759" y="94"/>
                        <a:pt x="614" y="0"/>
                        <a:pt x="48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1039;p42">
                  <a:extLst>
                    <a:ext uri="{FF2B5EF4-FFF2-40B4-BE49-F238E27FC236}">
                      <a16:creationId xmlns:a16="http://schemas.microsoft.com/office/drawing/2014/main" id="{37785D6E-ECFC-0042-9693-F9966C28ECF3}"/>
                    </a:ext>
                  </a:extLst>
                </p:cNvPr>
                <p:cNvSpPr/>
                <p:nvPr/>
              </p:nvSpPr>
              <p:spPr>
                <a:xfrm>
                  <a:off x="7887928" y="1374872"/>
                  <a:ext cx="150942" cy="245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" h="2130" extrusionOk="0">
                      <a:moveTo>
                        <a:pt x="1018" y="1"/>
                      </a:moveTo>
                      <a:cubicBezTo>
                        <a:pt x="944" y="1"/>
                        <a:pt x="872" y="40"/>
                        <a:pt x="832" y="134"/>
                      </a:cubicBezTo>
                      <a:cubicBezTo>
                        <a:pt x="594" y="689"/>
                        <a:pt x="317" y="1244"/>
                        <a:pt x="79" y="1798"/>
                      </a:cubicBezTo>
                      <a:cubicBezTo>
                        <a:pt x="1" y="1981"/>
                        <a:pt x="164" y="2130"/>
                        <a:pt x="318" y="2130"/>
                      </a:cubicBezTo>
                      <a:cubicBezTo>
                        <a:pt x="397" y="2130"/>
                        <a:pt x="474" y="2090"/>
                        <a:pt x="515" y="1996"/>
                      </a:cubicBezTo>
                      <a:cubicBezTo>
                        <a:pt x="752" y="1442"/>
                        <a:pt x="990" y="887"/>
                        <a:pt x="1228" y="332"/>
                      </a:cubicBezTo>
                      <a:cubicBezTo>
                        <a:pt x="1306" y="149"/>
                        <a:pt x="1160" y="1"/>
                        <a:pt x="1018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6" name="Google Shape;1040;p42">
                  <a:extLst>
                    <a:ext uri="{FF2B5EF4-FFF2-40B4-BE49-F238E27FC236}">
                      <a16:creationId xmlns:a16="http://schemas.microsoft.com/office/drawing/2014/main" id="{5F38679E-9E2A-0248-AF2D-C80FFE8D8A9C}"/>
                    </a:ext>
                  </a:extLst>
                </p:cNvPr>
                <p:cNvSpPr/>
                <p:nvPr/>
              </p:nvSpPr>
              <p:spPr>
                <a:xfrm>
                  <a:off x="8148811" y="1612888"/>
                  <a:ext cx="214229" cy="157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362" extrusionOk="0">
                      <a:moveTo>
                        <a:pt x="1558" y="0"/>
                      </a:moveTo>
                      <a:cubicBezTo>
                        <a:pt x="1516" y="0"/>
                        <a:pt x="1470" y="16"/>
                        <a:pt x="1425" y="54"/>
                      </a:cubicBezTo>
                      <a:cubicBezTo>
                        <a:pt x="1029" y="371"/>
                        <a:pt x="633" y="688"/>
                        <a:pt x="197" y="965"/>
                      </a:cubicBezTo>
                      <a:cubicBezTo>
                        <a:pt x="1" y="1096"/>
                        <a:pt x="128" y="1361"/>
                        <a:pt x="334" y="1361"/>
                      </a:cubicBezTo>
                      <a:cubicBezTo>
                        <a:pt x="378" y="1361"/>
                        <a:pt x="426" y="1349"/>
                        <a:pt x="474" y="1322"/>
                      </a:cubicBezTo>
                      <a:cubicBezTo>
                        <a:pt x="870" y="1044"/>
                        <a:pt x="1306" y="767"/>
                        <a:pt x="1662" y="450"/>
                      </a:cubicBezTo>
                      <a:cubicBezTo>
                        <a:pt x="1855" y="290"/>
                        <a:pt x="1736" y="0"/>
                        <a:pt x="155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7" name="Google Shape;1041;p42">
                  <a:extLst>
                    <a:ext uri="{FF2B5EF4-FFF2-40B4-BE49-F238E27FC236}">
                      <a16:creationId xmlns:a16="http://schemas.microsoft.com/office/drawing/2014/main" id="{AB14A358-DE17-3D41-8973-645A4B834131}"/>
                    </a:ext>
                  </a:extLst>
                </p:cNvPr>
                <p:cNvSpPr/>
                <p:nvPr/>
              </p:nvSpPr>
              <p:spPr>
                <a:xfrm>
                  <a:off x="8194312" y="2076217"/>
                  <a:ext cx="309737" cy="73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638" extrusionOk="0">
                      <a:moveTo>
                        <a:pt x="2375" y="1"/>
                      </a:moveTo>
                      <a:cubicBezTo>
                        <a:pt x="2363" y="1"/>
                        <a:pt x="2351" y="2"/>
                        <a:pt x="2338" y="3"/>
                      </a:cubicBezTo>
                      <a:cubicBezTo>
                        <a:pt x="1665" y="82"/>
                        <a:pt x="991" y="122"/>
                        <a:pt x="318" y="162"/>
                      </a:cubicBezTo>
                      <a:cubicBezTo>
                        <a:pt x="1" y="201"/>
                        <a:pt x="40" y="637"/>
                        <a:pt x="357" y="637"/>
                      </a:cubicBezTo>
                      <a:cubicBezTo>
                        <a:pt x="1031" y="597"/>
                        <a:pt x="1704" y="518"/>
                        <a:pt x="2378" y="479"/>
                      </a:cubicBezTo>
                      <a:cubicBezTo>
                        <a:pt x="2682" y="441"/>
                        <a:pt x="2657" y="1"/>
                        <a:pt x="2375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1042;p42">
                  <a:extLst>
                    <a:ext uri="{FF2B5EF4-FFF2-40B4-BE49-F238E27FC236}">
                      <a16:creationId xmlns:a16="http://schemas.microsoft.com/office/drawing/2014/main" id="{7E4CC3B4-4E30-B042-B9C7-EC97552EEE08}"/>
                    </a:ext>
                  </a:extLst>
                </p:cNvPr>
                <p:cNvSpPr/>
                <p:nvPr/>
              </p:nvSpPr>
              <p:spPr>
                <a:xfrm>
                  <a:off x="8079750" y="2389876"/>
                  <a:ext cx="229358" cy="114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6" h="992" extrusionOk="0">
                      <a:moveTo>
                        <a:pt x="372" y="0"/>
                      </a:moveTo>
                      <a:cubicBezTo>
                        <a:pt x="122" y="0"/>
                        <a:pt x="0" y="356"/>
                        <a:pt x="280" y="496"/>
                      </a:cubicBezTo>
                      <a:cubicBezTo>
                        <a:pt x="676" y="654"/>
                        <a:pt x="1072" y="813"/>
                        <a:pt x="1508" y="971"/>
                      </a:cubicBezTo>
                      <a:cubicBezTo>
                        <a:pt x="1541" y="985"/>
                        <a:pt x="1573" y="992"/>
                        <a:pt x="1604" y="992"/>
                      </a:cubicBezTo>
                      <a:cubicBezTo>
                        <a:pt x="1834" y="992"/>
                        <a:pt x="1985" y="645"/>
                        <a:pt x="1706" y="575"/>
                      </a:cubicBezTo>
                      <a:cubicBezTo>
                        <a:pt x="1310" y="417"/>
                        <a:pt x="874" y="219"/>
                        <a:pt x="478" y="21"/>
                      </a:cubicBezTo>
                      <a:cubicBezTo>
                        <a:pt x="441" y="7"/>
                        <a:pt x="405" y="0"/>
                        <a:pt x="372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1043;p42">
                  <a:extLst>
                    <a:ext uri="{FF2B5EF4-FFF2-40B4-BE49-F238E27FC236}">
                      <a16:creationId xmlns:a16="http://schemas.microsoft.com/office/drawing/2014/main" id="{5774ADC1-0508-2C43-A49F-A52235EA2933}"/>
                    </a:ext>
                  </a:extLst>
                </p:cNvPr>
                <p:cNvSpPr/>
                <p:nvPr/>
              </p:nvSpPr>
              <p:spPr>
                <a:xfrm>
                  <a:off x="7815518" y="2680785"/>
                  <a:ext cx="190670" cy="267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" h="2313" extrusionOk="0">
                      <a:moveTo>
                        <a:pt x="311" y="0"/>
                      </a:moveTo>
                      <a:cubicBezTo>
                        <a:pt x="163" y="0"/>
                        <a:pt x="1" y="187"/>
                        <a:pt x="112" y="354"/>
                      </a:cubicBezTo>
                      <a:cubicBezTo>
                        <a:pt x="429" y="987"/>
                        <a:pt x="785" y="1621"/>
                        <a:pt x="1181" y="2215"/>
                      </a:cubicBezTo>
                      <a:cubicBezTo>
                        <a:pt x="1227" y="2284"/>
                        <a:pt x="1289" y="2313"/>
                        <a:pt x="1351" y="2313"/>
                      </a:cubicBezTo>
                      <a:cubicBezTo>
                        <a:pt x="1502" y="2313"/>
                        <a:pt x="1651" y="2136"/>
                        <a:pt x="1538" y="1938"/>
                      </a:cubicBezTo>
                      <a:cubicBezTo>
                        <a:pt x="1181" y="1344"/>
                        <a:pt x="825" y="750"/>
                        <a:pt x="468" y="116"/>
                      </a:cubicBezTo>
                      <a:cubicBezTo>
                        <a:pt x="433" y="34"/>
                        <a:pt x="373" y="0"/>
                        <a:pt x="31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44;p42">
                  <a:extLst>
                    <a:ext uri="{FF2B5EF4-FFF2-40B4-BE49-F238E27FC236}">
                      <a16:creationId xmlns:a16="http://schemas.microsoft.com/office/drawing/2014/main" id="{2007387D-3D5A-6045-BE9E-DD9BE3AD12B9}"/>
                    </a:ext>
                  </a:extLst>
                </p:cNvPr>
                <p:cNvSpPr/>
                <p:nvPr/>
              </p:nvSpPr>
              <p:spPr>
                <a:xfrm>
                  <a:off x="7521836" y="2870182"/>
                  <a:ext cx="57166" cy="24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" h="2142" extrusionOk="0">
                      <a:moveTo>
                        <a:pt x="294" y="0"/>
                      </a:moveTo>
                      <a:cubicBezTo>
                        <a:pt x="175" y="0"/>
                        <a:pt x="40" y="90"/>
                        <a:pt x="40" y="259"/>
                      </a:cubicBezTo>
                      <a:cubicBezTo>
                        <a:pt x="40" y="813"/>
                        <a:pt x="40" y="1368"/>
                        <a:pt x="1" y="1922"/>
                      </a:cubicBezTo>
                      <a:cubicBezTo>
                        <a:pt x="1" y="2071"/>
                        <a:pt x="105" y="2141"/>
                        <a:pt x="216" y="2141"/>
                      </a:cubicBezTo>
                      <a:cubicBezTo>
                        <a:pt x="342" y="2141"/>
                        <a:pt x="476" y="2051"/>
                        <a:pt x="476" y="1883"/>
                      </a:cubicBezTo>
                      <a:lnTo>
                        <a:pt x="476" y="219"/>
                      </a:lnTo>
                      <a:cubicBezTo>
                        <a:pt x="495" y="70"/>
                        <a:pt x="400" y="0"/>
                        <a:pt x="294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45;p42">
                  <a:extLst>
                    <a:ext uri="{FF2B5EF4-FFF2-40B4-BE49-F238E27FC236}">
                      <a16:creationId xmlns:a16="http://schemas.microsoft.com/office/drawing/2014/main" id="{E78B0244-CF8C-394D-B198-C34528E445C3}"/>
                    </a:ext>
                  </a:extLst>
                </p:cNvPr>
                <p:cNvSpPr/>
                <p:nvPr/>
              </p:nvSpPr>
              <p:spPr>
                <a:xfrm>
                  <a:off x="7060238" y="2794192"/>
                  <a:ext cx="209032" cy="239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2077" extrusionOk="0">
                      <a:moveTo>
                        <a:pt x="1471" y="0"/>
                      </a:moveTo>
                      <a:cubicBezTo>
                        <a:pt x="1413" y="0"/>
                        <a:pt x="1354" y="25"/>
                        <a:pt x="1304" y="85"/>
                      </a:cubicBezTo>
                      <a:lnTo>
                        <a:pt x="116" y="1709"/>
                      </a:lnTo>
                      <a:cubicBezTo>
                        <a:pt x="0" y="1882"/>
                        <a:pt x="159" y="2077"/>
                        <a:pt x="315" y="2077"/>
                      </a:cubicBezTo>
                      <a:cubicBezTo>
                        <a:pt x="372" y="2077"/>
                        <a:pt x="430" y="2050"/>
                        <a:pt x="472" y="1986"/>
                      </a:cubicBezTo>
                      <a:lnTo>
                        <a:pt x="1661" y="402"/>
                      </a:lnTo>
                      <a:cubicBezTo>
                        <a:pt x="1809" y="223"/>
                        <a:pt x="1646" y="0"/>
                        <a:pt x="1471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46;p42">
                  <a:extLst>
                    <a:ext uri="{FF2B5EF4-FFF2-40B4-BE49-F238E27FC236}">
                      <a16:creationId xmlns:a16="http://schemas.microsoft.com/office/drawing/2014/main" id="{050B4319-4B7F-F742-8479-3B7B849CCBE2}"/>
                    </a:ext>
                  </a:extLst>
                </p:cNvPr>
                <p:cNvSpPr/>
                <p:nvPr/>
              </p:nvSpPr>
              <p:spPr>
                <a:xfrm>
                  <a:off x="6816447" y="2595095"/>
                  <a:ext cx="226355" cy="15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0" h="1331" extrusionOk="0">
                      <a:moveTo>
                        <a:pt x="1620" y="0"/>
                      </a:moveTo>
                      <a:cubicBezTo>
                        <a:pt x="1586" y="0"/>
                        <a:pt x="1550" y="8"/>
                        <a:pt x="1514" y="26"/>
                      </a:cubicBezTo>
                      <a:cubicBezTo>
                        <a:pt x="1078" y="343"/>
                        <a:pt x="642" y="620"/>
                        <a:pt x="167" y="898"/>
                      </a:cubicBezTo>
                      <a:cubicBezTo>
                        <a:pt x="1" y="1030"/>
                        <a:pt x="141" y="1330"/>
                        <a:pt x="331" y="1330"/>
                      </a:cubicBezTo>
                      <a:cubicBezTo>
                        <a:pt x="368" y="1330"/>
                        <a:pt x="406" y="1319"/>
                        <a:pt x="444" y="1294"/>
                      </a:cubicBezTo>
                      <a:cubicBezTo>
                        <a:pt x="880" y="1016"/>
                        <a:pt x="1355" y="700"/>
                        <a:pt x="1791" y="422"/>
                      </a:cubicBezTo>
                      <a:cubicBezTo>
                        <a:pt x="1959" y="254"/>
                        <a:pt x="1813" y="0"/>
                        <a:pt x="1620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47;p42">
                  <a:extLst>
                    <a:ext uri="{FF2B5EF4-FFF2-40B4-BE49-F238E27FC236}">
                      <a16:creationId xmlns:a16="http://schemas.microsoft.com/office/drawing/2014/main" id="{99ED18E8-A90D-0E4D-B14E-4CEA0FFCF1BE}"/>
                    </a:ext>
                  </a:extLst>
                </p:cNvPr>
                <p:cNvSpPr/>
                <p:nvPr/>
              </p:nvSpPr>
              <p:spPr>
                <a:xfrm>
                  <a:off x="6535007" y="2382716"/>
                  <a:ext cx="312740" cy="105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917" extrusionOk="0">
                      <a:moveTo>
                        <a:pt x="2291" y="1"/>
                      </a:moveTo>
                      <a:cubicBezTo>
                        <a:pt x="2277" y="1"/>
                        <a:pt x="2263" y="1"/>
                        <a:pt x="2247" y="3"/>
                      </a:cubicBezTo>
                      <a:cubicBezTo>
                        <a:pt x="1614" y="201"/>
                        <a:pt x="940" y="320"/>
                        <a:pt x="267" y="439"/>
                      </a:cubicBezTo>
                      <a:cubicBezTo>
                        <a:pt x="1" y="477"/>
                        <a:pt x="27" y="917"/>
                        <a:pt x="274" y="917"/>
                      </a:cubicBezTo>
                      <a:cubicBezTo>
                        <a:pt x="285" y="917"/>
                        <a:pt x="295" y="916"/>
                        <a:pt x="306" y="914"/>
                      </a:cubicBezTo>
                      <a:cubicBezTo>
                        <a:pt x="1020" y="796"/>
                        <a:pt x="1733" y="637"/>
                        <a:pt x="2406" y="439"/>
                      </a:cubicBezTo>
                      <a:cubicBezTo>
                        <a:pt x="2708" y="364"/>
                        <a:pt x="2578" y="1"/>
                        <a:pt x="2291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8;p42">
                  <a:extLst>
                    <a:ext uri="{FF2B5EF4-FFF2-40B4-BE49-F238E27FC236}">
                      <a16:creationId xmlns:a16="http://schemas.microsoft.com/office/drawing/2014/main" id="{BA3453A0-EB61-2A40-9B27-2E5CB45CECF5}"/>
                    </a:ext>
                  </a:extLst>
                </p:cNvPr>
                <p:cNvSpPr/>
                <p:nvPr/>
              </p:nvSpPr>
              <p:spPr>
                <a:xfrm>
                  <a:off x="6652687" y="2090306"/>
                  <a:ext cx="178544" cy="59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516" extrusionOk="0">
                      <a:moveTo>
                        <a:pt x="1228" y="0"/>
                      </a:moveTo>
                      <a:cubicBezTo>
                        <a:pt x="951" y="40"/>
                        <a:pt x="634" y="40"/>
                        <a:pt x="317" y="40"/>
                      </a:cubicBezTo>
                      <a:cubicBezTo>
                        <a:pt x="1" y="40"/>
                        <a:pt x="40" y="515"/>
                        <a:pt x="357" y="515"/>
                      </a:cubicBezTo>
                      <a:cubicBezTo>
                        <a:pt x="674" y="515"/>
                        <a:pt x="951" y="515"/>
                        <a:pt x="1268" y="475"/>
                      </a:cubicBezTo>
                      <a:cubicBezTo>
                        <a:pt x="1545" y="396"/>
                        <a:pt x="1506" y="40"/>
                        <a:pt x="1228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49;p42">
                  <a:extLst>
                    <a:ext uri="{FF2B5EF4-FFF2-40B4-BE49-F238E27FC236}">
                      <a16:creationId xmlns:a16="http://schemas.microsoft.com/office/drawing/2014/main" id="{8DA0E8F3-73AE-EF45-8F63-3ED013589408}"/>
                    </a:ext>
                  </a:extLst>
                </p:cNvPr>
                <p:cNvSpPr/>
                <p:nvPr/>
              </p:nvSpPr>
              <p:spPr>
                <a:xfrm>
                  <a:off x="6528424" y="1685298"/>
                  <a:ext cx="358473" cy="160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1389" extrusionOk="0">
                      <a:moveTo>
                        <a:pt x="386" y="1"/>
                      </a:moveTo>
                      <a:cubicBezTo>
                        <a:pt x="156" y="1"/>
                        <a:pt x="0" y="348"/>
                        <a:pt x="245" y="417"/>
                      </a:cubicBezTo>
                      <a:lnTo>
                        <a:pt x="2621" y="1368"/>
                      </a:lnTo>
                      <a:cubicBezTo>
                        <a:pt x="2659" y="1382"/>
                        <a:pt x="2695" y="1388"/>
                        <a:pt x="2729" y="1388"/>
                      </a:cubicBezTo>
                      <a:cubicBezTo>
                        <a:pt x="2979" y="1388"/>
                        <a:pt x="3103" y="1042"/>
                        <a:pt x="2859" y="972"/>
                      </a:cubicBezTo>
                      <a:lnTo>
                        <a:pt x="482" y="21"/>
                      </a:lnTo>
                      <a:cubicBezTo>
                        <a:pt x="449" y="7"/>
                        <a:pt x="417" y="1"/>
                        <a:pt x="386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50;p42">
                  <a:extLst>
                    <a:ext uri="{FF2B5EF4-FFF2-40B4-BE49-F238E27FC236}">
                      <a16:creationId xmlns:a16="http://schemas.microsoft.com/office/drawing/2014/main" id="{4423D4B8-84ED-DC44-A585-434BA8F7A25B}"/>
                    </a:ext>
                  </a:extLst>
                </p:cNvPr>
                <p:cNvSpPr/>
                <p:nvPr/>
              </p:nvSpPr>
              <p:spPr>
                <a:xfrm>
                  <a:off x="6920962" y="1439428"/>
                  <a:ext cx="157409" cy="228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" h="1981" extrusionOk="0">
                      <a:moveTo>
                        <a:pt x="270" y="1"/>
                      </a:moveTo>
                      <a:cubicBezTo>
                        <a:pt x="131" y="1"/>
                        <a:pt x="0" y="126"/>
                        <a:pt x="54" y="288"/>
                      </a:cubicBezTo>
                      <a:cubicBezTo>
                        <a:pt x="252" y="843"/>
                        <a:pt x="530" y="1398"/>
                        <a:pt x="886" y="1913"/>
                      </a:cubicBezTo>
                      <a:cubicBezTo>
                        <a:pt x="934" y="1961"/>
                        <a:pt x="989" y="1981"/>
                        <a:pt x="1043" y="1981"/>
                      </a:cubicBezTo>
                      <a:cubicBezTo>
                        <a:pt x="1210" y="1981"/>
                        <a:pt x="1363" y="1785"/>
                        <a:pt x="1243" y="1635"/>
                      </a:cubicBezTo>
                      <a:cubicBezTo>
                        <a:pt x="926" y="1160"/>
                        <a:pt x="648" y="645"/>
                        <a:pt x="450" y="90"/>
                      </a:cubicBezTo>
                      <a:cubicBezTo>
                        <a:pt x="400" y="28"/>
                        <a:pt x="334" y="1"/>
                        <a:pt x="270" y="1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51;p42">
                  <a:extLst>
                    <a:ext uri="{FF2B5EF4-FFF2-40B4-BE49-F238E27FC236}">
                      <a16:creationId xmlns:a16="http://schemas.microsoft.com/office/drawing/2014/main" id="{858E810F-5C76-1F4C-8723-C76BC3EFB0CC}"/>
                    </a:ext>
                  </a:extLst>
                </p:cNvPr>
                <p:cNvSpPr/>
                <p:nvPr/>
              </p:nvSpPr>
              <p:spPr>
                <a:xfrm>
                  <a:off x="7245016" y="1392541"/>
                  <a:ext cx="85807" cy="178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3" h="1543" extrusionOk="0">
                      <a:moveTo>
                        <a:pt x="236" y="0"/>
                      </a:moveTo>
                      <a:cubicBezTo>
                        <a:pt x="113" y="0"/>
                        <a:pt x="0" y="90"/>
                        <a:pt x="21" y="259"/>
                      </a:cubicBezTo>
                      <a:cubicBezTo>
                        <a:pt x="61" y="615"/>
                        <a:pt x="180" y="1011"/>
                        <a:pt x="259" y="1368"/>
                      </a:cubicBezTo>
                      <a:cubicBezTo>
                        <a:pt x="290" y="1492"/>
                        <a:pt x="375" y="1543"/>
                        <a:pt x="463" y="1543"/>
                      </a:cubicBezTo>
                      <a:cubicBezTo>
                        <a:pt x="600" y="1543"/>
                        <a:pt x="743" y="1418"/>
                        <a:pt x="695" y="1249"/>
                      </a:cubicBezTo>
                      <a:cubicBezTo>
                        <a:pt x="615" y="892"/>
                        <a:pt x="536" y="536"/>
                        <a:pt x="496" y="219"/>
                      </a:cubicBezTo>
                      <a:cubicBezTo>
                        <a:pt x="459" y="70"/>
                        <a:pt x="344" y="0"/>
                        <a:pt x="236" y="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6" name="Google Shape;1052;p42">
                <a:extLst>
                  <a:ext uri="{FF2B5EF4-FFF2-40B4-BE49-F238E27FC236}">
                    <a16:creationId xmlns:a16="http://schemas.microsoft.com/office/drawing/2014/main" id="{44C8CD9F-B7F6-6942-A095-2D87FC15CA24}"/>
                  </a:ext>
                </a:extLst>
              </p:cNvPr>
              <p:cNvSpPr/>
              <p:nvPr/>
            </p:nvSpPr>
            <p:spPr>
              <a:xfrm rot="20732750">
                <a:off x="7495166" y="4185991"/>
                <a:ext cx="715594" cy="530807"/>
              </a:xfrm>
              <a:custGeom>
                <a:avLst/>
                <a:gdLst/>
                <a:ahLst/>
                <a:cxnLst/>
                <a:rect l="l" t="t" r="r" b="b"/>
                <a:pathLst>
                  <a:path w="12437" h="9225" extrusionOk="0">
                    <a:moveTo>
                      <a:pt x="1895" y="0"/>
                    </a:moveTo>
                    <a:cubicBezTo>
                      <a:pt x="1313" y="0"/>
                      <a:pt x="705" y="248"/>
                      <a:pt x="197" y="558"/>
                    </a:cubicBezTo>
                    <a:cubicBezTo>
                      <a:pt x="0" y="721"/>
                      <a:pt x="155" y="993"/>
                      <a:pt x="349" y="993"/>
                    </a:cubicBezTo>
                    <a:cubicBezTo>
                      <a:pt x="390" y="993"/>
                      <a:pt x="433" y="981"/>
                      <a:pt x="474" y="954"/>
                    </a:cubicBezTo>
                    <a:cubicBezTo>
                      <a:pt x="915" y="666"/>
                      <a:pt x="1403" y="443"/>
                      <a:pt x="1857" y="443"/>
                    </a:cubicBezTo>
                    <a:cubicBezTo>
                      <a:pt x="2339" y="443"/>
                      <a:pt x="2782" y="695"/>
                      <a:pt x="3088" y="1390"/>
                    </a:cubicBezTo>
                    <a:cubicBezTo>
                      <a:pt x="3247" y="1825"/>
                      <a:pt x="3366" y="2340"/>
                      <a:pt x="3405" y="2816"/>
                    </a:cubicBezTo>
                    <a:cubicBezTo>
                      <a:pt x="3405" y="3331"/>
                      <a:pt x="3564" y="3846"/>
                      <a:pt x="3881" y="4321"/>
                    </a:cubicBezTo>
                    <a:cubicBezTo>
                      <a:pt x="4166" y="4574"/>
                      <a:pt x="4552" y="4701"/>
                      <a:pt x="4939" y="4701"/>
                    </a:cubicBezTo>
                    <a:cubicBezTo>
                      <a:pt x="5036" y="4701"/>
                      <a:pt x="5132" y="4693"/>
                      <a:pt x="5227" y="4677"/>
                    </a:cubicBezTo>
                    <a:cubicBezTo>
                      <a:pt x="5604" y="4638"/>
                      <a:pt x="5802" y="4578"/>
                      <a:pt x="6005" y="4578"/>
                    </a:cubicBezTo>
                    <a:cubicBezTo>
                      <a:pt x="6208" y="4578"/>
                      <a:pt x="6416" y="4638"/>
                      <a:pt x="6812" y="4836"/>
                    </a:cubicBezTo>
                    <a:cubicBezTo>
                      <a:pt x="7248" y="4836"/>
                      <a:pt x="7604" y="5232"/>
                      <a:pt x="7564" y="5707"/>
                    </a:cubicBezTo>
                    <a:cubicBezTo>
                      <a:pt x="7564" y="5905"/>
                      <a:pt x="7604" y="6143"/>
                      <a:pt x="7604" y="6381"/>
                    </a:cubicBezTo>
                    <a:cubicBezTo>
                      <a:pt x="7683" y="7569"/>
                      <a:pt x="8119" y="8599"/>
                      <a:pt x="9466" y="8599"/>
                    </a:cubicBezTo>
                    <a:cubicBezTo>
                      <a:pt x="10535" y="8599"/>
                      <a:pt x="11328" y="7926"/>
                      <a:pt x="11961" y="7133"/>
                    </a:cubicBezTo>
                    <a:lnTo>
                      <a:pt x="11961" y="7133"/>
                    </a:lnTo>
                    <a:cubicBezTo>
                      <a:pt x="11922" y="7728"/>
                      <a:pt x="11882" y="8361"/>
                      <a:pt x="11763" y="8956"/>
                    </a:cubicBezTo>
                    <a:cubicBezTo>
                      <a:pt x="11740" y="9117"/>
                      <a:pt x="11891" y="9224"/>
                      <a:pt x="12029" y="9224"/>
                    </a:cubicBezTo>
                    <a:cubicBezTo>
                      <a:pt x="12129" y="9224"/>
                      <a:pt x="12222" y="9168"/>
                      <a:pt x="12239" y="9035"/>
                    </a:cubicBezTo>
                    <a:cubicBezTo>
                      <a:pt x="12358" y="8282"/>
                      <a:pt x="12397" y="7490"/>
                      <a:pt x="12437" y="6698"/>
                    </a:cubicBezTo>
                    <a:cubicBezTo>
                      <a:pt x="12437" y="6618"/>
                      <a:pt x="12397" y="6579"/>
                      <a:pt x="12358" y="6539"/>
                    </a:cubicBezTo>
                    <a:cubicBezTo>
                      <a:pt x="12414" y="6371"/>
                      <a:pt x="12272" y="6203"/>
                      <a:pt x="12127" y="6203"/>
                    </a:cubicBezTo>
                    <a:cubicBezTo>
                      <a:pt x="12068" y="6203"/>
                      <a:pt x="12008" y="6232"/>
                      <a:pt x="11961" y="6302"/>
                    </a:cubicBezTo>
                    <a:lnTo>
                      <a:pt x="11961" y="6341"/>
                    </a:lnTo>
                    <a:cubicBezTo>
                      <a:pt x="11922" y="6302"/>
                      <a:pt x="11882" y="6302"/>
                      <a:pt x="11843" y="6302"/>
                    </a:cubicBezTo>
                    <a:cubicBezTo>
                      <a:pt x="11130" y="6302"/>
                      <a:pt x="10417" y="6222"/>
                      <a:pt x="9704" y="6024"/>
                    </a:cubicBezTo>
                    <a:cubicBezTo>
                      <a:pt x="9681" y="6018"/>
                      <a:pt x="9659" y="6015"/>
                      <a:pt x="9639" y="6015"/>
                    </a:cubicBezTo>
                    <a:cubicBezTo>
                      <a:pt x="9416" y="6015"/>
                      <a:pt x="9370" y="6387"/>
                      <a:pt x="9624" y="6460"/>
                    </a:cubicBezTo>
                    <a:cubicBezTo>
                      <a:pt x="10298" y="6658"/>
                      <a:pt x="10971" y="6737"/>
                      <a:pt x="11645" y="6737"/>
                    </a:cubicBezTo>
                    <a:cubicBezTo>
                      <a:pt x="11146" y="7449"/>
                      <a:pt x="10456" y="8193"/>
                      <a:pt x="9574" y="8193"/>
                    </a:cubicBezTo>
                    <a:cubicBezTo>
                      <a:pt x="9474" y="8193"/>
                      <a:pt x="9372" y="8183"/>
                      <a:pt x="9268" y="8163"/>
                    </a:cubicBezTo>
                    <a:cubicBezTo>
                      <a:pt x="7763" y="7886"/>
                      <a:pt x="8277" y="6341"/>
                      <a:pt x="8000" y="5311"/>
                    </a:cubicBezTo>
                    <a:cubicBezTo>
                      <a:pt x="7742" y="4439"/>
                      <a:pt x="7167" y="4067"/>
                      <a:pt x="6405" y="4067"/>
                    </a:cubicBezTo>
                    <a:cubicBezTo>
                      <a:pt x="6233" y="4067"/>
                      <a:pt x="6051" y="4086"/>
                      <a:pt x="5861" y="4123"/>
                    </a:cubicBezTo>
                    <a:cubicBezTo>
                      <a:pt x="5573" y="4157"/>
                      <a:pt x="5292" y="4234"/>
                      <a:pt x="5025" y="4234"/>
                    </a:cubicBezTo>
                    <a:cubicBezTo>
                      <a:pt x="4667" y="4234"/>
                      <a:pt x="4334" y="4096"/>
                      <a:pt x="4039" y="3529"/>
                    </a:cubicBezTo>
                    <a:cubicBezTo>
                      <a:pt x="3801" y="3093"/>
                      <a:pt x="3841" y="2301"/>
                      <a:pt x="3722" y="1825"/>
                    </a:cubicBezTo>
                    <a:cubicBezTo>
                      <a:pt x="3643" y="1350"/>
                      <a:pt x="3445" y="914"/>
                      <a:pt x="3167" y="558"/>
                    </a:cubicBezTo>
                    <a:cubicBezTo>
                      <a:pt x="2800" y="155"/>
                      <a:pt x="2355" y="0"/>
                      <a:pt x="1895" y="0"/>
                    </a:cubicBezTo>
                    <a:close/>
                  </a:path>
                </a:pathLst>
              </a:custGeom>
              <a:solidFill>
                <a:srgbClr val="213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E44F8B1E-D30D-2344-8842-731D5C063A45}"/>
              </a:ext>
            </a:extLst>
          </p:cNvPr>
          <p:cNvSpPr txBox="1"/>
          <p:nvPr/>
        </p:nvSpPr>
        <p:spPr>
          <a:xfrm flipH="1">
            <a:off x="1743296" y="2503947"/>
            <a:ext cx="8810015" cy="2349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400" dirty="0">
                <a:solidFill>
                  <a:srgbClr val="000000"/>
                </a:solidFill>
              </a:rPr>
              <a:t>Biết kiềm chế cảm xúc tiêu cực sẽ giúp ta suy nghĩ rõ ràng và sáng tạo, dễ dàng thành công trong cuộc sống.</a:t>
            </a:r>
          </a:p>
        </p:txBody>
      </p:sp>
    </p:spTree>
    <p:extLst>
      <p:ext uri="{BB962C8B-B14F-4D97-AF65-F5344CB8AC3E}">
        <p14:creationId xmlns:p14="http://schemas.microsoft.com/office/powerpoint/2010/main" val="240334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F70A43-14B8-F642-BBA9-AC21584FB81A}"/>
              </a:ext>
            </a:extLst>
          </p:cNvPr>
          <p:cNvGrpSpPr/>
          <p:nvPr/>
        </p:nvGrpSpPr>
        <p:grpSpPr>
          <a:xfrm>
            <a:off x="320443" y="155026"/>
            <a:ext cx="2270392" cy="1200330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811824-B0F4-2748-B066-6FB9D59A1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2520277-2024-E34F-9DE8-8DAEF10D303C}"/>
                </a:ext>
              </a:extLst>
            </p:cNvPr>
            <p:cNvSpPr txBox="1"/>
            <p:nvPr/>
          </p:nvSpPr>
          <p:spPr>
            <a:xfrm>
              <a:off x="1442467" y="1610762"/>
              <a:ext cx="1840128" cy="534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2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EBC2B2-6475-9248-BC27-2B99CAB2508E}"/>
              </a:ext>
            </a:extLst>
          </p:cNvPr>
          <p:cNvSpPr txBox="1"/>
          <p:nvPr/>
        </p:nvSpPr>
        <p:spPr>
          <a:xfrm flipH="1">
            <a:off x="3210240" y="454250"/>
            <a:ext cx="866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B050"/>
                </a:solidFill>
              </a:rPr>
              <a:t>Quan sát tranh và nêu cách kiềm chế cảm xúc tiêu cực: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DE89836-6F9E-AB4A-95AA-F481A9E63F0A}"/>
              </a:ext>
            </a:extLst>
          </p:cNvPr>
          <p:cNvSpPr/>
          <p:nvPr/>
        </p:nvSpPr>
        <p:spPr>
          <a:xfrm>
            <a:off x="2755571" y="44943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5D2001C-8BAA-8B4C-8A7C-B217A950B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97" y="3923195"/>
            <a:ext cx="2684445" cy="28730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05F21A-E853-5B47-A772-372DA97E61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17" b="3664"/>
          <a:stretch/>
        </p:blipFill>
        <p:spPr>
          <a:xfrm>
            <a:off x="1159257" y="1145334"/>
            <a:ext cx="3061815" cy="27359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B8DA40-177A-6B47-A296-C10FD45331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79" y="1021407"/>
            <a:ext cx="3119432" cy="2971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9E009C-F5C0-EF40-BF98-380EA0C399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25" y="1098844"/>
            <a:ext cx="3424862" cy="28881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D6511E-AAE7-5D46-96A8-A5B4243B71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58" y="3903611"/>
            <a:ext cx="2684445" cy="29543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701E4CD-B54A-CC4F-9363-1FB4D897A90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8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9" r="10599"/>
          <a:stretch/>
        </p:blipFill>
        <p:spPr>
          <a:xfrm>
            <a:off x="8252793" y="3927361"/>
            <a:ext cx="2581726" cy="288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5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408773" y="228796"/>
            <a:ext cx="2553937" cy="1168400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265008" y="443089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728833" y="443089"/>
            <a:ext cx="7829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Em đồng tình với cách ứng xử nào trong các tình huống dưới đây? Vì sao?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74808-ECAD-4442-AE67-05CBDFE47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25" y="1397196"/>
            <a:ext cx="5065313" cy="390293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EF94A58-9802-5D46-8788-FF11AB25D678}"/>
              </a:ext>
            </a:extLst>
          </p:cNvPr>
          <p:cNvGrpSpPr/>
          <p:nvPr/>
        </p:nvGrpSpPr>
        <p:grpSpPr>
          <a:xfrm>
            <a:off x="613893" y="1540307"/>
            <a:ext cx="5879026" cy="1685846"/>
            <a:chOff x="599900" y="2318309"/>
            <a:chExt cx="5879026" cy="1685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ED53FE-A97C-4149-8AF1-9E1D114E1F63}"/>
                </a:ext>
              </a:extLst>
            </p:cNvPr>
            <p:cNvSpPr txBox="1"/>
            <p:nvPr/>
          </p:nvSpPr>
          <p:spPr>
            <a:xfrm flipH="1">
              <a:off x="599900" y="2318309"/>
              <a:ext cx="5879026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dirty="0">
                  <a:solidFill>
                    <a:srgbClr val="000000"/>
                  </a:solidFill>
                </a:rPr>
                <a:t>       Trong giờ ra chơi, vì muốn chạy thật nhanh ra sân, Huy đã đẩy Hùng làm bạn ngã, khiến Hùng tức giận.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4E8D782-74E8-1A42-BF1C-850E65E7475B}"/>
                </a:ext>
              </a:extLst>
            </p:cNvPr>
            <p:cNvGrpSpPr/>
            <p:nvPr/>
          </p:nvGrpSpPr>
          <p:grpSpPr>
            <a:xfrm>
              <a:off x="719852" y="2448545"/>
              <a:ext cx="408621" cy="523220"/>
              <a:chOff x="5224655" y="-1003845"/>
              <a:chExt cx="408621" cy="5232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4BB3CA7-D797-1C4E-9131-FEAA359168A7}"/>
                  </a:ext>
                </a:extLst>
              </p:cNvPr>
              <p:cNvSpPr/>
              <p:nvPr/>
            </p:nvSpPr>
            <p:spPr>
              <a:xfrm rot="2723604">
                <a:off x="5224655" y="-949661"/>
                <a:ext cx="408621" cy="408621"/>
              </a:xfrm>
              <a:prstGeom prst="rect">
                <a:avLst/>
              </a:prstGeom>
              <a:solidFill>
                <a:srgbClr val="FDE08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D20EEEB-1744-A441-ACAF-28ACB85095A1}"/>
                  </a:ext>
                </a:extLst>
              </p:cNvPr>
              <p:cNvSpPr txBox="1"/>
              <p:nvPr/>
            </p:nvSpPr>
            <p:spPr>
              <a:xfrm>
                <a:off x="5236444" y="-1003845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VN" sz="2800" dirty="0">
                    <a:solidFill>
                      <a:schemeClr val="tx2">
                        <a:lumMod val="10000"/>
                      </a:schemeClr>
                    </a:solidFill>
                  </a:rPr>
                  <a:t>1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CCD043-162C-3147-9C83-DCAEFCDB51F2}"/>
              </a:ext>
            </a:extLst>
          </p:cNvPr>
          <p:cNvGrpSpPr/>
          <p:nvPr/>
        </p:nvGrpSpPr>
        <p:grpSpPr>
          <a:xfrm>
            <a:off x="453456" y="3344588"/>
            <a:ext cx="6096615" cy="2482213"/>
            <a:chOff x="453456" y="3344588"/>
            <a:chExt cx="6096615" cy="24822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ADACC2-FA55-0847-AFDC-2448B5D5B2B0}"/>
                </a:ext>
              </a:extLst>
            </p:cNvPr>
            <p:cNvSpPr txBox="1"/>
            <p:nvPr/>
          </p:nvSpPr>
          <p:spPr>
            <a:xfrm>
              <a:off x="1372771" y="3344588"/>
              <a:ext cx="39773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000" b="1" dirty="0">
                  <a:solidFill>
                    <a:srgbClr val="002060"/>
                  </a:solidFill>
                </a:rPr>
                <a:t>CHỌN CÁCH XỬ LÍ CHO HÙNG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13D50B8-6A5F-454C-86A6-4014B125F97B}"/>
                </a:ext>
              </a:extLst>
            </p:cNvPr>
            <p:cNvCxnSpPr>
              <a:cxnSpLocks/>
            </p:cNvCxnSpPr>
            <p:nvPr/>
          </p:nvCxnSpPr>
          <p:spPr>
            <a:xfrm>
              <a:off x="3375745" y="3933757"/>
              <a:ext cx="0" cy="1804267"/>
            </a:xfrm>
            <a:prstGeom prst="line">
              <a:avLst/>
            </a:prstGeom>
            <a:ln w="381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6E1129-4844-854A-9596-3B02577EEC1C}"/>
                </a:ext>
              </a:extLst>
            </p:cNvPr>
            <p:cNvSpPr txBox="1"/>
            <p:nvPr/>
          </p:nvSpPr>
          <p:spPr>
            <a:xfrm>
              <a:off x="453456" y="3853949"/>
              <a:ext cx="28729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400" dirty="0">
                  <a:solidFill>
                    <a:srgbClr val="07060A"/>
                  </a:solidFill>
                </a:rPr>
                <a:t>a. Hùng đẩy lại Huy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BF8AD2-83CE-7046-AF44-6C7CA902BC5C}"/>
                </a:ext>
              </a:extLst>
            </p:cNvPr>
            <p:cNvSpPr txBox="1"/>
            <p:nvPr/>
          </p:nvSpPr>
          <p:spPr>
            <a:xfrm>
              <a:off x="3506608" y="3887809"/>
              <a:ext cx="304346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2400" dirty="0">
                  <a:solidFill>
                    <a:srgbClr val="07060A"/>
                  </a:solidFill>
                </a:rPr>
                <a:t>b. Hùng hít thở thật sâu để bình tĩnh lại. Sau đó Hùng nhắc nhở Huy không nên làm như vậy.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43A11EC-5950-6947-9D26-EFA0708A09E6}"/>
              </a:ext>
            </a:extLst>
          </p:cNvPr>
          <p:cNvSpPr/>
          <p:nvPr/>
        </p:nvSpPr>
        <p:spPr>
          <a:xfrm>
            <a:off x="3506608" y="3929271"/>
            <a:ext cx="389659" cy="3896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58E98C0-A47B-EC4B-96DB-96AC13BEDE82}"/>
              </a:ext>
            </a:extLst>
          </p:cNvPr>
          <p:cNvGrpSpPr/>
          <p:nvPr/>
        </p:nvGrpSpPr>
        <p:grpSpPr>
          <a:xfrm>
            <a:off x="569406" y="5778303"/>
            <a:ext cx="9759977" cy="610853"/>
            <a:chOff x="569406" y="5749727"/>
            <a:chExt cx="9759977" cy="6108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5A74F4-3894-E54B-8161-1AFD7C54C50A}"/>
                </a:ext>
              </a:extLst>
            </p:cNvPr>
            <p:cNvSpPr txBox="1"/>
            <p:nvPr/>
          </p:nvSpPr>
          <p:spPr>
            <a:xfrm flipH="1">
              <a:off x="1145567" y="5749727"/>
              <a:ext cx="9183816" cy="577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400" i="1" dirty="0">
                  <a:ln w="0">
                    <a:noFill/>
                  </a:ln>
                  <a:solidFill>
                    <a:srgbClr val="07060A"/>
                  </a:solidFill>
                </a:rPr>
                <a:t>Em còn cách ứng xử nào khác?</a:t>
              </a:r>
            </a:p>
          </p:txBody>
        </p:sp>
        <p:sp>
          <p:nvSpPr>
            <p:cNvPr id="27" name="Oval Callout 26">
              <a:extLst>
                <a:ext uri="{FF2B5EF4-FFF2-40B4-BE49-F238E27FC236}">
                  <a16:creationId xmlns:a16="http://schemas.microsoft.com/office/drawing/2014/main" id="{E5C28407-DFAE-4B40-8820-ED4EFBB8CDDF}"/>
                </a:ext>
              </a:extLst>
            </p:cNvPr>
            <p:cNvSpPr/>
            <p:nvPr/>
          </p:nvSpPr>
          <p:spPr>
            <a:xfrm>
              <a:off x="569406" y="5825254"/>
              <a:ext cx="576161" cy="535326"/>
            </a:xfrm>
            <a:prstGeom prst="wedgeEllipseCallout">
              <a:avLst>
                <a:gd name="adj1" fmla="val -43505"/>
                <a:gd name="adj2" fmla="val 55845"/>
              </a:avLst>
            </a:prstGeom>
            <a:solidFill>
              <a:srgbClr val="E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ysClr val="windowText" lastClr="000000"/>
                  </a:solidFill>
                  <a:latin typeface="UTM Cooper Black" panose="020406030505060202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23" grpId="0" animBg="1"/>
        </p:bldLst>
      </p:timing>
    </mc:Fallback>
  </mc:AlternateContent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</TotalTime>
  <Words>765</Words>
  <Application>Microsoft Macintosh PowerPoint</Application>
  <PresentationFormat>Widescreen</PresentationFormat>
  <Paragraphs>80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UTM Avo</vt:lpstr>
      <vt:lpstr>UTM Cookies</vt:lpstr>
      <vt:lpstr>UTM Cooper Black</vt:lpstr>
      <vt:lpstr>Wingdings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112</cp:revision>
  <dcterms:created xsi:type="dcterms:W3CDTF">2021-06-11T02:39:36Z</dcterms:created>
  <dcterms:modified xsi:type="dcterms:W3CDTF">2021-06-14T07:30:53Z</dcterms:modified>
</cp:coreProperties>
</file>