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59" r:id="rId2"/>
    <p:sldId id="272" r:id="rId3"/>
    <p:sldId id="273" r:id="rId4"/>
    <p:sldId id="280" r:id="rId5"/>
    <p:sldId id="274" r:id="rId6"/>
    <p:sldId id="275" r:id="rId7"/>
    <p:sldId id="276" r:id="rId8"/>
    <p:sldId id="264" r:id="rId9"/>
    <p:sldId id="281" r:id="rId10"/>
    <p:sldId id="266" r:id="rId11"/>
    <p:sldId id="282" r:id="rId12"/>
    <p:sldId id="270" r:id="rId13"/>
  </p:sldIdLst>
  <p:sldSz cx="12192000" cy="6858000"/>
  <p:notesSz cx="6858000" cy="9144000"/>
  <p:custDataLst>
    <p:tags r:id="rId14"/>
  </p:custData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885C"/>
    <a:srgbClr val="B4EFFF"/>
    <a:srgbClr val="000000"/>
    <a:srgbClr val="F72F98"/>
    <a:srgbClr val="F8526B"/>
    <a:srgbClr val="F786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559" autoAdjust="0"/>
    <p:restoredTop sz="94660"/>
  </p:normalViewPr>
  <p:slideViewPr>
    <p:cSldViewPr snapToGrid="0">
      <p:cViewPr varScale="1">
        <p:scale>
          <a:sx n="57" d="100"/>
          <a:sy n="57" d="100"/>
        </p:scale>
        <p:origin x="72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329341" y="513078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010573" y="3125451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846083" y="6159073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8680017" y="848207"/>
            <a:ext cx="42257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QUÊ HƯƠNG EM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32BE6A57-6C0B-4A18-A1E6-77ABFCD0913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565" y="1478407"/>
            <a:ext cx="6096315" cy="526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Google Shape;28;p3">
            <a:extLst>
              <a:ext uri="{FF2B5EF4-FFF2-40B4-BE49-F238E27FC236}">
                <a16:creationId xmlns:a16="http://schemas.microsoft.com/office/drawing/2014/main" id="{CE1FEF7C-A608-465F-872F-2E82D0183C7F}"/>
              </a:ext>
            </a:extLst>
          </p:cNvPr>
          <p:cNvSpPr/>
          <p:nvPr userDrawn="1"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" name="Google Shape;31;p3">
            <a:extLst>
              <a:ext uri="{FF2B5EF4-FFF2-40B4-BE49-F238E27FC236}">
                <a16:creationId xmlns:a16="http://schemas.microsoft.com/office/drawing/2014/main" id="{8B9286E6-3564-422A-81A0-228AF960DCAF}"/>
              </a:ext>
            </a:extLst>
          </p:cNvPr>
          <p:cNvSpPr/>
          <p:nvPr userDrawn="1"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" name="Google Shape;32;p3">
            <a:extLst>
              <a:ext uri="{FF2B5EF4-FFF2-40B4-BE49-F238E27FC236}">
                <a16:creationId xmlns:a16="http://schemas.microsoft.com/office/drawing/2014/main" id="{2E373646-138F-4174-B5DC-CB02BCF86D7C}"/>
              </a:ext>
            </a:extLst>
          </p:cNvPr>
          <p:cNvSpPr/>
          <p:nvPr userDrawn="1"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" name="Google Shape;33;p3">
            <a:extLst>
              <a:ext uri="{FF2B5EF4-FFF2-40B4-BE49-F238E27FC236}">
                <a16:creationId xmlns:a16="http://schemas.microsoft.com/office/drawing/2014/main" id="{BAFBCB57-75BE-4E7E-AACA-A67F31E6AAAE}"/>
              </a:ext>
            </a:extLst>
          </p:cNvPr>
          <p:cNvSpPr/>
          <p:nvPr userDrawn="1"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" name="Google Shape;36;p3">
            <a:extLst>
              <a:ext uri="{FF2B5EF4-FFF2-40B4-BE49-F238E27FC236}">
                <a16:creationId xmlns:a16="http://schemas.microsoft.com/office/drawing/2014/main" id="{2B950039-EE59-4687-A35C-612053A19A03}"/>
              </a:ext>
            </a:extLst>
          </p:cNvPr>
          <p:cNvSpPr/>
          <p:nvPr userDrawn="1"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" name="Google Shape;39;p3">
            <a:extLst>
              <a:ext uri="{FF2B5EF4-FFF2-40B4-BE49-F238E27FC236}">
                <a16:creationId xmlns:a16="http://schemas.microsoft.com/office/drawing/2014/main" id="{679E8608-4B1D-4040-98D9-863C35FBD356}"/>
              </a:ext>
            </a:extLst>
          </p:cNvPr>
          <p:cNvSpPr/>
          <p:nvPr userDrawn="1"/>
        </p:nvSpPr>
        <p:spPr>
          <a:xfrm>
            <a:off x="1035449" y="602411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0A80D99-9069-4588-88B1-CEE0DE893D97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176039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bg>
      <p:bgPr>
        <a:solidFill>
          <a:schemeClr val="bg1">
            <a:lumMod val="60000"/>
            <a:lumOff val="40000"/>
          </a:scheme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52A164-8E52-4B2A-822E-00B7542127E8}"/>
              </a:ext>
            </a:extLst>
          </p:cNvPr>
          <p:cNvSpPr/>
          <p:nvPr userDrawn="1"/>
        </p:nvSpPr>
        <p:spPr>
          <a:xfrm>
            <a:off x="321734" y="237067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270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281780" y="118534"/>
            <a:ext cx="11497733" cy="6620932"/>
            <a:chOff x="414535" y="398669"/>
            <a:chExt cx="8159441" cy="4410297"/>
          </a:xfrm>
          <a:solidFill>
            <a:schemeClr val="accent2"/>
          </a:solidFill>
        </p:grpSpPr>
        <p:sp>
          <p:nvSpPr>
            <p:cNvPr id="12" name="Google Shape;12;p2"/>
            <p:cNvSpPr/>
            <p:nvPr/>
          </p:nvSpPr>
          <p:spPr>
            <a:xfrm>
              <a:off x="6685541" y="4518232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16"/>
                  </a:lnTo>
                  <a:cubicBezTo>
                    <a:pt x="175704" y="250570"/>
                    <a:pt x="157257" y="269017"/>
                    <a:pt x="134514" y="269017"/>
                  </a:cubicBezTo>
                  <a:cubicBezTo>
                    <a:pt x="111770" y="269017"/>
                    <a:pt x="93323" y="250570"/>
                    <a:pt x="93323" y="227816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9279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4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4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719298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372198" y="2495532"/>
              <a:ext cx="201779" cy="202435"/>
            </a:xfrm>
            <a:custGeom>
              <a:avLst/>
              <a:gdLst/>
              <a:ahLst/>
              <a:cxnLst/>
              <a:rect l="l" t="t" r="r" b="b"/>
              <a:pathLst>
                <a:path w="269038" h="269017" extrusionOk="0">
                  <a:moveTo>
                    <a:pt x="41200" y="93323"/>
                  </a:moveTo>
                  <a:lnTo>
                    <a:pt x="93334" y="93323"/>
                  </a:lnTo>
                  <a:lnTo>
                    <a:pt x="93334" y="41190"/>
                  </a:lnTo>
                  <a:cubicBezTo>
                    <a:pt x="93334" y="18436"/>
                    <a:pt x="111781" y="0"/>
                    <a:pt x="134524" y="0"/>
                  </a:cubicBezTo>
                  <a:cubicBezTo>
                    <a:pt x="157268" y="0"/>
                    <a:pt x="175715" y="18436"/>
                    <a:pt x="175715" y="41190"/>
                  </a:cubicBezTo>
                  <a:lnTo>
                    <a:pt x="175715" y="93323"/>
                  </a:lnTo>
                  <a:lnTo>
                    <a:pt x="227848" y="93323"/>
                  </a:lnTo>
                  <a:cubicBezTo>
                    <a:pt x="250592" y="93323"/>
                    <a:pt x="269038" y="111759"/>
                    <a:pt x="269038" y="134514"/>
                  </a:cubicBezTo>
                  <a:cubicBezTo>
                    <a:pt x="269038" y="157268"/>
                    <a:pt x="250592" y="175704"/>
                    <a:pt x="227848" y="175704"/>
                  </a:cubicBezTo>
                  <a:lnTo>
                    <a:pt x="175715" y="175704"/>
                  </a:lnTo>
                  <a:lnTo>
                    <a:pt x="175715" y="227827"/>
                  </a:lnTo>
                  <a:cubicBezTo>
                    <a:pt x="175715" y="250581"/>
                    <a:pt x="157268" y="269017"/>
                    <a:pt x="134524" y="269017"/>
                  </a:cubicBezTo>
                  <a:cubicBezTo>
                    <a:pt x="111781" y="269017"/>
                    <a:pt x="93334" y="250581"/>
                    <a:pt x="93334" y="227827"/>
                  </a:cubicBezTo>
                  <a:lnTo>
                    <a:pt x="93334" y="175704"/>
                  </a:lnTo>
                  <a:lnTo>
                    <a:pt x="4120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20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14535" y="2484754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249166" y="4465700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886155" y="531542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244917" y="4538950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968893" y="4446205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15528" y="4527114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288011" y="398669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77243" y="430751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758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3" name="Picture 4" descr="Cute boy with many gesture expressions Premium Vector">
            <a:extLst>
              <a:ext uri="{FF2B5EF4-FFF2-40B4-BE49-F238E27FC236}">
                <a16:creationId xmlns:a16="http://schemas.microsoft.com/office/drawing/2014/main" id="{FECB7549-B6B1-4DE3-B268-C105DB5FD5A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39" t="48412" r="5014" b="3730"/>
          <a:stretch/>
        </p:blipFill>
        <p:spPr bwMode="auto">
          <a:xfrm rot="20822158">
            <a:off x="7159839" y="2626181"/>
            <a:ext cx="1318979" cy="2044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8283016" y="1100807"/>
            <a:ext cx="3929071" cy="4812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THỂ    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HIỆN CẢM XÚC CÁ NHÂN</a:t>
            </a: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tx1">
              <a:lumMod val="75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678923" y="569070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863021" y="323719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9475798" y="1931176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178295" y="6266196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6</a:t>
            </a:r>
          </a:p>
        </p:txBody>
      </p:sp>
      <p:pic>
        <p:nvPicPr>
          <p:cNvPr id="6148" name="Picture 4" descr="Cute boy with many gesture expressions Premium Vector">
            <a:extLst>
              <a:ext uri="{FF2B5EF4-FFF2-40B4-BE49-F238E27FC236}">
                <a16:creationId xmlns:a16="http://schemas.microsoft.com/office/drawing/2014/main" id="{49766EE7-F566-4AFB-A6C3-194958EA4FF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18" r="49435" b="52142"/>
          <a:stretch/>
        </p:blipFill>
        <p:spPr bwMode="auto">
          <a:xfrm rot="20647976">
            <a:off x="2799305" y="4360021"/>
            <a:ext cx="1318979" cy="2044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Picture 6" descr="Garotinha fofa posa com várias expressões Vetor Premium">
            <a:extLst>
              <a:ext uri="{FF2B5EF4-FFF2-40B4-BE49-F238E27FC236}">
                <a16:creationId xmlns:a16="http://schemas.microsoft.com/office/drawing/2014/main" id="{E5D0FBA7-FDA5-4564-BA4F-CBB021929C5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0" t="50410" r="55565" b="-25"/>
          <a:stretch/>
        </p:blipFill>
        <p:spPr bwMode="auto">
          <a:xfrm rot="748466">
            <a:off x="5437268" y="3073859"/>
            <a:ext cx="1370640" cy="20224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Picture 4" descr="Cute boy with many gesture expressions Premium Vector">
            <a:extLst>
              <a:ext uri="{FF2B5EF4-FFF2-40B4-BE49-F238E27FC236}">
                <a16:creationId xmlns:a16="http://schemas.microsoft.com/office/drawing/2014/main" id="{76E6E9AF-9A99-495C-8DF7-B3F9DCFDD1C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4" t="5965" r="27199" b="46177"/>
          <a:stretch/>
        </p:blipFill>
        <p:spPr bwMode="auto">
          <a:xfrm rot="378725">
            <a:off x="6369400" y="4468898"/>
            <a:ext cx="1318979" cy="2044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50" name="Picture 6" descr="Garotinha fofa posa com várias expressões Vetor Premium">
            <a:extLst>
              <a:ext uri="{FF2B5EF4-FFF2-40B4-BE49-F238E27FC236}">
                <a16:creationId xmlns:a16="http://schemas.microsoft.com/office/drawing/2014/main" id="{B23D142A-6CDA-4512-B313-CF47EA158C9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60" t="1654" r="14615" b="48731"/>
          <a:stretch/>
        </p:blipFill>
        <p:spPr bwMode="auto">
          <a:xfrm>
            <a:off x="4178295" y="4163016"/>
            <a:ext cx="1370640" cy="20224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7" name="Google Shape;28;p3">
            <a:extLst>
              <a:ext uri="{FF2B5EF4-FFF2-40B4-BE49-F238E27FC236}">
                <a16:creationId xmlns:a16="http://schemas.microsoft.com/office/drawing/2014/main" id="{11279A89-778E-42ED-967F-5333033758C5}"/>
              </a:ext>
            </a:extLst>
          </p:cNvPr>
          <p:cNvSpPr/>
          <p:nvPr userDrawn="1"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8" name="Google Shape;31;p3">
            <a:extLst>
              <a:ext uri="{FF2B5EF4-FFF2-40B4-BE49-F238E27FC236}">
                <a16:creationId xmlns:a16="http://schemas.microsoft.com/office/drawing/2014/main" id="{4DF0A3AF-40BE-4357-883E-88B26CDA9236}"/>
              </a:ext>
            </a:extLst>
          </p:cNvPr>
          <p:cNvSpPr/>
          <p:nvPr userDrawn="1"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Google Shape;32;p3">
            <a:extLst>
              <a:ext uri="{FF2B5EF4-FFF2-40B4-BE49-F238E27FC236}">
                <a16:creationId xmlns:a16="http://schemas.microsoft.com/office/drawing/2014/main" id="{6BEA95D6-AE7C-463B-8794-0E678FF5BD6F}"/>
              </a:ext>
            </a:extLst>
          </p:cNvPr>
          <p:cNvSpPr/>
          <p:nvPr userDrawn="1"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2" name="Google Shape;33;p3">
            <a:extLst>
              <a:ext uri="{FF2B5EF4-FFF2-40B4-BE49-F238E27FC236}">
                <a16:creationId xmlns:a16="http://schemas.microsoft.com/office/drawing/2014/main" id="{D3481FB4-93ED-4A2F-9694-B65CD39B0D0A}"/>
              </a:ext>
            </a:extLst>
          </p:cNvPr>
          <p:cNvSpPr/>
          <p:nvPr userDrawn="1"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3" name="Google Shape;36;p3">
            <a:extLst>
              <a:ext uri="{FF2B5EF4-FFF2-40B4-BE49-F238E27FC236}">
                <a16:creationId xmlns:a16="http://schemas.microsoft.com/office/drawing/2014/main" id="{CDBBC38C-DE88-44E8-B2F1-57A5FAB9ECB0}"/>
              </a:ext>
            </a:extLst>
          </p:cNvPr>
          <p:cNvSpPr/>
          <p:nvPr userDrawn="1"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4" name="Google Shape;39;p3">
            <a:extLst>
              <a:ext uri="{FF2B5EF4-FFF2-40B4-BE49-F238E27FC236}">
                <a16:creationId xmlns:a16="http://schemas.microsoft.com/office/drawing/2014/main" id="{953DA865-4072-4D81-BA18-791DDF362826}"/>
              </a:ext>
            </a:extLst>
          </p:cNvPr>
          <p:cNvSpPr/>
          <p:nvPr userDrawn="1"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B3C8884-940E-4342-8C64-73674B7D1109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7082387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solidFill>
          <a:schemeClr val="dk1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5" name="Google Shape;45;p4"/>
          <p:cNvGrpSpPr/>
          <p:nvPr/>
        </p:nvGrpSpPr>
        <p:grpSpPr>
          <a:xfrm>
            <a:off x="340636" y="251219"/>
            <a:ext cx="11497733" cy="6352781"/>
            <a:chOff x="262135" y="188414"/>
            <a:chExt cx="8616641" cy="4620554"/>
          </a:xfrm>
          <a:solidFill>
            <a:schemeClr val="accent2"/>
          </a:solidFill>
        </p:grpSpPr>
        <p:grpSp>
          <p:nvGrpSpPr>
            <p:cNvPr id="46" name="Google Shape;46;p4"/>
            <p:cNvGrpSpPr/>
            <p:nvPr/>
          </p:nvGrpSpPr>
          <p:grpSpPr>
            <a:xfrm>
              <a:off x="262135" y="188414"/>
              <a:ext cx="8616641" cy="4620554"/>
              <a:chOff x="262135" y="188414"/>
              <a:chExt cx="8616641" cy="4620554"/>
            </a:xfrm>
            <a:grpFill/>
          </p:grpSpPr>
          <p:sp>
            <p:nvSpPr>
              <p:cNvPr id="47" name="Google Shape;47;p4"/>
              <p:cNvSpPr/>
              <p:nvPr/>
            </p:nvSpPr>
            <p:spPr>
              <a:xfrm>
                <a:off x="1671079" y="188414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4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16"/>
                    </a:lnTo>
                    <a:cubicBezTo>
                      <a:pt x="175704" y="250581"/>
                      <a:pt x="15724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16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6024098" y="274080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676998" y="1943199"/>
                <a:ext cx="201779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38" h="269017" extrusionOk="0">
                    <a:moveTo>
                      <a:pt x="41200" y="93323"/>
                    </a:moveTo>
                    <a:lnTo>
                      <a:pt x="93334" y="93323"/>
                    </a:lnTo>
                    <a:lnTo>
                      <a:pt x="93334" y="41190"/>
                    </a:lnTo>
                    <a:cubicBezTo>
                      <a:pt x="93334" y="18436"/>
                      <a:pt x="111781" y="0"/>
                      <a:pt x="134524" y="0"/>
                    </a:cubicBezTo>
                    <a:cubicBezTo>
                      <a:pt x="157268" y="0"/>
                      <a:pt x="175715" y="18436"/>
                      <a:pt x="175715" y="41190"/>
                    </a:cubicBezTo>
                    <a:lnTo>
                      <a:pt x="175715" y="93323"/>
                    </a:lnTo>
                    <a:lnTo>
                      <a:pt x="227848" y="93323"/>
                    </a:lnTo>
                    <a:cubicBezTo>
                      <a:pt x="250592" y="93323"/>
                      <a:pt x="269038" y="111759"/>
                      <a:pt x="269038" y="134514"/>
                    </a:cubicBezTo>
                    <a:cubicBezTo>
                      <a:pt x="269038" y="157268"/>
                      <a:pt x="250592" y="175704"/>
                      <a:pt x="227848" y="175704"/>
                    </a:cubicBezTo>
                    <a:lnTo>
                      <a:pt x="175715" y="175704"/>
                    </a:lnTo>
                    <a:lnTo>
                      <a:pt x="175715" y="227827"/>
                    </a:lnTo>
                    <a:cubicBezTo>
                      <a:pt x="175715" y="250581"/>
                      <a:pt x="157268" y="269017"/>
                      <a:pt x="134524" y="269017"/>
                    </a:cubicBezTo>
                    <a:cubicBezTo>
                      <a:pt x="111781" y="269017"/>
                      <a:pt x="93334" y="250581"/>
                      <a:pt x="93334" y="227827"/>
                    </a:cubicBezTo>
                    <a:lnTo>
                      <a:pt x="93334" y="175704"/>
                    </a:lnTo>
                    <a:lnTo>
                      <a:pt x="41200" y="175704"/>
                    </a:lnTo>
                    <a:cubicBezTo>
                      <a:pt x="18457" y="175704"/>
                      <a:pt x="0" y="157268"/>
                      <a:pt x="0" y="134514"/>
                    </a:cubicBezTo>
                    <a:cubicBezTo>
                      <a:pt x="0" y="111759"/>
                      <a:pt x="18457" y="93323"/>
                      <a:pt x="4120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262135" y="2103752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24"/>
                    </a:cubicBezTo>
                    <a:cubicBezTo>
                      <a:pt x="269028" y="157268"/>
                      <a:pt x="250581" y="175715"/>
                      <a:pt x="227837" y="175715"/>
                    </a:cubicBezTo>
                    <a:lnTo>
                      <a:pt x="175704" y="175715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15"/>
                    </a:lnTo>
                    <a:lnTo>
                      <a:pt x="41190" y="175715"/>
                    </a:lnTo>
                    <a:cubicBezTo>
                      <a:pt x="18446" y="175715"/>
                      <a:pt x="0" y="157268"/>
                      <a:pt x="0" y="13452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038555" y="226740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74415" y="213857"/>
                    </a:moveTo>
                    <a:lnTo>
                      <a:pt x="85026" y="213857"/>
                    </a:lnTo>
                    <a:cubicBezTo>
                      <a:pt x="38142" y="213857"/>
                      <a:pt x="0" y="175715"/>
                      <a:pt x="0" y="128830"/>
                    </a:cubicBezTo>
                    <a:cubicBezTo>
                      <a:pt x="0" y="81946"/>
                      <a:pt x="38142" y="43804"/>
                      <a:pt x="85026" y="43804"/>
                    </a:cubicBezTo>
                    <a:cubicBezTo>
                      <a:pt x="88444" y="43804"/>
                      <a:pt x="91863" y="44016"/>
                      <a:pt x="95260" y="44439"/>
                    </a:cubicBezTo>
                    <a:cubicBezTo>
                      <a:pt x="115167" y="16679"/>
                      <a:pt x="147118" y="0"/>
                      <a:pt x="182043" y="0"/>
                    </a:cubicBezTo>
                    <a:cubicBezTo>
                      <a:pt x="232367" y="0"/>
                      <a:pt x="274785" y="34702"/>
                      <a:pt x="286046" y="81957"/>
                    </a:cubicBezTo>
                    <a:cubicBezTo>
                      <a:pt x="317171" y="87471"/>
                      <a:pt x="340867" y="114712"/>
                      <a:pt x="340867" y="147394"/>
                    </a:cubicBezTo>
                    <a:cubicBezTo>
                      <a:pt x="340867" y="184044"/>
                      <a:pt x="311054" y="213857"/>
                      <a:pt x="274415" y="213857"/>
                    </a:cubicBezTo>
                    <a:close/>
                    <a:moveTo>
                      <a:pt x="85026" y="86137"/>
                    </a:moveTo>
                    <a:cubicBezTo>
                      <a:pt x="61478" y="86137"/>
                      <a:pt x="42333" y="105293"/>
                      <a:pt x="42333" y="128830"/>
                    </a:cubicBezTo>
                    <a:cubicBezTo>
                      <a:pt x="42333" y="152378"/>
                      <a:pt x="61478" y="171524"/>
                      <a:pt x="85026" y="171524"/>
                    </a:cubicBezTo>
                    <a:lnTo>
                      <a:pt x="274415" y="171524"/>
                    </a:lnTo>
                    <a:cubicBezTo>
                      <a:pt x="287707" y="171524"/>
                      <a:pt x="298534" y="160707"/>
                      <a:pt x="298534" y="147394"/>
                    </a:cubicBezTo>
                    <a:cubicBezTo>
                      <a:pt x="298534" y="134090"/>
                      <a:pt x="287707" y="123274"/>
                      <a:pt x="274415" y="123274"/>
                    </a:cubicBezTo>
                    <a:cubicBezTo>
                      <a:pt x="273198" y="123274"/>
                      <a:pt x="272012" y="123401"/>
                      <a:pt x="270848" y="123581"/>
                    </a:cubicBezTo>
                    <a:lnTo>
                      <a:pt x="247702" y="127063"/>
                    </a:lnTo>
                    <a:lnTo>
                      <a:pt x="246559" y="103695"/>
                    </a:lnTo>
                    <a:cubicBezTo>
                      <a:pt x="244866" y="69289"/>
                      <a:pt x="216524" y="42333"/>
                      <a:pt x="182043" y="42333"/>
                    </a:cubicBezTo>
                    <a:cubicBezTo>
                      <a:pt x="157511" y="42333"/>
                      <a:pt x="135403" y="55954"/>
                      <a:pt x="124332" y="77903"/>
                    </a:cubicBezTo>
                    <a:lnTo>
                      <a:pt x="116067" y="94286"/>
                    </a:lnTo>
                    <a:lnTo>
                      <a:pt x="98689" y="88423"/>
                    </a:lnTo>
                    <a:cubicBezTo>
                      <a:pt x="94181" y="86899"/>
                      <a:pt x="89587" y="86137"/>
                      <a:pt x="85026" y="86137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515528" y="4527116"/>
                <a:ext cx="465415" cy="281852"/>
              </a:xfrm>
              <a:custGeom>
                <a:avLst/>
                <a:gdLst/>
                <a:ahLst/>
                <a:cxnLst/>
                <a:rect l="l" t="t" r="r" b="b"/>
                <a:pathLst>
                  <a:path w="620553" h="374554" extrusionOk="0">
                    <a:moveTo>
                      <a:pt x="475689" y="374554"/>
                    </a:moveTo>
                    <a:lnTo>
                      <a:pt x="108902" y="374554"/>
                    </a:lnTo>
                    <a:cubicBezTo>
                      <a:pt x="48852" y="374554"/>
                      <a:pt x="0" y="325712"/>
                      <a:pt x="0" y="265662"/>
                    </a:cubicBezTo>
                    <a:cubicBezTo>
                      <a:pt x="0" y="207602"/>
                      <a:pt x="45656" y="160019"/>
                      <a:pt x="102965" y="156919"/>
                    </a:cubicBezTo>
                    <a:cubicBezTo>
                      <a:pt x="117485" y="67405"/>
                      <a:pt x="194955" y="0"/>
                      <a:pt x="287792" y="0"/>
                    </a:cubicBezTo>
                    <a:cubicBezTo>
                      <a:pt x="353059" y="0"/>
                      <a:pt x="412411" y="33263"/>
                      <a:pt x="446510" y="87862"/>
                    </a:cubicBezTo>
                    <a:cubicBezTo>
                      <a:pt x="456152" y="85862"/>
                      <a:pt x="465910" y="84846"/>
                      <a:pt x="475689" y="84846"/>
                    </a:cubicBezTo>
                    <a:cubicBezTo>
                      <a:pt x="555561" y="84846"/>
                      <a:pt x="620553" y="149838"/>
                      <a:pt x="620553" y="229711"/>
                    </a:cubicBezTo>
                    <a:cubicBezTo>
                      <a:pt x="620553" y="309573"/>
                      <a:pt x="555561" y="374554"/>
                      <a:pt x="475689" y="374554"/>
                    </a:cubicBezTo>
                    <a:close/>
                    <a:moveTo>
                      <a:pt x="108902" y="199093"/>
                    </a:moveTo>
                    <a:cubicBezTo>
                      <a:pt x="72188" y="199093"/>
                      <a:pt x="42333" y="228949"/>
                      <a:pt x="42333" y="265662"/>
                    </a:cubicBezTo>
                    <a:cubicBezTo>
                      <a:pt x="42333" y="302365"/>
                      <a:pt x="72188" y="332221"/>
                      <a:pt x="108902" y="332221"/>
                    </a:cubicBezTo>
                    <a:lnTo>
                      <a:pt x="475689" y="332221"/>
                    </a:lnTo>
                    <a:cubicBezTo>
                      <a:pt x="532225" y="332221"/>
                      <a:pt x="578220" y="286226"/>
                      <a:pt x="578220" y="229711"/>
                    </a:cubicBezTo>
                    <a:cubicBezTo>
                      <a:pt x="578220" y="173175"/>
                      <a:pt x="532225" y="127179"/>
                      <a:pt x="475689" y="127179"/>
                    </a:cubicBezTo>
                    <a:cubicBezTo>
                      <a:pt x="464682" y="127179"/>
                      <a:pt x="453654" y="129021"/>
                      <a:pt x="442933" y="132640"/>
                    </a:cubicBezTo>
                    <a:lnTo>
                      <a:pt x="425534" y="138514"/>
                    </a:lnTo>
                    <a:lnTo>
                      <a:pt x="417258" y="122121"/>
                    </a:lnTo>
                    <a:cubicBezTo>
                      <a:pt x="392440" y="72908"/>
                      <a:pt x="342836" y="42333"/>
                      <a:pt x="287792" y="42333"/>
                    </a:cubicBezTo>
                    <a:cubicBezTo>
                      <a:pt x="210417" y="42333"/>
                      <a:pt x="146833" y="102817"/>
                      <a:pt x="143044" y="180033"/>
                    </a:cubicBezTo>
                    <a:lnTo>
                      <a:pt x="141890" y="203358"/>
                    </a:lnTo>
                    <a:lnTo>
                      <a:pt x="118787" y="199929"/>
                    </a:lnTo>
                    <a:cubicBezTo>
                      <a:pt x="114945" y="199358"/>
                      <a:pt x="111802" y="199093"/>
                      <a:pt x="108902" y="19909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8288011" y="398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477243" y="430748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Google Shape;55;p4"/>
            <p:cNvSpPr/>
            <p:nvPr/>
          </p:nvSpPr>
          <p:spPr>
            <a:xfrm>
              <a:off x="8421361" y="4527117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9091805B-67E7-429E-A14C-448572DA2248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5035320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tx2">
              <a:lumMod val="9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307969" y="5554038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8749964" y="921294"/>
            <a:ext cx="338208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TÌM    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KIẾM 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SỰ 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HỖ TRỢ</a:t>
            </a:r>
          </a:p>
        </p:txBody>
      </p:sp>
      <p:sp>
        <p:nvSpPr>
          <p:cNvPr id="31" name="Google Shape;31;p3"/>
          <p:cNvSpPr/>
          <p:nvPr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576997" y="1755013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36;p3"/>
          <p:cNvSpPr/>
          <p:nvPr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846083" y="6159073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7</a:t>
            </a:r>
          </a:p>
        </p:txBody>
      </p:sp>
      <p:pic>
        <p:nvPicPr>
          <p:cNvPr id="7170" name="Picture 2" descr="Happy cute student kid boy with book Premium Vector">
            <a:extLst>
              <a:ext uri="{FF2B5EF4-FFF2-40B4-BE49-F238E27FC236}">
                <a16:creationId xmlns:a16="http://schemas.microsoft.com/office/drawing/2014/main" id="{E0B3CC3E-8E44-4CAA-BEA7-A57E477BE8B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331" y="2675710"/>
            <a:ext cx="4524315" cy="452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23F362A-C07B-4CE2-A439-135B6FDD1EED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9498437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bg>
      <p:bgPr>
        <a:solidFill>
          <a:schemeClr val="tx2">
            <a:lumMod val="90000"/>
          </a:scheme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52A164-8E52-4B2A-822E-00B7542127E8}"/>
              </a:ext>
            </a:extLst>
          </p:cNvPr>
          <p:cNvSpPr/>
          <p:nvPr userDrawn="1"/>
        </p:nvSpPr>
        <p:spPr>
          <a:xfrm>
            <a:off x="321734" y="237067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27000">
              <a:srgbClr val="00B0F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281780" y="118534"/>
            <a:ext cx="11497733" cy="6620932"/>
            <a:chOff x="414535" y="398669"/>
            <a:chExt cx="8159441" cy="4410297"/>
          </a:xfrm>
          <a:solidFill>
            <a:schemeClr val="accent2"/>
          </a:solidFill>
        </p:grpSpPr>
        <p:sp>
          <p:nvSpPr>
            <p:cNvPr id="12" name="Google Shape;12;p2"/>
            <p:cNvSpPr/>
            <p:nvPr/>
          </p:nvSpPr>
          <p:spPr>
            <a:xfrm>
              <a:off x="6685541" y="4518232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16"/>
                  </a:lnTo>
                  <a:cubicBezTo>
                    <a:pt x="175704" y="250570"/>
                    <a:pt x="157257" y="269017"/>
                    <a:pt x="134514" y="269017"/>
                  </a:cubicBezTo>
                  <a:cubicBezTo>
                    <a:pt x="111770" y="269017"/>
                    <a:pt x="93323" y="250570"/>
                    <a:pt x="93323" y="227816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9279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4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4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719298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372198" y="2495532"/>
              <a:ext cx="201779" cy="202435"/>
            </a:xfrm>
            <a:custGeom>
              <a:avLst/>
              <a:gdLst/>
              <a:ahLst/>
              <a:cxnLst/>
              <a:rect l="l" t="t" r="r" b="b"/>
              <a:pathLst>
                <a:path w="269038" h="269017" extrusionOk="0">
                  <a:moveTo>
                    <a:pt x="41200" y="93323"/>
                  </a:moveTo>
                  <a:lnTo>
                    <a:pt x="93334" y="93323"/>
                  </a:lnTo>
                  <a:lnTo>
                    <a:pt x="93334" y="41190"/>
                  </a:lnTo>
                  <a:cubicBezTo>
                    <a:pt x="93334" y="18436"/>
                    <a:pt x="111781" y="0"/>
                    <a:pt x="134524" y="0"/>
                  </a:cubicBezTo>
                  <a:cubicBezTo>
                    <a:pt x="157268" y="0"/>
                    <a:pt x="175715" y="18436"/>
                    <a:pt x="175715" y="41190"/>
                  </a:cubicBezTo>
                  <a:lnTo>
                    <a:pt x="175715" y="93323"/>
                  </a:lnTo>
                  <a:lnTo>
                    <a:pt x="227848" y="93323"/>
                  </a:lnTo>
                  <a:cubicBezTo>
                    <a:pt x="250592" y="93323"/>
                    <a:pt x="269038" y="111759"/>
                    <a:pt x="269038" y="134514"/>
                  </a:cubicBezTo>
                  <a:cubicBezTo>
                    <a:pt x="269038" y="157268"/>
                    <a:pt x="250592" y="175704"/>
                    <a:pt x="227848" y="175704"/>
                  </a:cubicBezTo>
                  <a:lnTo>
                    <a:pt x="175715" y="175704"/>
                  </a:lnTo>
                  <a:lnTo>
                    <a:pt x="175715" y="227827"/>
                  </a:lnTo>
                  <a:cubicBezTo>
                    <a:pt x="175715" y="250581"/>
                    <a:pt x="157268" y="269017"/>
                    <a:pt x="134524" y="269017"/>
                  </a:cubicBezTo>
                  <a:cubicBezTo>
                    <a:pt x="111781" y="269017"/>
                    <a:pt x="93334" y="250581"/>
                    <a:pt x="93334" y="227827"/>
                  </a:cubicBezTo>
                  <a:lnTo>
                    <a:pt x="93334" y="175704"/>
                  </a:lnTo>
                  <a:lnTo>
                    <a:pt x="4120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20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14535" y="2484754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249166" y="4465700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886155" y="531542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244917" y="4538950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968893" y="4446205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15528" y="4527114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288011" y="398669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77243" y="430751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94B95B1-1189-4793-8289-D679E108CC8F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8118778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group of toy figurines&#10;&#10;Description automatically generated">
            <a:extLst>
              <a:ext uri="{FF2B5EF4-FFF2-40B4-BE49-F238E27FC236}">
                <a16:creationId xmlns:a16="http://schemas.microsoft.com/office/drawing/2014/main" id="{696F7AD1-2B3D-4C92-B691-E24B552EBB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927" y="1729217"/>
            <a:ext cx="6443822" cy="6443822"/>
          </a:xfrm>
          <a:prstGeom prst="rect">
            <a:avLst/>
          </a:prstGeom>
        </p:spPr>
      </p:pic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4846083" y="946880"/>
            <a:ext cx="7941895" cy="5228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              TUÂN </a:t>
            </a:r>
          </a:p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             THỦ </a:t>
            </a:r>
          </a:p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          QUY ĐỊNH </a:t>
            </a:r>
          </a:p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NƠI CÔNG CỘNG</a:t>
            </a:r>
          </a:p>
        </p:txBody>
      </p:sp>
      <p:sp>
        <p:nvSpPr>
          <p:cNvPr id="30" name="Google Shape;30;p3"/>
          <p:cNvSpPr/>
          <p:nvPr/>
        </p:nvSpPr>
        <p:spPr>
          <a:xfrm>
            <a:off x="9259285" y="323964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" name="Google Shape;31;p3"/>
          <p:cNvSpPr/>
          <p:nvPr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598369" y="2248198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36;p3"/>
          <p:cNvSpPr/>
          <p:nvPr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5383111" y="4811039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895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CHỦ ĐỀ 8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556CEC8-29A0-4771-958B-6C8423EE7BE5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8489205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solidFill>
          <a:srgbClr val="92D050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5" name="Google Shape;45;p4"/>
          <p:cNvGrpSpPr/>
          <p:nvPr/>
        </p:nvGrpSpPr>
        <p:grpSpPr>
          <a:xfrm>
            <a:off x="340636" y="251219"/>
            <a:ext cx="11497733" cy="6352781"/>
            <a:chOff x="262135" y="188414"/>
            <a:chExt cx="8616641" cy="4620554"/>
          </a:xfrm>
          <a:solidFill>
            <a:schemeClr val="accent2"/>
          </a:solidFill>
        </p:grpSpPr>
        <p:grpSp>
          <p:nvGrpSpPr>
            <p:cNvPr id="46" name="Google Shape;46;p4"/>
            <p:cNvGrpSpPr/>
            <p:nvPr/>
          </p:nvGrpSpPr>
          <p:grpSpPr>
            <a:xfrm>
              <a:off x="262135" y="188414"/>
              <a:ext cx="8616641" cy="4620554"/>
              <a:chOff x="262135" y="188414"/>
              <a:chExt cx="8616641" cy="4620554"/>
            </a:xfrm>
            <a:grpFill/>
          </p:grpSpPr>
          <p:sp>
            <p:nvSpPr>
              <p:cNvPr id="47" name="Google Shape;47;p4"/>
              <p:cNvSpPr/>
              <p:nvPr/>
            </p:nvSpPr>
            <p:spPr>
              <a:xfrm>
                <a:off x="1671079" y="188414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4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16"/>
                    </a:lnTo>
                    <a:cubicBezTo>
                      <a:pt x="175704" y="250581"/>
                      <a:pt x="15724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16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6024098" y="274080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676998" y="1943199"/>
                <a:ext cx="201779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38" h="269017" extrusionOk="0">
                    <a:moveTo>
                      <a:pt x="41200" y="93323"/>
                    </a:moveTo>
                    <a:lnTo>
                      <a:pt x="93334" y="93323"/>
                    </a:lnTo>
                    <a:lnTo>
                      <a:pt x="93334" y="41190"/>
                    </a:lnTo>
                    <a:cubicBezTo>
                      <a:pt x="93334" y="18436"/>
                      <a:pt x="111781" y="0"/>
                      <a:pt x="134524" y="0"/>
                    </a:cubicBezTo>
                    <a:cubicBezTo>
                      <a:pt x="157268" y="0"/>
                      <a:pt x="175715" y="18436"/>
                      <a:pt x="175715" y="41190"/>
                    </a:cubicBezTo>
                    <a:lnTo>
                      <a:pt x="175715" y="93323"/>
                    </a:lnTo>
                    <a:lnTo>
                      <a:pt x="227848" y="93323"/>
                    </a:lnTo>
                    <a:cubicBezTo>
                      <a:pt x="250592" y="93323"/>
                      <a:pt x="269038" y="111759"/>
                      <a:pt x="269038" y="134514"/>
                    </a:cubicBezTo>
                    <a:cubicBezTo>
                      <a:pt x="269038" y="157268"/>
                      <a:pt x="250592" y="175704"/>
                      <a:pt x="227848" y="175704"/>
                    </a:cubicBezTo>
                    <a:lnTo>
                      <a:pt x="175715" y="175704"/>
                    </a:lnTo>
                    <a:lnTo>
                      <a:pt x="175715" y="227827"/>
                    </a:lnTo>
                    <a:cubicBezTo>
                      <a:pt x="175715" y="250581"/>
                      <a:pt x="157268" y="269017"/>
                      <a:pt x="134524" y="269017"/>
                    </a:cubicBezTo>
                    <a:cubicBezTo>
                      <a:pt x="111781" y="269017"/>
                      <a:pt x="93334" y="250581"/>
                      <a:pt x="93334" y="227827"/>
                    </a:cubicBezTo>
                    <a:lnTo>
                      <a:pt x="93334" y="175704"/>
                    </a:lnTo>
                    <a:lnTo>
                      <a:pt x="41200" y="175704"/>
                    </a:lnTo>
                    <a:cubicBezTo>
                      <a:pt x="18457" y="175704"/>
                      <a:pt x="0" y="157268"/>
                      <a:pt x="0" y="134514"/>
                    </a:cubicBezTo>
                    <a:cubicBezTo>
                      <a:pt x="0" y="111759"/>
                      <a:pt x="18457" y="93323"/>
                      <a:pt x="4120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262135" y="2103752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24"/>
                    </a:cubicBezTo>
                    <a:cubicBezTo>
                      <a:pt x="269028" y="157268"/>
                      <a:pt x="250581" y="175715"/>
                      <a:pt x="227837" y="175715"/>
                    </a:cubicBezTo>
                    <a:lnTo>
                      <a:pt x="175704" y="175715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15"/>
                    </a:lnTo>
                    <a:lnTo>
                      <a:pt x="41190" y="175715"/>
                    </a:lnTo>
                    <a:cubicBezTo>
                      <a:pt x="18446" y="175715"/>
                      <a:pt x="0" y="157268"/>
                      <a:pt x="0" y="13452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038555" y="226740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74415" y="213857"/>
                    </a:moveTo>
                    <a:lnTo>
                      <a:pt x="85026" y="213857"/>
                    </a:lnTo>
                    <a:cubicBezTo>
                      <a:pt x="38142" y="213857"/>
                      <a:pt x="0" y="175715"/>
                      <a:pt x="0" y="128830"/>
                    </a:cubicBezTo>
                    <a:cubicBezTo>
                      <a:pt x="0" y="81946"/>
                      <a:pt x="38142" y="43804"/>
                      <a:pt x="85026" y="43804"/>
                    </a:cubicBezTo>
                    <a:cubicBezTo>
                      <a:pt x="88444" y="43804"/>
                      <a:pt x="91863" y="44016"/>
                      <a:pt x="95260" y="44439"/>
                    </a:cubicBezTo>
                    <a:cubicBezTo>
                      <a:pt x="115167" y="16679"/>
                      <a:pt x="147118" y="0"/>
                      <a:pt x="182043" y="0"/>
                    </a:cubicBezTo>
                    <a:cubicBezTo>
                      <a:pt x="232367" y="0"/>
                      <a:pt x="274785" y="34702"/>
                      <a:pt x="286046" y="81957"/>
                    </a:cubicBezTo>
                    <a:cubicBezTo>
                      <a:pt x="317171" y="87471"/>
                      <a:pt x="340867" y="114712"/>
                      <a:pt x="340867" y="147394"/>
                    </a:cubicBezTo>
                    <a:cubicBezTo>
                      <a:pt x="340867" y="184044"/>
                      <a:pt x="311054" y="213857"/>
                      <a:pt x="274415" y="213857"/>
                    </a:cubicBezTo>
                    <a:close/>
                    <a:moveTo>
                      <a:pt x="85026" y="86137"/>
                    </a:moveTo>
                    <a:cubicBezTo>
                      <a:pt x="61478" y="86137"/>
                      <a:pt x="42333" y="105293"/>
                      <a:pt x="42333" y="128830"/>
                    </a:cubicBezTo>
                    <a:cubicBezTo>
                      <a:pt x="42333" y="152378"/>
                      <a:pt x="61478" y="171524"/>
                      <a:pt x="85026" y="171524"/>
                    </a:cubicBezTo>
                    <a:lnTo>
                      <a:pt x="274415" y="171524"/>
                    </a:lnTo>
                    <a:cubicBezTo>
                      <a:pt x="287707" y="171524"/>
                      <a:pt x="298534" y="160707"/>
                      <a:pt x="298534" y="147394"/>
                    </a:cubicBezTo>
                    <a:cubicBezTo>
                      <a:pt x="298534" y="134090"/>
                      <a:pt x="287707" y="123274"/>
                      <a:pt x="274415" y="123274"/>
                    </a:cubicBezTo>
                    <a:cubicBezTo>
                      <a:pt x="273198" y="123274"/>
                      <a:pt x="272012" y="123401"/>
                      <a:pt x="270848" y="123581"/>
                    </a:cubicBezTo>
                    <a:lnTo>
                      <a:pt x="247702" y="127063"/>
                    </a:lnTo>
                    <a:lnTo>
                      <a:pt x="246559" y="103695"/>
                    </a:lnTo>
                    <a:cubicBezTo>
                      <a:pt x="244866" y="69289"/>
                      <a:pt x="216524" y="42333"/>
                      <a:pt x="182043" y="42333"/>
                    </a:cubicBezTo>
                    <a:cubicBezTo>
                      <a:pt x="157511" y="42333"/>
                      <a:pt x="135403" y="55954"/>
                      <a:pt x="124332" y="77903"/>
                    </a:cubicBezTo>
                    <a:lnTo>
                      <a:pt x="116067" y="94286"/>
                    </a:lnTo>
                    <a:lnTo>
                      <a:pt x="98689" y="88423"/>
                    </a:lnTo>
                    <a:cubicBezTo>
                      <a:pt x="94181" y="86899"/>
                      <a:pt x="89587" y="86137"/>
                      <a:pt x="85026" y="86137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515528" y="4527116"/>
                <a:ext cx="465415" cy="281852"/>
              </a:xfrm>
              <a:custGeom>
                <a:avLst/>
                <a:gdLst/>
                <a:ahLst/>
                <a:cxnLst/>
                <a:rect l="l" t="t" r="r" b="b"/>
                <a:pathLst>
                  <a:path w="620553" h="374554" extrusionOk="0">
                    <a:moveTo>
                      <a:pt x="475689" y="374554"/>
                    </a:moveTo>
                    <a:lnTo>
                      <a:pt x="108902" y="374554"/>
                    </a:lnTo>
                    <a:cubicBezTo>
                      <a:pt x="48852" y="374554"/>
                      <a:pt x="0" y="325712"/>
                      <a:pt x="0" y="265662"/>
                    </a:cubicBezTo>
                    <a:cubicBezTo>
                      <a:pt x="0" y="207602"/>
                      <a:pt x="45656" y="160019"/>
                      <a:pt x="102965" y="156919"/>
                    </a:cubicBezTo>
                    <a:cubicBezTo>
                      <a:pt x="117485" y="67405"/>
                      <a:pt x="194955" y="0"/>
                      <a:pt x="287792" y="0"/>
                    </a:cubicBezTo>
                    <a:cubicBezTo>
                      <a:pt x="353059" y="0"/>
                      <a:pt x="412411" y="33263"/>
                      <a:pt x="446510" y="87862"/>
                    </a:cubicBezTo>
                    <a:cubicBezTo>
                      <a:pt x="456152" y="85862"/>
                      <a:pt x="465910" y="84846"/>
                      <a:pt x="475689" y="84846"/>
                    </a:cubicBezTo>
                    <a:cubicBezTo>
                      <a:pt x="555561" y="84846"/>
                      <a:pt x="620553" y="149838"/>
                      <a:pt x="620553" y="229711"/>
                    </a:cubicBezTo>
                    <a:cubicBezTo>
                      <a:pt x="620553" y="309573"/>
                      <a:pt x="555561" y="374554"/>
                      <a:pt x="475689" y="374554"/>
                    </a:cubicBezTo>
                    <a:close/>
                    <a:moveTo>
                      <a:pt x="108902" y="199093"/>
                    </a:moveTo>
                    <a:cubicBezTo>
                      <a:pt x="72188" y="199093"/>
                      <a:pt x="42333" y="228949"/>
                      <a:pt x="42333" y="265662"/>
                    </a:cubicBezTo>
                    <a:cubicBezTo>
                      <a:pt x="42333" y="302365"/>
                      <a:pt x="72188" y="332221"/>
                      <a:pt x="108902" y="332221"/>
                    </a:cubicBezTo>
                    <a:lnTo>
                      <a:pt x="475689" y="332221"/>
                    </a:lnTo>
                    <a:cubicBezTo>
                      <a:pt x="532225" y="332221"/>
                      <a:pt x="578220" y="286226"/>
                      <a:pt x="578220" y="229711"/>
                    </a:cubicBezTo>
                    <a:cubicBezTo>
                      <a:pt x="578220" y="173175"/>
                      <a:pt x="532225" y="127179"/>
                      <a:pt x="475689" y="127179"/>
                    </a:cubicBezTo>
                    <a:cubicBezTo>
                      <a:pt x="464682" y="127179"/>
                      <a:pt x="453654" y="129021"/>
                      <a:pt x="442933" y="132640"/>
                    </a:cubicBezTo>
                    <a:lnTo>
                      <a:pt x="425534" y="138514"/>
                    </a:lnTo>
                    <a:lnTo>
                      <a:pt x="417258" y="122121"/>
                    </a:lnTo>
                    <a:cubicBezTo>
                      <a:pt x="392440" y="72908"/>
                      <a:pt x="342836" y="42333"/>
                      <a:pt x="287792" y="42333"/>
                    </a:cubicBezTo>
                    <a:cubicBezTo>
                      <a:pt x="210417" y="42333"/>
                      <a:pt x="146833" y="102817"/>
                      <a:pt x="143044" y="180033"/>
                    </a:cubicBezTo>
                    <a:lnTo>
                      <a:pt x="141890" y="203358"/>
                    </a:lnTo>
                    <a:lnTo>
                      <a:pt x="118787" y="199929"/>
                    </a:lnTo>
                    <a:cubicBezTo>
                      <a:pt x="114945" y="199358"/>
                      <a:pt x="111802" y="199093"/>
                      <a:pt x="108902" y="19909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8288011" y="398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477243" y="430748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Google Shape;55;p4"/>
            <p:cNvSpPr/>
            <p:nvPr/>
          </p:nvSpPr>
          <p:spPr>
            <a:xfrm>
              <a:off x="8421361" y="4527117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A77FE68D-4A6D-4297-A7CB-5588EC000CB0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207382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Title slide">
    <p:bg>
      <p:bgPr>
        <a:solidFill>
          <a:schemeClr val="bg1">
            <a:lumMod val="60000"/>
            <a:lumOff val="40000"/>
          </a:scheme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52A164-8E52-4B2A-822E-00B7542127E8}"/>
              </a:ext>
            </a:extLst>
          </p:cNvPr>
          <p:cNvSpPr/>
          <p:nvPr userDrawn="1"/>
        </p:nvSpPr>
        <p:spPr>
          <a:xfrm>
            <a:off x="321734" y="237067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270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281780" y="118534"/>
            <a:ext cx="11497733" cy="6620932"/>
            <a:chOff x="414535" y="398669"/>
            <a:chExt cx="8159441" cy="4410297"/>
          </a:xfrm>
          <a:solidFill>
            <a:schemeClr val="accent2"/>
          </a:solidFill>
        </p:grpSpPr>
        <p:sp>
          <p:nvSpPr>
            <p:cNvPr id="12" name="Google Shape;12;p2"/>
            <p:cNvSpPr/>
            <p:nvPr/>
          </p:nvSpPr>
          <p:spPr>
            <a:xfrm>
              <a:off x="6685541" y="4518232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16"/>
                  </a:lnTo>
                  <a:cubicBezTo>
                    <a:pt x="175704" y="250570"/>
                    <a:pt x="157257" y="269017"/>
                    <a:pt x="134514" y="269017"/>
                  </a:cubicBezTo>
                  <a:cubicBezTo>
                    <a:pt x="111770" y="269017"/>
                    <a:pt x="93323" y="250570"/>
                    <a:pt x="93323" y="227816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9279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4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4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719298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372198" y="2495532"/>
              <a:ext cx="201779" cy="202435"/>
            </a:xfrm>
            <a:custGeom>
              <a:avLst/>
              <a:gdLst/>
              <a:ahLst/>
              <a:cxnLst/>
              <a:rect l="l" t="t" r="r" b="b"/>
              <a:pathLst>
                <a:path w="269038" h="269017" extrusionOk="0">
                  <a:moveTo>
                    <a:pt x="41200" y="93323"/>
                  </a:moveTo>
                  <a:lnTo>
                    <a:pt x="93334" y="93323"/>
                  </a:lnTo>
                  <a:lnTo>
                    <a:pt x="93334" y="41190"/>
                  </a:lnTo>
                  <a:cubicBezTo>
                    <a:pt x="93334" y="18436"/>
                    <a:pt x="111781" y="0"/>
                    <a:pt x="134524" y="0"/>
                  </a:cubicBezTo>
                  <a:cubicBezTo>
                    <a:pt x="157268" y="0"/>
                    <a:pt x="175715" y="18436"/>
                    <a:pt x="175715" y="41190"/>
                  </a:cubicBezTo>
                  <a:lnTo>
                    <a:pt x="175715" y="93323"/>
                  </a:lnTo>
                  <a:lnTo>
                    <a:pt x="227848" y="93323"/>
                  </a:lnTo>
                  <a:cubicBezTo>
                    <a:pt x="250592" y="93323"/>
                    <a:pt x="269038" y="111759"/>
                    <a:pt x="269038" y="134514"/>
                  </a:cubicBezTo>
                  <a:cubicBezTo>
                    <a:pt x="269038" y="157268"/>
                    <a:pt x="250592" y="175704"/>
                    <a:pt x="227848" y="175704"/>
                  </a:cubicBezTo>
                  <a:lnTo>
                    <a:pt x="175715" y="175704"/>
                  </a:lnTo>
                  <a:lnTo>
                    <a:pt x="175715" y="227827"/>
                  </a:lnTo>
                  <a:cubicBezTo>
                    <a:pt x="175715" y="250581"/>
                    <a:pt x="157268" y="269017"/>
                    <a:pt x="134524" y="269017"/>
                  </a:cubicBezTo>
                  <a:cubicBezTo>
                    <a:pt x="111781" y="269017"/>
                    <a:pt x="93334" y="250581"/>
                    <a:pt x="93334" y="227827"/>
                  </a:cubicBezTo>
                  <a:lnTo>
                    <a:pt x="93334" y="175704"/>
                  </a:lnTo>
                  <a:lnTo>
                    <a:pt x="4120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20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14535" y="2484754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249166" y="4465700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886155" y="531542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244917" y="4538950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968893" y="4446205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15528" y="4527114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288011" y="398669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77243" y="430751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289FEB59-9F1B-409C-837D-E20FF8DA4D5B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3421037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23E994F-4FCF-4A9F-BB15-DF78F9F6B7A0}"/>
              </a:ext>
            </a:extLst>
          </p:cNvPr>
          <p:cNvSpPr txBox="1"/>
          <p:nvPr userDrawn="1"/>
        </p:nvSpPr>
        <p:spPr>
          <a:xfrm>
            <a:off x="3684663" y="6634701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4675638" y="909619"/>
            <a:ext cx="7536449" cy="6031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     KÍNH   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    TRỌNG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   THẦY GIÁO, CÔ GIÁO VÀ YÊU QUÝ BẠN BÈ</a:t>
            </a: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tx1">
              <a:lumMod val="75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678923" y="569070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0659454" y="5555748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" name="Google Shape;31;p3"/>
          <p:cNvSpPr/>
          <p:nvPr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010573" y="3125451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36;p3"/>
          <p:cNvSpPr/>
          <p:nvPr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178295" y="6266196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2</a:t>
            </a:r>
          </a:p>
        </p:txBody>
      </p:sp>
      <p:pic>
        <p:nvPicPr>
          <p:cNvPr id="4" name="Picture 3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1615A6E5-55AE-4AF3-8171-CF240090A2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5966" y="1482254"/>
            <a:ext cx="3929071" cy="3929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762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Title and body">
    <p:bg>
      <p:bgPr>
        <a:solidFill>
          <a:schemeClr val="dk1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5" name="Google Shape;45;p4"/>
          <p:cNvGrpSpPr/>
          <p:nvPr/>
        </p:nvGrpSpPr>
        <p:grpSpPr>
          <a:xfrm>
            <a:off x="340636" y="251219"/>
            <a:ext cx="11497733" cy="6352781"/>
            <a:chOff x="262135" y="188414"/>
            <a:chExt cx="8616641" cy="4620554"/>
          </a:xfrm>
          <a:solidFill>
            <a:schemeClr val="accent2"/>
          </a:solidFill>
        </p:grpSpPr>
        <p:grpSp>
          <p:nvGrpSpPr>
            <p:cNvPr id="46" name="Google Shape;46;p4"/>
            <p:cNvGrpSpPr/>
            <p:nvPr/>
          </p:nvGrpSpPr>
          <p:grpSpPr>
            <a:xfrm>
              <a:off x="262135" y="188414"/>
              <a:ext cx="8616641" cy="4620554"/>
              <a:chOff x="262135" y="188414"/>
              <a:chExt cx="8616641" cy="4620554"/>
            </a:xfrm>
            <a:grpFill/>
          </p:grpSpPr>
          <p:sp>
            <p:nvSpPr>
              <p:cNvPr id="47" name="Google Shape;47;p4"/>
              <p:cNvSpPr/>
              <p:nvPr/>
            </p:nvSpPr>
            <p:spPr>
              <a:xfrm>
                <a:off x="1671079" y="188414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4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16"/>
                    </a:lnTo>
                    <a:cubicBezTo>
                      <a:pt x="175704" y="250581"/>
                      <a:pt x="15724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16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6024098" y="274080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676998" y="1943199"/>
                <a:ext cx="201779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38" h="269017" extrusionOk="0">
                    <a:moveTo>
                      <a:pt x="41200" y="93323"/>
                    </a:moveTo>
                    <a:lnTo>
                      <a:pt x="93334" y="93323"/>
                    </a:lnTo>
                    <a:lnTo>
                      <a:pt x="93334" y="41190"/>
                    </a:lnTo>
                    <a:cubicBezTo>
                      <a:pt x="93334" y="18436"/>
                      <a:pt x="111781" y="0"/>
                      <a:pt x="134524" y="0"/>
                    </a:cubicBezTo>
                    <a:cubicBezTo>
                      <a:pt x="157268" y="0"/>
                      <a:pt x="175715" y="18436"/>
                      <a:pt x="175715" y="41190"/>
                    </a:cubicBezTo>
                    <a:lnTo>
                      <a:pt x="175715" y="93323"/>
                    </a:lnTo>
                    <a:lnTo>
                      <a:pt x="227848" y="93323"/>
                    </a:lnTo>
                    <a:cubicBezTo>
                      <a:pt x="250592" y="93323"/>
                      <a:pt x="269038" y="111759"/>
                      <a:pt x="269038" y="134514"/>
                    </a:cubicBezTo>
                    <a:cubicBezTo>
                      <a:pt x="269038" y="157268"/>
                      <a:pt x="250592" y="175704"/>
                      <a:pt x="227848" y="175704"/>
                    </a:cubicBezTo>
                    <a:lnTo>
                      <a:pt x="175715" y="175704"/>
                    </a:lnTo>
                    <a:lnTo>
                      <a:pt x="175715" y="227827"/>
                    </a:lnTo>
                    <a:cubicBezTo>
                      <a:pt x="175715" y="250581"/>
                      <a:pt x="157268" y="269017"/>
                      <a:pt x="134524" y="269017"/>
                    </a:cubicBezTo>
                    <a:cubicBezTo>
                      <a:pt x="111781" y="269017"/>
                      <a:pt x="93334" y="250581"/>
                      <a:pt x="93334" y="227827"/>
                    </a:cubicBezTo>
                    <a:lnTo>
                      <a:pt x="93334" y="175704"/>
                    </a:lnTo>
                    <a:lnTo>
                      <a:pt x="41200" y="175704"/>
                    </a:lnTo>
                    <a:cubicBezTo>
                      <a:pt x="18457" y="175704"/>
                      <a:pt x="0" y="157268"/>
                      <a:pt x="0" y="134514"/>
                    </a:cubicBezTo>
                    <a:cubicBezTo>
                      <a:pt x="0" y="111759"/>
                      <a:pt x="18457" y="93323"/>
                      <a:pt x="4120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262135" y="2103752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24"/>
                    </a:cubicBezTo>
                    <a:cubicBezTo>
                      <a:pt x="269028" y="157268"/>
                      <a:pt x="250581" y="175715"/>
                      <a:pt x="227837" y="175715"/>
                    </a:cubicBezTo>
                    <a:lnTo>
                      <a:pt x="175704" y="175715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15"/>
                    </a:lnTo>
                    <a:lnTo>
                      <a:pt x="41190" y="175715"/>
                    </a:lnTo>
                    <a:cubicBezTo>
                      <a:pt x="18446" y="175715"/>
                      <a:pt x="0" y="157268"/>
                      <a:pt x="0" y="13452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038555" y="226740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74415" y="213857"/>
                    </a:moveTo>
                    <a:lnTo>
                      <a:pt x="85026" y="213857"/>
                    </a:lnTo>
                    <a:cubicBezTo>
                      <a:pt x="38142" y="213857"/>
                      <a:pt x="0" y="175715"/>
                      <a:pt x="0" y="128830"/>
                    </a:cubicBezTo>
                    <a:cubicBezTo>
                      <a:pt x="0" y="81946"/>
                      <a:pt x="38142" y="43804"/>
                      <a:pt x="85026" y="43804"/>
                    </a:cubicBezTo>
                    <a:cubicBezTo>
                      <a:pt x="88444" y="43804"/>
                      <a:pt x="91863" y="44016"/>
                      <a:pt x="95260" y="44439"/>
                    </a:cubicBezTo>
                    <a:cubicBezTo>
                      <a:pt x="115167" y="16679"/>
                      <a:pt x="147118" y="0"/>
                      <a:pt x="182043" y="0"/>
                    </a:cubicBezTo>
                    <a:cubicBezTo>
                      <a:pt x="232367" y="0"/>
                      <a:pt x="274785" y="34702"/>
                      <a:pt x="286046" y="81957"/>
                    </a:cubicBezTo>
                    <a:cubicBezTo>
                      <a:pt x="317171" y="87471"/>
                      <a:pt x="340867" y="114712"/>
                      <a:pt x="340867" y="147394"/>
                    </a:cubicBezTo>
                    <a:cubicBezTo>
                      <a:pt x="340867" y="184044"/>
                      <a:pt x="311054" y="213857"/>
                      <a:pt x="274415" y="213857"/>
                    </a:cubicBezTo>
                    <a:close/>
                    <a:moveTo>
                      <a:pt x="85026" y="86137"/>
                    </a:moveTo>
                    <a:cubicBezTo>
                      <a:pt x="61478" y="86137"/>
                      <a:pt x="42333" y="105293"/>
                      <a:pt x="42333" y="128830"/>
                    </a:cubicBezTo>
                    <a:cubicBezTo>
                      <a:pt x="42333" y="152378"/>
                      <a:pt x="61478" y="171524"/>
                      <a:pt x="85026" y="171524"/>
                    </a:cubicBezTo>
                    <a:lnTo>
                      <a:pt x="274415" y="171524"/>
                    </a:lnTo>
                    <a:cubicBezTo>
                      <a:pt x="287707" y="171524"/>
                      <a:pt x="298534" y="160707"/>
                      <a:pt x="298534" y="147394"/>
                    </a:cubicBezTo>
                    <a:cubicBezTo>
                      <a:pt x="298534" y="134090"/>
                      <a:pt x="287707" y="123274"/>
                      <a:pt x="274415" y="123274"/>
                    </a:cubicBezTo>
                    <a:cubicBezTo>
                      <a:pt x="273198" y="123274"/>
                      <a:pt x="272012" y="123401"/>
                      <a:pt x="270848" y="123581"/>
                    </a:cubicBezTo>
                    <a:lnTo>
                      <a:pt x="247702" y="127063"/>
                    </a:lnTo>
                    <a:lnTo>
                      <a:pt x="246559" y="103695"/>
                    </a:lnTo>
                    <a:cubicBezTo>
                      <a:pt x="244866" y="69289"/>
                      <a:pt x="216524" y="42333"/>
                      <a:pt x="182043" y="42333"/>
                    </a:cubicBezTo>
                    <a:cubicBezTo>
                      <a:pt x="157511" y="42333"/>
                      <a:pt x="135403" y="55954"/>
                      <a:pt x="124332" y="77903"/>
                    </a:cubicBezTo>
                    <a:lnTo>
                      <a:pt x="116067" y="94286"/>
                    </a:lnTo>
                    <a:lnTo>
                      <a:pt x="98689" y="88423"/>
                    </a:lnTo>
                    <a:cubicBezTo>
                      <a:pt x="94181" y="86899"/>
                      <a:pt x="89587" y="86137"/>
                      <a:pt x="85026" y="86137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515528" y="4527116"/>
                <a:ext cx="465415" cy="281852"/>
              </a:xfrm>
              <a:custGeom>
                <a:avLst/>
                <a:gdLst/>
                <a:ahLst/>
                <a:cxnLst/>
                <a:rect l="l" t="t" r="r" b="b"/>
                <a:pathLst>
                  <a:path w="620553" h="374554" extrusionOk="0">
                    <a:moveTo>
                      <a:pt x="475689" y="374554"/>
                    </a:moveTo>
                    <a:lnTo>
                      <a:pt x="108902" y="374554"/>
                    </a:lnTo>
                    <a:cubicBezTo>
                      <a:pt x="48852" y="374554"/>
                      <a:pt x="0" y="325712"/>
                      <a:pt x="0" y="265662"/>
                    </a:cubicBezTo>
                    <a:cubicBezTo>
                      <a:pt x="0" y="207602"/>
                      <a:pt x="45656" y="160019"/>
                      <a:pt x="102965" y="156919"/>
                    </a:cubicBezTo>
                    <a:cubicBezTo>
                      <a:pt x="117485" y="67405"/>
                      <a:pt x="194955" y="0"/>
                      <a:pt x="287792" y="0"/>
                    </a:cubicBezTo>
                    <a:cubicBezTo>
                      <a:pt x="353059" y="0"/>
                      <a:pt x="412411" y="33263"/>
                      <a:pt x="446510" y="87862"/>
                    </a:cubicBezTo>
                    <a:cubicBezTo>
                      <a:pt x="456152" y="85862"/>
                      <a:pt x="465910" y="84846"/>
                      <a:pt x="475689" y="84846"/>
                    </a:cubicBezTo>
                    <a:cubicBezTo>
                      <a:pt x="555561" y="84846"/>
                      <a:pt x="620553" y="149838"/>
                      <a:pt x="620553" y="229711"/>
                    </a:cubicBezTo>
                    <a:cubicBezTo>
                      <a:pt x="620553" y="309573"/>
                      <a:pt x="555561" y="374554"/>
                      <a:pt x="475689" y="374554"/>
                    </a:cubicBezTo>
                    <a:close/>
                    <a:moveTo>
                      <a:pt x="108902" y="199093"/>
                    </a:moveTo>
                    <a:cubicBezTo>
                      <a:pt x="72188" y="199093"/>
                      <a:pt x="42333" y="228949"/>
                      <a:pt x="42333" y="265662"/>
                    </a:cubicBezTo>
                    <a:cubicBezTo>
                      <a:pt x="42333" y="302365"/>
                      <a:pt x="72188" y="332221"/>
                      <a:pt x="108902" y="332221"/>
                    </a:cubicBezTo>
                    <a:lnTo>
                      <a:pt x="475689" y="332221"/>
                    </a:lnTo>
                    <a:cubicBezTo>
                      <a:pt x="532225" y="332221"/>
                      <a:pt x="578220" y="286226"/>
                      <a:pt x="578220" y="229711"/>
                    </a:cubicBezTo>
                    <a:cubicBezTo>
                      <a:pt x="578220" y="173175"/>
                      <a:pt x="532225" y="127179"/>
                      <a:pt x="475689" y="127179"/>
                    </a:cubicBezTo>
                    <a:cubicBezTo>
                      <a:pt x="464682" y="127179"/>
                      <a:pt x="453654" y="129021"/>
                      <a:pt x="442933" y="132640"/>
                    </a:cubicBezTo>
                    <a:lnTo>
                      <a:pt x="425534" y="138514"/>
                    </a:lnTo>
                    <a:lnTo>
                      <a:pt x="417258" y="122121"/>
                    </a:lnTo>
                    <a:cubicBezTo>
                      <a:pt x="392440" y="72908"/>
                      <a:pt x="342836" y="42333"/>
                      <a:pt x="287792" y="42333"/>
                    </a:cubicBezTo>
                    <a:cubicBezTo>
                      <a:pt x="210417" y="42333"/>
                      <a:pt x="146833" y="102817"/>
                      <a:pt x="143044" y="180033"/>
                    </a:cubicBezTo>
                    <a:lnTo>
                      <a:pt x="141890" y="203358"/>
                    </a:lnTo>
                    <a:lnTo>
                      <a:pt x="118787" y="199929"/>
                    </a:lnTo>
                    <a:cubicBezTo>
                      <a:pt x="114945" y="199358"/>
                      <a:pt x="111802" y="199093"/>
                      <a:pt x="108902" y="19909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8288011" y="398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477243" y="430748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Google Shape;55;p4"/>
            <p:cNvSpPr/>
            <p:nvPr/>
          </p:nvSpPr>
          <p:spPr>
            <a:xfrm>
              <a:off x="8421361" y="4527117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2C03D41-29FD-4C24-93B7-ACF0440DE42A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674376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tx2">
              <a:lumMod val="9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329341" y="513078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8680017" y="848207"/>
            <a:ext cx="42257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QUÝ TRỌNG THỜI GIAN</a:t>
            </a: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576997" y="1755013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846083" y="6159073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3</a:t>
            </a:r>
          </a:p>
        </p:txBody>
      </p:sp>
      <p:pic>
        <p:nvPicPr>
          <p:cNvPr id="4098" name="Picture 2" descr="Cute children playing at pencil house Premium Vector">
            <a:extLst>
              <a:ext uri="{FF2B5EF4-FFF2-40B4-BE49-F238E27FC236}">
                <a16:creationId xmlns:a16="http://schemas.microsoft.com/office/drawing/2014/main" id="{26AF47D7-F8C3-4710-84DF-FDFCDEF0399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220" y="1275121"/>
            <a:ext cx="4328489" cy="5504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Google Shape;28;p3">
            <a:extLst>
              <a:ext uri="{FF2B5EF4-FFF2-40B4-BE49-F238E27FC236}">
                <a16:creationId xmlns:a16="http://schemas.microsoft.com/office/drawing/2014/main" id="{A8F09454-8788-4190-86FB-DD38471C58D1}"/>
              </a:ext>
            </a:extLst>
          </p:cNvPr>
          <p:cNvSpPr/>
          <p:nvPr userDrawn="1"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" name="Google Shape;31;p3">
            <a:extLst>
              <a:ext uri="{FF2B5EF4-FFF2-40B4-BE49-F238E27FC236}">
                <a16:creationId xmlns:a16="http://schemas.microsoft.com/office/drawing/2014/main" id="{7475D6F5-5CC9-4492-88E1-8F3ADE6303ED}"/>
              </a:ext>
            </a:extLst>
          </p:cNvPr>
          <p:cNvSpPr/>
          <p:nvPr userDrawn="1"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" name="Google Shape;32;p3">
            <a:extLst>
              <a:ext uri="{FF2B5EF4-FFF2-40B4-BE49-F238E27FC236}">
                <a16:creationId xmlns:a16="http://schemas.microsoft.com/office/drawing/2014/main" id="{5DAD4EC7-8CC9-4988-9B2E-EE5891519296}"/>
              </a:ext>
            </a:extLst>
          </p:cNvPr>
          <p:cNvSpPr/>
          <p:nvPr userDrawn="1"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" name="Google Shape;33;p3">
            <a:extLst>
              <a:ext uri="{FF2B5EF4-FFF2-40B4-BE49-F238E27FC236}">
                <a16:creationId xmlns:a16="http://schemas.microsoft.com/office/drawing/2014/main" id="{47CA47C2-FDAD-4CE4-8131-DFCABFC8BA3E}"/>
              </a:ext>
            </a:extLst>
          </p:cNvPr>
          <p:cNvSpPr/>
          <p:nvPr userDrawn="1"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" name="Google Shape;36;p3">
            <a:extLst>
              <a:ext uri="{FF2B5EF4-FFF2-40B4-BE49-F238E27FC236}">
                <a16:creationId xmlns:a16="http://schemas.microsoft.com/office/drawing/2014/main" id="{314752F8-EF0C-43B8-9AA3-5B5800B38D7C}"/>
              </a:ext>
            </a:extLst>
          </p:cNvPr>
          <p:cNvSpPr/>
          <p:nvPr userDrawn="1"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" name="Google Shape;39;p3">
            <a:extLst>
              <a:ext uri="{FF2B5EF4-FFF2-40B4-BE49-F238E27FC236}">
                <a16:creationId xmlns:a16="http://schemas.microsoft.com/office/drawing/2014/main" id="{10E76702-E494-42C2-821E-CFEA1D7FF992}"/>
              </a:ext>
            </a:extLst>
          </p:cNvPr>
          <p:cNvSpPr/>
          <p:nvPr userDrawn="1"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4AAE9D6-32CE-4088-98EA-A98425878F81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4223716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bg>
      <p:bgPr>
        <a:solidFill>
          <a:schemeClr val="tx2">
            <a:lumMod val="90000"/>
          </a:scheme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52A164-8E52-4B2A-822E-00B7542127E8}"/>
              </a:ext>
            </a:extLst>
          </p:cNvPr>
          <p:cNvSpPr/>
          <p:nvPr userDrawn="1"/>
        </p:nvSpPr>
        <p:spPr>
          <a:xfrm>
            <a:off x="321734" y="237067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27000">
              <a:srgbClr val="00B0F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281780" y="118534"/>
            <a:ext cx="11497733" cy="6620932"/>
            <a:chOff x="414535" y="398669"/>
            <a:chExt cx="8159441" cy="4410297"/>
          </a:xfrm>
          <a:solidFill>
            <a:schemeClr val="accent2"/>
          </a:solidFill>
        </p:grpSpPr>
        <p:sp>
          <p:nvSpPr>
            <p:cNvPr id="12" name="Google Shape;12;p2"/>
            <p:cNvSpPr/>
            <p:nvPr/>
          </p:nvSpPr>
          <p:spPr>
            <a:xfrm>
              <a:off x="6685541" y="4518232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16"/>
                  </a:lnTo>
                  <a:cubicBezTo>
                    <a:pt x="175704" y="250570"/>
                    <a:pt x="157257" y="269017"/>
                    <a:pt x="134514" y="269017"/>
                  </a:cubicBezTo>
                  <a:cubicBezTo>
                    <a:pt x="111770" y="269017"/>
                    <a:pt x="93323" y="250570"/>
                    <a:pt x="93323" y="227816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9279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4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4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719298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372198" y="2495532"/>
              <a:ext cx="201779" cy="202435"/>
            </a:xfrm>
            <a:custGeom>
              <a:avLst/>
              <a:gdLst/>
              <a:ahLst/>
              <a:cxnLst/>
              <a:rect l="l" t="t" r="r" b="b"/>
              <a:pathLst>
                <a:path w="269038" h="269017" extrusionOk="0">
                  <a:moveTo>
                    <a:pt x="41200" y="93323"/>
                  </a:moveTo>
                  <a:lnTo>
                    <a:pt x="93334" y="93323"/>
                  </a:lnTo>
                  <a:lnTo>
                    <a:pt x="93334" y="41190"/>
                  </a:lnTo>
                  <a:cubicBezTo>
                    <a:pt x="93334" y="18436"/>
                    <a:pt x="111781" y="0"/>
                    <a:pt x="134524" y="0"/>
                  </a:cubicBezTo>
                  <a:cubicBezTo>
                    <a:pt x="157268" y="0"/>
                    <a:pt x="175715" y="18436"/>
                    <a:pt x="175715" y="41190"/>
                  </a:cubicBezTo>
                  <a:lnTo>
                    <a:pt x="175715" y="93323"/>
                  </a:lnTo>
                  <a:lnTo>
                    <a:pt x="227848" y="93323"/>
                  </a:lnTo>
                  <a:cubicBezTo>
                    <a:pt x="250592" y="93323"/>
                    <a:pt x="269038" y="111759"/>
                    <a:pt x="269038" y="134514"/>
                  </a:cubicBezTo>
                  <a:cubicBezTo>
                    <a:pt x="269038" y="157268"/>
                    <a:pt x="250592" y="175704"/>
                    <a:pt x="227848" y="175704"/>
                  </a:cubicBezTo>
                  <a:lnTo>
                    <a:pt x="175715" y="175704"/>
                  </a:lnTo>
                  <a:lnTo>
                    <a:pt x="175715" y="227827"/>
                  </a:lnTo>
                  <a:cubicBezTo>
                    <a:pt x="175715" y="250581"/>
                    <a:pt x="157268" y="269017"/>
                    <a:pt x="134524" y="269017"/>
                  </a:cubicBezTo>
                  <a:cubicBezTo>
                    <a:pt x="111781" y="269017"/>
                    <a:pt x="93334" y="250581"/>
                    <a:pt x="93334" y="227827"/>
                  </a:cubicBezTo>
                  <a:lnTo>
                    <a:pt x="93334" y="175704"/>
                  </a:lnTo>
                  <a:lnTo>
                    <a:pt x="4120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20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14535" y="2484754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249166" y="4465700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886155" y="531542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244917" y="4538950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968893" y="4446205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15528" y="4527114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288011" y="398669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77243" y="430751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C61541BB-FAD3-4394-A920-0FA51790377E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1293083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8680017" y="848207"/>
            <a:ext cx="4225764" cy="6031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NHẬN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LỖI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VÀ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SỬA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LỖI</a:t>
            </a:r>
          </a:p>
        </p:txBody>
      </p:sp>
      <p:sp>
        <p:nvSpPr>
          <p:cNvPr id="30" name="Google Shape;30;p3"/>
          <p:cNvSpPr/>
          <p:nvPr/>
        </p:nvSpPr>
        <p:spPr>
          <a:xfrm>
            <a:off x="9303213" y="389218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598369" y="2248198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846083" y="6159073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895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CHỦ ĐỀ 4</a:t>
            </a:r>
          </a:p>
        </p:txBody>
      </p:sp>
      <p:pic>
        <p:nvPicPr>
          <p:cNvPr id="1026" name="Picture 2" descr="IV: 5 biện pháp có thể giúp trẻ biết nghe lời và xây dựng nhân cách vững  vàng khi lớn lên">
            <a:extLst>
              <a:ext uri="{FF2B5EF4-FFF2-40B4-BE49-F238E27FC236}">
                <a16:creationId xmlns:a16="http://schemas.microsoft.com/office/drawing/2014/main" id="{6410E087-DD10-4329-B726-BAB2B3B44F4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9" b="98131" l="8219" r="90411">
                        <a14:foregroundMark x1="54110" y1="90966" x2="63242" y2="95327"/>
                        <a14:foregroundMark x1="80594" y1="16199" x2="85388" y2="90966"/>
                        <a14:foregroundMark x1="84932" y1="49221" x2="90411" y2="56075"/>
                        <a14:foregroundMark x1="80822" y1="51713" x2="78311" y2="84424"/>
                        <a14:foregroundMark x1="75799" y1="57944" x2="75799" y2="58255"/>
                        <a14:foregroundMark x1="77854" y1="88474" x2="84703" y2="94081"/>
                        <a14:foregroundMark x1="17288" y1="78816" x2="19635" y2="96573"/>
                        <a14:foregroundMark x1="17247" y1="78505" x2="17288" y2="78816"/>
                        <a14:foregroundMark x1="14612" y1="58567" x2="17247" y2="78505"/>
                        <a14:foregroundMark x1="51142" y1="98131" x2="63242" y2="98442"/>
                        <a14:foregroundMark x1="89726" y1="59190" x2="89726" y2="59502"/>
                        <a14:foregroundMark x1="80822" y1="52025" x2="76941" y2="78505"/>
                        <a14:foregroundMark x1="82192" y1="50467" x2="82192" y2="50467"/>
                        <a14:foregroundMark x1="81735" y1="48910" x2="81735" y2="48910"/>
                        <a14:foregroundMark x1="80594" y1="48910" x2="80594" y2="48910"/>
                        <a14:foregroundMark x1="24201" y1="98131" x2="24201" y2="98131"/>
                        <a14:foregroundMark x1="8219" y1="77570" x2="8219" y2="77570"/>
                        <a14:foregroundMark x1="41553" y1="83801" x2="41553" y2="83801"/>
                        <a14:foregroundMark x1="26941" y1="63240" x2="26941" y2="63240"/>
                        <a14:foregroundMark x1="40411" y1="85047" x2="40411" y2="82866"/>
                        <a14:backgroundMark x1="14612" y1="78505" x2="14612" y2="78505"/>
                        <a14:backgroundMark x1="12557" y1="76947" x2="12557" y2="76947"/>
                        <a14:backgroundMark x1="17123" y1="78816" x2="17123" y2="78816"/>
                        <a14:backgroundMark x1="17580" y1="78816" x2="17580" y2="78816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6971" y="2495261"/>
            <a:ext cx="5951836" cy="4361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Google Shape;28;p3">
            <a:extLst>
              <a:ext uri="{FF2B5EF4-FFF2-40B4-BE49-F238E27FC236}">
                <a16:creationId xmlns:a16="http://schemas.microsoft.com/office/drawing/2014/main" id="{9A9E6374-6F27-4919-828F-EDB8D36687CA}"/>
              </a:ext>
            </a:extLst>
          </p:cNvPr>
          <p:cNvSpPr/>
          <p:nvPr userDrawn="1"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" name="Google Shape;31;p3">
            <a:extLst>
              <a:ext uri="{FF2B5EF4-FFF2-40B4-BE49-F238E27FC236}">
                <a16:creationId xmlns:a16="http://schemas.microsoft.com/office/drawing/2014/main" id="{08181C7D-9182-4C61-8E2B-2996BEB330D7}"/>
              </a:ext>
            </a:extLst>
          </p:cNvPr>
          <p:cNvSpPr/>
          <p:nvPr userDrawn="1"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" name="Google Shape;32;p3">
            <a:extLst>
              <a:ext uri="{FF2B5EF4-FFF2-40B4-BE49-F238E27FC236}">
                <a16:creationId xmlns:a16="http://schemas.microsoft.com/office/drawing/2014/main" id="{A84F8B0B-AD1E-4180-B7EC-F7275A58B3CC}"/>
              </a:ext>
            </a:extLst>
          </p:cNvPr>
          <p:cNvSpPr/>
          <p:nvPr userDrawn="1"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" name="Google Shape;33;p3">
            <a:extLst>
              <a:ext uri="{FF2B5EF4-FFF2-40B4-BE49-F238E27FC236}">
                <a16:creationId xmlns:a16="http://schemas.microsoft.com/office/drawing/2014/main" id="{FA4B92BF-D0D0-45F0-8607-EDCF53D9735A}"/>
              </a:ext>
            </a:extLst>
          </p:cNvPr>
          <p:cNvSpPr/>
          <p:nvPr userDrawn="1"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8" name="Google Shape;36;p3">
            <a:extLst>
              <a:ext uri="{FF2B5EF4-FFF2-40B4-BE49-F238E27FC236}">
                <a16:creationId xmlns:a16="http://schemas.microsoft.com/office/drawing/2014/main" id="{B0B3D858-9A4A-4251-9AA5-F05D60970416}"/>
              </a:ext>
            </a:extLst>
          </p:cNvPr>
          <p:cNvSpPr/>
          <p:nvPr userDrawn="1"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Google Shape;39;p3">
            <a:extLst>
              <a:ext uri="{FF2B5EF4-FFF2-40B4-BE49-F238E27FC236}">
                <a16:creationId xmlns:a16="http://schemas.microsoft.com/office/drawing/2014/main" id="{E13B4C12-5701-460B-86DE-FEE31944CC33}"/>
              </a:ext>
            </a:extLst>
          </p:cNvPr>
          <p:cNvSpPr/>
          <p:nvPr userDrawn="1"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EF186DA-4F6F-4EB7-B7BF-4A5C7D7582CD}"/>
              </a:ext>
            </a:extLst>
          </p:cNvPr>
          <p:cNvSpPr txBox="1"/>
          <p:nvPr userDrawn="1"/>
        </p:nvSpPr>
        <p:spPr>
          <a:xfrm>
            <a:off x="9027688" y="6604772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1750999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solidFill>
          <a:srgbClr val="92D050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5" name="Google Shape;45;p4"/>
          <p:cNvGrpSpPr/>
          <p:nvPr/>
        </p:nvGrpSpPr>
        <p:grpSpPr>
          <a:xfrm>
            <a:off x="340636" y="251219"/>
            <a:ext cx="11497733" cy="6352781"/>
            <a:chOff x="262135" y="188414"/>
            <a:chExt cx="8616641" cy="4620554"/>
          </a:xfrm>
          <a:solidFill>
            <a:schemeClr val="accent2"/>
          </a:solidFill>
        </p:grpSpPr>
        <p:grpSp>
          <p:nvGrpSpPr>
            <p:cNvPr id="46" name="Google Shape;46;p4"/>
            <p:cNvGrpSpPr/>
            <p:nvPr/>
          </p:nvGrpSpPr>
          <p:grpSpPr>
            <a:xfrm>
              <a:off x="262135" y="188414"/>
              <a:ext cx="8616641" cy="4620554"/>
              <a:chOff x="262135" y="188414"/>
              <a:chExt cx="8616641" cy="4620554"/>
            </a:xfrm>
            <a:grpFill/>
          </p:grpSpPr>
          <p:sp>
            <p:nvSpPr>
              <p:cNvPr id="47" name="Google Shape;47;p4"/>
              <p:cNvSpPr/>
              <p:nvPr/>
            </p:nvSpPr>
            <p:spPr>
              <a:xfrm>
                <a:off x="1671079" y="188414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4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16"/>
                    </a:lnTo>
                    <a:cubicBezTo>
                      <a:pt x="175704" y="250581"/>
                      <a:pt x="15724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16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6024098" y="274080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676998" y="1943199"/>
                <a:ext cx="201779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38" h="269017" extrusionOk="0">
                    <a:moveTo>
                      <a:pt x="41200" y="93323"/>
                    </a:moveTo>
                    <a:lnTo>
                      <a:pt x="93334" y="93323"/>
                    </a:lnTo>
                    <a:lnTo>
                      <a:pt x="93334" y="41190"/>
                    </a:lnTo>
                    <a:cubicBezTo>
                      <a:pt x="93334" y="18436"/>
                      <a:pt x="111781" y="0"/>
                      <a:pt x="134524" y="0"/>
                    </a:cubicBezTo>
                    <a:cubicBezTo>
                      <a:pt x="157268" y="0"/>
                      <a:pt x="175715" y="18436"/>
                      <a:pt x="175715" y="41190"/>
                    </a:cubicBezTo>
                    <a:lnTo>
                      <a:pt x="175715" y="93323"/>
                    </a:lnTo>
                    <a:lnTo>
                      <a:pt x="227848" y="93323"/>
                    </a:lnTo>
                    <a:cubicBezTo>
                      <a:pt x="250592" y="93323"/>
                      <a:pt x="269038" y="111759"/>
                      <a:pt x="269038" y="134514"/>
                    </a:cubicBezTo>
                    <a:cubicBezTo>
                      <a:pt x="269038" y="157268"/>
                      <a:pt x="250592" y="175704"/>
                      <a:pt x="227848" y="175704"/>
                    </a:cubicBezTo>
                    <a:lnTo>
                      <a:pt x="175715" y="175704"/>
                    </a:lnTo>
                    <a:lnTo>
                      <a:pt x="175715" y="227827"/>
                    </a:lnTo>
                    <a:cubicBezTo>
                      <a:pt x="175715" y="250581"/>
                      <a:pt x="157268" y="269017"/>
                      <a:pt x="134524" y="269017"/>
                    </a:cubicBezTo>
                    <a:cubicBezTo>
                      <a:pt x="111781" y="269017"/>
                      <a:pt x="93334" y="250581"/>
                      <a:pt x="93334" y="227827"/>
                    </a:cubicBezTo>
                    <a:lnTo>
                      <a:pt x="93334" y="175704"/>
                    </a:lnTo>
                    <a:lnTo>
                      <a:pt x="41200" y="175704"/>
                    </a:lnTo>
                    <a:cubicBezTo>
                      <a:pt x="18457" y="175704"/>
                      <a:pt x="0" y="157268"/>
                      <a:pt x="0" y="134514"/>
                    </a:cubicBezTo>
                    <a:cubicBezTo>
                      <a:pt x="0" y="111759"/>
                      <a:pt x="18457" y="93323"/>
                      <a:pt x="4120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262135" y="2103752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24"/>
                    </a:cubicBezTo>
                    <a:cubicBezTo>
                      <a:pt x="269028" y="157268"/>
                      <a:pt x="250581" y="175715"/>
                      <a:pt x="227837" y="175715"/>
                    </a:cubicBezTo>
                    <a:lnTo>
                      <a:pt x="175704" y="175715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15"/>
                    </a:lnTo>
                    <a:lnTo>
                      <a:pt x="41190" y="175715"/>
                    </a:lnTo>
                    <a:cubicBezTo>
                      <a:pt x="18446" y="175715"/>
                      <a:pt x="0" y="157268"/>
                      <a:pt x="0" y="13452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038555" y="226740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74415" y="213857"/>
                    </a:moveTo>
                    <a:lnTo>
                      <a:pt x="85026" y="213857"/>
                    </a:lnTo>
                    <a:cubicBezTo>
                      <a:pt x="38142" y="213857"/>
                      <a:pt x="0" y="175715"/>
                      <a:pt x="0" y="128830"/>
                    </a:cubicBezTo>
                    <a:cubicBezTo>
                      <a:pt x="0" y="81946"/>
                      <a:pt x="38142" y="43804"/>
                      <a:pt x="85026" y="43804"/>
                    </a:cubicBezTo>
                    <a:cubicBezTo>
                      <a:pt x="88444" y="43804"/>
                      <a:pt x="91863" y="44016"/>
                      <a:pt x="95260" y="44439"/>
                    </a:cubicBezTo>
                    <a:cubicBezTo>
                      <a:pt x="115167" y="16679"/>
                      <a:pt x="147118" y="0"/>
                      <a:pt x="182043" y="0"/>
                    </a:cubicBezTo>
                    <a:cubicBezTo>
                      <a:pt x="232367" y="0"/>
                      <a:pt x="274785" y="34702"/>
                      <a:pt x="286046" y="81957"/>
                    </a:cubicBezTo>
                    <a:cubicBezTo>
                      <a:pt x="317171" y="87471"/>
                      <a:pt x="340867" y="114712"/>
                      <a:pt x="340867" y="147394"/>
                    </a:cubicBezTo>
                    <a:cubicBezTo>
                      <a:pt x="340867" y="184044"/>
                      <a:pt x="311054" y="213857"/>
                      <a:pt x="274415" y="213857"/>
                    </a:cubicBezTo>
                    <a:close/>
                    <a:moveTo>
                      <a:pt x="85026" y="86137"/>
                    </a:moveTo>
                    <a:cubicBezTo>
                      <a:pt x="61478" y="86137"/>
                      <a:pt x="42333" y="105293"/>
                      <a:pt x="42333" y="128830"/>
                    </a:cubicBezTo>
                    <a:cubicBezTo>
                      <a:pt x="42333" y="152378"/>
                      <a:pt x="61478" y="171524"/>
                      <a:pt x="85026" y="171524"/>
                    </a:cubicBezTo>
                    <a:lnTo>
                      <a:pt x="274415" y="171524"/>
                    </a:lnTo>
                    <a:cubicBezTo>
                      <a:pt x="287707" y="171524"/>
                      <a:pt x="298534" y="160707"/>
                      <a:pt x="298534" y="147394"/>
                    </a:cubicBezTo>
                    <a:cubicBezTo>
                      <a:pt x="298534" y="134090"/>
                      <a:pt x="287707" y="123274"/>
                      <a:pt x="274415" y="123274"/>
                    </a:cubicBezTo>
                    <a:cubicBezTo>
                      <a:pt x="273198" y="123274"/>
                      <a:pt x="272012" y="123401"/>
                      <a:pt x="270848" y="123581"/>
                    </a:cubicBezTo>
                    <a:lnTo>
                      <a:pt x="247702" y="127063"/>
                    </a:lnTo>
                    <a:lnTo>
                      <a:pt x="246559" y="103695"/>
                    </a:lnTo>
                    <a:cubicBezTo>
                      <a:pt x="244866" y="69289"/>
                      <a:pt x="216524" y="42333"/>
                      <a:pt x="182043" y="42333"/>
                    </a:cubicBezTo>
                    <a:cubicBezTo>
                      <a:pt x="157511" y="42333"/>
                      <a:pt x="135403" y="55954"/>
                      <a:pt x="124332" y="77903"/>
                    </a:cubicBezTo>
                    <a:lnTo>
                      <a:pt x="116067" y="94286"/>
                    </a:lnTo>
                    <a:lnTo>
                      <a:pt x="98689" y="88423"/>
                    </a:lnTo>
                    <a:cubicBezTo>
                      <a:pt x="94181" y="86899"/>
                      <a:pt x="89587" y="86137"/>
                      <a:pt x="85026" y="86137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515528" y="4527116"/>
                <a:ext cx="465415" cy="281852"/>
              </a:xfrm>
              <a:custGeom>
                <a:avLst/>
                <a:gdLst/>
                <a:ahLst/>
                <a:cxnLst/>
                <a:rect l="l" t="t" r="r" b="b"/>
                <a:pathLst>
                  <a:path w="620553" h="374554" extrusionOk="0">
                    <a:moveTo>
                      <a:pt x="475689" y="374554"/>
                    </a:moveTo>
                    <a:lnTo>
                      <a:pt x="108902" y="374554"/>
                    </a:lnTo>
                    <a:cubicBezTo>
                      <a:pt x="48852" y="374554"/>
                      <a:pt x="0" y="325712"/>
                      <a:pt x="0" y="265662"/>
                    </a:cubicBezTo>
                    <a:cubicBezTo>
                      <a:pt x="0" y="207602"/>
                      <a:pt x="45656" y="160019"/>
                      <a:pt x="102965" y="156919"/>
                    </a:cubicBezTo>
                    <a:cubicBezTo>
                      <a:pt x="117485" y="67405"/>
                      <a:pt x="194955" y="0"/>
                      <a:pt x="287792" y="0"/>
                    </a:cubicBezTo>
                    <a:cubicBezTo>
                      <a:pt x="353059" y="0"/>
                      <a:pt x="412411" y="33263"/>
                      <a:pt x="446510" y="87862"/>
                    </a:cubicBezTo>
                    <a:cubicBezTo>
                      <a:pt x="456152" y="85862"/>
                      <a:pt x="465910" y="84846"/>
                      <a:pt x="475689" y="84846"/>
                    </a:cubicBezTo>
                    <a:cubicBezTo>
                      <a:pt x="555561" y="84846"/>
                      <a:pt x="620553" y="149838"/>
                      <a:pt x="620553" y="229711"/>
                    </a:cubicBezTo>
                    <a:cubicBezTo>
                      <a:pt x="620553" y="309573"/>
                      <a:pt x="555561" y="374554"/>
                      <a:pt x="475689" y="374554"/>
                    </a:cubicBezTo>
                    <a:close/>
                    <a:moveTo>
                      <a:pt x="108902" y="199093"/>
                    </a:moveTo>
                    <a:cubicBezTo>
                      <a:pt x="72188" y="199093"/>
                      <a:pt x="42333" y="228949"/>
                      <a:pt x="42333" y="265662"/>
                    </a:cubicBezTo>
                    <a:cubicBezTo>
                      <a:pt x="42333" y="302365"/>
                      <a:pt x="72188" y="332221"/>
                      <a:pt x="108902" y="332221"/>
                    </a:cubicBezTo>
                    <a:lnTo>
                      <a:pt x="475689" y="332221"/>
                    </a:lnTo>
                    <a:cubicBezTo>
                      <a:pt x="532225" y="332221"/>
                      <a:pt x="578220" y="286226"/>
                      <a:pt x="578220" y="229711"/>
                    </a:cubicBezTo>
                    <a:cubicBezTo>
                      <a:pt x="578220" y="173175"/>
                      <a:pt x="532225" y="127179"/>
                      <a:pt x="475689" y="127179"/>
                    </a:cubicBezTo>
                    <a:cubicBezTo>
                      <a:pt x="464682" y="127179"/>
                      <a:pt x="453654" y="129021"/>
                      <a:pt x="442933" y="132640"/>
                    </a:cubicBezTo>
                    <a:lnTo>
                      <a:pt x="425534" y="138514"/>
                    </a:lnTo>
                    <a:lnTo>
                      <a:pt x="417258" y="122121"/>
                    </a:lnTo>
                    <a:cubicBezTo>
                      <a:pt x="392440" y="72908"/>
                      <a:pt x="342836" y="42333"/>
                      <a:pt x="287792" y="42333"/>
                    </a:cubicBezTo>
                    <a:cubicBezTo>
                      <a:pt x="210417" y="42333"/>
                      <a:pt x="146833" y="102817"/>
                      <a:pt x="143044" y="180033"/>
                    </a:cubicBezTo>
                    <a:lnTo>
                      <a:pt x="141890" y="203358"/>
                    </a:lnTo>
                    <a:lnTo>
                      <a:pt x="118787" y="199929"/>
                    </a:lnTo>
                    <a:cubicBezTo>
                      <a:pt x="114945" y="199358"/>
                      <a:pt x="111802" y="199093"/>
                      <a:pt x="108902" y="19909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8288011" y="398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477243" y="430748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Google Shape;55;p4"/>
            <p:cNvSpPr/>
            <p:nvPr/>
          </p:nvSpPr>
          <p:spPr>
            <a:xfrm>
              <a:off x="8421361" y="4527117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BCC72087-4FA3-4794-934B-D71FADABB62A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3205286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329341" y="513078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" name="Google Shape;31;p3"/>
          <p:cNvSpPr/>
          <p:nvPr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010573" y="3125451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36;p3"/>
          <p:cNvSpPr/>
          <p:nvPr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1035449" y="602411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846083" y="6159073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256798B-C569-4288-8547-D3A8F47EE487}"/>
              </a:ext>
            </a:extLst>
          </p:cNvPr>
          <p:cNvSpPr txBox="1"/>
          <p:nvPr userDrawn="1"/>
        </p:nvSpPr>
        <p:spPr>
          <a:xfrm>
            <a:off x="4828038" y="909619"/>
            <a:ext cx="7536449" cy="6031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     BẢO   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    QUẢN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 ĐỒ DÙNG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CÁ NHÂN VÀ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GIA ĐÌNH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0775BC22-8A81-4B68-82BE-E53C9B004DA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EA8D"/>
              </a:clrFrom>
              <a:clrTo>
                <a:srgbClr val="FFEA8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8"/>
          <a:stretch/>
        </p:blipFill>
        <p:spPr bwMode="auto">
          <a:xfrm>
            <a:off x="1796184" y="3292193"/>
            <a:ext cx="5351217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F89F3C3-1506-4047-95DD-45D7831B32ED}"/>
              </a:ext>
            </a:extLst>
          </p:cNvPr>
          <p:cNvSpPr txBox="1"/>
          <p:nvPr userDrawn="1"/>
        </p:nvSpPr>
        <p:spPr>
          <a:xfrm>
            <a:off x="6874155" y="6584138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1668148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853774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66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5" r:id="rId16"/>
  </p:sldLayoutIdLst>
  <p:transition spd="slow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4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1.xml"/><Relationship Id="rId6" Type="http://schemas.microsoft.com/office/2007/relationships/hdphoto" Target="../media/hdphoto12.wdp"/><Relationship Id="rId5" Type="http://schemas.openxmlformats.org/officeDocument/2006/relationships/image" Target="../media/image23.png"/><Relationship Id="rId4" Type="http://schemas.microsoft.com/office/2007/relationships/hdphoto" Target="../media/hdphoto1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6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2.xml"/><Relationship Id="rId6" Type="http://schemas.microsoft.com/office/2007/relationships/hdphoto" Target="../media/hdphoto13.wdp"/><Relationship Id="rId5" Type="http://schemas.openxmlformats.org/officeDocument/2006/relationships/image" Target="../media/image25.png"/><Relationship Id="rId4" Type="http://schemas.microsoft.com/office/2007/relationships/hdphoto" Target="../media/hdphoto1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3.xml"/><Relationship Id="rId5" Type="http://schemas.openxmlformats.org/officeDocument/2006/relationships/image" Target="../media/image28.png"/><Relationship Id="rId4" Type="http://schemas.microsoft.com/office/2007/relationships/hdphoto" Target="../media/hdphoto14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.xml"/><Relationship Id="rId6" Type="http://schemas.microsoft.com/office/2007/relationships/hdphoto" Target="../media/hdphoto3.wdp"/><Relationship Id="rId5" Type="http://schemas.openxmlformats.org/officeDocument/2006/relationships/image" Target="../media/image11.pn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4.xml"/><Relationship Id="rId6" Type="http://schemas.microsoft.com/office/2007/relationships/hdphoto" Target="../media/hdphoto5.wdp"/><Relationship Id="rId5" Type="http://schemas.openxmlformats.org/officeDocument/2006/relationships/image" Target="../media/image13.png"/><Relationship Id="rId4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5.xml"/><Relationship Id="rId6" Type="http://schemas.microsoft.com/office/2007/relationships/hdphoto" Target="../media/hdphoto6.wdp"/><Relationship Id="rId5" Type="http://schemas.openxmlformats.org/officeDocument/2006/relationships/image" Target="../media/image14.png"/><Relationship Id="rId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6.png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6.xml"/><Relationship Id="rId6" Type="http://schemas.microsoft.com/office/2007/relationships/hdphoto" Target="../media/hdphoto5.wdp"/><Relationship Id="rId5" Type="http://schemas.openxmlformats.org/officeDocument/2006/relationships/image" Target="../media/image13.png"/><Relationship Id="rId10" Type="http://schemas.microsoft.com/office/2007/relationships/hdphoto" Target="../media/hdphoto7.wdp"/><Relationship Id="rId4" Type="http://schemas.microsoft.com/office/2007/relationships/hdphoto" Target="../media/hdphoto8.wdp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7.xml"/><Relationship Id="rId6" Type="http://schemas.microsoft.com/office/2007/relationships/hdphoto" Target="../media/hdphoto10.wdp"/><Relationship Id="rId5" Type="http://schemas.openxmlformats.org/officeDocument/2006/relationships/image" Target="../media/image18.png"/><Relationship Id="rId4" Type="http://schemas.microsoft.com/office/2007/relationships/hdphoto" Target="../media/hdphoto9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8.xml"/><Relationship Id="rId6" Type="http://schemas.microsoft.com/office/2007/relationships/hdphoto" Target="../media/hdphoto9.wdp"/><Relationship Id="rId5" Type="http://schemas.openxmlformats.org/officeDocument/2006/relationships/image" Target="../media/image17.png"/><Relationship Id="rId4" Type="http://schemas.microsoft.com/office/2007/relationships/hdphoto" Target="../media/hdphoto8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9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microsoft.com/office/2007/relationships/hdphoto" Target="../media/hdphoto1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0.xml"/><Relationship Id="rId6" Type="http://schemas.openxmlformats.org/officeDocument/2006/relationships/image" Target="../media/image21.png"/><Relationship Id="rId5" Type="http://schemas.openxmlformats.org/officeDocument/2006/relationships/image" Target="../media/image22.png"/><Relationship Id="rId4" Type="http://schemas.microsoft.com/office/2007/relationships/hdphoto" Target="../media/hdphoto1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293CC7-4AA3-4263-86BF-82B2BF7B45D0}"/>
              </a:ext>
            </a:extLst>
          </p:cNvPr>
          <p:cNvSpPr txBox="1"/>
          <p:nvPr/>
        </p:nvSpPr>
        <p:spPr>
          <a:xfrm>
            <a:off x="217714" y="0"/>
            <a:ext cx="22557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5400" dirty="0">
                <a:solidFill>
                  <a:schemeClr val="accent2"/>
                </a:solidFill>
                <a:latin typeface="+mj-lt"/>
              </a:rPr>
              <a:t>BÀI </a:t>
            </a:r>
            <a:r>
              <a:rPr lang="en-US" sz="5400" dirty="0">
                <a:solidFill>
                  <a:schemeClr val="accent2"/>
                </a:solidFill>
                <a:latin typeface="+mj-lt"/>
              </a:rPr>
              <a:t>12</a:t>
            </a:r>
            <a:endParaRPr lang="vi-VN" sz="5400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5910A4-4648-45A7-A1E5-287DDCC00F12}"/>
              </a:ext>
            </a:extLst>
          </p:cNvPr>
          <p:cNvSpPr txBox="1"/>
          <p:nvPr/>
        </p:nvSpPr>
        <p:spPr>
          <a:xfrm>
            <a:off x="1468582" y="1199062"/>
            <a:ext cx="70103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002060"/>
                </a:solidFill>
                <a:latin typeface="+mj-lt"/>
              </a:rPr>
              <a:t>TÌM KIẾM SỰ HỖ TRỢ KHI Ở TRƯỜNG</a:t>
            </a:r>
            <a:endParaRPr lang="vi-VN" sz="6000" dirty="0">
              <a:solidFill>
                <a:srgbClr val="002060"/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26881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2D3627A-411B-4140-901A-73F2E213C983}"/>
              </a:ext>
            </a:extLst>
          </p:cNvPr>
          <p:cNvGrpSpPr/>
          <p:nvPr/>
        </p:nvGrpSpPr>
        <p:grpSpPr>
          <a:xfrm>
            <a:off x="534534" y="435862"/>
            <a:ext cx="2816950" cy="1288726"/>
            <a:chOff x="500062" y="2851475"/>
            <a:chExt cx="2816950" cy="128872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F4FE52A-E406-40AA-AA2E-FD65617781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E54522F-4EFB-4663-A009-25897224B093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7C82E778-BF88-4D94-A592-39FAF8E69CFC}"/>
              </a:ext>
            </a:extLst>
          </p:cNvPr>
          <p:cNvSpPr/>
          <p:nvPr/>
        </p:nvSpPr>
        <p:spPr>
          <a:xfrm>
            <a:off x="3625446" y="1063505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43185E-CD29-4EDD-80AE-36312A106E60}"/>
              </a:ext>
            </a:extLst>
          </p:cNvPr>
          <p:cNvSpPr txBox="1"/>
          <p:nvPr/>
        </p:nvSpPr>
        <p:spPr>
          <a:xfrm>
            <a:off x="4089271" y="1063505"/>
            <a:ext cx="4751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solidFill>
                  <a:srgbClr val="00B050"/>
                </a:solidFill>
              </a:rPr>
              <a:t>Đưa</a:t>
            </a:r>
            <a:r>
              <a:rPr lang="en-US" sz="2800" b="1" dirty="0">
                <a:solidFill>
                  <a:srgbClr val="00B050"/>
                </a:solidFill>
              </a:rPr>
              <a:t> ra </a:t>
            </a:r>
            <a:r>
              <a:rPr lang="en-US" sz="2800" b="1" dirty="0" err="1">
                <a:solidFill>
                  <a:srgbClr val="00B050"/>
                </a:solidFill>
              </a:rPr>
              <a:t>lời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khuyên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cho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bạn</a:t>
            </a:r>
            <a:endParaRPr lang="vi-VN" sz="2800" b="1" dirty="0">
              <a:solidFill>
                <a:srgbClr val="00B050"/>
              </a:solidFill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3BDF097-AB72-448E-8FEB-AB039D2C4316}"/>
              </a:ext>
            </a:extLst>
          </p:cNvPr>
          <p:cNvGrpSpPr/>
          <p:nvPr/>
        </p:nvGrpSpPr>
        <p:grpSpPr>
          <a:xfrm>
            <a:off x="716283" y="1948616"/>
            <a:ext cx="4743264" cy="1305165"/>
            <a:chOff x="702356" y="792112"/>
            <a:chExt cx="4743264" cy="130516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37F16E9-C226-47D5-853A-6623E46FC27C}"/>
                </a:ext>
              </a:extLst>
            </p:cNvPr>
            <p:cNvSpPr txBox="1"/>
            <p:nvPr/>
          </p:nvSpPr>
          <p:spPr>
            <a:xfrm flipH="1">
              <a:off x="996217" y="792112"/>
              <a:ext cx="4449403" cy="1305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i="1" dirty="0" err="1">
                  <a:solidFill>
                    <a:srgbClr val="000000"/>
                  </a:solidFill>
                </a:rPr>
                <a:t>Hùng</a:t>
              </a:r>
              <a:r>
                <a:rPr lang="en-US" sz="2800" i="1" dirty="0">
                  <a:solidFill>
                    <a:srgbClr val="000000"/>
                  </a:solidFill>
                </a:rPr>
                <a:t> </a:t>
              </a:r>
              <a:r>
                <a:rPr lang="en-US" sz="2800" i="1" dirty="0" err="1">
                  <a:solidFill>
                    <a:srgbClr val="000000"/>
                  </a:solidFill>
                </a:rPr>
                <a:t>bị</a:t>
              </a:r>
              <a:r>
                <a:rPr lang="en-US" sz="2800" i="1" dirty="0">
                  <a:solidFill>
                    <a:srgbClr val="000000"/>
                  </a:solidFill>
                </a:rPr>
                <a:t> </a:t>
              </a:r>
              <a:r>
                <a:rPr lang="en-US" sz="2800" i="1" dirty="0" err="1">
                  <a:solidFill>
                    <a:srgbClr val="000000"/>
                  </a:solidFill>
                </a:rPr>
                <a:t>bạn</a:t>
              </a:r>
              <a:r>
                <a:rPr lang="en-US" sz="2800" i="1" dirty="0">
                  <a:solidFill>
                    <a:srgbClr val="000000"/>
                  </a:solidFill>
                </a:rPr>
                <a:t> </a:t>
              </a:r>
              <a:r>
                <a:rPr lang="en-US" sz="2800" i="1" dirty="0" err="1">
                  <a:solidFill>
                    <a:srgbClr val="000000"/>
                  </a:solidFill>
                </a:rPr>
                <a:t>bàn</a:t>
              </a:r>
              <a:r>
                <a:rPr lang="en-US" sz="2800" i="1" dirty="0">
                  <a:solidFill>
                    <a:srgbClr val="000000"/>
                  </a:solidFill>
                </a:rPr>
                <a:t> </a:t>
              </a:r>
              <a:r>
                <a:rPr lang="en-US" sz="2800" i="1" dirty="0" err="1">
                  <a:solidFill>
                    <a:srgbClr val="000000"/>
                  </a:solidFill>
                </a:rPr>
                <a:t>dưới</a:t>
              </a:r>
              <a:r>
                <a:rPr lang="en-US" sz="2800" i="1" dirty="0">
                  <a:solidFill>
                    <a:srgbClr val="000000"/>
                  </a:solidFill>
                </a:rPr>
                <a:t> </a:t>
              </a:r>
              <a:r>
                <a:rPr lang="en-US" sz="2800" i="1" dirty="0" err="1">
                  <a:solidFill>
                    <a:srgbClr val="000000"/>
                  </a:solidFill>
                </a:rPr>
                <a:t>vẩy</a:t>
              </a:r>
              <a:r>
                <a:rPr lang="en-US" sz="2800" i="1" dirty="0">
                  <a:solidFill>
                    <a:srgbClr val="000000"/>
                  </a:solidFill>
                </a:rPr>
                <a:t> </a:t>
              </a:r>
              <a:r>
                <a:rPr lang="en-US" sz="2800" i="1" dirty="0" err="1">
                  <a:solidFill>
                    <a:srgbClr val="000000"/>
                  </a:solidFill>
                </a:rPr>
                <a:t>mực</a:t>
              </a:r>
              <a:r>
                <a:rPr lang="en-US" sz="2800" i="1" dirty="0">
                  <a:solidFill>
                    <a:srgbClr val="000000"/>
                  </a:solidFill>
                </a:rPr>
                <a:t> </a:t>
              </a:r>
              <a:r>
                <a:rPr lang="en-US" sz="2800" i="1" dirty="0" err="1">
                  <a:solidFill>
                    <a:srgbClr val="000000"/>
                  </a:solidFill>
                </a:rPr>
                <a:t>vào</a:t>
              </a:r>
              <a:r>
                <a:rPr lang="en-US" sz="2800" i="1" dirty="0">
                  <a:solidFill>
                    <a:srgbClr val="000000"/>
                  </a:solidFill>
                </a:rPr>
                <a:t> </a:t>
              </a:r>
              <a:r>
                <a:rPr lang="en-US" sz="2800" i="1" dirty="0" err="1">
                  <a:solidFill>
                    <a:srgbClr val="000000"/>
                  </a:solidFill>
                </a:rPr>
                <a:t>áo</a:t>
              </a:r>
              <a:r>
                <a:rPr lang="en-US" sz="2800" i="1" dirty="0">
                  <a:solidFill>
                    <a:srgbClr val="000000"/>
                  </a:solidFill>
                </a:rPr>
                <a:t>.</a:t>
              </a:r>
              <a:endParaRPr lang="vi-VN" sz="2800" i="1" dirty="0">
                <a:solidFill>
                  <a:srgbClr val="000000"/>
                </a:solidFill>
              </a:endParaRPr>
            </a:p>
          </p:txBody>
        </p:sp>
        <p:sp>
          <p:nvSpPr>
            <p:cNvPr id="27" name="Diamond 26">
              <a:extLst>
                <a:ext uri="{FF2B5EF4-FFF2-40B4-BE49-F238E27FC236}">
                  <a16:creationId xmlns:a16="http://schemas.microsoft.com/office/drawing/2014/main" id="{3E182312-79CB-4606-8F1D-2111CFEAF760}"/>
                </a:ext>
              </a:extLst>
            </p:cNvPr>
            <p:cNvSpPr/>
            <p:nvPr/>
          </p:nvSpPr>
          <p:spPr>
            <a:xfrm>
              <a:off x="702356" y="929975"/>
              <a:ext cx="390525" cy="434424"/>
            </a:xfrm>
            <a:prstGeom prst="diamond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2800" b="1" dirty="0">
                  <a:solidFill>
                    <a:schemeClr val="bg2"/>
                  </a:solidFill>
                </a:rPr>
                <a:t>1</a:t>
              </a:r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27F20A30-1794-4893-96AD-0D05FA659E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24012" y="2013941"/>
            <a:ext cx="5937260" cy="3614979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B2AA0C90-855A-4BFF-B6AD-C48BE14C387E}"/>
              </a:ext>
            </a:extLst>
          </p:cNvPr>
          <p:cNvGrpSpPr/>
          <p:nvPr/>
        </p:nvGrpSpPr>
        <p:grpSpPr>
          <a:xfrm>
            <a:off x="1432446" y="3429000"/>
            <a:ext cx="4209334" cy="1975518"/>
            <a:chOff x="7307943" y="1616768"/>
            <a:chExt cx="4209334" cy="1975518"/>
          </a:xfrm>
        </p:grpSpPr>
        <p:sp>
          <p:nvSpPr>
            <p:cNvPr id="33" name="Speech Bubble: Oval 32">
              <a:extLst>
                <a:ext uri="{FF2B5EF4-FFF2-40B4-BE49-F238E27FC236}">
                  <a16:creationId xmlns:a16="http://schemas.microsoft.com/office/drawing/2014/main" id="{0CD42767-4667-4CBE-BAA5-53787722EF30}"/>
                </a:ext>
              </a:extLst>
            </p:cNvPr>
            <p:cNvSpPr/>
            <p:nvPr/>
          </p:nvSpPr>
          <p:spPr>
            <a:xfrm>
              <a:off x="7307943" y="1616768"/>
              <a:ext cx="4209334" cy="1975518"/>
            </a:xfrm>
            <a:prstGeom prst="wedgeEllipseCallout">
              <a:avLst>
                <a:gd name="adj1" fmla="val -22590"/>
                <a:gd name="adj2" fmla="val 64091"/>
              </a:avLst>
            </a:prstGeom>
            <a:solidFill>
              <a:schemeClr val="accent2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400" dirty="0">
                <a:solidFill>
                  <a:srgbClr val="FF0000"/>
                </a:solidFill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81E7C9F-770E-4300-91CB-794DD2C1898F}"/>
                </a:ext>
              </a:extLst>
            </p:cNvPr>
            <p:cNvSpPr/>
            <p:nvPr/>
          </p:nvSpPr>
          <p:spPr>
            <a:xfrm>
              <a:off x="7532368" y="1969533"/>
              <a:ext cx="3724198" cy="113184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400" dirty="0" err="1">
                  <a:solidFill>
                    <a:srgbClr val="FF0000"/>
                  </a:solidFill>
                </a:rPr>
                <a:t>Hùng</a:t>
              </a:r>
              <a:r>
                <a:rPr lang="en-US" sz="2400" dirty="0">
                  <a:solidFill>
                    <a:srgbClr val="FF0000"/>
                  </a:solidFill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</a:rPr>
                <a:t>nên</a:t>
              </a:r>
              <a:r>
                <a:rPr lang="en-US" sz="2400" dirty="0">
                  <a:solidFill>
                    <a:srgbClr val="FF0000"/>
                  </a:solidFill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</a:rPr>
                <a:t>tâm</a:t>
              </a:r>
              <a:r>
                <a:rPr lang="en-US" sz="2400" dirty="0">
                  <a:solidFill>
                    <a:srgbClr val="FF0000"/>
                  </a:solidFill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</a:rPr>
                <a:t>sự</a:t>
              </a:r>
              <a:r>
                <a:rPr lang="en-US" sz="2400" dirty="0">
                  <a:solidFill>
                    <a:srgbClr val="FF0000"/>
                  </a:solidFill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</a:rPr>
                <a:t>và</a:t>
              </a:r>
              <a:r>
                <a:rPr lang="en-US" sz="2400" dirty="0">
                  <a:solidFill>
                    <a:srgbClr val="FF0000"/>
                  </a:solidFill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</a:rPr>
                <a:t>tìm</a:t>
              </a:r>
              <a:r>
                <a:rPr lang="en-US" sz="2400" dirty="0">
                  <a:solidFill>
                    <a:srgbClr val="FF0000"/>
                  </a:solidFill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</a:rPr>
                <a:t>kiếm</a:t>
              </a:r>
              <a:r>
                <a:rPr lang="en-US" sz="2400" dirty="0">
                  <a:solidFill>
                    <a:srgbClr val="FF0000"/>
                  </a:solidFill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</a:rPr>
                <a:t>sự</a:t>
              </a:r>
              <a:r>
                <a:rPr lang="en-US" sz="2400" dirty="0">
                  <a:solidFill>
                    <a:srgbClr val="FF0000"/>
                  </a:solidFill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</a:rPr>
                <a:t>hỗ</a:t>
              </a:r>
              <a:r>
                <a:rPr lang="en-US" sz="2400" dirty="0">
                  <a:solidFill>
                    <a:srgbClr val="FF0000"/>
                  </a:solidFill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</a:rPr>
                <a:t>trợ</a:t>
              </a:r>
              <a:r>
                <a:rPr lang="en-US" sz="2400" dirty="0">
                  <a:solidFill>
                    <a:srgbClr val="FF0000"/>
                  </a:solidFill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</a:rPr>
                <a:t>từ</a:t>
              </a:r>
              <a:r>
                <a:rPr lang="en-US" sz="2400" dirty="0">
                  <a:solidFill>
                    <a:srgbClr val="FF0000"/>
                  </a:solidFill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</a:rPr>
                <a:t>cô</a:t>
              </a:r>
              <a:r>
                <a:rPr lang="en-US" sz="2400" dirty="0">
                  <a:solidFill>
                    <a:srgbClr val="FF0000"/>
                  </a:solidFill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</a:rPr>
                <a:t>giáo</a:t>
              </a:r>
              <a:r>
                <a:rPr lang="en-US" sz="2400" dirty="0">
                  <a:solidFill>
                    <a:srgbClr val="FF0000"/>
                  </a:solidFill>
                </a:rPr>
                <a:t>.</a:t>
              </a:r>
              <a:endParaRPr lang="vi-VN" sz="2400" dirty="0">
                <a:solidFill>
                  <a:srgbClr val="FF0000"/>
                </a:solidFill>
              </a:endParaRPr>
            </a:p>
          </p:txBody>
        </p:sp>
      </p:grpSp>
      <p:pic>
        <p:nvPicPr>
          <p:cNvPr id="35" name="Picture 2" descr="Happy cute boy study with smile Premium Vector">
            <a:extLst>
              <a:ext uri="{FF2B5EF4-FFF2-40B4-BE49-F238E27FC236}">
                <a16:creationId xmlns:a16="http://schemas.microsoft.com/office/drawing/2014/main" id="{91900156-B298-4A56-B1FB-3328558998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688" y="4527787"/>
            <a:ext cx="2458992" cy="2458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35041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2D3627A-411B-4140-901A-73F2E213C983}"/>
              </a:ext>
            </a:extLst>
          </p:cNvPr>
          <p:cNvGrpSpPr/>
          <p:nvPr/>
        </p:nvGrpSpPr>
        <p:grpSpPr>
          <a:xfrm>
            <a:off x="505506" y="373766"/>
            <a:ext cx="2816950" cy="1288726"/>
            <a:chOff x="500062" y="2851475"/>
            <a:chExt cx="2816950" cy="128872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F4FE52A-E406-40AA-AA2E-FD65617781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E54522F-4EFB-4663-A009-25897224B093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7C82E778-BF88-4D94-A592-39FAF8E69CFC}"/>
              </a:ext>
            </a:extLst>
          </p:cNvPr>
          <p:cNvSpPr/>
          <p:nvPr/>
        </p:nvSpPr>
        <p:spPr>
          <a:xfrm>
            <a:off x="3625446" y="733316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43185E-CD29-4EDD-80AE-36312A106E60}"/>
              </a:ext>
            </a:extLst>
          </p:cNvPr>
          <p:cNvSpPr txBox="1"/>
          <p:nvPr/>
        </p:nvSpPr>
        <p:spPr>
          <a:xfrm>
            <a:off x="4089271" y="733316"/>
            <a:ext cx="4751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solidFill>
                  <a:srgbClr val="00B050"/>
                </a:solidFill>
              </a:rPr>
              <a:t>Đưa</a:t>
            </a:r>
            <a:r>
              <a:rPr lang="en-US" sz="2800" b="1" dirty="0">
                <a:solidFill>
                  <a:srgbClr val="00B050"/>
                </a:solidFill>
              </a:rPr>
              <a:t> ra </a:t>
            </a:r>
            <a:r>
              <a:rPr lang="en-US" sz="2800" b="1" dirty="0" err="1">
                <a:solidFill>
                  <a:srgbClr val="00B050"/>
                </a:solidFill>
              </a:rPr>
              <a:t>lời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khuyên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cho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bạn</a:t>
            </a:r>
            <a:endParaRPr lang="vi-VN" sz="2800" b="1" dirty="0">
              <a:solidFill>
                <a:srgbClr val="00B050"/>
              </a:solidFill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3BDF097-AB72-448E-8FEB-AB039D2C4316}"/>
              </a:ext>
            </a:extLst>
          </p:cNvPr>
          <p:cNvGrpSpPr/>
          <p:nvPr/>
        </p:nvGrpSpPr>
        <p:grpSpPr>
          <a:xfrm>
            <a:off x="6284993" y="1567164"/>
            <a:ext cx="4743264" cy="1305165"/>
            <a:chOff x="702356" y="792112"/>
            <a:chExt cx="4743264" cy="130516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37F16E9-C226-47D5-853A-6623E46FC27C}"/>
                </a:ext>
              </a:extLst>
            </p:cNvPr>
            <p:cNvSpPr txBox="1"/>
            <p:nvPr/>
          </p:nvSpPr>
          <p:spPr>
            <a:xfrm flipH="1">
              <a:off x="996217" y="792112"/>
              <a:ext cx="4449403" cy="1305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i="1" dirty="0" err="1">
                  <a:solidFill>
                    <a:srgbClr val="000000"/>
                  </a:solidFill>
                </a:rPr>
                <a:t>Hoa</a:t>
              </a:r>
              <a:r>
                <a:rPr lang="en-US" sz="2800" i="1" dirty="0">
                  <a:solidFill>
                    <a:srgbClr val="000000"/>
                  </a:solidFill>
                </a:rPr>
                <a:t> </a:t>
              </a:r>
              <a:r>
                <a:rPr lang="en-US" sz="2800" i="1" dirty="0" err="1">
                  <a:solidFill>
                    <a:srgbClr val="000000"/>
                  </a:solidFill>
                </a:rPr>
                <a:t>bị</a:t>
              </a:r>
              <a:r>
                <a:rPr lang="en-US" sz="2800" i="1" dirty="0">
                  <a:solidFill>
                    <a:srgbClr val="000000"/>
                  </a:solidFill>
                </a:rPr>
                <a:t> </a:t>
              </a:r>
              <a:r>
                <a:rPr lang="en-US" sz="2800" i="1" dirty="0" err="1">
                  <a:solidFill>
                    <a:srgbClr val="000000"/>
                  </a:solidFill>
                </a:rPr>
                <a:t>chị</a:t>
              </a:r>
              <a:r>
                <a:rPr lang="en-US" sz="2800" i="1" dirty="0">
                  <a:solidFill>
                    <a:srgbClr val="000000"/>
                  </a:solidFill>
                </a:rPr>
                <a:t> </a:t>
              </a:r>
              <a:r>
                <a:rPr lang="en-US" sz="2800" i="1" dirty="0" err="1">
                  <a:solidFill>
                    <a:srgbClr val="000000"/>
                  </a:solidFill>
                </a:rPr>
                <a:t>lớp</a:t>
              </a:r>
              <a:r>
                <a:rPr lang="en-US" sz="2800" i="1" dirty="0">
                  <a:solidFill>
                    <a:srgbClr val="000000"/>
                  </a:solidFill>
                </a:rPr>
                <a:t> </a:t>
              </a:r>
              <a:r>
                <a:rPr lang="en-US" sz="2800" i="1" dirty="0" err="1">
                  <a:solidFill>
                    <a:srgbClr val="000000"/>
                  </a:solidFill>
                </a:rPr>
                <a:t>trên</a:t>
              </a:r>
              <a:r>
                <a:rPr lang="en-US" sz="2800" i="1" dirty="0">
                  <a:solidFill>
                    <a:srgbClr val="000000"/>
                  </a:solidFill>
                </a:rPr>
                <a:t> </a:t>
              </a:r>
              <a:r>
                <a:rPr lang="en-US" sz="2800" i="1" dirty="0" err="1">
                  <a:solidFill>
                    <a:srgbClr val="000000"/>
                  </a:solidFill>
                </a:rPr>
                <a:t>giấu</a:t>
              </a:r>
              <a:r>
                <a:rPr lang="en-US" sz="2800" i="1" dirty="0">
                  <a:solidFill>
                    <a:srgbClr val="000000"/>
                  </a:solidFill>
                </a:rPr>
                <a:t> </a:t>
              </a:r>
              <a:r>
                <a:rPr lang="en-US" sz="2800" i="1" dirty="0" err="1">
                  <a:solidFill>
                    <a:srgbClr val="000000"/>
                  </a:solidFill>
                </a:rPr>
                <a:t>cặp</a:t>
              </a:r>
              <a:r>
                <a:rPr lang="en-US" sz="2800" i="1" dirty="0">
                  <a:solidFill>
                    <a:srgbClr val="000000"/>
                  </a:solidFill>
                </a:rPr>
                <a:t> </a:t>
              </a:r>
              <a:r>
                <a:rPr lang="en-US" sz="2800" i="1" dirty="0" err="1">
                  <a:solidFill>
                    <a:srgbClr val="000000"/>
                  </a:solidFill>
                </a:rPr>
                <a:t>sách</a:t>
              </a:r>
              <a:r>
                <a:rPr lang="en-US" sz="2800" i="1" dirty="0">
                  <a:solidFill>
                    <a:srgbClr val="000000"/>
                  </a:solidFill>
                </a:rPr>
                <a:t>.</a:t>
              </a:r>
              <a:endParaRPr lang="vi-VN" sz="2800" i="1" dirty="0">
                <a:solidFill>
                  <a:srgbClr val="000000"/>
                </a:solidFill>
              </a:endParaRPr>
            </a:p>
          </p:txBody>
        </p:sp>
        <p:sp>
          <p:nvSpPr>
            <p:cNvPr id="27" name="Diamond 26">
              <a:extLst>
                <a:ext uri="{FF2B5EF4-FFF2-40B4-BE49-F238E27FC236}">
                  <a16:creationId xmlns:a16="http://schemas.microsoft.com/office/drawing/2014/main" id="{3E182312-79CB-4606-8F1D-2111CFEAF760}"/>
                </a:ext>
              </a:extLst>
            </p:cNvPr>
            <p:cNvSpPr/>
            <p:nvPr/>
          </p:nvSpPr>
          <p:spPr>
            <a:xfrm>
              <a:off x="702356" y="929975"/>
              <a:ext cx="390525" cy="434424"/>
            </a:xfrm>
            <a:prstGeom prst="diamond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bg2"/>
                  </a:solidFill>
                </a:rPr>
                <a:t>2</a:t>
              </a:r>
              <a:endParaRPr lang="vi-VN" sz="2800" b="1" dirty="0">
                <a:solidFill>
                  <a:schemeClr val="bg2"/>
                </a:solidFill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2AA0C90-855A-4BFF-B6AD-C48BE14C387E}"/>
              </a:ext>
            </a:extLst>
          </p:cNvPr>
          <p:cNvGrpSpPr/>
          <p:nvPr/>
        </p:nvGrpSpPr>
        <p:grpSpPr>
          <a:xfrm>
            <a:off x="6578854" y="3162453"/>
            <a:ext cx="4209334" cy="2415508"/>
            <a:chOff x="7307943" y="1616768"/>
            <a:chExt cx="4209334" cy="2038611"/>
          </a:xfrm>
        </p:grpSpPr>
        <p:sp>
          <p:nvSpPr>
            <p:cNvPr id="33" name="Speech Bubble: Oval 32">
              <a:extLst>
                <a:ext uri="{FF2B5EF4-FFF2-40B4-BE49-F238E27FC236}">
                  <a16:creationId xmlns:a16="http://schemas.microsoft.com/office/drawing/2014/main" id="{0CD42767-4667-4CBE-BAA5-53787722EF30}"/>
                </a:ext>
              </a:extLst>
            </p:cNvPr>
            <p:cNvSpPr/>
            <p:nvPr/>
          </p:nvSpPr>
          <p:spPr>
            <a:xfrm>
              <a:off x="7307943" y="1616768"/>
              <a:ext cx="4209334" cy="1975518"/>
            </a:xfrm>
            <a:prstGeom prst="wedgeEllipseCallout">
              <a:avLst>
                <a:gd name="adj1" fmla="val 26373"/>
                <a:gd name="adj2" fmla="val 58948"/>
              </a:avLst>
            </a:prstGeom>
            <a:solidFill>
              <a:schemeClr val="accent2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400" dirty="0">
                <a:solidFill>
                  <a:srgbClr val="FF0000"/>
                </a:solidFill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81E7C9F-770E-4300-91CB-794DD2C1898F}"/>
                </a:ext>
              </a:extLst>
            </p:cNvPr>
            <p:cNvSpPr/>
            <p:nvPr/>
          </p:nvSpPr>
          <p:spPr>
            <a:xfrm>
              <a:off x="7532368" y="1969533"/>
              <a:ext cx="3724198" cy="16858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400" dirty="0" err="1">
                  <a:solidFill>
                    <a:srgbClr val="FF0000"/>
                  </a:solidFill>
                </a:rPr>
                <a:t>Hoa</a:t>
              </a:r>
              <a:r>
                <a:rPr lang="en-US" sz="2400" dirty="0">
                  <a:solidFill>
                    <a:srgbClr val="FF0000"/>
                  </a:solidFill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</a:rPr>
                <a:t>nên</a:t>
              </a:r>
              <a:r>
                <a:rPr lang="en-US" sz="2400" dirty="0">
                  <a:solidFill>
                    <a:srgbClr val="FF0000"/>
                  </a:solidFill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</a:rPr>
                <a:t>nói</a:t>
              </a:r>
              <a:r>
                <a:rPr lang="en-US" sz="2400" dirty="0">
                  <a:solidFill>
                    <a:srgbClr val="FF0000"/>
                  </a:solidFill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</a:rPr>
                <a:t>chuyện</a:t>
              </a:r>
              <a:r>
                <a:rPr lang="en-US" sz="2400" dirty="0">
                  <a:solidFill>
                    <a:srgbClr val="FF0000"/>
                  </a:solidFill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</a:rPr>
                <a:t>với</a:t>
              </a:r>
              <a:r>
                <a:rPr lang="en-US" sz="2400" dirty="0">
                  <a:solidFill>
                    <a:srgbClr val="FF0000"/>
                  </a:solidFill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</a:rPr>
                <a:t>thầy</a:t>
              </a:r>
              <a:r>
                <a:rPr lang="en-US" sz="2400" dirty="0">
                  <a:solidFill>
                    <a:srgbClr val="FF0000"/>
                  </a:solidFill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</a:rPr>
                <a:t>cô</a:t>
              </a:r>
              <a:r>
                <a:rPr lang="en-US" sz="2400" dirty="0">
                  <a:solidFill>
                    <a:srgbClr val="FF0000"/>
                  </a:solidFill>
                </a:rPr>
                <a:t>, </a:t>
              </a:r>
              <a:r>
                <a:rPr lang="en-US" sz="2400" dirty="0" err="1">
                  <a:solidFill>
                    <a:srgbClr val="FF0000"/>
                  </a:solidFill>
                </a:rPr>
                <a:t>bố</a:t>
              </a:r>
              <a:r>
                <a:rPr lang="en-US" sz="2400" dirty="0">
                  <a:solidFill>
                    <a:srgbClr val="FF0000"/>
                  </a:solidFill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</a:rPr>
                <a:t>mẹ</a:t>
              </a:r>
              <a:r>
                <a:rPr lang="en-US" sz="2400" dirty="0">
                  <a:solidFill>
                    <a:srgbClr val="FF0000"/>
                  </a:solidFill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</a:rPr>
                <a:t>để</a:t>
              </a:r>
              <a:r>
                <a:rPr lang="en-US" sz="2400" dirty="0">
                  <a:solidFill>
                    <a:srgbClr val="FF0000"/>
                  </a:solidFill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</a:rPr>
                <a:t>nhờ</a:t>
              </a:r>
              <a:r>
                <a:rPr lang="en-US" sz="2400" dirty="0">
                  <a:solidFill>
                    <a:srgbClr val="FF0000"/>
                  </a:solidFill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</a:rPr>
                <a:t>sự</a:t>
              </a:r>
              <a:r>
                <a:rPr lang="en-US" sz="2400" dirty="0">
                  <a:solidFill>
                    <a:srgbClr val="FF0000"/>
                  </a:solidFill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</a:rPr>
                <a:t>giúp</a:t>
              </a:r>
              <a:r>
                <a:rPr lang="en-US" sz="2400" dirty="0">
                  <a:solidFill>
                    <a:srgbClr val="FF0000"/>
                  </a:solidFill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</a:rPr>
                <a:t>đỡ</a:t>
              </a:r>
              <a:r>
                <a:rPr lang="en-US" sz="2400" dirty="0">
                  <a:solidFill>
                    <a:srgbClr val="FF0000"/>
                  </a:solidFill>
                </a:rPr>
                <a:t>.</a:t>
              </a:r>
              <a:endParaRPr lang="vi-VN" sz="2400" dirty="0">
                <a:solidFill>
                  <a:srgbClr val="FF0000"/>
                </a:solidFill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4DD0A192-1867-407F-999D-7E6EFC6A5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7972" y="1955083"/>
            <a:ext cx="5548967" cy="3300501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6C129E3C-45A7-4BAC-B5C3-2081850B6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9378" y="4248894"/>
            <a:ext cx="2415508" cy="2415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29834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28A1BE0-E469-4869-8417-DE9B9EC6F2B4}"/>
              </a:ext>
            </a:extLst>
          </p:cNvPr>
          <p:cNvGrpSpPr/>
          <p:nvPr/>
        </p:nvGrpSpPr>
        <p:grpSpPr>
          <a:xfrm>
            <a:off x="537988" y="406680"/>
            <a:ext cx="2677424" cy="1274454"/>
            <a:chOff x="479771" y="4186500"/>
            <a:chExt cx="2677424" cy="1274454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A137115-0E6C-4EB8-9AFF-E91DFB9C91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79771" y="4186500"/>
              <a:ext cx="2677424" cy="1274454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9733AAB-E5E3-46A1-9F4E-0452DF37F2DF}"/>
                </a:ext>
              </a:extLst>
            </p:cNvPr>
            <p:cNvSpPr txBox="1"/>
            <p:nvPr/>
          </p:nvSpPr>
          <p:spPr>
            <a:xfrm>
              <a:off x="1148949" y="4550361"/>
              <a:ext cx="179728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chemeClr val="accent2"/>
                  </a:solidFill>
                  <a:latin typeface="+mj-lt"/>
                </a:rPr>
                <a:t>VẬN DỤNG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8201941-DBEA-4CE6-89D9-5B45349DBF3A}"/>
              </a:ext>
            </a:extLst>
          </p:cNvPr>
          <p:cNvSpPr txBox="1"/>
          <p:nvPr/>
        </p:nvSpPr>
        <p:spPr>
          <a:xfrm>
            <a:off x="537988" y="1470524"/>
            <a:ext cx="11116024" cy="1685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F72F98"/>
              </a:buClr>
              <a:buFont typeface="Arial" panose="020B0604020202020204" pitchFamily="34" charset="0"/>
              <a:buChar char="•"/>
            </a:pPr>
            <a:r>
              <a:rPr lang="vi-VN" sz="2400" dirty="0">
                <a:solidFill>
                  <a:srgbClr val="000000"/>
                </a:solidFill>
              </a:rPr>
              <a:t>Chia sẻ </a:t>
            </a:r>
            <a:r>
              <a:rPr lang="en-US" sz="2400" dirty="0" err="1">
                <a:solidFill>
                  <a:srgbClr val="000000"/>
                </a:solidFill>
              </a:rPr>
              <a:t>với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bạn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cách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em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đã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tìm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kiếm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sự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hỗ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trợ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khi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gặp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khó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khăn</a:t>
            </a:r>
            <a:r>
              <a:rPr lang="en-US" sz="2400" dirty="0">
                <a:solidFill>
                  <a:srgbClr val="000000"/>
                </a:solidFill>
              </a:rPr>
              <a:t> ở </a:t>
            </a:r>
            <a:r>
              <a:rPr lang="en-US" sz="2400" dirty="0" err="1">
                <a:solidFill>
                  <a:srgbClr val="000000"/>
                </a:solidFill>
              </a:rPr>
              <a:t>trường</a:t>
            </a:r>
            <a:r>
              <a:rPr lang="en-US" sz="2400" dirty="0">
                <a:solidFill>
                  <a:srgbClr val="000000"/>
                </a:solidFill>
              </a:rPr>
              <a:t>.</a:t>
            </a:r>
            <a:endParaRPr lang="vi-VN" sz="2400" dirty="0">
              <a:solidFill>
                <a:srgbClr val="000000"/>
              </a:solidFill>
            </a:endParaRPr>
          </a:p>
          <a:p>
            <a:pPr marL="285750" indent="-285750">
              <a:lnSpc>
                <a:spcPct val="150000"/>
              </a:lnSpc>
              <a:buClr>
                <a:srgbClr val="F72F98"/>
              </a:buClr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0000"/>
                </a:solidFill>
              </a:rPr>
              <a:t>Nhắc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nhở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bạn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bè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tìm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kiếm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sự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hỗ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trợ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khi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gặp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khó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khăn</a:t>
            </a:r>
            <a:r>
              <a:rPr lang="en-US" sz="2400" dirty="0">
                <a:solidFill>
                  <a:srgbClr val="000000"/>
                </a:solidFill>
              </a:rPr>
              <a:t> ở </a:t>
            </a:r>
            <a:r>
              <a:rPr lang="en-US" sz="2400" dirty="0" err="1">
                <a:solidFill>
                  <a:srgbClr val="000000"/>
                </a:solidFill>
              </a:rPr>
              <a:t>trường</a:t>
            </a:r>
            <a:r>
              <a:rPr lang="en-US" sz="2400" dirty="0">
                <a:solidFill>
                  <a:srgbClr val="000000"/>
                </a:solidFill>
              </a:rPr>
              <a:t>.</a:t>
            </a:r>
          </a:p>
          <a:p>
            <a:pPr marL="285750" indent="-285750">
              <a:lnSpc>
                <a:spcPct val="150000"/>
              </a:lnSpc>
              <a:buClr>
                <a:srgbClr val="F72F98"/>
              </a:buClr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0000"/>
                </a:solidFill>
              </a:rPr>
              <a:t>Làm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thẻ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thông</a:t>
            </a:r>
            <a:r>
              <a:rPr lang="en-US" sz="2400" dirty="0">
                <a:solidFill>
                  <a:srgbClr val="000000"/>
                </a:solidFill>
              </a:rPr>
              <a:t> tin </a:t>
            </a:r>
            <a:r>
              <a:rPr lang="en-US" sz="2400" dirty="0" err="1">
                <a:solidFill>
                  <a:srgbClr val="000000"/>
                </a:solidFill>
              </a:rPr>
              <a:t>cá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nhân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để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ghi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nhớ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tên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người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thân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 err="1">
                <a:solidFill>
                  <a:srgbClr val="000000"/>
                </a:solidFill>
              </a:rPr>
              <a:t>số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điện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thoại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 err="1">
                <a:solidFill>
                  <a:srgbClr val="000000"/>
                </a:solidFill>
              </a:rPr>
              <a:t>địa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chỉ</a:t>
            </a:r>
            <a:r>
              <a:rPr lang="en-US" sz="2400" dirty="0">
                <a:solidFill>
                  <a:srgbClr val="000000"/>
                </a:solidFill>
              </a:rPr>
              <a:t>,…</a:t>
            </a:r>
            <a:endParaRPr lang="vi-VN" sz="2400" dirty="0">
              <a:solidFill>
                <a:srgbClr val="000000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7647E1D-9CCE-400D-8F18-E3CA035A06F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DFF"/>
              </a:clrFrom>
              <a:clrTo>
                <a:srgbClr val="FFFDFF">
                  <a:alpha val="0"/>
                </a:srgbClr>
              </a:clrTo>
            </a:clrChange>
          </a:blip>
          <a:srcRect l="4593"/>
          <a:stretch/>
        </p:blipFill>
        <p:spPr>
          <a:xfrm>
            <a:off x="304799" y="3106824"/>
            <a:ext cx="7953830" cy="350924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23987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D31EA86-8F97-4AB1-A369-D2667E954F4D}"/>
              </a:ext>
            </a:extLst>
          </p:cNvPr>
          <p:cNvGrpSpPr/>
          <p:nvPr/>
        </p:nvGrpSpPr>
        <p:grpSpPr>
          <a:xfrm>
            <a:off x="500062" y="381715"/>
            <a:ext cx="2886686" cy="975278"/>
            <a:chOff x="500062" y="381715"/>
            <a:chExt cx="2886686" cy="97527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8587C76-7A33-417F-83CB-FA8AD70CC3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381715"/>
              <a:ext cx="1170334" cy="975278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28C363B-62E1-4D04-AA67-99695478A773}"/>
                </a:ext>
              </a:extLst>
            </p:cNvPr>
            <p:cNvSpPr txBox="1"/>
            <p:nvPr/>
          </p:nvSpPr>
          <p:spPr>
            <a:xfrm>
              <a:off x="1493281" y="639505"/>
              <a:ext cx="189346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F78609"/>
                  </a:solidFill>
                  <a:latin typeface="+mj-lt"/>
                </a:rPr>
                <a:t>KHỞI ĐỘNG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8133D60E-6580-45AB-A7E1-67BCC76FC547}"/>
              </a:ext>
            </a:extLst>
          </p:cNvPr>
          <p:cNvSpPr txBox="1"/>
          <p:nvPr/>
        </p:nvSpPr>
        <p:spPr>
          <a:xfrm flipH="1">
            <a:off x="1848832" y="1362635"/>
            <a:ext cx="8494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>
                <a:solidFill>
                  <a:srgbClr val="000000"/>
                </a:solidFill>
              </a:rPr>
              <a:t>Em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cùng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các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bạn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chơi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trò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chơi</a:t>
            </a:r>
            <a:r>
              <a:rPr lang="en-US" sz="2800" dirty="0">
                <a:solidFill>
                  <a:srgbClr val="000000"/>
                </a:solidFill>
              </a:rPr>
              <a:t> “</a:t>
            </a:r>
            <a:r>
              <a:rPr lang="en-US" sz="2800" dirty="0" err="1">
                <a:solidFill>
                  <a:srgbClr val="000000"/>
                </a:solidFill>
              </a:rPr>
              <a:t>Tìm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người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giúp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đỡ</a:t>
            </a:r>
            <a:r>
              <a:rPr lang="en-US" sz="2800" dirty="0">
                <a:solidFill>
                  <a:srgbClr val="000000"/>
                </a:solidFill>
              </a:rPr>
              <a:t>”.</a:t>
            </a:r>
            <a:endParaRPr lang="vi-VN" sz="2800" dirty="0">
              <a:solidFill>
                <a:srgbClr val="00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E062546-2EAA-4F51-8F13-61D35177ED2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48832" y="2195286"/>
            <a:ext cx="8984543" cy="39832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24847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25BE0C7-3CEC-4518-B8E9-AEA0C0BB3519}"/>
              </a:ext>
            </a:extLst>
          </p:cNvPr>
          <p:cNvGrpSpPr/>
          <p:nvPr/>
        </p:nvGrpSpPr>
        <p:grpSpPr>
          <a:xfrm>
            <a:off x="482712" y="368087"/>
            <a:ext cx="2816950" cy="1489289"/>
            <a:chOff x="569798" y="1124402"/>
            <a:chExt cx="2816950" cy="148928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7E49621-CDA3-4C97-8D7B-9EFC6F3A98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69798" y="1124402"/>
              <a:ext cx="2816950" cy="1489289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6CB1FD2-ECF9-4322-BBBC-01D6D8BE5AC2}"/>
                </a:ext>
              </a:extLst>
            </p:cNvPr>
            <p:cNvSpPr txBox="1"/>
            <p:nvPr/>
          </p:nvSpPr>
          <p:spPr>
            <a:xfrm>
              <a:off x="1442468" y="1610762"/>
              <a:ext cx="17844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chemeClr val="accent2"/>
                  </a:solidFill>
                  <a:latin typeface="+mj-lt"/>
                </a:rPr>
                <a:t>KHÁM PHÁ</a:t>
              </a:r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831BC949-3304-4C44-B24B-9EF0B658FB5C}"/>
              </a:ext>
            </a:extLst>
          </p:cNvPr>
          <p:cNvSpPr/>
          <p:nvPr/>
        </p:nvSpPr>
        <p:spPr>
          <a:xfrm>
            <a:off x="3872640" y="901288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291BBC-E560-4D30-A920-96F5104F2A6A}"/>
              </a:ext>
            </a:extLst>
          </p:cNvPr>
          <p:cNvSpPr txBox="1"/>
          <p:nvPr/>
        </p:nvSpPr>
        <p:spPr>
          <a:xfrm>
            <a:off x="4336465" y="901288"/>
            <a:ext cx="62979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B050"/>
                </a:solidFill>
              </a:rPr>
              <a:t>Quan </a:t>
            </a:r>
            <a:r>
              <a:rPr lang="en-US" sz="2800" b="1" dirty="0" err="1">
                <a:solidFill>
                  <a:srgbClr val="00B050"/>
                </a:solidFill>
              </a:rPr>
              <a:t>sát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tranh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và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trả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lời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câu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hỏi</a:t>
            </a:r>
            <a:r>
              <a:rPr lang="en-US" sz="2800" b="1" dirty="0">
                <a:solidFill>
                  <a:srgbClr val="00B050"/>
                </a:solidFill>
              </a:rPr>
              <a:t>:</a:t>
            </a:r>
            <a:endParaRPr lang="vi-VN" sz="2800" b="1" dirty="0">
              <a:solidFill>
                <a:srgbClr val="00B050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481904F-E9BC-4112-8E89-121CCD6C89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9443" y="1814109"/>
            <a:ext cx="7514044" cy="418944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EB485CDD-4490-4E3A-AFA8-B1EA2187D0AE}"/>
              </a:ext>
            </a:extLst>
          </p:cNvPr>
          <p:cNvSpPr txBox="1"/>
          <p:nvPr/>
        </p:nvSpPr>
        <p:spPr>
          <a:xfrm>
            <a:off x="8093487" y="3690258"/>
            <a:ext cx="3609896" cy="800219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300" i="1" dirty="0">
                <a:solidFill>
                  <a:schemeClr val="bg2"/>
                </a:solidFill>
              </a:rPr>
              <a:t>Nam </a:t>
            </a:r>
            <a:r>
              <a:rPr lang="en-US" sz="2300" i="1" dirty="0" err="1">
                <a:solidFill>
                  <a:schemeClr val="bg2"/>
                </a:solidFill>
              </a:rPr>
              <a:t>bị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các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bạn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trêu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chọc</a:t>
            </a:r>
            <a:r>
              <a:rPr lang="en-US" sz="2300" i="1" dirty="0">
                <a:solidFill>
                  <a:schemeClr val="bg2"/>
                </a:solidFill>
              </a:rPr>
              <a:t>, </a:t>
            </a:r>
            <a:r>
              <a:rPr lang="en-US" sz="2300" i="1" dirty="0" err="1">
                <a:solidFill>
                  <a:schemeClr val="bg2"/>
                </a:solidFill>
              </a:rPr>
              <a:t>bắt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nạt</a:t>
            </a:r>
            <a:r>
              <a:rPr lang="en-US" sz="2300" i="1" dirty="0">
                <a:solidFill>
                  <a:schemeClr val="bg2"/>
                </a:solidFill>
              </a:rPr>
              <a:t>.</a:t>
            </a:r>
            <a:endParaRPr lang="vi-VN" sz="2300" i="1" dirty="0">
              <a:solidFill>
                <a:schemeClr val="bg2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67835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25BE0C7-3CEC-4518-B8E9-AEA0C0BB3519}"/>
              </a:ext>
            </a:extLst>
          </p:cNvPr>
          <p:cNvGrpSpPr/>
          <p:nvPr/>
        </p:nvGrpSpPr>
        <p:grpSpPr>
          <a:xfrm>
            <a:off x="482712" y="368087"/>
            <a:ext cx="2816950" cy="1489289"/>
            <a:chOff x="569798" y="1124402"/>
            <a:chExt cx="2816950" cy="148928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7E49621-CDA3-4C97-8D7B-9EFC6F3A98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69798" y="1124402"/>
              <a:ext cx="2816950" cy="1489289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6CB1FD2-ECF9-4322-BBBC-01D6D8BE5AC2}"/>
                </a:ext>
              </a:extLst>
            </p:cNvPr>
            <p:cNvSpPr txBox="1"/>
            <p:nvPr/>
          </p:nvSpPr>
          <p:spPr>
            <a:xfrm>
              <a:off x="1442468" y="1610762"/>
              <a:ext cx="17844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chemeClr val="accent2"/>
                  </a:solidFill>
                  <a:latin typeface="+mj-lt"/>
                </a:rPr>
                <a:t>KHÁM PHÁ</a:t>
              </a:r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831BC949-3304-4C44-B24B-9EF0B658FB5C}"/>
              </a:ext>
            </a:extLst>
          </p:cNvPr>
          <p:cNvSpPr/>
          <p:nvPr/>
        </p:nvSpPr>
        <p:spPr>
          <a:xfrm>
            <a:off x="3872640" y="901288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291BBC-E560-4D30-A920-96F5104F2A6A}"/>
              </a:ext>
            </a:extLst>
          </p:cNvPr>
          <p:cNvSpPr txBox="1"/>
          <p:nvPr/>
        </p:nvSpPr>
        <p:spPr>
          <a:xfrm>
            <a:off x="4336465" y="901288"/>
            <a:ext cx="62979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B050"/>
                </a:solidFill>
              </a:rPr>
              <a:t>Quan </a:t>
            </a:r>
            <a:r>
              <a:rPr lang="en-US" sz="2800" b="1" dirty="0" err="1">
                <a:solidFill>
                  <a:srgbClr val="00B050"/>
                </a:solidFill>
              </a:rPr>
              <a:t>sát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tranh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và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trả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lời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câu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hỏi</a:t>
            </a:r>
            <a:r>
              <a:rPr lang="en-US" sz="2800" b="1" dirty="0">
                <a:solidFill>
                  <a:srgbClr val="00B050"/>
                </a:solidFill>
              </a:rPr>
              <a:t>:</a:t>
            </a:r>
            <a:endParaRPr lang="vi-VN" sz="2800" b="1" dirty="0">
              <a:solidFill>
                <a:srgbClr val="00B05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3ECCECD-9223-4E79-B337-7A7E97F6EB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2712" y="1864027"/>
            <a:ext cx="5562600" cy="3429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793236B-0D71-46E5-8AA6-607C55189F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46690" y="1857376"/>
            <a:ext cx="5667711" cy="342555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54ECA78-7BC4-40D0-958E-87242A57F63E}"/>
              </a:ext>
            </a:extLst>
          </p:cNvPr>
          <p:cNvSpPr txBox="1"/>
          <p:nvPr/>
        </p:nvSpPr>
        <p:spPr>
          <a:xfrm>
            <a:off x="921936" y="5510436"/>
            <a:ext cx="4435818" cy="446276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300" i="1" dirty="0" err="1">
                <a:solidFill>
                  <a:schemeClr val="bg2"/>
                </a:solidFill>
              </a:rPr>
              <a:t>Bạn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nữ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bị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ngã</a:t>
            </a:r>
            <a:r>
              <a:rPr lang="en-US" sz="2300" i="1" dirty="0">
                <a:solidFill>
                  <a:schemeClr val="bg2"/>
                </a:solidFill>
              </a:rPr>
              <a:t>, </a:t>
            </a:r>
            <a:r>
              <a:rPr lang="en-US" sz="2300" i="1" dirty="0" err="1">
                <a:solidFill>
                  <a:schemeClr val="bg2"/>
                </a:solidFill>
              </a:rPr>
              <a:t>chảy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máu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chân</a:t>
            </a:r>
            <a:r>
              <a:rPr lang="en-US" sz="2300" i="1" dirty="0">
                <a:solidFill>
                  <a:schemeClr val="bg2"/>
                </a:solidFill>
              </a:rPr>
              <a:t>.</a:t>
            </a:r>
            <a:endParaRPr lang="vi-VN" sz="2300" i="1" dirty="0">
              <a:solidFill>
                <a:schemeClr val="bg2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7400A7-B316-42C5-978F-A768A55E3D9F}"/>
              </a:ext>
            </a:extLst>
          </p:cNvPr>
          <p:cNvSpPr txBox="1"/>
          <p:nvPr/>
        </p:nvSpPr>
        <p:spPr>
          <a:xfrm>
            <a:off x="6981650" y="5510436"/>
            <a:ext cx="4435818" cy="446276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300" i="1" dirty="0" err="1">
                <a:solidFill>
                  <a:schemeClr val="bg2"/>
                </a:solidFill>
              </a:rPr>
              <a:t>Bạn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nữ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quên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hộp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bút</a:t>
            </a:r>
            <a:r>
              <a:rPr lang="en-US" sz="2300" i="1" dirty="0">
                <a:solidFill>
                  <a:schemeClr val="bg2"/>
                </a:solidFill>
              </a:rPr>
              <a:t> ở </a:t>
            </a:r>
            <a:r>
              <a:rPr lang="en-US" sz="2300" i="1" dirty="0" err="1">
                <a:solidFill>
                  <a:schemeClr val="bg2"/>
                </a:solidFill>
              </a:rPr>
              <a:t>nhà</a:t>
            </a:r>
            <a:r>
              <a:rPr lang="en-US" sz="2300" i="1" dirty="0">
                <a:solidFill>
                  <a:schemeClr val="bg2"/>
                </a:solidFill>
              </a:rPr>
              <a:t>.</a:t>
            </a:r>
            <a:endParaRPr lang="vi-VN" sz="2300" i="1" dirty="0">
              <a:solidFill>
                <a:schemeClr val="bg2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01197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C61CA463-DF0E-4631-B379-AEA9EED2DE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78" t="9847" r="5150" b="16402"/>
          <a:stretch/>
        </p:blipFill>
        <p:spPr bwMode="auto">
          <a:xfrm>
            <a:off x="482712" y="334632"/>
            <a:ext cx="882091" cy="760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C91D9DA-9576-41D1-99DD-64A18033149B}"/>
              </a:ext>
            </a:extLst>
          </p:cNvPr>
          <p:cNvSpPr txBox="1"/>
          <p:nvPr/>
        </p:nvSpPr>
        <p:spPr>
          <a:xfrm flipH="1">
            <a:off x="1364802" y="590903"/>
            <a:ext cx="98692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solidFill>
                  <a:srgbClr val="000000"/>
                </a:solidFill>
              </a:rPr>
              <a:t>Vì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sao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bạn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cần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tìm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kiếm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sự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hỗ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trợ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trong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các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tình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huống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trên</a:t>
            </a:r>
            <a:r>
              <a:rPr lang="en-US" sz="2400" dirty="0">
                <a:solidFill>
                  <a:srgbClr val="000000"/>
                </a:solidFill>
              </a:rPr>
              <a:t>?</a:t>
            </a:r>
            <a:endParaRPr lang="vi-VN" sz="2400" dirty="0">
              <a:solidFill>
                <a:srgbClr val="000000"/>
              </a:solidFill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35853F79-1A87-4DAD-9E8A-911FBAC09F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78" t="9847" r="5150" b="16402"/>
          <a:stretch/>
        </p:blipFill>
        <p:spPr bwMode="auto">
          <a:xfrm>
            <a:off x="496615" y="4726880"/>
            <a:ext cx="882091" cy="760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3A5CF01-02CA-402B-B158-0D3FCC3A1ED0}"/>
              </a:ext>
            </a:extLst>
          </p:cNvPr>
          <p:cNvSpPr txBox="1"/>
          <p:nvPr/>
        </p:nvSpPr>
        <p:spPr>
          <a:xfrm flipH="1">
            <a:off x="1364802" y="4876171"/>
            <a:ext cx="98553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solidFill>
                  <a:srgbClr val="000000"/>
                </a:solidFill>
              </a:rPr>
              <a:t>Khi ở </a:t>
            </a:r>
            <a:r>
              <a:rPr lang="en-US" sz="2400" dirty="0" err="1">
                <a:solidFill>
                  <a:srgbClr val="000000"/>
                </a:solidFill>
              </a:rPr>
              <a:t>trường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 err="1">
                <a:solidFill>
                  <a:srgbClr val="000000"/>
                </a:solidFill>
              </a:rPr>
              <a:t>em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cần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tìm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kiếm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sự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hỗ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trợ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từ</a:t>
            </a:r>
            <a:r>
              <a:rPr lang="en-US" sz="2400" dirty="0">
                <a:solidFill>
                  <a:srgbClr val="000000"/>
                </a:solidFill>
              </a:rPr>
              <a:t> ai?</a:t>
            </a:r>
            <a:endParaRPr lang="vi-VN" sz="2400" dirty="0">
              <a:solidFill>
                <a:srgbClr val="000000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B4D10E5-29B2-4DC1-935B-C1B4D62688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6614" y="1431030"/>
            <a:ext cx="3744082" cy="208750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9511929-F7CE-4579-BB9C-B6FC307ADB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63812" y="1370871"/>
            <a:ext cx="3487494" cy="214982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3296AC6-280B-43AA-A038-C75E7C57E9E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89580" y="1370871"/>
            <a:ext cx="3553392" cy="214766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ECDD92E-71D5-4F05-B5BB-7CEF605438B0}"/>
              </a:ext>
            </a:extLst>
          </p:cNvPr>
          <p:cNvSpPr txBox="1"/>
          <p:nvPr/>
        </p:nvSpPr>
        <p:spPr>
          <a:xfrm>
            <a:off x="544402" y="3621427"/>
            <a:ext cx="11103195" cy="1088568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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Việc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tìm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kiếm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sự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hỗ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trợ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kịp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thời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sẽ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giúp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em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bảo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vệ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bản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thân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,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không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ảnh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hưởng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tới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việc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học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tập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của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mình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.</a:t>
            </a:r>
            <a:endParaRPr lang="vi-VN" sz="2300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CE48FD4-0A55-4166-A3AB-E72CBB23B0E4}"/>
              </a:ext>
            </a:extLst>
          </p:cNvPr>
          <p:cNvSpPr txBox="1"/>
          <p:nvPr/>
        </p:nvSpPr>
        <p:spPr>
          <a:xfrm>
            <a:off x="544402" y="5426970"/>
            <a:ext cx="11103195" cy="557781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 Khi ở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trường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,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hãy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tìm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sự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hỗ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trợ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từ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thầy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cô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,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bạn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bè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và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những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người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xung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quanh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.</a:t>
            </a:r>
            <a:endParaRPr lang="vi-VN" sz="23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80304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9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486BC9A2-9C30-400D-8E3E-F1DF7866F68B}"/>
              </a:ext>
            </a:extLst>
          </p:cNvPr>
          <p:cNvSpPr/>
          <p:nvPr/>
        </p:nvSpPr>
        <p:spPr>
          <a:xfrm>
            <a:off x="969783" y="581974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accent2"/>
                </a:solidFill>
                <a:latin typeface="+mj-lt"/>
              </a:rPr>
              <a:t>2</a:t>
            </a:r>
            <a:endParaRPr lang="vi-VN" sz="3200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20C3BF-64AA-49B6-931E-0DCA14BAE41F}"/>
              </a:ext>
            </a:extLst>
          </p:cNvPr>
          <p:cNvSpPr txBox="1"/>
          <p:nvPr/>
        </p:nvSpPr>
        <p:spPr>
          <a:xfrm>
            <a:off x="1433608" y="581974"/>
            <a:ext cx="62979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B050"/>
                </a:solidFill>
              </a:rPr>
              <a:t>Đọc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tình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huống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và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trả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lời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câu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hỏi</a:t>
            </a:r>
            <a:r>
              <a:rPr lang="en-US" sz="2800" b="1" dirty="0">
                <a:solidFill>
                  <a:srgbClr val="00B050"/>
                </a:solidFill>
              </a:rPr>
              <a:t>:</a:t>
            </a:r>
            <a:endParaRPr lang="vi-VN" sz="2800" b="1" dirty="0">
              <a:solidFill>
                <a:srgbClr val="00B050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4D7A24D-A22D-4145-BA53-C1EC91E1020F}"/>
              </a:ext>
            </a:extLst>
          </p:cNvPr>
          <p:cNvGrpSpPr/>
          <p:nvPr/>
        </p:nvGrpSpPr>
        <p:grpSpPr>
          <a:xfrm>
            <a:off x="1473214" y="1441972"/>
            <a:ext cx="5057236" cy="1685846"/>
            <a:chOff x="811171" y="2290016"/>
            <a:chExt cx="5057236" cy="168584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4C34FCC-9101-4120-A93F-DAF059269028}"/>
                </a:ext>
              </a:extLst>
            </p:cNvPr>
            <p:cNvSpPr txBox="1"/>
            <p:nvPr/>
          </p:nvSpPr>
          <p:spPr>
            <a:xfrm flipH="1">
              <a:off x="1201696" y="2290016"/>
              <a:ext cx="4666711" cy="16858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2400" i="1" dirty="0" err="1">
                  <a:solidFill>
                    <a:srgbClr val="000000"/>
                  </a:solidFill>
                </a:rPr>
                <a:t>Sáng</a:t>
              </a:r>
              <a:r>
                <a:rPr lang="en-US" sz="2400" i="1" dirty="0">
                  <a:solidFill>
                    <a:srgbClr val="000000"/>
                  </a:solidFill>
                </a:rPr>
                <a:t> nay, </a:t>
              </a:r>
              <a:r>
                <a:rPr lang="en-US" sz="2400" i="1" dirty="0" err="1">
                  <a:solidFill>
                    <a:srgbClr val="000000"/>
                  </a:solidFill>
                </a:rPr>
                <a:t>Huy</a:t>
              </a:r>
              <a:r>
                <a:rPr lang="en-US" sz="2400" i="1" dirty="0">
                  <a:solidFill>
                    <a:srgbClr val="000000"/>
                  </a:solidFill>
                </a:rPr>
                <a:t> </a:t>
              </a:r>
              <a:r>
                <a:rPr lang="en-US" sz="2400" i="1" dirty="0" err="1">
                  <a:solidFill>
                    <a:srgbClr val="000000"/>
                  </a:solidFill>
                </a:rPr>
                <a:t>đau</a:t>
              </a:r>
              <a:r>
                <a:rPr lang="en-US" sz="2400" i="1" dirty="0">
                  <a:solidFill>
                    <a:srgbClr val="000000"/>
                  </a:solidFill>
                </a:rPr>
                <a:t> </a:t>
              </a:r>
              <a:r>
                <a:rPr lang="en-US" sz="2400" i="1" dirty="0" err="1">
                  <a:solidFill>
                    <a:srgbClr val="000000"/>
                  </a:solidFill>
                </a:rPr>
                <a:t>họng</a:t>
              </a:r>
              <a:r>
                <a:rPr lang="en-US" sz="2400" i="1" dirty="0">
                  <a:solidFill>
                    <a:srgbClr val="000000"/>
                  </a:solidFill>
                </a:rPr>
                <a:t>, </a:t>
              </a:r>
              <a:r>
                <a:rPr lang="en-US" sz="2400" i="1" dirty="0" err="1">
                  <a:solidFill>
                    <a:srgbClr val="000000"/>
                  </a:solidFill>
                </a:rPr>
                <a:t>mệt</a:t>
              </a:r>
              <a:r>
                <a:rPr lang="en-US" sz="2400" i="1" dirty="0">
                  <a:solidFill>
                    <a:srgbClr val="000000"/>
                  </a:solidFill>
                </a:rPr>
                <a:t> </a:t>
              </a:r>
              <a:r>
                <a:rPr lang="en-US" sz="2400" i="1" dirty="0" err="1">
                  <a:solidFill>
                    <a:srgbClr val="000000"/>
                  </a:solidFill>
                </a:rPr>
                <a:t>mỏi</a:t>
              </a:r>
              <a:r>
                <a:rPr lang="en-US" sz="2400" i="1" dirty="0">
                  <a:solidFill>
                    <a:srgbClr val="000000"/>
                  </a:solidFill>
                </a:rPr>
                <a:t> </a:t>
              </a:r>
              <a:r>
                <a:rPr lang="en-US" sz="2400" i="1" dirty="0" err="1">
                  <a:solidFill>
                    <a:srgbClr val="000000"/>
                  </a:solidFill>
                </a:rPr>
                <a:t>nên</a:t>
              </a:r>
              <a:r>
                <a:rPr lang="en-US" sz="2400" i="1" dirty="0">
                  <a:solidFill>
                    <a:srgbClr val="000000"/>
                  </a:solidFill>
                </a:rPr>
                <a:t> </a:t>
              </a:r>
              <a:r>
                <a:rPr lang="en-US" sz="2400" i="1" dirty="0" err="1">
                  <a:solidFill>
                    <a:srgbClr val="000000"/>
                  </a:solidFill>
                </a:rPr>
                <a:t>không</a:t>
              </a:r>
              <a:r>
                <a:rPr lang="en-US" sz="2400" i="1" dirty="0">
                  <a:solidFill>
                    <a:srgbClr val="000000"/>
                  </a:solidFill>
                </a:rPr>
                <a:t> </a:t>
              </a:r>
              <a:r>
                <a:rPr lang="en-US" sz="2400" i="1" dirty="0" err="1">
                  <a:solidFill>
                    <a:srgbClr val="000000"/>
                  </a:solidFill>
                </a:rPr>
                <a:t>thể</a:t>
              </a:r>
              <a:r>
                <a:rPr lang="en-US" sz="2400" i="1" dirty="0">
                  <a:solidFill>
                    <a:srgbClr val="000000"/>
                  </a:solidFill>
                </a:rPr>
                <a:t> </a:t>
              </a:r>
              <a:r>
                <a:rPr lang="en-US" sz="2400" i="1" dirty="0" err="1">
                  <a:solidFill>
                    <a:srgbClr val="000000"/>
                  </a:solidFill>
                </a:rPr>
                <a:t>tập</a:t>
              </a:r>
              <a:r>
                <a:rPr lang="en-US" sz="2400" i="1" dirty="0">
                  <a:solidFill>
                    <a:srgbClr val="000000"/>
                  </a:solidFill>
                </a:rPr>
                <a:t> </a:t>
              </a:r>
              <a:r>
                <a:rPr lang="en-US" sz="2400" i="1" dirty="0" err="1">
                  <a:solidFill>
                    <a:srgbClr val="000000"/>
                  </a:solidFill>
                </a:rPr>
                <a:t>trung</a:t>
              </a:r>
              <a:r>
                <a:rPr lang="en-US" sz="2400" i="1" dirty="0">
                  <a:solidFill>
                    <a:srgbClr val="000000"/>
                  </a:solidFill>
                </a:rPr>
                <a:t> </a:t>
              </a:r>
              <a:r>
                <a:rPr lang="en-US" sz="2400" i="1" dirty="0" err="1">
                  <a:solidFill>
                    <a:srgbClr val="000000"/>
                  </a:solidFill>
                </a:rPr>
                <a:t>học</a:t>
              </a:r>
              <a:r>
                <a:rPr lang="en-US" sz="2400" i="1" dirty="0">
                  <a:solidFill>
                    <a:srgbClr val="000000"/>
                  </a:solidFill>
                </a:rPr>
                <a:t> </a:t>
              </a:r>
              <a:r>
                <a:rPr lang="en-US" sz="2400" i="1" dirty="0" err="1">
                  <a:solidFill>
                    <a:srgbClr val="000000"/>
                  </a:solidFill>
                </a:rPr>
                <a:t>bài</a:t>
              </a:r>
              <a:r>
                <a:rPr lang="en-US" sz="2400" i="1" dirty="0">
                  <a:solidFill>
                    <a:srgbClr val="000000"/>
                  </a:solidFill>
                </a:rPr>
                <a:t>. </a:t>
              </a:r>
              <a:r>
                <a:rPr lang="en-US" sz="2400" i="1" dirty="0" err="1">
                  <a:solidFill>
                    <a:srgbClr val="000000"/>
                  </a:solidFill>
                </a:rPr>
                <a:t>Huy</a:t>
              </a:r>
              <a:r>
                <a:rPr lang="en-US" sz="2400" i="1" dirty="0">
                  <a:solidFill>
                    <a:srgbClr val="000000"/>
                  </a:solidFill>
                </a:rPr>
                <a:t> </a:t>
              </a:r>
              <a:r>
                <a:rPr lang="en-US" sz="2400" i="1" dirty="0" err="1">
                  <a:solidFill>
                    <a:srgbClr val="000000"/>
                  </a:solidFill>
                </a:rPr>
                <a:t>đã</a:t>
              </a:r>
              <a:r>
                <a:rPr lang="en-US" sz="2400" i="1" dirty="0">
                  <a:solidFill>
                    <a:srgbClr val="000000"/>
                  </a:solidFill>
                </a:rPr>
                <a:t> </a:t>
              </a:r>
              <a:r>
                <a:rPr lang="en-US" sz="2400" i="1" dirty="0" err="1">
                  <a:solidFill>
                    <a:srgbClr val="000000"/>
                  </a:solidFill>
                </a:rPr>
                <a:t>nói</a:t>
              </a:r>
              <a:r>
                <a:rPr lang="en-US" sz="2400" i="1" dirty="0">
                  <a:solidFill>
                    <a:srgbClr val="000000"/>
                  </a:solidFill>
                </a:rPr>
                <a:t> </a:t>
              </a:r>
              <a:r>
                <a:rPr lang="en-US" sz="2400" i="1" dirty="0" err="1">
                  <a:solidFill>
                    <a:srgbClr val="000000"/>
                  </a:solidFill>
                </a:rPr>
                <a:t>cho</a:t>
              </a:r>
              <a:r>
                <a:rPr lang="en-US" sz="2400" i="1" dirty="0">
                  <a:solidFill>
                    <a:srgbClr val="000000"/>
                  </a:solidFill>
                </a:rPr>
                <a:t> </a:t>
              </a:r>
              <a:r>
                <a:rPr lang="en-US" sz="2400" i="1" dirty="0" err="1">
                  <a:solidFill>
                    <a:srgbClr val="000000"/>
                  </a:solidFill>
                </a:rPr>
                <a:t>cô</a:t>
              </a:r>
              <a:r>
                <a:rPr lang="en-US" sz="2400" i="1" dirty="0">
                  <a:solidFill>
                    <a:srgbClr val="000000"/>
                  </a:solidFill>
                </a:rPr>
                <a:t> </a:t>
              </a:r>
              <a:r>
                <a:rPr lang="en-US" sz="2400" i="1" dirty="0" err="1">
                  <a:solidFill>
                    <a:srgbClr val="000000"/>
                  </a:solidFill>
                </a:rPr>
                <a:t>giáo</a:t>
              </a:r>
              <a:r>
                <a:rPr lang="en-US" sz="2400" i="1" dirty="0">
                  <a:solidFill>
                    <a:srgbClr val="000000"/>
                  </a:solidFill>
                </a:rPr>
                <a:t> </a:t>
              </a:r>
              <a:r>
                <a:rPr lang="en-US" sz="2400" i="1" dirty="0" err="1">
                  <a:solidFill>
                    <a:srgbClr val="000000"/>
                  </a:solidFill>
                </a:rPr>
                <a:t>biết</a:t>
              </a:r>
              <a:r>
                <a:rPr lang="en-US" sz="2400" i="1" dirty="0">
                  <a:solidFill>
                    <a:srgbClr val="000000"/>
                  </a:solidFill>
                </a:rPr>
                <a:t>.</a:t>
              </a:r>
              <a:endParaRPr lang="vi-VN" sz="2400" i="1" dirty="0">
                <a:solidFill>
                  <a:srgbClr val="000000"/>
                </a:solidFill>
              </a:endParaRPr>
            </a:p>
          </p:txBody>
        </p:sp>
        <p:sp>
          <p:nvSpPr>
            <p:cNvPr id="7" name="Diamond 6">
              <a:extLst>
                <a:ext uri="{FF2B5EF4-FFF2-40B4-BE49-F238E27FC236}">
                  <a16:creationId xmlns:a16="http://schemas.microsoft.com/office/drawing/2014/main" id="{B221E890-4DF3-4BF0-ADEE-D411D034BC76}"/>
                </a:ext>
              </a:extLst>
            </p:cNvPr>
            <p:cNvSpPr/>
            <p:nvPr/>
          </p:nvSpPr>
          <p:spPr>
            <a:xfrm>
              <a:off x="811171" y="2447715"/>
              <a:ext cx="390525" cy="434424"/>
            </a:xfrm>
            <a:prstGeom prst="diamond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2800" b="1" dirty="0">
                  <a:solidFill>
                    <a:schemeClr val="bg2"/>
                  </a:solidFill>
                </a:rPr>
                <a:t>1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6ED1875-99E5-4D6E-815B-B5715E39900C}"/>
              </a:ext>
            </a:extLst>
          </p:cNvPr>
          <p:cNvGrpSpPr/>
          <p:nvPr/>
        </p:nvGrpSpPr>
        <p:grpSpPr>
          <a:xfrm>
            <a:off x="5820242" y="4725833"/>
            <a:ext cx="5326728" cy="1131848"/>
            <a:chOff x="811171" y="2290016"/>
            <a:chExt cx="5326728" cy="113184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6023F89-6208-425E-9B92-CC8C9F363344}"/>
                </a:ext>
              </a:extLst>
            </p:cNvPr>
            <p:cNvSpPr txBox="1"/>
            <p:nvPr/>
          </p:nvSpPr>
          <p:spPr>
            <a:xfrm flipH="1">
              <a:off x="1201695" y="2290016"/>
              <a:ext cx="4936204" cy="11318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2400" i="1" dirty="0">
                  <a:solidFill>
                    <a:srgbClr val="000000"/>
                  </a:solidFill>
                </a:rPr>
                <a:t>Nga </a:t>
              </a:r>
              <a:r>
                <a:rPr lang="en-US" sz="2400" i="1" dirty="0" err="1">
                  <a:solidFill>
                    <a:srgbClr val="000000"/>
                  </a:solidFill>
                </a:rPr>
                <a:t>chưa</a:t>
              </a:r>
              <a:r>
                <a:rPr lang="en-US" sz="2400" i="1" dirty="0">
                  <a:solidFill>
                    <a:srgbClr val="000000"/>
                  </a:solidFill>
                </a:rPr>
                <a:t> </a:t>
              </a:r>
              <a:r>
                <a:rPr lang="en-US" sz="2400" i="1" dirty="0" err="1">
                  <a:solidFill>
                    <a:srgbClr val="000000"/>
                  </a:solidFill>
                </a:rPr>
                <a:t>biết</a:t>
              </a:r>
              <a:r>
                <a:rPr lang="en-US" sz="2400" i="1" dirty="0">
                  <a:solidFill>
                    <a:srgbClr val="000000"/>
                  </a:solidFill>
                </a:rPr>
                <a:t> </a:t>
              </a:r>
              <a:r>
                <a:rPr lang="en-US" sz="2400" i="1" dirty="0" err="1">
                  <a:solidFill>
                    <a:srgbClr val="000000"/>
                  </a:solidFill>
                </a:rPr>
                <a:t>cách</a:t>
              </a:r>
              <a:r>
                <a:rPr lang="en-US" sz="2400" i="1" dirty="0">
                  <a:solidFill>
                    <a:srgbClr val="000000"/>
                  </a:solidFill>
                </a:rPr>
                <a:t> </a:t>
              </a:r>
              <a:r>
                <a:rPr lang="en-US" sz="2400" i="1" dirty="0" err="1">
                  <a:solidFill>
                    <a:srgbClr val="000000"/>
                  </a:solidFill>
                </a:rPr>
                <a:t>làm</a:t>
              </a:r>
              <a:r>
                <a:rPr lang="en-US" sz="2400" i="1" dirty="0">
                  <a:solidFill>
                    <a:srgbClr val="000000"/>
                  </a:solidFill>
                </a:rPr>
                <a:t> </a:t>
              </a:r>
              <a:r>
                <a:rPr lang="en-US" sz="2400" i="1" dirty="0" err="1">
                  <a:solidFill>
                    <a:srgbClr val="000000"/>
                  </a:solidFill>
                </a:rPr>
                <a:t>bài</a:t>
              </a:r>
              <a:r>
                <a:rPr lang="en-US" sz="2400" i="1" dirty="0">
                  <a:solidFill>
                    <a:srgbClr val="000000"/>
                  </a:solidFill>
                </a:rPr>
                <a:t>. </a:t>
              </a:r>
              <a:r>
                <a:rPr lang="en-US" sz="2400" i="1" dirty="0" err="1">
                  <a:solidFill>
                    <a:srgbClr val="000000"/>
                  </a:solidFill>
                </a:rPr>
                <a:t>Giờ</a:t>
              </a:r>
              <a:r>
                <a:rPr lang="en-US" sz="2400" i="1" dirty="0">
                  <a:solidFill>
                    <a:srgbClr val="000000"/>
                  </a:solidFill>
                </a:rPr>
                <a:t> ra </a:t>
              </a:r>
              <a:r>
                <a:rPr lang="en-US" sz="2400" i="1" dirty="0" err="1">
                  <a:solidFill>
                    <a:srgbClr val="000000"/>
                  </a:solidFill>
                </a:rPr>
                <a:t>chơi</a:t>
              </a:r>
              <a:r>
                <a:rPr lang="en-US" sz="2400" i="1" dirty="0">
                  <a:solidFill>
                    <a:srgbClr val="000000"/>
                  </a:solidFill>
                </a:rPr>
                <a:t>, Nga </a:t>
              </a:r>
              <a:r>
                <a:rPr lang="en-US" sz="2400" i="1" dirty="0" err="1">
                  <a:solidFill>
                    <a:srgbClr val="000000"/>
                  </a:solidFill>
                </a:rPr>
                <a:t>đã</a:t>
              </a:r>
              <a:r>
                <a:rPr lang="en-US" sz="2400" i="1" dirty="0">
                  <a:solidFill>
                    <a:srgbClr val="000000"/>
                  </a:solidFill>
                </a:rPr>
                <a:t> </a:t>
              </a:r>
              <a:r>
                <a:rPr lang="en-US" sz="2400" i="1" dirty="0" err="1">
                  <a:solidFill>
                    <a:srgbClr val="000000"/>
                  </a:solidFill>
                </a:rPr>
                <a:t>nhờ</a:t>
              </a:r>
              <a:r>
                <a:rPr lang="en-US" sz="2400" i="1" dirty="0">
                  <a:solidFill>
                    <a:srgbClr val="000000"/>
                  </a:solidFill>
                </a:rPr>
                <a:t> </a:t>
              </a:r>
              <a:r>
                <a:rPr lang="en-US" sz="2400" i="1" dirty="0" err="1">
                  <a:solidFill>
                    <a:srgbClr val="000000"/>
                  </a:solidFill>
                </a:rPr>
                <a:t>cô</a:t>
              </a:r>
              <a:r>
                <a:rPr lang="en-US" sz="2400" i="1" dirty="0">
                  <a:solidFill>
                    <a:srgbClr val="000000"/>
                  </a:solidFill>
                </a:rPr>
                <a:t> </a:t>
              </a:r>
              <a:r>
                <a:rPr lang="en-US" sz="2400" i="1" dirty="0" err="1">
                  <a:solidFill>
                    <a:srgbClr val="000000"/>
                  </a:solidFill>
                </a:rPr>
                <a:t>hướng</a:t>
              </a:r>
              <a:r>
                <a:rPr lang="en-US" sz="2400" i="1" dirty="0">
                  <a:solidFill>
                    <a:srgbClr val="000000"/>
                  </a:solidFill>
                </a:rPr>
                <a:t> </a:t>
              </a:r>
              <a:r>
                <a:rPr lang="en-US" sz="2400" i="1" dirty="0" err="1">
                  <a:solidFill>
                    <a:srgbClr val="000000"/>
                  </a:solidFill>
                </a:rPr>
                <a:t>dẫn</a:t>
              </a:r>
              <a:r>
                <a:rPr lang="en-US" sz="2400" i="1" dirty="0">
                  <a:solidFill>
                    <a:srgbClr val="000000"/>
                  </a:solidFill>
                </a:rPr>
                <a:t>.</a:t>
              </a:r>
              <a:endParaRPr lang="vi-VN" sz="2400" i="1" dirty="0">
                <a:solidFill>
                  <a:srgbClr val="000000"/>
                </a:solidFill>
              </a:endParaRPr>
            </a:p>
          </p:txBody>
        </p:sp>
        <p:sp>
          <p:nvSpPr>
            <p:cNvPr id="13" name="Diamond 12">
              <a:extLst>
                <a:ext uri="{FF2B5EF4-FFF2-40B4-BE49-F238E27FC236}">
                  <a16:creationId xmlns:a16="http://schemas.microsoft.com/office/drawing/2014/main" id="{779629FE-6DFD-40B6-A424-2F50AFF83F9D}"/>
                </a:ext>
              </a:extLst>
            </p:cNvPr>
            <p:cNvSpPr/>
            <p:nvPr/>
          </p:nvSpPr>
          <p:spPr>
            <a:xfrm>
              <a:off x="811171" y="2447715"/>
              <a:ext cx="390525" cy="434424"/>
            </a:xfrm>
            <a:prstGeom prst="diamond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bg2"/>
                  </a:solidFill>
                </a:rPr>
                <a:t>2</a:t>
              </a:r>
              <a:endParaRPr lang="vi-VN" sz="2800" b="1" dirty="0">
                <a:solidFill>
                  <a:schemeClr val="bg2"/>
                </a:solidFill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1DB5E7A0-ACAD-4818-9949-1FB0A9F61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20975" y="1339126"/>
            <a:ext cx="4648200" cy="31527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B618CE9-38EB-4CEF-AF3E-F3C351432A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2825" y="3524749"/>
            <a:ext cx="5019675" cy="29432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36725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86CFB195-D2E4-40E1-80F7-25F3E5DC41DD}"/>
              </a:ext>
            </a:extLst>
          </p:cNvPr>
          <p:cNvSpPr txBox="1"/>
          <p:nvPr/>
        </p:nvSpPr>
        <p:spPr>
          <a:xfrm>
            <a:off x="756477" y="4531200"/>
            <a:ext cx="11103195" cy="1088568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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Các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bạn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trong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tình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huống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đã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biết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cách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tìm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kiếm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sự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hỗ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trợ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kịp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thời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: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giữ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thái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độ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bình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tĩnh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,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tìm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đúng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người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,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kể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rõ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sự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việc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.</a:t>
            </a:r>
            <a:endParaRPr lang="vi-VN" sz="2300" dirty="0">
              <a:solidFill>
                <a:srgbClr val="FF0000"/>
              </a:solidFill>
            </a:endParaRPr>
          </a:p>
        </p:txBody>
      </p:sp>
      <p:sp>
        <p:nvSpPr>
          <p:cNvPr id="15" name="Scroll: Horizontal 14">
            <a:extLst>
              <a:ext uri="{FF2B5EF4-FFF2-40B4-BE49-F238E27FC236}">
                <a16:creationId xmlns:a16="http://schemas.microsoft.com/office/drawing/2014/main" id="{472791FD-5805-4FFE-84A2-997116A20D2C}"/>
              </a:ext>
            </a:extLst>
          </p:cNvPr>
          <p:cNvSpPr/>
          <p:nvPr/>
        </p:nvSpPr>
        <p:spPr>
          <a:xfrm>
            <a:off x="915879" y="5148649"/>
            <a:ext cx="10679046" cy="785808"/>
          </a:xfrm>
          <a:prstGeom prst="horizontalScroll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Biết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tìm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kiếm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sự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hỗ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trợ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sẽ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giúp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chúng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ta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giải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quyết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kịp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thời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những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khó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khăn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.</a:t>
            </a:r>
            <a:endParaRPr lang="vi-VN" sz="2400" dirty="0">
              <a:solidFill>
                <a:srgbClr val="FF0000"/>
              </a:solidFill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E9925BC6-79E1-4645-A7D6-6DE68A7611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78" t="9847" r="5150" b="16402"/>
          <a:stretch/>
        </p:blipFill>
        <p:spPr bwMode="auto">
          <a:xfrm>
            <a:off x="482712" y="334632"/>
            <a:ext cx="882091" cy="760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96DC588-01A3-4CAC-A561-ABFEA118AF37}"/>
              </a:ext>
            </a:extLst>
          </p:cNvPr>
          <p:cNvSpPr txBox="1"/>
          <p:nvPr/>
        </p:nvSpPr>
        <p:spPr>
          <a:xfrm flipH="1">
            <a:off x="1364803" y="334632"/>
            <a:ext cx="9404799" cy="1131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rgbClr val="000000"/>
                </a:solidFill>
              </a:rPr>
              <a:t>- </a:t>
            </a:r>
            <a:r>
              <a:rPr lang="en-US" sz="2400" dirty="0" err="1">
                <a:solidFill>
                  <a:srgbClr val="000000"/>
                </a:solidFill>
              </a:rPr>
              <a:t>Em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hãy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nhận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xét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về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cách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tìm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kiếm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sự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hỗ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trợ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của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các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bạn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trong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tình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huống</a:t>
            </a:r>
            <a:r>
              <a:rPr lang="en-US" sz="2400" dirty="0">
                <a:solidFill>
                  <a:srgbClr val="000000"/>
                </a:solidFill>
              </a:rPr>
              <a:t>.</a:t>
            </a:r>
            <a:endParaRPr lang="vi-VN" sz="2400" dirty="0">
              <a:solidFill>
                <a:srgbClr val="00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2896449-8040-40F9-956D-A9B0DDD61E32}"/>
              </a:ext>
            </a:extLst>
          </p:cNvPr>
          <p:cNvSpPr txBox="1"/>
          <p:nvPr/>
        </p:nvSpPr>
        <p:spPr>
          <a:xfrm flipH="1">
            <a:off x="-94827" y="376947"/>
            <a:ext cx="9404799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 err="1">
                <a:solidFill>
                  <a:srgbClr val="000000"/>
                </a:solidFill>
              </a:rPr>
              <a:t>Vì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sao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cần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tìm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kiếm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sự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hỗ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trợ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khi</a:t>
            </a:r>
            <a:r>
              <a:rPr lang="en-US" sz="2400" dirty="0">
                <a:solidFill>
                  <a:srgbClr val="000000"/>
                </a:solidFill>
              </a:rPr>
              <a:t> ở </a:t>
            </a:r>
            <a:r>
              <a:rPr lang="en-US" sz="2400" dirty="0" err="1">
                <a:solidFill>
                  <a:srgbClr val="000000"/>
                </a:solidFill>
              </a:rPr>
              <a:t>trường</a:t>
            </a:r>
            <a:r>
              <a:rPr lang="en-US" sz="2400" dirty="0">
                <a:solidFill>
                  <a:srgbClr val="000000"/>
                </a:solidFill>
              </a:rPr>
              <a:t>?</a:t>
            </a:r>
            <a:endParaRPr lang="vi-VN" sz="2400" dirty="0">
              <a:solidFill>
                <a:srgbClr val="000000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C0520B1-5D05-4724-8B52-FBCE8F2C84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5879" y="1508795"/>
            <a:ext cx="4648200" cy="31527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B970A68-58C0-4DF9-AA34-905C9637F5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38695" y="1466480"/>
            <a:ext cx="5019675" cy="29432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05762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5" grpId="0" animBg="1"/>
      <p:bldP spid="3" grpId="0"/>
      <p:bldP spid="3" grpId="1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0E6472D-54EF-4287-864C-0208D6E93C5C}"/>
              </a:ext>
            </a:extLst>
          </p:cNvPr>
          <p:cNvGrpSpPr/>
          <p:nvPr/>
        </p:nvGrpSpPr>
        <p:grpSpPr>
          <a:xfrm>
            <a:off x="665162" y="435862"/>
            <a:ext cx="2816950" cy="1288726"/>
            <a:chOff x="500062" y="2851475"/>
            <a:chExt cx="2816950" cy="128872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F5792B0-5237-4921-9333-2D63473E02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EA80D1D-39F5-4C85-B473-87262938D567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53A72DDB-6D01-4579-976F-4F5FCC7108C8}"/>
              </a:ext>
            </a:extLst>
          </p:cNvPr>
          <p:cNvSpPr/>
          <p:nvPr/>
        </p:nvSpPr>
        <p:spPr>
          <a:xfrm>
            <a:off x="534849" y="1737815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A279CA-ED36-47E4-8ECF-02E877EFCB85}"/>
              </a:ext>
            </a:extLst>
          </p:cNvPr>
          <p:cNvSpPr txBox="1"/>
          <p:nvPr/>
        </p:nvSpPr>
        <p:spPr>
          <a:xfrm>
            <a:off x="953007" y="1724588"/>
            <a:ext cx="109777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0B050"/>
                </a:solidFill>
              </a:rPr>
              <a:t>Em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đồng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tình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hoặc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không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đồng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tình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với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việc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làm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của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bạn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nào</a:t>
            </a:r>
            <a:r>
              <a:rPr lang="en-US" sz="2800" b="1" dirty="0">
                <a:solidFill>
                  <a:srgbClr val="00B050"/>
                </a:solidFill>
              </a:rPr>
              <a:t>? </a:t>
            </a:r>
            <a:r>
              <a:rPr lang="en-US" sz="2800" b="1" dirty="0" err="1">
                <a:solidFill>
                  <a:srgbClr val="00B050"/>
                </a:solidFill>
              </a:rPr>
              <a:t>Vì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sao</a:t>
            </a:r>
            <a:r>
              <a:rPr lang="en-US" sz="2800" b="1" dirty="0">
                <a:solidFill>
                  <a:srgbClr val="00B050"/>
                </a:solidFill>
              </a:rPr>
              <a:t>?</a:t>
            </a:r>
            <a:endParaRPr lang="vi-VN" sz="2800" b="1" dirty="0">
              <a:solidFill>
                <a:srgbClr val="00B050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3C26CF6-7B86-472F-9BB1-505A566C86EC}"/>
              </a:ext>
            </a:extLst>
          </p:cNvPr>
          <p:cNvGrpSpPr/>
          <p:nvPr/>
        </p:nvGrpSpPr>
        <p:grpSpPr>
          <a:xfrm>
            <a:off x="1295330" y="2518670"/>
            <a:ext cx="4373563" cy="3321271"/>
            <a:chOff x="6653736" y="978559"/>
            <a:chExt cx="4373563" cy="3321271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14D27EF-07EA-4D38-B877-40F1FD7324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53136" t="-2554" r="-4267"/>
            <a:stretch/>
          </p:blipFill>
          <p:spPr>
            <a:xfrm>
              <a:off x="6653736" y="978559"/>
              <a:ext cx="4373563" cy="3321271"/>
            </a:xfrm>
            <a:prstGeom prst="rect">
              <a:avLst/>
            </a:prstGeom>
          </p:spPr>
        </p:pic>
        <p:sp>
          <p:nvSpPr>
            <p:cNvPr id="16" name="Diamond 15">
              <a:extLst>
                <a:ext uri="{FF2B5EF4-FFF2-40B4-BE49-F238E27FC236}">
                  <a16:creationId xmlns:a16="http://schemas.microsoft.com/office/drawing/2014/main" id="{7207A8F4-4306-4B5A-AFB1-66E62300D4CE}"/>
                </a:ext>
              </a:extLst>
            </p:cNvPr>
            <p:cNvSpPr/>
            <p:nvPr/>
          </p:nvSpPr>
          <p:spPr>
            <a:xfrm>
              <a:off x="7153525" y="2067571"/>
              <a:ext cx="389589" cy="434424"/>
            </a:xfrm>
            <a:prstGeom prst="diamond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bg2"/>
                  </a:solidFill>
                </a:rPr>
                <a:t>1</a:t>
              </a:r>
              <a:endParaRPr lang="vi-VN" sz="2800" b="1" dirty="0">
                <a:solidFill>
                  <a:schemeClr val="bg2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85A63CD-1FAE-41FD-BAAA-F0A6B4DA328F}"/>
                </a:ext>
              </a:extLst>
            </p:cNvPr>
            <p:cNvSpPr txBox="1"/>
            <p:nvPr/>
          </p:nvSpPr>
          <p:spPr>
            <a:xfrm>
              <a:off x="7348320" y="1876284"/>
              <a:ext cx="2859314" cy="16194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300" dirty="0" err="1">
                  <a:solidFill>
                    <a:schemeClr val="bg2"/>
                  </a:solidFill>
                </a:rPr>
                <a:t>Huy</a:t>
              </a:r>
              <a:r>
                <a:rPr lang="en-US" sz="2300" dirty="0">
                  <a:solidFill>
                    <a:schemeClr val="bg2"/>
                  </a:solidFill>
                </a:rPr>
                <a:t> </a:t>
              </a:r>
              <a:r>
                <a:rPr lang="en-US" sz="2300" dirty="0" err="1">
                  <a:solidFill>
                    <a:schemeClr val="bg2"/>
                  </a:solidFill>
                </a:rPr>
                <a:t>thường</a:t>
              </a:r>
              <a:r>
                <a:rPr lang="en-US" sz="2300" dirty="0">
                  <a:solidFill>
                    <a:schemeClr val="bg2"/>
                  </a:solidFill>
                </a:rPr>
                <a:t> </a:t>
              </a:r>
              <a:r>
                <a:rPr lang="en-US" sz="2300" dirty="0" err="1">
                  <a:solidFill>
                    <a:schemeClr val="bg2"/>
                  </a:solidFill>
                </a:rPr>
                <a:t>khóc</a:t>
              </a:r>
              <a:r>
                <a:rPr lang="en-US" sz="2300" dirty="0">
                  <a:solidFill>
                    <a:schemeClr val="bg2"/>
                  </a:solidFill>
                </a:rPr>
                <a:t> </a:t>
              </a:r>
              <a:r>
                <a:rPr lang="en-US" sz="2300" dirty="0" err="1">
                  <a:solidFill>
                    <a:schemeClr val="bg2"/>
                  </a:solidFill>
                </a:rPr>
                <a:t>khi</a:t>
              </a:r>
              <a:r>
                <a:rPr lang="en-US" sz="2300" dirty="0">
                  <a:solidFill>
                    <a:schemeClr val="bg2"/>
                  </a:solidFill>
                </a:rPr>
                <a:t> </a:t>
              </a:r>
              <a:r>
                <a:rPr lang="en-US" sz="2300" dirty="0" err="1">
                  <a:solidFill>
                    <a:schemeClr val="bg2"/>
                  </a:solidFill>
                </a:rPr>
                <a:t>bị</a:t>
              </a:r>
              <a:r>
                <a:rPr lang="en-US" sz="2300" dirty="0">
                  <a:solidFill>
                    <a:schemeClr val="bg2"/>
                  </a:solidFill>
                </a:rPr>
                <a:t> </a:t>
              </a:r>
              <a:r>
                <a:rPr lang="en-US" sz="2300" dirty="0" err="1">
                  <a:solidFill>
                    <a:schemeClr val="bg2"/>
                  </a:solidFill>
                </a:rPr>
                <a:t>các</a:t>
              </a:r>
              <a:r>
                <a:rPr lang="en-US" sz="2300" dirty="0">
                  <a:solidFill>
                    <a:schemeClr val="bg2"/>
                  </a:solidFill>
                </a:rPr>
                <a:t> </a:t>
              </a:r>
              <a:r>
                <a:rPr lang="en-US" sz="2300" dirty="0" err="1">
                  <a:solidFill>
                    <a:schemeClr val="bg2"/>
                  </a:solidFill>
                </a:rPr>
                <a:t>bạn</a:t>
              </a:r>
              <a:r>
                <a:rPr lang="en-US" sz="2300" dirty="0">
                  <a:solidFill>
                    <a:schemeClr val="bg2"/>
                  </a:solidFill>
                </a:rPr>
                <a:t> </a:t>
              </a:r>
              <a:r>
                <a:rPr lang="en-US" sz="2300" dirty="0" err="1">
                  <a:solidFill>
                    <a:schemeClr val="bg2"/>
                  </a:solidFill>
                </a:rPr>
                <a:t>trêu</a:t>
              </a:r>
              <a:r>
                <a:rPr lang="en-US" sz="2300" dirty="0">
                  <a:solidFill>
                    <a:schemeClr val="bg2"/>
                  </a:solidFill>
                </a:rPr>
                <a:t> </a:t>
              </a:r>
              <a:r>
                <a:rPr lang="en-US" sz="2300" dirty="0" err="1">
                  <a:solidFill>
                    <a:schemeClr val="bg2"/>
                  </a:solidFill>
                </a:rPr>
                <a:t>chọc</a:t>
              </a:r>
              <a:r>
                <a:rPr lang="en-US" sz="2300" dirty="0">
                  <a:solidFill>
                    <a:schemeClr val="bg2"/>
                  </a:solidFill>
                </a:rPr>
                <a:t>.</a:t>
              </a:r>
              <a:endParaRPr lang="vi-VN" sz="2300" dirty="0">
                <a:solidFill>
                  <a:schemeClr val="bg2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9C24DDF-44EF-49B4-AC60-9757B84EEA67}"/>
              </a:ext>
            </a:extLst>
          </p:cNvPr>
          <p:cNvGrpSpPr/>
          <p:nvPr/>
        </p:nvGrpSpPr>
        <p:grpSpPr>
          <a:xfrm>
            <a:off x="6467142" y="2461942"/>
            <a:ext cx="4373562" cy="3636766"/>
            <a:chOff x="6467142" y="2461942"/>
            <a:chExt cx="4373562" cy="3636766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AE579589-181E-4F74-B78E-A7754BCB2325}"/>
                </a:ext>
              </a:extLst>
            </p:cNvPr>
            <p:cNvGrpSpPr/>
            <p:nvPr/>
          </p:nvGrpSpPr>
          <p:grpSpPr>
            <a:xfrm>
              <a:off x="6467142" y="2461942"/>
              <a:ext cx="4373562" cy="3636766"/>
              <a:chOff x="5816557" y="2904157"/>
              <a:chExt cx="3370985" cy="2935784"/>
            </a:xfrm>
          </p:grpSpPr>
          <p:sp>
            <p:nvSpPr>
              <p:cNvPr id="18" name="Star: 5 Points 17">
                <a:extLst>
                  <a:ext uri="{FF2B5EF4-FFF2-40B4-BE49-F238E27FC236}">
                    <a16:creationId xmlns:a16="http://schemas.microsoft.com/office/drawing/2014/main" id="{E347FAD7-3FE4-4BA9-9EFC-ACAAD7D16FA3}"/>
                  </a:ext>
                </a:extLst>
              </p:cNvPr>
              <p:cNvSpPr/>
              <p:nvPr/>
            </p:nvSpPr>
            <p:spPr>
              <a:xfrm>
                <a:off x="5816557" y="2904157"/>
                <a:ext cx="3370985" cy="2935784"/>
              </a:xfrm>
              <a:prstGeom prst="star5">
                <a:avLst>
                  <a:gd name="adj" fmla="val 32427"/>
                  <a:gd name="hf" fmla="val 105146"/>
                  <a:gd name="vf" fmla="val 110557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Star: 5 Points 18">
                <a:extLst>
                  <a:ext uri="{FF2B5EF4-FFF2-40B4-BE49-F238E27FC236}">
                    <a16:creationId xmlns:a16="http://schemas.microsoft.com/office/drawing/2014/main" id="{CE49717A-137C-4429-AB38-7784FF3A20EE}"/>
                  </a:ext>
                </a:extLst>
              </p:cNvPr>
              <p:cNvSpPr/>
              <p:nvPr/>
            </p:nvSpPr>
            <p:spPr>
              <a:xfrm>
                <a:off x="6063297" y="3097650"/>
                <a:ext cx="2931555" cy="2548798"/>
              </a:xfrm>
              <a:prstGeom prst="star5">
                <a:avLst>
                  <a:gd name="adj" fmla="val 32427"/>
                  <a:gd name="hf" fmla="val 105146"/>
                  <a:gd name="vf" fmla="val 110557"/>
                </a:avLst>
              </a:prstGeom>
              <a:ln>
                <a:solidFill>
                  <a:schemeClr val="bg1">
                    <a:lumMod val="20000"/>
                    <a:lumOff val="80000"/>
                  </a:schemeClr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044B1B3F-D9E9-4D73-9E38-0B6DE8BC3B2D}"/>
                </a:ext>
              </a:extLst>
            </p:cNvPr>
            <p:cNvSpPr/>
            <p:nvPr/>
          </p:nvSpPr>
          <p:spPr>
            <a:xfrm>
              <a:off x="7170476" y="3845901"/>
              <a:ext cx="389589" cy="434424"/>
            </a:xfrm>
            <a:prstGeom prst="diamond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bg2"/>
                  </a:solidFill>
                </a:rPr>
                <a:t>2</a:t>
              </a:r>
              <a:endParaRPr lang="vi-VN" sz="2800" b="1" dirty="0">
                <a:solidFill>
                  <a:schemeClr val="bg2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8139531-F3D7-4B55-B920-1DDB1DFCCF20}"/>
                </a:ext>
              </a:extLst>
            </p:cNvPr>
            <p:cNvSpPr txBox="1"/>
            <p:nvPr/>
          </p:nvSpPr>
          <p:spPr>
            <a:xfrm>
              <a:off x="7525332" y="3632392"/>
              <a:ext cx="2358264" cy="1881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000" dirty="0" err="1">
                  <a:solidFill>
                    <a:schemeClr val="bg2"/>
                  </a:solidFill>
                </a:rPr>
                <a:t>Ngọc</a:t>
              </a:r>
              <a:r>
                <a:rPr lang="en-US" sz="2000" dirty="0">
                  <a:solidFill>
                    <a:schemeClr val="bg2"/>
                  </a:solidFill>
                </a:rPr>
                <a:t> </a:t>
              </a:r>
              <a:r>
                <a:rPr lang="en-US" sz="2000" dirty="0" err="1">
                  <a:solidFill>
                    <a:schemeClr val="bg2"/>
                  </a:solidFill>
                </a:rPr>
                <a:t>đã</a:t>
              </a:r>
              <a:r>
                <a:rPr lang="en-US" sz="2000" dirty="0">
                  <a:solidFill>
                    <a:schemeClr val="bg2"/>
                  </a:solidFill>
                </a:rPr>
                <a:t> </a:t>
              </a:r>
              <a:r>
                <a:rPr lang="en-US" sz="2000" dirty="0" err="1">
                  <a:solidFill>
                    <a:schemeClr val="bg2"/>
                  </a:solidFill>
                </a:rPr>
                <a:t>kể</a:t>
              </a:r>
              <a:r>
                <a:rPr lang="en-US" sz="2000" dirty="0">
                  <a:solidFill>
                    <a:schemeClr val="bg2"/>
                  </a:solidFill>
                </a:rPr>
                <a:t> </a:t>
              </a:r>
              <a:r>
                <a:rPr lang="en-US" sz="2000" dirty="0" err="1">
                  <a:solidFill>
                    <a:schemeClr val="bg2"/>
                  </a:solidFill>
                </a:rPr>
                <a:t>chuyện</a:t>
              </a:r>
              <a:r>
                <a:rPr lang="en-US" sz="2000" dirty="0">
                  <a:solidFill>
                    <a:schemeClr val="bg2"/>
                  </a:solidFill>
                </a:rPr>
                <a:t> </a:t>
              </a:r>
              <a:r>
                <a:rPr lang="en-US" sz="2000" dirty="0" err="1">
                  <a:solidFill>
                    <a:schemeClr val="bg2"/>
                  </a:solidFill>
                </a:rPr>
                <a:t>mình</a:t>
              </a:r>
              <a:r>
                <a:rPr lang="en-US" sz="2000" dirty="0">
                  <a:solidFill>
                    <a:schemeClr val="bg2"/>
                  </a:solidFill>
                </a:rPr>
                <a:t> </a:t>
              </a:r>
              <a:r>
                <a:rPr lang="en-US" sz="2000" dirty="0" err="1">
                  <a:solidFill>
                    <a:schemeClr val="bg2"/>
                  </a:solidFill>
                </a:rPr>
                <a:t>bị</a:t>
              </a:r>
              <a:r>
                <a:rPr lang="en-US" sz="2000" dirty="0">
                  <a:solidFill>
                    <a:schemeClr val="bg2"/>
                  </a:solidFill>
                </a:rPr>
                <a:t> </a:t>
              </a:r>
              <a:r>
                <a:rPr lang="en-US" sz="2000" dirty="0" err="1">
                  <a:solidFill>
                    <a:schemeClr val="bg2"/>
                  </a:solidFill>
                </a:rPr>
                <a:t>các</a:t>
              </a:r>
              <a:r>
                <a:rPr lang="en-US" sz="2000" dirty="0">
                  <a:solidFill>
                    <a:schemeClr val="bg2"/>
                  </a:solidFill>
                </a:rPr>
                <a:t> </a:t>
              </a:r>
              <a:r>
                <a:rPr lang="en-US" sz="2000" dirty="0" err="1">
                  <a:solidFill>
                    <a:schemeClr val="bg2"/>
                  </a:solidFill>
                </a:rPr>
                <a:t>anh</a:t>
              </a:r>
              <a:r>
                <a:rPr lang="en-US" sz="2000" dirty="0">
                  <a:solidFill>
                    <a:schemeClr val="bg2"/>
                  </a:solidFill>
                </a:rPr>
                <a:t> </a:t>
              </a:r>
              <a:r>
                <a:rPr lang="en-US" sz="2000" dirty="0" err="1">
                  <a:solidFill>
                    <a:schemeClr val="bg2"/>
                  </a:solidFill>
                </a:rPr>
                <a:t>lớp</a:t>
              </a:r>
              <a:r>
                <a:rPr lang="en-US" sz="2000" dirty="0">
                  <a:solidFill>
                    <a:schemeClr val="bg2"/>
                  </a:solidFill>
                </a:rPr>
                <a:t> </a:t>
              </a:r>
              <a:r>
                <a:rPr lang="en-US" sz="2000" dirty="0" err="1">
                  <a:solidFill>
                    <a:schemeClr val="bg2"/>
                  </a:solidFill>
                </a:rPr>
                <a:t>lớn</a:t>
              </a:r>
              <a:r>
                <a:rPr lang="en-US" sz="2000" dirty="0">
                  <a:solidFill>
                    <a:schemeClr val="bg2"/>
                  </a:solidFill>
                </a:rPr>
                <a:t> </a:t>
              </a:r>
              <a:r>
                <a:rPr lang="en-US" sz="2000" dirty="0" err="1">
                  <a:solidFill>
                    <a:schemeClr val="bg2"/>
                  </a:solidFill>
                </a:rPr>
                <a:t>bắt</a:t>
              </a:r>
              <a:r>
                <a:rPr lang="en-US" sz="2000" dirty="0">
                  <a:solidFill>
                    <a:schemeClr val="bg2"/>
                  </a:solidFill>
                </a:rPr>
                <a:t> </a:t>
              </a:r>
              <a:r>
                <a:rPr lang="en-US" sz="2000" dirty="0" err="1">
                  <a:solidFill>
                    <a:schemeClr val="bg2"/>
                  </a:solidFill>
                </a:rPr>
                <a:t>nạt</a:t>
              </a:r>
              <a:r>
                <a:rPr lang="en-US" sz="2000" dirty="0">
                  <a:solidFill>
                    <a:schemeClr val="bg2"/>
                  </a:solidFill>
                </a:rPr>
                <a:t> </a:t>
              </a:r>
              <a:r>
                <a:rPr lang="en-US" sz="2000" dirty="0" err="1">
                  <a:solidFill>
                    <a:schemeClr val="bg2"/>
                  </a:solidFill>
                </a:rPr>
                <a:t>cho</a:t>
              </a:r>
              <a:r>
                <a:rPr lang="en-US" sz="2000" dirty="0">
                  <a:solidFill>
                    <a:schemeClr val="bg2"/>
                  </a:solidFill>
                </a:rPr>
                <a:t> </a:t>
              </a:r>
              <a:r>
                <a:rPr lang="en-US" sz="2000" dirty="0" err="1">
                  <a:solidFill>
                    <a:schemeClr val="bg2"/>
                  </a:solidFill>
                </a:rPr>
                <a:t>cô</a:t>
              </a:r>
              <a:r>
                <a:rPr lang="en-US" sz="2000" dirty="0">
                  <a:solidFill>
                    <a:schemeClr val="bg2"/>
                  </a:solidFill>
                </a:rPr>
                <a:t> </a:t>
              </a:r>
              <a:r>
                <a:rPr lang="en-US" sz="2000" dirty="0" err="1">
                  <a:solidFill>
                    <a:schemeClr val="bg2"/>
                  </a:solidFill>
                </a:rPr>
                <a:t>giáo</a:t>
              </a:r>
              <a:r>
                <a:rPr lang="en-US" sz="2000" dirty="0">
                  <a:solidFill>
                    <a:schemeClr val="bg2"/>
                  </a:solidFill>
                </a:rPr>
                <a:t> </a:t>
              </a:r>
              <a:r>
                <a:rPr lang="en-US" sz="2000" dirty="0" err="1">
                  <a:solidFill>
                    <a:schemeClr val="bg2"/>
                  </a:solidFill>
                </a:rPr>
                <a:t>nghe</a:t>
              </a:r>
              <a:r>
                <a:rPr lang="en-US" sz="2000" dirty="0">
                  <a:solidFill>
                    <a:schemeClr val="bg2"/>
                  </a:solidFill>
                </a:rPr>
                <a:t>.</a:t>
              </a:r>
              <a:endParaRPr lang="vi-VN" sz="2000" dirty="0">
                <a:solidFill>
                  <a:schemeClr val="bg2"/>
                </a:solidFill>
              </a:endParaRPr>
            </a:p>
          </p:txBody>
        </p:sp>
      </p:grpSp>
      <p:pic>
        <p:nvPicPr>
          <p:cNvPr id="11" name="Picture 2" descr="Tick and cross cartoon Royalty Free Vector Image">
            <a:extLst>
              <a:ext uri="{FF2B5EF4-FFF2-40B4-BE49-F238E27FC236}">
                <a16:creationId xmlns:a16="http://schemas.microsoft.com/office/drawing/2014/main" id="{BA3B5CF3-4F58-47F3-8D0D-71DC4F6A9E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25" r="-5519"/>
          <a:stretch/>
        </p:blipFill>
        <p:spPr bwMode="auto">
          <a:xfrm>
            <a:off x="3977397" y="4525088"/>
            <a:ext cx="1485879" cy="2172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Tick and cross cartoon Royalty Free Vector Image">
            <a:extLst>
              <a:ext uri="{FF2B5EF4-FFF2-40B4-BE49-F238E27FC236}">
                <a16:creationId xmlns:a16="http://schemas.microsoft.com/office/drawing/2014/main" id="{6939C262-4963-4844-B03E-D6D9774E16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06"/>
          <a:stretch/>
        </p:blipFill>
        <p:spPr bwMode="auto">
          <a:xfrm>
            <a:off x="9674949" y="4568631"/>
            <a:ext cx="1485879" cy="2172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65660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6B96699A-72D6-4B08-A3C1-9C5426E0CC6B}"/>
              </a:ext>
            </a:extLst>
          </p:cNvPr>
          <p:cNvGrpSpPr/>
          <p:nvPr/>
        </p:nvGrpSpPr>
        <p:grpSpPr>
          <a:xfrm>
            <a:off x="6837337" y="3001112"/>
            <a:ext cx="3120572" cy="3120572"/>
            <a:chOff x="5513006" y="1969728"/>
            <a:chExt cx="3120572" cy="3120572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EF652D0-FCEB-4A14-A88A-D95F2546CC97}"/>
                </a:ext>
              </a:extLst>
            </p:cNvPr>
            <p:cNvGrpSpPr/>
            <p:nvPr/>
          </p:nvGrpSpPr>
          <p:grpSpPr>
            <a:xfrm>
              <a:off x="5513006" y="1969728"/>
              <a:ext cx="3120572" cy="3120572"/>
              <a:chOff x="6104824" y="2821619"/>
              <a:chExt cx="3120572" cy="3120572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90513D53-B0C2-4E53-BEAF-80B98A36CA9A}"/>
                  </a:ext>
                </a:extLst>
              </p:cNvPr>
              <p:cNvSpPr/>
              <p:nvPr/>
            </p:nvSpPr>
            <p:spPr>
              <a:xfrm>
                <a:off x="6104824" y="2821619"/>
                <a:ext cx="3120572" cy="3120572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D982DA03-FB24-49CD-A763-FEBBBF59A6E8}"/>
                  </a:ext>
                </a:extLst>
              </p:cNvPr>
              <p:cNvSpPr/>
              <p:nvPr/>
            </p:nvSpPr>
            <p:spPr>
              <a:xfrm>
                <a:off x="6257224" y="2974019"/>
                <a:ext cx="2860249" cy="2860249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bg1">
                    <a:lumMod val="20000"/>
                    <a:lumOff val="80000"/>
                  </a:schemeClr>
                </a:solidFill>
                <a:prstDash val="lgDash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3" name="Diamond 32">
              <a:extLst>
                <a:ext uri="{FF2B5EF4-FFF2-40B4-BE49-F238E27FC236}">
                  <a16:creationId xmlns:a16="http://schemas.microsoft.com/office/drawing/2014/main" id="{3C5242D3-A2ED-4B93-BB5B-D311DF61BF8B}"/>
                </a:ext>
              </a:extLst>
            </p:cNvPr>
            <p:cNvSpPr/>
            <p:nvPr/>
          </p:nvSpPr>
          <p:spPr>
            <a:xfrm>
              <a:off x="6878497" y="2602746"/>
              <a:ext cx="389589" cy="434424"/>
            </a:xfrm>
            <a:prstGeom prst="diamond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bg2"/>
                  </a:solidFill>
                </a:rPr>
                <a:t>4</a:t>
              </a:r>
              <a:endParaRPr lang="vi-VN" sz="2800" b="1" dirty="0">
                <a:solidFill>
                  <a:schemeClr val="bg2"/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E4C555A-40CE-49C0-91FF-80D34C2EB95F}"/>
                </a:ext>
              </a:extLst>
            </p:cNvPr>
            <p:cNvSpPr txBox="1"/>
            <p:nvPr/>
          </p:nvSpPr>
          <p:spPr>
            <a:xfrm>
              <a:off x="5720303" y="3020795"/>
              <a:ext cx="2859314" cy="16194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300" dirty="0">
                  <a:solidFill>
                    <a:schemeClr val="bg2"/>
                  </a:solidFill>
                </a:rPr>
                <a:t>Lan </a:t>
              </a:r>
              <a:r>
                <a:rPr lang="en-US" sz="2300" dirty="0" err="1">
                  <a:solidFill>
                    <a:schemeClr val="bg2"/>
                  </a:solidFill>
                </a:rPr>
                <a:t>báo</a:t>
              </a:r>
              <a:r>
                <a:rPr lang="en-US" sz="2300" dirty="0">
                  <a:solidFill>
                    <a:schemeClr val="bg2"/>
                  </a:solidFill>
                </a:rPr>
                <a:t> </a:t>
              </a:r>
              <a:r>
                <a:rPr lang="en-US" sz="2300" dirty="0" err="1">
                  <a:solidFill>
                    <a:schemeClr val="bg2"/>
                  </a:solidFill>
                </a:rPr>
                <a:t>với</a:t>
              </a:r>
              <a:r>
                <a:rPr lang="en-US" sz="2300" dirty="0">
                  <a:solidFill>
                    <a:schemeClr val="bg2"/>
                  </a:solidFill>
                </a:rPr>
                <a:t> </a:t>
              </a:r>
              <a:r>
                <a:rPr lang="en-US" sz="2300" dirty="0" err="1">
                  <a:solidFill>
                    <a:schemeClr val="bg2"/>
                  </a:solidFill>
                </a:rPr>
                <a:t>cô</a:t>
              </a:r>
              <a:r>
                <a:rPr lang="en-US" sz="2300" dirty="0">
                  <a:solidFill>
                    <a:schemeClr val="bg2"/>
                  </a:solidFill>
                </a:rPr>
                <a:t> </a:t>
              </a:r>
              <a:r>
                <a:rPr lang="en-US" sz="2300" dirty="0" err="1">
                  <a:solidFill>
                    <a:schemeClr val="bg2"/>
                  </a:solidFill>
                </a:rPr>
                <a:t>giáo</a:t>
              </a:r>
              <a:r>
                <a:rPr lang="en-US" sz="2300" dirty="0">
                  <a:solidFill>
                    <a:schemeClr val="bg2"/>
                  </a:solidFill>
                </a:rPr>
                <a:t> </a:t>
              </a:r>
              <a:r>
                <a:rPr lang="en-US" sz="2300" dirty="0" err="1">
                  <a:solidFill>
                    <a:schemeClr val="bg2"/>
                  </a:solidFill>
                </a:rPr>
                <a:t>khi</a:t>
              </a:r>
              <a:r>
                <a:rPr lang="en-US" sz="2300" dirty="0">
                  <a:solidFill>
                    <a:schemeClr val="bg2"/>
                  </a:solidFill>
                </a:rPr>
                <a:t> </a:t>
              </a:r>
              <a:r>
                <a:rPr lang="en-US" sz="2300" dirty="0" err="1">
                  <a:solidFill>
                    <a:schemeClr val="bg2"/>
                  </a:solidFill>
                </a:rPr>
                <a:t>bị</a:t>
              </a:r>
              <a:r>
                <a:rPr lang="en-US" sz="2300" dirty="0">
                  <a:solidFill>
                    <a:schemeClr val="bg2"/>
                  </a:solidFill>
                </a:rPr>
                <a:t> </a:t>
              </a:r>
              <a:r>
                <a:rPr lang="en-US" sz="2300" dirty="0" err="1">
                  <a:solidFill>
                    <a:schemeClr val="bg2"/>
                  </a:solidFill>
                </a:rPr>
                <a:t>mất</a:t>
              </a:r>
              <a:r>
                <a:rPr lang="en-US" sz="2300" dirty="0">
                  <a:solidFill>
                    <a:schemeClr val="bg2"/>
                  </a:solidFill>
                </a:rPr>
                <a:t> </a:t>
              </a:r>
              <a:r>
                <a:rPr lang="en-US" sz="2300" dirty="0" err="1">
                  <a:solidFill>
                    <a:schemeClr val="bg2"/>
                  </a:solidFill>
                </a:rPr>
                <a:t>đồ</a:t>
              </a:r>
              <a:r>
                <a:rPr lang="en-US" sz="2300" dirty="0">
                  <a:solidFill>
                    <a:schemeClr val="bg2"/>
                  </a:solidFill>
                </a:rPr>
                <a:t> </a:t>
              </a:r>
              <a:r>
                <a:rPr lang="en-US" sz="2300" dirty="0" err="1">
                  <a:solidFill>
                    <a:schemeClr val="bg2"/>
                  </a:solidFill>
                </a:rPr>
                <a:t>dùng</a:t>
              </a:r>
              <a:r>
                <a:rPr lang="en-US" sz="2300" dirty="0">
                  <a:solidFill>
                    <a:schemeClr val="bg2"/>
                  </a:solidFill>
                </a:rPr>
                <a:t> </a:t>
              </a:r>
              <a:r>
                <a:rPr lang="en-US" sz="2300" dirty="0" err="1">
                  <a:solidFill>
                    <a:schemeClr val="bg2"/>
                  </a:solidFill>
                </a:rPr>
                <a:t>học</a:t>
              </a:r>
              <a:r>
                <a:rPr lang="en-US" sz="2300" dirty="0">
                  <a:solidFill>
                    <a:schemeClr val="bg2"/>
                  </a:solidFill>
                </a:rPr>
                <a:t> </a:t>
              </a:r>
              <a:r>
                <a:rPr lang="en-US" sz="2300" dirty="0" err="1">
                  <a:solidFill>
                    <a:schemeClr val="bg2"/>
                  </a:solidFill>
                </a:rPr>
                <a:t>tập</a:t>
              </a:r>
              <a:r>
                <a:rPr lang="en-US" sz="2300" dirty="0">
                  <a:solidFill>
                    <a:schemeClr val="bg2"/>
                  </a:solidFill>
                </a:rPr>
                <a:t>.</a:t>
              </a:r>
              <a:endParaRPr lang="vi-VN" sz="2300" dirty="0">
                <a:solidFill>
                  <a:schemeClr val="bg2"/>
                </a:solidFill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0E6472D-54EF-4287-864C-0208D6E93C5C}"/>
              </a:ext>
            </a:extLst>
          </p:cNvPr>
          <p:cNvGrpSpPr/>
          <p:nvPr/>
        </p:nvGrpSpPr>
        <p:grpSpPr>
          <a:xfrm>
            <a:off x="665162" y="435862"/>
            <a:ext cx="2816950" cy="1288726"/>
            <a:chOff x="500062" y="2851475"/>
            <a:chExt cx="2816950" cy="128872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F5792B0-5237-4921-9333-2D63473E02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EA80D1D-39F5-4C85-B473-87262938D567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53A72DDB-6D01-4579-976F-4F5FCC7108C8}"/>
              </a:ext>
            </a:extLst>
          </p:cNvPr>
          <p:cNvSpPr/>
          <p:nvPr/>
        </p:nvSpPr>
        <p:spPr>
          <a:xfrm>
            <a:off x="534849" y="1737815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A279CA-ED36-47E4-8ECF-02E877EFCB85}"/>
              </a:ext>
            </a:extLst>
          </p:cNvPr>
          <p:cNvSpPr txBox="1"/>
          <p:nvPr/>
        </p:nvSpPr>
        <p:spPr>
          <a:xfrm>
            <a:off x="953007" y="1724588"/>
            <a:ext cx="109777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0B050"/>
                </a:solidFill>
              </a:rPr>
              <a:t>Em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đồng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tình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hoặc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không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đồng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tình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với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việc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làm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của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bạn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nào</a:t>
            </a:r>
            <a:r>
              <a:rPr lang="en-US" sz="2800" b="1" dirty="0">
                <a:solidFill>
                  <a:srgbClr val="00B050"/>
                </a:solidFill>
              </a:rPr>
              <a:t>? </a:t>
            </a:r>
            <a:r>
              <a:rPr lang="en-US" sz="2800" b="1" dirty="0" err="1">
                <a:solidFill>
                  <a:srgbClr val="00B050"/>
                </a:solidFill>
              </a:rPr>
              <a:t>Vì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sao</a:t>
            </a:r>
            <a:r>
              <a:rPr lang="en-US" sz="2800" b="1" dirty="0">
                <a:solidFill>
                  <a:srgbClr val="00B050"/>
                </a:solidFill>
              </a:rPr>
              <a:t>?</a:t>
            </a:r>
            <a:endParaRPr lang="vi-VN" sz="2800" b="1" dirty="0">
              <a:solidFill>
                <a:srgbClr val="00B050"/>
              </a:solidFill>
            </a:endParaRPr>
          </a:p>
        </p:txBody>
      </p:sp>
      <p:pic>
        <p:nvPicPr>
          <p:cNvPr id="10" name="Picture 2" descr="Tick and cross cartoon Royalty Free Vector Image">
            <a:extLst>
              <a:ext uri="{FF2B5EF4-FFF2-40B4-BE49-F238E27FC236}">
                <a16:creationId xmlns:a16="http://schemas.microsoft.com/office/drawing/2014/main" id="{6939C262-4963-4844-B03E-D6D9774E16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06"/>
          <a:stretch/>
        </p:blipFill>
        <p:spPr bwMode="auto">
          <a:xfrm>
            <a:off x="9241950" y="4342588"/>
            <a:ext cx="1485879" cy="2172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F24020D-EE52-4450-86D3-734DC8B27BB1}"/>
              </a:ext>
            </a:extLst>
          </p:cNvPr>
          <p:cNvGrpSpPr/>
          <p:nvPr/>
        </p:nvGrpSpPr>
        <p:grpSpPr>
          <a:xfrm>
            <a:off x="896598" y="2984973"/>
            <a:ext cx="3896844" cy="3028788"/>
            <a:chOff x="809511" y="2921699"/>
            <a:chExt cx="3896844" cy="3028788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A7BEBB9A-A92D-40F6-A263-60EF1C4D1602}"/>
                </a:ext>
              </a:extLst>
            </p:cNvPr>
            <p:cNvGrpSpPr/>
            <p:nvPr/>
          </p:nvGrpSpPr>
          <p:grpSpPr>
            <a:xfrm>
              <a:off x="809511" y="2921699"/>
              <a:ext cx="3896844" cy="3028788"/>
              <a:chOff x="766762" y="2950261"/>
              <a:chExt cx="3896844" cy="3028788"/>
            </a:xfrm>
          </p:grpSpPr>
          <p:sp>
            <p:nvSpPr>
              <p:cNvPr id="28" name="Pentagon 27">
                <a:extLst>
                  <a:ext uri="{FF2B5EF4-FFF2-40B4-BE49-F238E27FC236}">
                    <a16:creationId xmlns:a16="http://schemas.microsoft.com/office/drawing/2014/main" id="{72E970BD-0348-4FCF-BC4A-390FD2BE5F9E}"/>
                  </a:ext>
                </a:extLst>
              </p:cNvPr>
              <p:cNvSpPr/>
              <p:nvPr/>
            </p:nvSpPr>
            <p:spPr>
              <a:xfrm>
                <a:off x="766762" y="2950261"/>
                <a:ext cx="3896844" cy="3028788"/>
              </a:xfrm>
              <a:prstGeom prst="pentagon">
                <a:avLst/>
              </a:prstGeom>
              <a:solidFill>
                <a:srgbClr val="F6885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Pentagon 28">
                <a:extLst>
                  <a:ext uri="{FF2B5EF4-FFF2-40B4-BE49-F238E27FC236}">
                    <a16:creationId xmlns:a16="http://schemas.microsoft.com/office/drawing/2014/main" id="{934727A5-DB2A-44DE-95FA-A366D3FE79E8}"/>
                  </a:ext>
                </a:extLst>
              </p:cNvPr>
              <p:cNvSpPr/>
              <p:nvPr/>
            </p:nvSpPr>
            <p:spPr>
              <a:xfrm>
                <a:off x="919162" y="3102661"/>
                <a:ext cx="3551238" cy="2760169"/>
              </a:xfrm>
              <a:prstGeom prst="pentagon">
                <a:avLst/>
              </a:prstGeom>
              <a:solidFill>
                <a:srgbClr val="F6885C"/>
              </a:solidFill>
              <a:ln>
                <a:solidFill>
                  <a:schemeClr val="bg1">
                    <a:lumMod val="20000"/>
                    <a:lumOff val="80000"/>
                  </a:schemeClr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0" name="Diamond 29">
              <a:extLst>
                <a:ext uri="{FF2B5EF4-FFF2-40B4-BE49-F238E27FC236}">
                  <a16:creationId xmlns:a16="http://schemas.microsoft.com/office/drawing/2014/main" id="{C7AF1C4A-4A1D-4B3B-B5EB-7E36A6C18A39}"/>
                </a:ext>
              </a:extLst>
            </p:cNvPr>
            <p:cNvSpPr/>
            <p:nvPr/>
          </p:nvSpPr>
          <p:spPr>
            <a:xfrm>
              <a:off x="1164140" y="4062102"/>
              <a:ext cx="389589" cy="434424"/>
            </a:xfrm>
            <a:prstGeom prst="diamond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bg2"/>
                  </a:solidFill>
                </a:rPr>
                <a:t>3</a:t>
              </a:r>
              <a:endParaRPr lang="vi-VN" sz="2800" b="1" dirty="0">
                <a:solidFill>
                  <a:schemeClr val="bg2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45D770B-2541-410F-8B71-77A06B7C9E77}"/>
                </a:ext>
              </a:extLst>
            </p:cNvPr>
            <p:cNvSpPr txBox="1"/>
            <p:nvPr/>
          </p:nvSpPr>
          <p:spPr>
            <a:xfrm>
              <a:off x="1428370" y="3880360"/>
              <a:ext cx="2859314" cy="16194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300" dirty="0">
                  <a:solidFill>
                    <a:schemeClr val="bg2"/>
                  </a:solidFill>
                </a:rPr>
                <a:t>Minh </a:t>
              </a:r>
              <a:r>
                <a:rPr lang="en-US" sz="2300" dirty="0" err="1">
                  <a:solidFill>
                    <a:schemeClr val="bg2"/>
                  </a:solidFill>
                </a:rPr>
                <a:t>thường</a:t>
              </a:r>
              <a:r>
                <a:rPr lang="en-US" sz="2300" dirty="0">
                  <a:solidFill>
                    <a:schemeClr val="bg2"/>
                  </a:solidFill>
                </a:rPr>
                <a:t> </a:t>
              </a:r>
              <a:r>
                <a:rPr lang="en-US" sz="2300" dirty="0" err="1">
                  <a:solidFill>
                    <a:schemeClr val="bg2"/>
                  </a:solidFill>
                </a:rPr>
                <a:t>chọn</a:t>
              </a:r>
              <a:r>
                <a:rPr lang="en-US" sz="2300" dirty="0">
                  <a:solidFill>
                    <a:schemeClr val="bg2"/>
                  </a:solidFill>
                </a:rPr>
                <a:t> </a:t>
              </a:r>
              <a:r>
                <a:rPr lang="en-US" sz="2300" dirty="0" err="1">
                  <a:solidFill>
                    <a:schemeClr val="bg2"/>
                  </a:solidFill>
                </a:rPr>
                <a:t>cách</a:t>
              </a:r>
              <a:r>
                <a:rPr lang="en-US" sz="2300" dirty="0">
                  <a:solidFill>
                    <a:schemeClr val="bg2"/>
                  </a:solidFill>
                </a:rPr>
                <a:t> </a:t>
              </a:r>
              <a:r>
                <a:rPr lang="en-US" sz="2300" dirty="0" err="1">
                  <a:solidFill>
                    <a:schemeClr val="bg2"/>
                  </a:solidFill>
                </a:rPr>
                <a:t>im</a:t>
              </a:r>
              <a:r>
                <a:rPr lang="en-US" sz="2300" dirty="0">
                  <a:solidFill>
                    <a:schemeClr val="bg2"/>
                  </a:solidFill>
                </a:rPr>
                <a:t> </a:t>
              </a:r>
              <a:r>
                <a:rPr lang="en-US" sz="2300" dirty="0" err="1">
                  <a:solidFill>
                    <a:schemeClr val="bg2"/>
                  </a:solidFill>
                </a:rPr>
                <a:t>lặng</a:t>
              </a:r>
              <a:r>
                <a:rPr lang="en-US" sz="2300" dirty="0">
                  <a:solidFill>
                    <a:schemeClr val="bg2"/>
                  </a:solidFill>
                </a:rPr>
                <a:t> </a:t>
              </a:r>
              <a:r>
                <a:rPr lang="en-US" sz="2300" dirty="0" err="1">
                  <a:solidFill>
                    <a:schemeClr val="bg2"/>
                  </a:solidFill>
                </a:rPr>
                <a:t>khi</a:t>
              </a:r>
              <a:r>
                <a:rPr lang="en-US" sz="2300" dirty="0">
                  <a:solidFill>
                    <a:schemeClr val="bg2"/>
                  </a:solidFill>
                </a:rPr>
                <a:t> </a:t>
              </a:r>
              <a:r>
                <a:rPr lang="en-US" sz="2300" dirty="0" err="1">
                  <a:solidFill>
                    <a:schemeClr val="bg2"/>
                  </a:solidFill>
                </a:rPr>
                <a:t>bị</a:t>
              </a:r>
              <a:r>
                <a:rPr lang="en-US" sz="2300" dirty="0">
                  <a:solidFill>
                    <a:schemeClr val="bg2"/>
                  </a:solidFill>
                </a:rPr>
                <a:t> </a:t>
              </a:r>
              <a:r>
                <a:rPr lang="en-US" sz="2300" dirty="0" err="1">
                  <a:solidFill>
                    <a:schemeClr val="bg2"/>
                  </a:solidFill>
                </a:rPr>
                <a:t>các</a:t>
              </a:r>
              <a:r>
                <a:rPr lang="en-US" sz="2300" dirty="0">
                  <a:solidFill>
                    <a:schemeClr val="bg2"/>
                  </a:solidFill>
                </a:rPr>
                <a:t> </a:t>
              </a:r>
              <a:r>
                <a:rPr lang="en-US" sz="2300" dirty="0" err="1">
                  <a:solidFill>
                    <a:schemeClr val="bg2"/>
                  </a:solidFill>
                </a:rPr>
                <a:t>bạn</a:t>
              </a:r>
              <a:r>
                <a:rPr lang="en-US" sz="2300" dirty="0">
                  <a:solidFill>
                    <a:schemeClr val="bg2"/>
                  </a:solidFill>
                </a:rPr>
                <a:t> </a:t>
              </a:r>
              <a:r>
                <a:rPr lang="en-US" sz="2300" dirty="0" err="1">
                  <a:solidFill>
                    <a:schemeClr val="bg2"/>
                  </a:solidFill>
                </a:rPr>
                <a:t>giấu</a:t>
              </a:r>
              <a:r>
                <a:rPr lang="en-US" sz="2300" dirty="0">
                  <a:solidFill>
                    <a:schemeClr val="bg2"/>
                  </a:solidFill>
                </a:rPr>
                <a:t> </a:t>
              </a:r>
              <a:r>
                <a:rPr lang="en-US" sz="2300" dirty="0" err="1">
                  <a:solidFill>
                    <a:schemeClr val="bg2"/>
                  </a:solidFill>
                </a:rPr>
                <a:t>mũ</a:t>
              </a:r>
              <a:r>
                <a:rPr lang="en-US" sz="2300" dirty="0">
                  <a:solidFill>
                    <a:schemeClr val="bg2"/>
                  </a:solidFill>
                </a:rPr>
                <a:t>.</a:t>
              </a:r>
              <a:endParaRPr lang="vi-VN" sz="2300" dirty="0">
                <a:solidFill>
                  <a:schemeClr val="bg2"/>
                </a:solidFill>
              </a:endParaRPr>
            </a:p>
          </p:txBody>
        </p:sp>
      </p:grpSp>
      <p:pic>
        <p:nvPicPr>
          <p:cNvPr id="11" name="Picture 2" descr="Tick and cross cartoon Royalty Free Vector Image">
            <a:extLst>
              <a:ext uri="{FF2B5EF4-FFF2-40B4-BE49-F238E27FC236}">
                <a16:creationId xmlns:a16="http://schemas.microsoft.com/office/drawing/2014/main" id="{BA3B5CF3-4F58-47F3-8D0D-71DC4F6A9E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25" r="-5519"/>
          <a:stretch/>
        </p:blipFill>
        <p:spPr bwMode="auto">
          <a:xfrm>
            <a:off x="3920666" y="4413765"/>
            <a:ext cx="1485879" cy="2172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16579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_PERSONNUM" val="100"/>
  <p:tag name="ARS_PPT_DBNAME" val="Bai12.Timkiemsuhotrokhiotruong[20210613130551558].mdb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Cute Sticker by Slidesgo">
  <a:themeElements>
    <a:clrScheme name="Simple Light">
      <a:dk1>
        <a:srgbClr val="EA4F46"/>
      </a:dk1>
      <a:lt1>
        <a:srgbClr val="F7D538"/>
      </a:lt1>
      <a:dk2>
        <a:srgbClr val="472C18"/>
      </a:dk2>
      <a:lt2>
        <a:srgbClr val="B2DEEE"/>
      </a:lt2>
      <a:accent1>
        <a:srgbClr val="A2CF9D"/>
      </a:accent1>
      <a:accent2>
        <a:srgbClr val="FFFFFF"/>
      </a:accent2>
      <a:accent3>
        <a:srgbClr val="EF786D"/>
      </a:accent3>
      <a:accent4>
        <a:srgbClr val="7A4934"/>
      </a:accent4>
      <a:accent5>
        <a:srgbClr val="D43733"/>
      </a:accent5>
      <a:accent6>
        <a:srgbClr val="D3AC09"/>
      </a:accent6>
      <a:hlink>
        <a:srgbClr val="F7D538"/>
      </a:hlink>
      <a:folHlink>
        <a:srgbClr val="0097A7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678</TotalTime>
  <Words>513</Words>
  <Application>Microsoft Office PowerPoint</Application>
  <PresentationFormat>Widescreen</PresentationFormat>
  <Paragraphs>57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UTM Cookies</vt:lpstr>
      <vt:lpstr>Cute Sticker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Dinh Thi Bich Ngoc</cp:lastModifiedBy>
  <cp:revision>78</cp:revision>
  <dcterms:created xsi:type="dcterms:W3CDTF">2021-06-11T02:39:36Z</dcterms:created>
  <dcterms:modified xsi:type="dcterms:W3CDTF">2021-06-13T06:06:59Z</dcterms:modified>
</cp:coreProperties>
</file>