
<file path=[Content_Types].xml><?xml version="1.0" encoding="utf-8"?>
<Types xmlns="http://schemas.openxmlformats.org/package/2006/content-types">
  <Default Extension="jpeg" ContentType="image/jpeg"/>
  <Default Extension="m4a" ContentType="audio/mp4"/>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68" r:id="rId2"/>
  </p:sldMasterIdLst>
  <p:sldIdLst>
    <p:sldId id="259" r:id="rId3"/>
    <p:sldId id="261" r:id="rId4"/>
    <p:sldId id="286" r:id="rId5"/>
    <p:sldId id="272" r:id="rId6"/>
    <p:sldId id="283" r:id="rId7"/>
    <p:sldId id="287" r:id="rId8"/>
    <p:sldId id="264" r:id="rId9"/>
    <p:sldId id="284" r:id="rId10"/>
    <p:sldId id="265" r:id="rId11"/>
    <p:sldId id="288" r:id="rId12"/>
    <p:sldId id="270" r:id="rId13"/>
    <p:sldId id="271" r:id="rId14"/>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C188"/>
    <a:srgbClr val="FFFAD9"/>
    <a:srgbClr val="F9F8F6"/>
    <a:srgbClr val="E89A5C"/>
    <a:srgbClr val="DA8B37"/>
    <a:srgbClr val="FDE59B"/>
    <a:srgbClr val="07060A"/>
    <a:srgbClr val="F4F7E0"/>
    <a:srgbClr val="D7EDA9"/>
    <a:srgbClr val="BEEE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12" autoAdjust="0"/>
    <p:restoredTop sz="94660"/>
  </p:normalViewPr>
  <p:slideViewPr>
    <p:cSldViewPr snapToGrid="0">
      <p:cViewPr varScale="1">
        <p:scale>
          <a:sx n="108" d="100"/>
          <a:sy n="108" d="100"/>
        </p:scale>
        <p:origin x="41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preserve="1" userDrawn="1">
  <p:cSld name="1_Section header">
    <p:bg>
      <p:bgPr>
        <a:solidFill>
          <a:schemeClr val="accent2"/>
        </a:solidFill>
        <a:effectLst/>
      </p:bgPr>
    </p:bg>
    <p:spTree>
      <p:nvGrpSpPr>
        <p:cNvPr id="1" name="Shape 24"/>
        <p:cNvGrpSpPr/>
        <p:nvPr/>
      </p:nvGrpSpPr>
      <p:grpSpPr>
        <a:xfrm>
          <a:off x="0" y="0"/>
          <a:ext cx="0" cy="0"/>
          <a:chOff x="0" y="0"/>
          <a:chExt cx="0" cy="0"/>
        </a:xfrm>
      </p:grpSpPr>
      <p:sp>
        <p:nvSpPr>
          <p:cNvPr id="25" name="Google Shape;25;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sz="1867" kern="0" smtClean="0">
                <a:solidFill>
                  <a:srgbClr val="000000"/>
                </a:solidFill>
                <a:cs typeface="Arial"/>
                <a:sym typeface="Arial"/>
              </a:rPr>
              <a:pPr defTabSz="1219170">
                <a:buClr>
                  <a:srgbClr val="000000"/>
                </a:buClr>
              </a:pPr>
              <a:t>‹#›</a:t>
            </a:fld>
            <a:endParaRPr lang="en" sz="1867" kern="0">
              <a:solidFill>
                <a:srgbClr val="000000"/>
              </a:solidFill>
              <a:cs typeface="Arial"/>
              <a:sym typeface="Arial"/>
            </a:endParaRPr>
          </a:p>
        </p:txBody>
      </p:sp>
      <p:sp>
        <p:nvSpPr>
          <p:cNvPr id="26" name="Google Shape;26;p3"/>
          <p:cNvSpPr/>
          <p:nvPr/>
        </p:nvSpPr>
        <p:spPr>
          <a:xfrm>
            <a:off x="3551830" y="-52986"/>
            <a:ext cx="8660257" cy="6926579"/>
          </a:xfrm>
          <a:custGeom>
            <a:avLst/>
            <a:gdLst/>
            <a:ahLst/>
            <a:cxnLst/>
            <a:rect l="l" t="t" r="r" b="b"/>
            <a:pathLst>
              <a:path w="8602905" h="6857999" extrusionOk="0">
                <a:moveTo>
                  <a:pt x="2646944" y="4643659"/>
                </a:moveTo>
                <a:cubicBezTo>
                  <a:pt x="5293889" y="4844563"/>
                  <a:pt x="6269259" y="1837203"/>
                  <a:pt x="5619019" y="292883"/>
                </a:cubicBezTo>
                <a:cubicBezTo>
                  <a:pt x="5578961" y="197760"/>
                  <a:pt x="5545857" y="99853"/>
                  <a:pt x="5519504" y="0"/>
                </a:cubicBezTo>
                <a:lnTo>
                  <a:pt x="8602905" y="0"/>
                </a:lnTo>
                <a:lnTo>
                  <a:pt x="8602905" y="6857999"/>
                </a:lnTo>
                <a:lnTo>
                  <a:pt x="91969" y="6857999"/>
                </a:lnTo>
                <a:cubicBezTo>
                  <a:pt x="91969" y="6857999"/>
                  <a:pt x="0" y="4442756"/>
                  <a:pt x="2646944" y="4643659"/>
                </a:cubicBezTo>
                <a:close/>
              </a:path>
            </a:pathLst>
          </a:custGeom>
          <a:solidFill>
            <a:srgbClr val="92D050"/>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pic>
        <p:nvPicPr>
          <p:cNvPr id="4" name="Picture 3" descr="A group of toy figurines&#10;&#10;Description automatically generated">
            <a:extLst>
              <a:ext uri="{FF2B5EF4-FFF2-40B4-BE49-F238E27FC236}">
                <a16:creationId xmlns:a16="http://schemas.microsoft.com/office/drawing/2014/main" id="{696F7AD1-2B3D-4C92-B691-E24B552EBB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927" y="1729217"/>
            <a:ext cx="6443822" cy="6443822"/>
          </a:xfrm>
          <a:prstGeom prst="rect">
            <a:avLst/>
          </a:prstGeom>
        </p:spPr>
      </p:pic>
      <p:sp>
        <p:nvSpPr>
          <p:cNvPr id="27" name="Google Shape;27;p3"/>
          <p:cNvSpPr/>
          <p:nvPr/>
        </p:nvSpPr>
        <p:spPr>
          <a:xfrm>
            <a:off x="-29737" y="0"/>
            <a:ext cx="4328489" cy="1696413"/>
          </a:xfrm>
          <a:custGeom>
            <a:avLst/>
            <a:gdLst>
              <a:gd name="connsiteX0" fmla="*/ 4299824 w 4299824"/>
              <a:gd name="connsiteY0" fmla="*/ 8383 h 2665592"/>
              <a:gd name="connsiteX1" fmla="*/ 1578789 w 4299824"/>
              <a:gd name="connsiteY1" fmla="*/ 586962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2665592"/>
              <a:gd name="connsiteX1" fmla="*/ 2798326 w 4299824"/>
              <a:gd name="connsiteY1" fmla="*/ 863596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1873529"/>
              <a:gd name="connsiteX1" fmla="*/ 2798326 w 4299824"/>
              <a:gd name="connsiteY1" fmla="*/ 863596 h 1873529"/>
              <a:gd name="connsiteX2" fmla="*/ 790955 w 4299824"/>
              <a:gd name="connsiteY2" fmla="*/ 1740259 h 1873529"/>
              <a:gd name="connsiteX3" fmla="*/ 0 w 4299824"/>
              <a:gd name="connsiteY3" fmla="*/ 1397889 h 1873529"/>
              <a:gd name="connsiteX4" fmla="*/ 0 w 4299824"/>
              <a:gd name="connsiteY4" fmla="*/ 0 h 1873529"/>
              <a:gd name="connsiteX5" fmla="*/ 4299824 w 4299824"/>
              <a:gd name="connsiteY5" fmla="*/ 8383 h 1873529"/>
              <a:gd name="connsiteX0" fmla="*/ 4299824 w 4299824"/>
              <a:gd name="connsiteY0" fmla="*/ 8383 h 1425294"/>
              <a:gd name="connsiteX1" fmla="*/ 2798326 w 4299824"/>
              <a:gd name="connsiteY1" fmla="*/ 863596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5294"/>
              <a:gd name="connsiteX1" fmla="*/ 3126339 w 4299824"/>
              <a:gd name="connsiteY1" fmla="*/ 830065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6105"/>
              <a:gd name="connsiteX1" fmla="*/ 3126339 w 4299824"/>
              <a:gd name="connsiteY1" fmla="*/ 830065 h 1426105"/>
              <a:gd name="connsiteX2" fmla="*/ 1329233 w 4299824"/>
              <a:gd name="connsiteY2" fmla="*/ 935506 h 1426105"/>
              <a:gd name="connsiteX3" fmla="*/ 0 w 4299824"/>
              <a:gd name="connsiteY3" fmla="*/ 1397889 h 1426105"/>
              <a:gd name="connsiteX4" fmla="*/ 0 w 4299824"/>
              <a:gd name="connsiteY4" fmla="*/ 0 h 1426105"/>
              <a:gd name="connsiteX5" fmla="*/ 4299824 w 4299824"/>
              <a:gd name="connsiteY5" fmla="*/ 8383 h 1426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99824" h="1426105" extrusionOk="0">
                <a:moveTo>
                  <a:pt x="4299824" y="8383"/>
                </a:moveTo>
                <a:cubicBezTo>
                  <a:pt x="4299824" y="8383"/>
                  <a:pt x="3621438" y="675544"/>
                  <a:pt x="3126339" y="830065"/>
                </a:cubicBezTo>
                <a:cubicBezTo>
                  <a:pt x="2631240" y="984586"/>
                  <a:pt x="1156873" y="526143"/>
                  <a:pt x="1329233" y="935506"/>
                </a:cubicBezTo>
                <a:cubicBezTo>
                  <a:pt x="1501604" y="1344870"/>
                  <a:pt x="652578" y="1494208"/>
                  <a:pt x="0" y="1397889"/>
                </a:cubicBezTo>
                <a:lnTo>
                  <a:pt x="0" y="0"/>
                </a:lnTo>
                <a:lnTo>
                  <a:pt x="4299824" y="8383"/>
                </a:lnTo>
                <a:close/>
              </a:path>
            </a:pathLst>
          </a:custGeom>
          <a:solidFill>
            <a:schemeClr val="accent1">
              <a:lumMod val="50000"/>
            </a:schemeClr>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8;p3"/>
          <p:cNvSpPr/>
          <p:nvPr/>
        </p:nvSpPr>
        <p:spPr>
          <a:xfrm>
            <a:off x="222521" y="1482254"/>
            <a:ext cx="269028" cy="269913"/>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81"/>
                  <a:pt x="157257" y="269017"/>
                  <a:pt x="134514" y="269017"/>
                </a:cubicBezTo>
                <a:cubicBezTo>
                  <a:pt x="111770" y="269017"/>
                  <a:pt x="93323" y="250581"/>
                  <a:pt x="93323" y="227816"/>
                </a:cubicBezTo>
                <a:lnTo>
                  <a:pt x="93323" y="175704"/>
                </a:lnTo>
                <a:lnTo>
                  <a:pt x="41190" y="175704"/>
                </a:lnTo>
                <a:cubicBezTo>
                  <a:pt x="18446" y="175704"/>
                  <a:pt x="0" y="157268"/>
                  <a:pt x="0" y="134514"/>
                </a:cubicBezTo>
                <a:cubicBezTo>
                  <a:pt x="0" y="111759"/>
                  <a:pt x="18446" y="93323"/>
                  <a:pt x="41190" y="93323"/>
                </a:cubicBezTo>
                <a:close/>
              </a:path>
            </a:pathLst>
          </a:custGeom>
          <a:solidFill>
            <a:schemeClr val="accent2"/>
          </a:solidFill>
          <a:ln>
            <a:solidFill>
              <a:srgbClr val="00B05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3"/>
          <p:cNvSpPr/>
          <p:nvPr/>
        </p:nvSpPr>
        <p:spPr>
          <a:xfrm>
            <a:off x="6945786" y="6131436"/>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21" name="TextBox 20">
            <a:extLst>
              <a:ext uri="{FF2B5EF4-FFF2-40B4-BE49-F238E27FC236}">
                <a16:creationId xmlns:a16="http://schemas.microsoft.com/office/drawing/2014/main" id="{D49FDBB5-A5A6-4316-8393-3F5017974D4E}"/>
              </a:ext>
            </a:extLst>
          </p:cNvPr>
          <p:cNvSpPr txBox="1"/>
          <p:nvPr userDrawn="1"/>
        </p:nvSpPr>
        <p:spPr>
          <a:xfrm>
            <a:off x="4846083" y="946880"/>
            <a:ext cx="7941895" cy="5228098"/>
          </a:xfrm>
          <a:prstGeom prst="rect">
            <a:avLst/>
          </a:prstGeom>
          <a:noFill/>
        </p:spPr>
        <p:txBody>
          <a:bodyPr wrap="square" rtlCol="0">
            <a:spAutoFit/>
          </a:bodyPr>
          <a:lstStyle/>
          <a:p>
            <a:pPr marL="0" marR="0" lvl="0" indent="0" algn="ctr" defTabSz="1219170" rtl="0" eaLnBrk="1" fontAlgn="auto" latinLnBrk="0" hangingPunct="1">
              <a:lnSpc>
                <a:spcPct val="120000"/>
              </a:lnSpc>
              <a:spcBef>
                <a:spcPts val="0"/>
              </a:spcBef>
              <a:spcAft>
                <a:spcPts val="0"/>
              </a:spcAft>
              <a:buClr>
                <a:srgbClr val="000000"/>
              </a:buClr>
              <a:buSzTx/>
              <a:buFont typeface="Arial"/>
              <a:buNone/>
              <a:tabLst/>
              <a:defRPr/>
            </a:pPr>
            <a:r>
              <a:rPr kumimoji="0" lang="vi-VN" sz="7200" b="1" i="0" u="none" strike="noStrike" kern="0" cap="none" spc="50" normalizeH="0" baseline="0" noProof="0" dirty="0">
                <a:ln w="9525" cmpd="sng">
                  <a:solidFill>
                    <a:schemeClr val="accent1">
                      <a:lumMod val="50000"/>
                    </a:schemeClr>
                  </a:solidFill>
                  <a:prstDash val="solid"/>
                </a:ln>
                <a:solidFill>
                  <a:srgbClr val="70AD47">
                    <a:tint val="1000"/>
                  </a:srgbClr>
                </a:solidFill>
                <a:effectLst>
                  <a:glow rad="38100">
                    <a:schemeClr val="accent1">
                      <a:alpha val="40000"/>
                    </a:schemeClr>
                  </a:glow>
                </a:effectLst>
                <a:uLnTx/>
                <a:uFillTx/>
                <a:latin typeface="+mj-lt"/>
                <a:cs typeface="Arial"/>
                <a:sym typeface="Arial"/>
              </a:rPr>
              <a:t>              TUÂN </a:t>
            </a:r>
          </a:p>
          <a:p>
            <a:pPr marL="0" marR="0" lvl="0" indent="0" algn="ctr" defTabSz="1219170" rtl="0" eaLnBrk="1" fontAlgn="auto" latinLnBrk="0" hangingPunct="1">
              <a:lnSpc>
                <a:spcPct val="120000"/>
              </a:lnSpc>
              <a:spcBef>
                <a:spcPts val="0"/>
              </a:spcBef>
              <a:spcAft>
                <a:spcPts val="0"/>
              </a:spcAft>
              <a:buClr>
                <a:srgbClr val="000000"/>
              </a:buClr>
              <a:buSzTx/>
              <a:buFont typeface="Arial"/>
              <a:buNone/>
              <a:tabLst/>
              <a:defRPr/>
            </a:pPr>
            <a:r>
              <a:rPr kumimoji="0" lang="vi-VN" sz="7200" b="1" i="0" u="none" strike="noStrike" kern="0" cap="none" spc="50" normalizeH="0" baseline="0" noProof="0" dirty="0">
                <a:ln w="9525" cmpd="sng">
                  <a:solidFill>
                    <a:schemeClr val="accent1">
                      <a:lumMod val="50000"/>
                    </a:schemeClr>
                  </a:solidFill>
                  <a:prstDash val="solid"/>
                </a:ln>
                <a:solidFill>
                  <a:srgbClr val="70AD47">
                    <a:tint val="1000"/>
                  </a:srgbClr>
                </a:solidFill>
                <a:effectLst>
                  <a:glow rad="38100">
                    <a:schemeClr val="accent1">
                      <a:alpha val="40000"/>
                    </a:schemeClr>
                  </a:glow>
                </a:effectLst>
                <a:uLnTx/>
                <a:uFillTx/>
                <a:latin typeface="+mj-lt"/>
                <a:cs typeface="Arial"/>
                <a:sym typeface="Arial"/>
              </a:rPr>
              <a:t>             THỦ </a:t>
            </a:r>
          </a:p>
          <a:p>
            <a:pPr marL="0" marR="0" lvl="0" indent="0" algn="ctr" defTabSz="1219170" rtl="0" eaLnBrk="1" fontAlgn="auto" latinLnBrk="0" hangingPunct="1">
              <a:lnSpc>
                <a:spcPct val="120000"/>
              </a:lnSpc>
              <a:spcBef>
                <a:spcPts val="0"/>
              </a:spcBef>
              <a:spcAft>
                <a:spcPts val="0"/>
              </a:spcAft>
              <a:buClr>
                <a:srgbClr val="000000"/>
              </a:buClr>
              <a:buSzTx/>
              <a:buFont typeface="Arial"/>
              <a:buNone/>
              <a:tabLst/>
              <a:defRPr/>
            </a:pPr>
            <a:r>
              <a:rPr kumimoji="0" lang="vi-VN" sz="7200" b="1" i="0" u="none" strike="noStrike" kern="0" cap="none" spc="50" normalizeH="0" baseline="0" noProof="0" dirty="0">
                <a:ln w="9525" cmpd="sng">
                  <a:solidFill>
                    <a:schemeClr val="accent1">
                      <a:lumMod val="50000"/>
                    </a:schemeClr>
                  </a:solidFill>
                  <a:prstDash val="solid"/>
                </a:ln>
                <a:solidFill>
                  <a:srgbClr val="70AD47">
                    <a:tint val="1000"/>
                  </a:srgbClr>
                </a:solidFill>
                <a:effectLst>
                  <a:glow rad="38100">
                    <a:schemeClr val="accent1">
                      <a:alpha val="40000"/>
                    </a:schemeClr>
                  </a:glow>
                </a:effectLst>
                <a:uLnTx/>
                <a:uFillTx/>
                <a:latin typeface="+mj-lt"/>
                <a:cs typeface="Arial"/>
                <a:sym typeface="Arial"/>
              </a:rPr>
              <a:t>          QUY ĐỊNH </a:t>
            </a:r>
          </a:p>
          <a:p>
            <a:pPr marL="0" marR="0" lvl="0" indent="0" algn="ctr" defTabSz="1219170" rtl="0" eaLnBrk="1" fontAlgn="auto" latinLnBrk="0" hangingPunct="1">
              <a:lnSpc>
                <a:spcPct val="120000"/>
              </a:lnSpc>
              <a:spcBef>
                <a:spcPts val="0"/>
              </a:spcBef>
              <a:spcAft>
                <a:spcPts val="0"/>
              </a:spcAft>
              <a:buClr>
                <a:srgbClr val="000000"/>
              </a:buClr>
              <a:buSzTx/>
              <a:buFont typeface="Arial"/>
              <a:buNone/>
              <a:tabLst/>
              <a:defRPr/>
            </a:pPr>
            <a:r>
              <a:rPr kumimoji="0" lang="vi-VN" sz="7200" b="1" i="0" u="none" strike="noStrike" kern="0" cap="none" spc="50" normalizeH="0" baseline="0" noProof="0" dirty="0">
                <a:ln w="9525" cmpd="sng">
                  <a:solidFill>
                    <a:schemeClr val="accent1">
                      <a:lumMod val="50000"/>
                    </a:schemeClr>
                  </a:solidFill>
                  <a:prstDash val="solid"/>
                </a:ln>
                <a:solidFill>
                  <a:srgbClr val="70AD47">
                    <a:tint val="1000"/>
                  </a:srgbClr>
                </a:solidFill>
                <a:effectLst>
                  <a:glow rad="38100">
                    <a:schemeClr val="accent1">
                      <a:alpha val="40000"/>
                    </a:schemeClr>
                  </a:glow>
                </a:effectLst>
                <a:uLnTx/>
                <a:uFillTx/>
                <a:latin typeface="+mj-lt"/>
                <a:cs typeface="Arial"/>
                <a:sym typeface="Arial"/>
              </a:rPr>
              <a:t>NƠI CÔNG CỘNG</a:t>
            </a:r>
          </a:p>
        </p:txBody>
      </p:sp>
      <p:sp>
        <p:nvSpPr>
          <p:cNvPr id="30" name="Google Shape;30;p3"/>
          <p:cNvSpPr/>
          <p:nvPr/>
        </p:nvSpPr>
        <p:spPr>
          <a:xfrm>
            <a:off x="9259285" y="3239645"/>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1" name="Google Shape;31;p3"/>
          <p:cNvSpPr/>
          <p:nvPr/>
        </p:nvSpPr>
        <p:spPr>
          <a:xfrm>
            <a:off x="2886979"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70" y="175704"/>
                  <a:pt x="269028" y="157268"/>
                  <a:pt x="269028" y="134514"/>
                </a:cubicBezTo>
                <a:cubicBezTo>
                  <a:pt x="269028" y="111759"/>
                  <a:pt x="250570" y="93323"/>
                  <a:pt x="227837" y="93323"/>
                </a:cubicBezTo>
                <a:close/>
              </a:path>
            </a:pathLst>
          </a:custGeom>
          <a:solidFill>
            <a:schemeClr val="accent2"/>
          </a:solidFill>
          <a:ln>
            <a:solidFill>
              <a:srgbClr val="00B05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2;p3"/>
          <p:cNvSpPr/>
          <p:nvPr/>
        </p:nvSpPr>
        <p:spPr>
          <a:xfrm>
            <a:off x="6945786"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rgbClr val="00B05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3;p3"/>
          <p:cNvSpPr/>
          <p:nvPr/>
        </p:nvSpPr>
        <p:spPr>
          <a:xfrm>
            <a:off x="476872" y="4295305"/>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solidFill>
              <a:srgbClr val="00B05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4;p3"/>
          <p:cNvSpPr/>
          <p:nvPr/>
        </p:nvSpPr>
        <p:spPr>
          <a:xfrm>
            <a:off x="9437727" y="5960618"/>
            <a:ext cx="392493" cy="247063"/>
          </a:xfrm>
          <a:custGeom>
            <a:avLst/>
            <a:gdLst/>
            <a:ahLst/>
            <a:cxnLst/>
            <a:rect l="l" t="t" r="r" b="b"/>
            <a:pathLst>
              <a:path w="392493" h="246242" extrusionOk="0">
                <a:moveTo>
                  <a:pt x="0" y="169714"/>
                </a:moveTo>
                <a:cubicBezTo>
                  <a:pt x="0" y="132079"/>
                  <a:pt x="27294" y="100710"/>
                  <a:pt x="63129" y="94371"/>
                </a:cubicBezTo>
                <a:cubicBezTo>
                  <a:pt x="76094" y="39952"/>
                  <a:pt x="124936" y="0"/>
                  <a:pt x="182890" y="0"/>
                </a:cubicBezTo>
                <a:cubicBezTo>
                  <a:pt x="223086" y="0"/>
                  <a:pt x="259884" y="19198"/>
                  <a:pt x="282807" y="51159"/>
                </a:cubicBezTo>
                <a:cubicBezTo>
                  <a:pt x="286723" y="50672"/>
                  <a:pt x="290650" y="50440"/>
                  <a:pt x="294587" y="50440"/>
                </a:cubicBezTo>
                <a:cubicBezTo>
                  <a:pt x="348572" y="50440"/>
                  <a:pt x="392493" y="94360"/>
                  <a:pt x="392493" y="148335"/>
                </a:cubicBezTo>
                <a:cubicBezTo>
                  <a:pt x="392493" y="202321"/>
                  <a:pt x="348572" y="246242"/>
                  <a:pt x="294587" y="246242"/>
                </a:cubicBezTo>
                <a:lnTo>
                  <a:pt x="76528" y="246242"/>
                </a:lnTo>
                <a:cubicBezTo>
                  <a:pt x="34332" y="246242"/>
                  <a:pt x="0" y="211910"/>
                  <a:pt x="0" y="169714"/>
                </a:cubicBezTo>
                <a:close/>
                <a:moveTo>
                  <a:pt x="278860" y="101811"/>
                </a:moveTo>
                <a:lnTo>
                  <a:pt x="258847" y="108553"/>
                </a:lnTo>
                <a:lnTo>
                  <a:pt x="249322" y="89693"/>
                </a:lnTo>
                <a:cubicBezTo>
                  <a:pt x="236579" y="64431"/>
                  <a:pt x="211126" y="48746"/>
                  <a:pt x="182890" y="48746"/>
                </a:cubicBezTo>
                <a:cubicBezTo>
                  <a:pt x="143181" y="48746"/>
                  <a:pt x="110553" y="79777"/>
                  <a:pt x="108595" y="119401"/>
                </a:cubicBezTo>
                <a:lnTo>
                  <a:pt x="107283"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37" y="99176"/>
                  <a:pt x="284046"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5" name="Google Shape;35;p3"/>
          <p:cNvSpPr/>
          <p:nvPr/>
        </p:nvSpPr>
        <p:spPr>
          <a:xfrm>
            <a:off x="11598369" y="2248198"/>
            <a:ext cx="392483" cy="247063"/>
          </a:xfrm>
          <a:custGeom>
            <a:avLst/>
            <a:gdLst/>
            <a:ahLst/>
            <a:cxnLst/>
            <a:rect l="l" t="t" r="r" b="b"/>
            <a:pathLst>
              <a:path w="392482" h="246242" extrusionOk="0">
                <a:moveTo>
                  <a:pt x="0" y="169714"/>
                </a:moveTo>
                <a:cubicBezTo>
                  <a:pt x="0" y="132079"/>
                  <a:pt x="27294" y="100710"/>
                  <a:pt x="63129" y="94371"/>
                </a:cubicBezTo>
                <a:cubicBezTo>
                  <a:pt x="76094" y="39952"/>
                  <a:pt x="124936" y="0"/>
                  <a:pt x="182879" y="0"/>
                </a:cubicBezTo>
                <a:cubicBezTo>
                  <a:pt x="223086" y="0"/>
                  <a:pt x="259884" y="19198"/>
                  <a:pt x="282807" y="51159"/>
                </a:cubicBezTo>
                <a:cubicBezTo>
                  <a:pt x="286723" y="50672"/>
                  <a:pt x="290639" y="50440"/>
                  <a:pt x="294587" y="50440"/>
                </a:cubicBezTo>
                <a:cubicBezTo>
                  <a:pt x="348572" y="50440"/>
                  <a:pt x="392482" y="94360"/>
                  <a:pt x="392482" y="148335"/>
                </a:cubicBezTo>
                <a:cubicBezTo>
                  <a:pt x="392482" y="202321"/>
                  <a:pt x="348572" y="246242"/>
                  <a:pt x="294587" y="246242"/>
                </a:cubicBezTo>
                <a:lnTo>
                  <a:pt x="76528" y="246242"/>
                </a:lnTo>
                <a:cubicBezTo>
                  <a:pt x="34332" y="246242"/>
                  <a:pt x="0" y="211910"/>
                  <a:pt x="0" y="169714"/>
                </a:cubicBezTo>
                <a:close/>
                <a:moveTo>
                  <a:pt x="278860" y="101811"/>
                </a:moveTo>
                <a:lnTo>
                  <a:pt x="258836" y="108553"/>
                </a:lnTo>
                <a:lnTo>
                  <a:pt x="249322" y="89693"/>
                </a:lnTo>
                <a:cubicBezTo>
                  <a:pt x="236579" y="64431"/>
                  <a:pt x="211126" y="48746"/>
                  <a:pt x="182879" y="48746"/>
                </a:cubicBezTo>
                <a:cubicBezTo>
                  <a:pt x="143181" y="48746"/>
                  <a:pt x="110542" y="79777"/>
                  <a:pt x="108595" y="119401"/>
                </a:cubicBezTo>
                <a:lnTo>
                  <a:pt x="107272"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27" y="99176"/>
                  <a:pt x="284035"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6" name="Google Shape;36;p3"/>
          <p:cNvSpPr/>
          <p:nvPr/>
        </p:nvSpPr>
        <p:spPr>
          <a:xfrm>
            <a:off x="3714427" y="103878"/>
            <a:ext cx="584325" cy="367828"/>
          </a:xfrm>
          <a:custGeom>
            <a:avLst/>
            <a:gdLst/>
            <a:ahLst/>
            <a:cxnLst/>
            <a:rect l="l" t="t" r="r" b="b"/>
            <a:pathLst>
              <a:path w="584326" h="366606" extrusionOk="0">
                <a:moveTo>
                  <a:pt x="0" y="220842"/>
                </a:moveTo>
                <a:cubicBezTo>
                  <a:pt x="0" y="140483"/>
                  <a:pt x="65404" y="75088"/>
                  <a:pt x="145764" y="75088"/>
                </a:cubicBezTo>
                <a:cubicBezTo>
                  <a:pt x="151627" y="75088"/>
                  <a:pt x="157469" y="75437"/>
                  <a:pt x="163300" y="76168"/>
                </a:cubicBezTo>
                <a:cubicBezTo>
                  <a:pt x="197410" y="28596"/>
                  <a:pt x="252190" y="0"/>
                  <a:pt x="312049" y="0"/>
                </a:cubicBezTo>
                <a:cubicBezTo>
                  <a:pt x="398335" y="0"/>
                  <a:pt x="471042" y="59478"/>
                  <a:pt x="490336" y="140493"/>
                </a:cubicBezTo>
                <a:cubicBezTo>
                  <a:pt x="543686" y="149955"/>
                  <a:pt x="584326" y="196659"/>
                  <a:pt x="584326" y="252666"/>
                </a:cubicBezTo>
                <a:cubicBezTo>
                  <a:pt x="584326" y="315489"/>
                  <a:pt x="533209" y="366606"/>
                  <a:pt x="470386" y="366606"/>
                </a:cubicBezTo>
                <a:lnTo>
                  <a:pt x="145764" y="366606"/>
                </a:lnTo>
                <a:cubicBezTo>
                  <a:pt x="65404" y="366606"/>
                  <a:pt x="0" y="301212"/>
                  <a:pt x="0" y="220842"/>
                </a:cubicBezTo>
                <a:close/>
                <a:moveTo>
                  <a:pt x="464311" y="211846"/>
                </a:moveTo>
                <a:lnTo>
                  <a:pt x="424624" y="217826"/>
                </a:lnTo>
                <a:lnTo>
                  <a:pt x="422645" y="177757"/>
                </a:lnTo>
                <a:cubicBezTo>
                  <a:pt x="419756" y="118776"/>
                  <a:pt x="371178" y="72569"/>
                  <a:pt x="312049" y="72569"/>
                </a:cubicBezTo>
                <a:cubicBezTo>
                  <a:pt x="270012" y="72569"/>
                  <a:pt x="232113" y="95916"/>
                  <a:pt x="213158" y="133519"/>
                </a:cubicBezTo>
                <a:lnTo>
                  <a:pt x="198987" y="161596"/>
                </a:lnTo>
                <a:lnTo>
                  <a:pt x="169185" y="151574"/>
                </a:lnTo>
                <a:cubicBezTo>
                  <a:pt x="161459" y="148970"/>
                  <a:pt x="153574" y="147658"/>
                  <a:pt x="145764" y="147658"/>
                </a:cubicBezTo>
                <a:cubicBezTo>
                  <a:pt x="105399" y="147658"/>
                  <a:pt x="72569" y="180488"/>
                  <a:pt x="72569" y="220842"/>
                </a:cubicBezTo>
                <a:cubicBezTo>
                  <a:pt x="72569" y="261207"/>
                  <a:pt x="105399" y="294036"/>
                  <a:pt x="145764" y="294036"/>
                </a:cubicBezTo>
                <a:lnTo>
                  <a:pt x="470386" y="294036"/>
                </a:lnTo>
                <a:cubicBezTo>
                  <a:pt x="493204" y="294036"/>
                  <a:pt x="511757" y="275484"/>
                  <a:pt x="511757" y="252666"/>
                </a:cubicBezTo>
                <a:cubicBezTo>
                  <a:pt x="511757" y="229859"/>
                  <a:pt x="493204" y="211317"/>
                  <a:pt x="470386" y="211317"/>
                </a:cubicBezTo>
                <a:cubicBezTo>
                  <a:pt x="468312" y="211317"/>
                  <a:pt x="466291" y="211539"/>
                  <a:pt x="464311" y="211846"/>
                </a:cubicBezTo>
                <a:close/>
              </a:path>
            </a:pathLst>
          </a:custGeom>
          <a:solidFill>
            <a:schemeClr val="accent2"/>
          </a:solidFill>
          <a:ln>
            <a:solidFill>
              <a:srgbClr val="00B05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39;p3"/>
          <p:cNvSpPr/>
          <p:nvPr/>
        </p:nvSpPr>
        <p:spPr>
          <a:xfrm>
            <a:off x="2410402" y="6266196"/>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rgbClr val="00B050"/>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40;p3"/>
          <p:cNvSpPr/>
          <p:nvPr/>
        </p:nvSpPr>
        <p:spPr>
          <a:xfrm>
            <a:off x="5383111" y="4811039"/>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 name="TextBox 1">
            <a:extLst>
              <a:ext uri="{FF2B5EF4-FFF2-40B4-BE49-F238E27FC236}">
                <a16:creationId xmlns:a16="http://schemas.microsoft.com/office/drawing/2014/main" id="{5AF1274F-AEBE-41F7-9AC6-4F59CBCC9747}"/>
              </a:ext>
            </a:extLst>
          </p:cNvPr>
          <p:cNvSpPr txBox="1"/>
          <p:nvPr userDrawn="1"/>
        </p:nvSpPr>
        <p:spPr>
          <a:xfrm>
            <a:off x="9393799" y="115578"/>
            <a:ext cx="2789546" cy="830997"/>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vi-VN" sz="4800" b="1" i="0" u="none" strike="noStrike" kern="0" cap="none" spc="50" normalizeH="0" baseline="0" noProof="0" dirty="0">
                <a:ln w="9525" cmpd="sng">
                  <a:solidFill>
                    <a:schemeClr val="accent1">
                      <a:lumMod val="50000"/>
                    </a:schemeClr>
                  </a:solidFill>
                  <a:prstDash val="solid"/>
                </a:ln>
                <a:solidFill>
                  <a:srgbClr val="70AD47">
                    <a:tint val="1000"/>
                  </a:srgbClr>
                </a:solidFill>
                <a:effectLst>
                  <a:glow rad="38100">
                    <a:schemeClr val="accent1">
                      <a:alpha val="40000"/>
                    </a:schemeClr>
                  </a:glow>
                </a:effectLst>
                <a:uLnTx/>
                <a:uFillTx/>
                <a:latin typeface="+mj-lt"/>
                <a:cs typeface="Arial"/>
                <a:sym typeface="Arial"/>
              </a:rPr>
              <a:t>CHỦ ĐỀ 8</a:t>
            </a:r>
          </a:p>
        </p:txBody>
      </p:sp>
      <p:sp>
        <p:nvSpPr>
          <p:cNvPr id="22" name="TextBox 21">
            <a:extLst>
              <a:ext uri="{FF2B5EF4-FFF2-40B4-BE49-F238E27FC236}">
                <a16:creationId xmlns:a16="http://schemas.microsoft.com/office/drawing/2014/main" id="{0556CEC8-29A0-4771-958B-6C8423EE7BE5}"/>
              </a:ext>
            </a:extLst>
          </p:cNvPr>
          <p:cNvSpPr txBox="1"/>
          <p:nvPr userDrawn="1"/>
        </p:nvSpPr>
        <p:spPr>
          <a:xfrm>
            <a:off x="9651537" y="6415315"/>
            <a:ext cx="1605064" cy="215444"/>
          </a:xfrm>
          <a:prstGeom prst="rect">
            <a:avLst/>
          </a:prstGeom>
          <a:noFill/>
        </p:spPr>
        <p:txBody>
          <a:bodyPr wrap="square" rtlCol="0">
            <a:spAutoFit/>
          </a:bodyPr>
          <a:lstStyle/>
          <a:p>
            <a:r>
              <a:rPr lang="en-US" sz="800" dirty="0">
                <a:solidFill>
                  <a:schemeClr val="bg2"/>
                </a:solidFill>
              </a:rPr>
              <a:t>FeistyForwarders_0968120672</a:t>
            </a:r>
          </a:p>
        </p:txBody>
      </p:sp>
    </p:spTree>
    <p:extLst>
      <p:ext uri="{BB962C8B-B14F-4D97-AF65-F5344CB8AC3E}">
        <p14:creationId xmlns:p14="http://schemas.microsoft.com/office/powerpoint/2010/main" val="848920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preserve="1" userDrawn="1">
  <p:cSld name="1_Title and body">
    <p:bg>
      <p:bgPr>
        <a:solidFill>
          <a:srgbClr val="92D050"/>
        </a:solidFill>
        <a:effectLst/>
      </p:bgPr>
    </p:bg>
    <p:spTree>
      <p:nvGrpSpPr>
        <p:cNvPr id="1" name="Shape 42"/>
        <p:cNvGrpSpPr/>
        <p:nvPr/>
      </p:nvGrpSpPr>
      <p:grpSpPr>
        <a:xfrm>
          <a:off x="0" y="0"/>
          <a:ext cx="0" cy="0"/>
          <a:chOff x="0" y="0"/>
          <a:chExt cx="0" cy="0"/>
        </a:xfrm>
      </p:grpSpPr>
      <p:sp>
        <p:nvSpPr>
          <p:cNvPr id="15" name="Rectangle 14">
            <a:extLst>
              <a:ext uri="{FF2B5EF4-FFF2-40B4-BE49-F238E27FC236}">
                <a16:creationId xmlns:a16="http://schemas.microsoft.com/office/drawing/2014/main" id="{58C33424-69BE-4CF3-AC72-AAE3342C808A}"/>
              </a:ext>
            </a:extLst>
          </p:cNvPr>
          <p:cNvSpPr/>
          <p:nvPr userDrawn="1"/>
        </p:nvSpPr>
        <p:spPr>
          <a:xfrm>
            <a:off x="340636" y="254000"/>
            <a:ext cx="11497733" cy="6350000"/>
          </a:xfrm>
          <a:prstGeom prst="rect">
            <a:avLst/>
          </a:prstGeom>
          <a:solidFill>
            <a:schemeClr val="accent2"/>
          </a:solidFill>
          <a:ln>
            <a:solidFill>
              <a:schemeClr val="accent2"/>
            </a:solidFill>
          </a:ln>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vi-VN" sz="1867" b="0" i="0" u="none" strike="noStrike" kern="0" cap="none" spc="0" normalizeH="0" baseline="0" noProof="0" dirty="0">
              <a:ln>
                <a:noFill/>
              </a:ln>
              <a:solidFill>
                <a:srgbClr val="F7D538"/>
              </a:solidFill>
              <a:effectLst/>
              <a:uLnTx/>
              <a:uFillTx/>
              <a:latin typeface="Arial"/>
              <a:ea typeface="+mn-ea"/>
              <a:cs typeface="+mn-cs"/>
              <a:sym typeface="Arial"/>
            </a:endParaRPr>
          </a:p>
        </p:txBody>
      </p:sp>
      <p:grpSp>
        <p:nvGrpSpPr>
          <p:cNvPr id="45" name="Google Shape;45;p4"/>
          <p:cNvGrpSpPr/>
          <p:nvPr/>
        </p:nvGrpSpPr>
        <p:grpSpPr>
          <a:xfrm>
            <a:off x="0" y="-114299"/>
            <a:ext cx="11838369" cy="6718300"/>
            <a:chOff x="262135" y="188414"/>
            <a:chExt cx="8616641" cy="4620554"/>
          </a:xfrm>
          <a:solidFill>
            <a:schemeClr val="accent2"/>
          </a:solidFill>
        </p:grpSpPr>
        <p:grpSp>
          <p:nvGrpSpPr>
            <p:cNvPr id="46" name="Google Shape;46;p4"/>
            <p:cNvGrpSpPr/>
            <p:nvPr/>
          </p:nvGrpSpPr>
          <p:grpSpPr>
            <a:xfrm>
              <a:off x="262135" y="188414"/>
              <a:ext cx="8616641" cy="4620554"/>
              <a:chOff x="262135" y="188414"/>
              <a:chExt cx="8616641" cy="4620554"/>
            </a:xfrm>
            <a:grpFill/>
          </p:grpSpPr>
          <p:sp>
            <p:nvSpPr>
              <p:cNvPr id="47" name="Google Shape;47;p4"/>
              <p:cNvSpPr/>
              <p:nvPr/>
            </p:nvSpPr>
            <p:spPr>
              <a:xfrm>
                <a:off x="1671079" y="188414"/>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4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81"/>
                      <a:pt x="157247" y="269017"/>
                      <a:pt x="134514" y="269017"/>
                    </a:cubicBezTo>
                    <a:cubicBezTo>
                      <a:pt x="111770" y="269017"/>
                      <a:pt x="93323" y="250581"/>
                      <a:pt x="93323" y="227816"/>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48;p4"/>
              <p:cNvSpPr/>
              <p:nvPr/>
            </p:nvSpPr>
            <p:spPr>
              <a:xfrm>
                <a:off x="6024098" y="274080"/>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49;p4"/>
              <p:cNvSpPr/>
              <p:nvPr/>
            </p:nvSpPr>
            <p:spPr>
              <a:xfrm>
                <a:off x="8676998" y="1943199"/>
                <a:ext cx="201779" cy="202435"/>
              </a:xfrm>
              <a:custGeom>
                <a:avLst/>
                <a:gdLst/>
                <a:ahLst/>
                <a:cxnLst/>
                <a:rect l="l" t="t" r="r" b="b"/>
                <a:pathLst>
                  <a:path w="269038" h="269017" extrusionOk="0">
                    <a:moveTo>
                      <a:pt x="41200" y="93323"/>
                    </a:moveTo>
                    <a:lnTo>
                      <a:pt x="93334" y="93323"/>
                    </a:lnTo>
                    <a:lnTo>
                      <a:pt x="93334" y="41190"/>
                    </a:lnTo>
                    <a:cubicBezTo>
                      <a:pt x="93334" y="18436"/>
                      <a:pt x="111781" y="0"/>
                      <a:pt x="134524" y="0"/>
                    </a:cubicBezTo>
                    <a:cubicBezTo>
                      <a:pt x="157268" y="0"/>
                      <a:pt x="175715" y="18436"/>
                      <a:pt x="175715" y="41190"/>
                    </a:cubicBezTo>
                    <a:lnTo>
                      <a:pt x="175715" y="93323"/>
                    </a:lnTo>
                    <a:lnTo>
                      <a:pt x="227848" y="93323"/>
                    </a:lnTo>
                    <a:cubicBezTo>
                      <a:pt x="250592" y="93323"/>
                      <a:pt x="269038" y="111759"/>
                      <a:pt x="269038" y="134514"/>
                    </a:cubicBezTo>
                    <a:cubicBezTo>
                      <a:pt x="269038" y="157268"/>
                      <a:pt x="250592" y="175704"/>
                      <a:pt x="227848" y="175704"/>
                    </a:cubicBezTo>
                    <a:lnTo>
                      <a:pt x="175715" y="175704"/>
                    </a:lnTo>
                    <a:lnTo>
                      <a:pt x="175715" y="227827"/>
                    </a:lnTo>
                    <a:cubicBezTo>
                      <a:pt x="175715" y="250581"/>
                      <a:pt x="157268" y="269017"/>
                      <a:pt x="134524" y="269017"/>
                    </a:cubicBezTo>
                    <a:cubicBezTo>
                      <a:pt x="111781" y="269017"/>
                      <a:pt x="93334" y="250581"/>
                      <a:pt x="93334" y="227827"/>
                    </a:cubicBezTo>
                    <a:lnTo>
                      <a:pt x="93334" y="175704"/>
                    </a:lnTo>
                    <a:lnTo>
                      <a:pt x="41200" y="175704"/>
                    </a:lnTo>
                    <a:cubicBezTo>
                      <a:pt x="18457" y="175704"/>
                      <a:pt x="0" y="157268"/>
                      <a:pt x="0" y="134514"/>
                    </a:cubicBezTo>
                    <a:cubicBezTo>
                      <a:pt x="0" y="111759"/>
                      <a:pt x="18457" y="93323"/>
                      <a:pt x="41200" y="9332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50;p4"/>
              <p:cNvSpPr/>
              <p:nvPr/>
            </p:nvSpPr>
            <p:spPr>
              <a:xfrm>
                <a:off x="262135" y="2103752"/>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24"/>
                    </a:cubicBezTo>
                    <a:cubicBezTo>
                      <a:pt x="269028" y="157268"/>
                      <a:pt x="250581" y="175715"/>
                      <a:pt x="227837" y="175715"/>
                    </a:cubicBezTo>
                    <a:lnTo>
                      <a:pt x="175704" y="175715"/>
                    </a:lnTo>
                    <a:lnTo>
                      <a:pt x="175704" y="227827"/>
                    </a:lnTo>
                    <a:cubicBezTo>
                      <a:pt x="175704" y="250581"/>
                      <a:pt x="157257" y="269017"/>
                      <a:pt x="134514" y="269017"/>
                    </a:cubicBezTo>
                    <a:cubicBezTo>
                      <a:pt x="111770" y="269017"/>
                      <a:pt x="93323" y="250581"/>
                      <a:pt x="93323" y="227827"/>
                    </a:cubicBezTo>
                    <a:lnTo>
                      <a:pt x="93323" y="175715"/>
                    </a:lnTo>
                    <a:lnTo>
                      <a:pt x="41190" y="175715"/>
                    </a:lnTo>
                    <a:cubicBezTo>
                      <a:pt x="18446" y="175715"/>
                      <a:pt x="0" y="157268"/>
                      <a:pt x="0" y="134524"/>
                    </a:cubicBezTo>
                    <a:cubicBezTo>
                      <a:pt x="0" y="111759"/>
                      <a:pt x="18446" y="93323"/>
                      <a:pt x="41190" y="9332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51;p4"/>
              <p:cNvSpPr/>
              <p:nvPr/>
            </p:nvSpPr>
            <p:spPr>
              <a:xfrm>
                <a:off x="4038555" y="226740"/>
                <a:ext cx="255650" cy="160927"/>
              </a:xfrm>
              <a:custGeom>
                <a:avLst/>
                <a:gdLst/>
                <a:ahLst/>
                <a:cxnLst/>
                <a:rect l="l" t="t" r="r" b="b"/>
                <a:pathLst>
                  <a:path w="340867" h="213857" extrusionOk="0">
                    <a:moveTo>
                      <a:pt x="274415" y="213857"/>
                    </a:moveTo>
                    <a:lnTo>
                      <a:pt x="85026" y="213857"/>
                    </a:lnTo>
                    <a:cubicBezTo>
                      <a:pt x="38142" y="213857"/>
                      <a:pt x="0" y="175715"/>
                      <a:pt x="0" y="128830"/>
                    </a:cubicBezTo>
                    <a:cubicBezTo>
                      <a:pt x="0" y="81946"/>
                      <a:pt x="38142" y="43804"/>
                      <a:pt x="85026" y="43804"/>
                    </a:cubicBezTo>
                    <a:cubicBezTo>
                      <a:pt x="88444" y="43804"/>
                      <a:pt x="91863" y="44016"/>
                      <a:pt x="95260" y="44439"/>
                    </a:cubicBezTo>
                    <a:cubicBezTo>
                      <a:pt x="115167" y="16679"/>
                      <a:pt x="147118" y="0"/>
                      <a:pt x="182043" y="0"/>
                    </a:cubicBezTo>
                    <a:cubicBezTo>
                      <a:pt x="232367" y="0"/>
                      <a:pt x="274785" y="34702"/>
                      <a:pt x="286046" y="81957"/>
                    </a:cubicBezTo>
                    <a:cubicBezTo>
                      <a:pt x="317171" y="87471"/>
                      <a:pt x="340867" y="114712"/>
                      <a:pt x="340867" y="147394"/>
                    </a:cubicBezTo>
                    <a:cubicBezTo>
                      <a:pt x="340867" y="184044"/>
                      <a:pt x="311054" y="213857"/>
                      <a:pt x="274415" y="213857"/>
                    </a:cubicBezTo>
                    <a:close/>
                    <a:moveTo>
                      <a:pt x="85026" y="86137"/>
                    </a:moveTo>
                    <a:cubicBezTo>
                      <a:pt x="61478" y="86137"/>
                      <a:pt x="42333" y="105293"/>
                      <a:pt x="42333" y="128830"/>
                    </a:cubicBezTo>
                    <a:cubicBezTo>
                      <a:pt x="42333" y="152378"/>
                      <a:pt x="61478" y="171524"/>
                      <a:pt x="85026" y="171524"/>
                    </a:cubicBezTo>
                    <a:lnTo>
                      <a:pt x="274415" y="171524"/>
                    </a:lnTo>
                    <a:cubicBezTo>
                      <a:pt x="287707" y="171524"/>
                      <a:pt x="298534" y="160707"/>
                      <a:pt x="298534" y="147394"/>
                    </a:cubicBezTo>
                    <a:cubicBezTo>
                      <a:pt x="298534" y="134090"/>
                      <a:pt x="287707" y="123274"/>
                      <a:pt x="274415" y="123274"/>
                    </a:cubicBezTo>
                    <a:cubicBezTo>
                      <a:pt x="273198" y="123274"/>
                      <a:pt x="272012" y="123401"/>
                      <a:pt x="270848" y="123581"/>
                    </a:cubicBezTo>
                    <a:lnTo>
                      <a:pt x="247702" y="127063"/>
                    </a:lnTo>
                    <a:lnTo>
                      <a:pt x="246559" y="103695"/>
                    </a:lnTo>
                    <a:cubicBezTo>
                      <a:pt x="244866" y="69289"/>
                      <a:pt x="216524" y="42333"/>
                      <a:pt x="182043" y="42333"/>
                    </a:cubicBezTo>
                    <a:cubicBezTo>
                      <a:pt x="157511" y="42333"/>
                      <a:pt x="135403" y="55954"/>
                      <a:pt x="124332" y="77903"/>
                    </a:cubicBezTo>
                    <a:lnTo>
                      <a:pt x="116067" y="94286"/>
                    </a:lnTo>
                    <a:lnTo>
                      <a:pt x="98689" y="88423"/>
                    </a:lnTo>
                    <a:cubicBezTo>
                      <a:pt x="94181" y="86899"/>
                      <a:pt x="89587" y="86137"/>
                      <a:pt x="85026" y="86137"/>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52;p4"/>
              <p:cNvSpPr/>
              <p:nvPr/>
            </p:nvSpPr>
            <p:spPr>
              <a:xfrm>
                <a:off x="515528" y="4527116"/>
                <a:ext cx="465415" cy="281852"/>
              </a:xfrm>
              <a:custGeom>
                <a:avLst/>
                <a:gdLst/>
                <a:ahLst/>
                <a:cxnLst/>
                <a:rect l="l" t="t" r="r" b="b"/>
                <a:pathLst>
                  <a:path w="620553" h="374554" extrusionOk="0">
                    <a:moveTo>
                      <a:pt x="475689" y="374554"/>
                    </a:moveTo>
                    <a:lnTo>
                      <a:pt x="108902" y="374554"/>
                    </a:lnTo>
                    <a:cubicBezTo>
                      <a:pt x="48852" y="374554"/>
                      <a:pt x="0" y="325712"/>
                      <a:pt x="0" y="265662"/>
                    </a:cubicBezTo>
                    <a:cubicBezTo>
                      <a:pt x="0" y="207602"/>
                      <a:pt x="45656" y="160019"/>
                      <a:pt x="102965" y="156919"/>
                    </a:cubicBezTo>
                    <a:cubicBezTo>
                      <a:pt x="117485" y="67405"/>
                      <a:pt x="194955" y="0"/>
                      <a:pt x="287792" y="0"/>
                    </a:cubicBezTo>
                    <a:cubicBezTo>
                      <a:pt x="353059" y="0"/>
                      <a:pt x="412411" y="33263"/>
                      <a:pt x="446510" y="87862"/>
                    </a:cubicBezTo>
                    <a:cubicBezTo>
                      <a:pt x="456152" y="85862"/>
                      <a:pt x="465910" y="84846"/>
                      <a:pt x="475689" y="84846"/>
                    </a:cubicBezTo>
                    <a:cubicBezTo>
                      <a:pt x="555561" y="84846"/>
                      <a:pt x="620553" y="149838"/>
                      <a:pt x="620553" y="229711"/>
                    </a:cubicBezTo>
                    <a:cubicBezTo>
                      <a:pt x="620553" y="309573"/>
                      <a:pt x="555561" y="374554"/>
                      <a:pt x="475689" y="374554"/>
                    </a:cubicBezTo>
                    <a:close/>
                    <a:moveTo>
                      <a:pt x="108902" y="199093"/>
                    </a:moveTo>
                    <a:cubicBezTo>
                      <a:pt x="72188" y="199093"/>
                      <a:pt x="42333" y="228949"/>
                      <a:pt x="42333" y="265662"/>
                    </a:cubicBezTo>
                    <a:cubicBezTo>
                      <a:pt x="42333" y="302365"/>
                      <a:pt x="72188" y="332221"/>
                      <a:pt x="108902" y="332221"/>
                    </a:cubicBezTo>
                    <a:lnTo>
                      <a:pt x="475689" y="332221"/>
                    </a:lnTo>
                    <a:cubicBezTo>
                      <a:pt x="532225" y="332221"/>
                      <a:pt x="578220" y="286226"/>
                      <a:pt x="578220" y="229711"/>
                    </a:cubicBezTo>
                    <a:cubicBezTo>
                      <a:pt x="578220" y="173175"/>
                      <a:pt x="532225" y="127179"/>
                      <a:pt x="475689" y="127179"/>
                    </a:cubicBezTo>
                    <a:cubicBezTo>
                      <a:pt x="464682" y="127179"/>
                      <a:pt x="453654" y="129021"/>
                      <a:pt x="442933" y="132640"/>
                    </a:cubicBezTo>
                    <a:lnTo>
                      <a:pt x="425534" y="138514"/>
                    </a:lnTo>
                    <a:lnTo>
                      <a:pt x="417258" y="122121"/>
                    </a:lnTo>
                    <a:cubicBezTo>
                      <a:pt x="392440" y="72908"/>
                      <a:pt x="342836" y="42333"/>
                      <a:pt x="287792" y="42333"/>
                    </a:cubicBezTo>
                    <a:cubicBezTo>
                      <a:pt x="210417" y="42333"/>
                      <a:pt x="146833" y="102817"/>
                      <a:pt x="143044" y="180033"/>
                    </a:cubicBezTo>
                    <a:lnTo>
                      <a:pt x="141890" y="203358"/>
                    </a:lnTo>
                    <a:lnTo>
                      <a:pt x="118787" y="199929"/>
                    </a:lnTo>
                    <a:cubicBezTo>
                      <a:pt x="114945" y="199358"/>
                      <a:pt x="111802" y="199093"/>
                      <a:pt x="108902" y="19909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53;p4"/>
              <p:cNvSpPr/>
              <p:nvPr/>
            </p:nvSpPr>
            <p:spPr>
              <a:xfrm>
                <a:off x="8288011" y="398667"/>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54;p4"/>
              <p:cNvSpPr/>
              <p:nvPr/>
            </p:nvSpPr>
            <p:spPr>
              <a:xfrm>
                <a:off x="477243" y="430748"/>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55" name="Google Shape;55;p4"/>
            <p:cNvSpPr/>
            <p:nvPr/>
          </p:nvSpPr>
          <p:spPr>
            <a:xfrm>
              <a:off x="8421361" y="4527117"/>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4" name="TextBox 13">
            <a:extLst>
              <a:ext uri="{FF2B5EF4-FFF2-40B4-BE49-F238E27FC236}">
                <a16:creationId xmlns:a16="http://schemas.microsoft.com/office/drawing/2014/main" id="{A77FE68D-4A6D-4297-A7CB-5588EC000CB0}"/>
              </a:ext>
            </a:extLst>
          </p:cNvPr>
          <p:cNvSpPr txBox="1"/>
          <p:nvPr userDrawn="1"/>
        </p:nvSpPr>
        <p:spPr>
          <a:xfrm>
            <a:off x="9651537" y="6415315"/>
            <a:ext cx="1605064" cy="215444"/>
          </a:xfrm>
          <a:prstGeom prst="rect">
            <a:avLst/>
          </a:prstGeom>
          <a:noFill/>
        </p:spPr>
        <p:txBody>
          <a:bodyPr wrap="square" rtlCol="0">
            <a:spAutoFit/>
          </a:bodyPr>
          <a:lstStyle/>
          <a:p>
            <a:r>
              <a:rPr lang="en-US" sz="800" dirty="0">
                <a:solidFill>
                  <a:schemeClr val="bg2"/>
                </a:solidFill>
              </a:rPr>
              <a:t>FeistyForwarders_0968120672</a:t>
            </a:r>
          </a:p>
        </p:txBody>
      </p:sp>
    </p:spTree>
    <p:extLst>
      <p:ext uri="{BB962C8B-B14F-4D97-AF65-F5344CB8AC3E}">
        <p14:creationId xmlns:p14="http://schemas.microsoft.com/office/powerpoint/2010/main" val="2207382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preserve="1" userDrawn="1">
  <p:cSld name="1_Title and body">
    <p:bg>
      <p:bgPr>
        <a:solidFill>
          <a:srgbClr val="92D050"/>
        </a:solidFill>
        <a:effectLst/>
      </p:bgPr>
    </p:bg>
    <p:spTree>
      <p:nvGrpSpPr>
        <p:cNvPr id="1" name="Shape 42"/>
        <p:cNvGrpSpPr/>
        <p:nvPr/>
      </p:nvGrpSpPr>
      <p:grpSpPr>
        <a:xfrm>
          <a:off x="0" y="0"/>
          <a:ext cx="0" cy="0"/>
          <a:chOff x="0" y="0"/>
          <a:chExt cx="0" cy="0"/>
        </a:xfrm>
      </p:grpSpPr>
      <p:sp>
        <p:nvSpPr>
          <p:cNvPr id="15" name="Rectangle 14">
            <a:extLst>
              <a:ext uri="{FF2B5EF4-FFF2-40B4-BE49-F238E27FC236}">
                <a16:creationId xmlns:a16="http://schemas.microsoft.com/office/drawing/2014/main" id="{58C33424-69BE-4CF3-AC72-AAE3342C808A}"/>
              </a:ext>
            </a:extLst>
          </p:cNvPr>
          <p:cNvSpPr/>
          <p:nvPr userDrawn="1"/>
        </p:nvSpPr>
        <p:spPr>
          <a:xfrm>
            <a:off x="340636" y="254000"/>
            <a:ext cx="11497733" cy="6350000"/>
          </a:xfrm>
          <a:prstGeom prst="rect">
            <a:avLst/>
          </a:prstGeom>
          <a:solidFill>
            <a:schemeClr val="accent2"/>
          </a:solidFill>
          <a:ln>
            <a:solidFill>
              <a:schemeClr val="accent2"/>
            </a:solidFill>
          </a:ln>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vi-VN" sz="1867" b="0" i="0" u="none" strike="noStrike" kern="0" cap="none" spc="0" normalizeH="0" baseline="0" noProof="0" dirty="0">
              <a:ln>
                <a:noFill/>
              </a:ln>
              <a:solidFill>
                <a:srgbClr val="F7D538"/>
              </a:solidFill>
              <a:effectLst/>
              <a:uLnTx/>
              <a:uFillTx/>
              <a:latin typeface="Arial"/>
              <a:ea typeface="+mn-ea"/>
              <a:cs typeface="+mn-cs"/>
              <a:sym typeface="Arial"/>
            </a:endParaRPr>
          </a:p>
        </p:txBody>
      </p:sp>
      <p:grpSp>
        <p:nvGrpSpPr>
          <p:cNvPr id="45" name="Google Shape;45;p4"/>
          <p:cNvGrpSpPr/>
          <p:nvPr/>
        </p:nvGrpSpPr>
        <p:grpSpPr>
          <a:xfrm>
            <a:off x="0" y="-114299"/>
            <a:ext cx="11838369" cy="6718300"/>
            <a:chOff x="262135" y="188414"/>
            <a:chExt cx="8616641" cy="4620554"/>
          </a:xfrm>
          <a:solidFill>
            <a:schemeClr val="accent2"/>
          </a:solidFill>
        </p:grpSpPr>
        <p:grpSp>
          <p:nvGrpSpPr>
            <p:cNvPr id="46" name="Google Shape;46;p4"/>
            <p:cNvGrpSpPr/>
            <p:nvPr/>
          </p:nvGrpSpPr>
          <p:grpSpPr>
            <a:xfrm>
              <a:off x="262135" y="188414"/>
              <a:ext cx="8616641" cy="4620554"/>
              <a:chOff x="262135" y="188414"/>
              <a:chExt cx="8616641" cy="4620554"/>
            </a:xfrm>
            <a:grpFill/>
          </p:grpSpPr>
          <p:sp>
            <p:nvSpPr>
              <p:cNvPr id="47" name="Google Shape;47;p4"/>
              <p:cNvSpPr/>
              <p:nvPr/>
            </p:nvSpPr>
            <p:spPr>
              <a:xfrm>
                <a:off x="1671079" y="188414"/>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4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81"/>
                      <a:pt x="157247" y="269017"/>
                      <a:pt x="134514" y="269017"/>
                    </a:cubicBezTo>
                    <a:cubicBezTo>
                      <a:pt x="111770" y="269017"/>
                      <a:pt x="93323" y="250581"/>
                      <a:pt x="93323" y="227816"/>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48;p4"/>
              <p:cNvSpPr/>
              <p:nvPr/>
            </p:nvSpPr>
            <p:spPr>
              <a:xfrm>
                <a:off x="6024098" y="274080"/>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49;p4"/>
              <p:cNvSpPr/>
              <p:nvPr/>
            </p:nvSpPr>
            <p:spPr>
              <a:xfrm>
                <a:off x="8676998" y="1943199"/>
                <a:ext cx="201779" cy="202435"/>
              </a:xfrm>
              <a:custGeom>
                <a:avLst/>
                <a:gdLst/>
                <a:ahLst/>
                <a:cxnLst/>
                <a:rect l="l" t="t" r="r" b="b"/>
                <a:pathLst>
                  <a:path w="269038" h="269017" extrusionOk="0">
                    <a:moveTo>
                      <a:pt x="41200" y="93323"/>
                    </a:moveTo>
                    <a:lnTo>
                      <a:pt x="93334" y="93323"/>
                    </a:lnTo>
                    <a:lnTo>
                      <a:pt x="93334" y="41190"/>
                    </a:lnTo>
                    <a:cubicBezTo>
                      <a:pt x="93334" y="18436"/>
                      <a:pt x="111781" y="0"/>
                      <a:pt x="134524" y="0"/>
                    </a:cubicBezTo>
                    <a:cubicBezTo>
                      <a:pt x="157268" y="0"/>
                      <a:pt x="175715" y="18436"/>
                      <a:pt x="175715" y="41190"/>
                    </a:cubicBezTo>
                    <a:lnTo>
                      <a:pt x="175715" y="93323"/>
                    </a:lnTo>
                    <a:lnTo>
                      <a:pt x="227848" y="93323"/>
                    </a:lnTo>
                    <a:cubicBezTo>
                      <a:pt x="250592" y="93323"/>
                      <a:pt x="269038" y="111759"/>
                      <a:pt x="269038" y="134514"/>
                    </a:cubicBezTo>
                    <a:cubicBezTo>
                      <a:pt x="269038" y="157268"/>
                      <a:pt x="250592" y="175704"/>
                      <a:pt x="227848" y="175704"/>
                    </a:cubicBezTo>
                    <a:lnTo>
                      <a:pt x="175715" y="175704"/>
                    </a:lnTo>
                    <a:lnTo>
                      <a:pt x="175715" y="227827"/>
                    </a:lnTo>
                    <a:cubicBezTo>
                      <a:pt x="175715" y="250581"/>
                      <a:pt x="157268" y="269017"/>
                      <a:pt x="134524" y="269017"/>
                    </a:cubicBezTo>
                    <a:cubicBezTo>
                      <a:pt x="111781" y="269017"/>
                      <a:pt x="93334" y="250581"/>
                      <a:pt x="93334" y="227827"/>
                    </a:cubicBezTo>
                    <a:lnTo>
                      <a:pt x="93334" y="175704"/>
                    </a:lnTo>
                    <a:lnTo>
                      <a:pt x="41200" y="175704"/>
                    </a:lnTo>
                    <a:cubicBezTo>
                      <a:pt x="18457" y="175704"/>
                      <a:pt x="0" y="157268"/>
                      <a:pt x="0" y="134514"/>
                    </a:cubicBezTo>
                    <a:cubicBezTo>
                      <a:pt x="0" y="111759"/>
                      <a:pt x="18457" y="93323"/>
                      <a:pt x="41200" y="9332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50;p4"/>
              <p:cNvSpPr/>
              <p:nvPr/>
            </p:nvSpPr>
            <p:spPr>
              <a:xfrm>
                <a:off x="262135" y="2103752"/>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24"/>
                    </a:cubicBezTo>
                    <a:cubicBezTo>
                      <a:pt x="269028" y="157268"/>
                      <a:pt x="250581" y="175715"/>
                      <a:pt x="227837" y="175715"/>
                    </a:cubicBezTo>
                    <a:lnTo>
                      <a:pt x="175704" y="175715"/>
                    </a:lnTo>
                    <a:lnTo>
                      <a:pt x="175704" y="227827"/>
                    </a:lnTo>
                    <a:cubicBezTo>
                      <a:pt x="175704" y="250581"/>
                      <a:pt x="157257" y="269017"/>
                      <a:pt x="134514" y="269017"/>
                    </a:cubicBezTo>
                    <a:cubicBezTo>
                      <a:pt x="111770" y="269017"/>
                      <a:pt x="93323" y="250581"/>
                      <a:pt x="93323" y="227827"/>
                    </a:cubicBezTo>
                    <a:lnTo>
                      <a:pt x="93323" y="175715"/>
                    </a:lnTo>
                    <a:lnTo>
                      <a:pt x="41190" y="175715"/>
                    </a:lnTo>
                    <a:cubicBezTo>
                      <a:pt x="18446" y="175715"/>
                      <a:pt x="0" y="157268"/>
                      <a:pt x="0" y="134524"/>
                    </a:cubicBezTo>
                    <a:cubicBezTo>
                      <a:pt x="0" y="111759"/>
                      <a:pt x="18446" y="93323"/>
                      <a:pt x="41190" y="9332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51;p4"/>
              <p:cNvSpPr/>
              <p:nvPr/>
            </p:nvSpPr>
            <p:spPr>
              <a:xfrm>
                <a:off x="4038555" y="226740"/>
                <a:ext cx="255650" cy="160927"/>
              </a:xfrm>
              <a:custGeom>
                <a:avLst/>
                <a:gdLst/>
                <a:ahLst/>
                <a:cxnLst/>
                <a:rect l="l" t="t" r="r" b="b"/>
                <a:pathLst>
                  <a:path w="340867" h="213857" extrusionOk="0">
                    <a:moveTo>
                      <a:pt x="274415" y="213857"/>
                    </a:moveTo>
                    <a:lnTo>
                      <a:pt x="85026" y="213857"/>
                    </a:lnTo>
                    <a:cubicBezTo>
                      <a:pt x="38142" y="213857"/>
                      <a:pt x="0" y="175715"/>
                      <a:pt x="0" y="128830"/>
                    </a:cubicBezTo>
                    <a:cubicBezTo>
                      <a:pt x="0" y="81946"/>
                      <a:pt x="38142" y="43804"/>
                      <a:pt x="85026" y="43804"/>
                    </a:cubicBezTo>
                    <a:cubicBezTo>
                      <a:pt x="88444" y="43804"/>
                      <a:pt x="91863" y="44016"/>
                      <a:pt x="95260" y="44439"/>
                    </a:cubicBezTo>
                    <a:cubicBezTo>
                      <a:pt x="115167" y="16679"/>
                      <a:pt x="147118" y="0"/>
                      <a:pt x="182043" y="0"/>
                    </a:cubicBezTo>
                    <a:cubicBezTo>
                      <a:pt x="232367" y="0"/>
                      <a:pt x="274785" y="34702"/>
                      <a:pt x="286046" y="81957"/>
                    </a:cubicBezTo>
                    <a:cubicBezTo>
                      <a:pt x="317171" y="87471"/>
                      <a:pt x="340867" y="114712"/>
                      <a:pt x="340867" y="147394"/>
                    </a:cubicBezTo>
                    <a:cubicBezTo>
                      <a:pt x="340867" y="184044"/>
                      <a:pt x="311054" y="213857"/>
                      <a:pt x="274415" y="213857"/>
                    </a:cubicBezTo>
                    <a:close/>
                    <a:moveTo>
                      <a:pt x="85026" y="86137"/>
                    </a:moveTo>
                    <a:cubicBezTo>
                      <a:pt x="61478" y="86137"/>
                      <a:pt x="42333" y="105293"/>
                      <a:pt x="42333" y="128830"/>
                    </a:cubicBezTo>
                    <a:cubicBezTo>
                      <a:pt x="42333" y="152378"/>
                      <a:pt x="61478" y="171524"/>
                      <a:pt x="85026" y="171524"/>
                    </a:cubicBezTo>
                    <a:lnTo>
                      <a:pt x="274415" y="171524"/>
                    </a:lnTo>
                    <a:cubicBezTo>
                      <a:pt x="287707" y="171524"/>
                      <a:pt x="298534" y="160707"/>
                      <a:pt x="298534" y="147394"/>
                    </a:cubicBezTo>
                    <a:cubicBezTo>
                      <a:pt x="298534" y="134090"/>
                      <a:pt x="287707" y="123274"/>
                      <a:pt x="274415" y="123274"/>
                    </a:cubicBezTo>
                    <a:cubicBezTo>
                      <a:pt x="273198" y="123274"/>
                      <a:pt x="272012" y="123401"/>
                      <a:pt x="270848" y="123581"/>
                    </a:cubicBezTo>
                    <a:lnTo>
                      <a:pt x="247702" y="127063"/>
                    </a:lnTo>
                    <a:lnTo>
                      <a:pt x="246559" y="103695"/>
                    </a:lnTo>
                    <a:cubicBezTo>
                      <a:pt x="244866" y="69289"/>
                      <a:pt x="216524" y="42333"/>
                      <a:pt x="182043" y="42333"/>
                    </a:cubicBezTo>
                    <a:cubicBezTo>
                      <a:pt x="157511" y="42333"/>
                      <a:pt x="135403" y="55954"/>
                      <a:pt x="124332" y="77903"/>
                    </a:cubicBezTo>
                    <a:lnTo>
                      <a:pt x="116067" y="94286"/>
                    </a:lnTo>
                    <a:lnTo>
                      <a:pt x="98689" y="88423"/>
                    </a:lnTo>
                    <a:cubicBezTo>
                      <a:pt x="94181" y="86899"/>
                      <a:pt x="89587" y="86137"/>
                      <a:pt x="85026" y="86137"/>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52;p4"/>
              <p:cNvSpPr/>
              <p:nvPr/>
            </p:nvSpPr>
            <p:spPr>
              <a:xfrm>
                <a:off x="515528" y="4527116"/>
                <a:ext cx="465415" cy="281852"/>
              </a:xfrm>
              <a:custGeom>
                <a:avLst/>
                <a:gdLst/>
                <a:ahLst/>
                <a:cxnLst/>
                <a:rect l="l" t="t" r="r" b="b"/>
                <a:pathLst>
                  <a:path w="620553" h="374554" extrusionOk="0">
                    <a:moveTo>
                      <a:pt x="475689" y="374554"/>
                    </a:moveTo>
                    <a:lnTo>
                      <a:pt x="108902" y="374554"/>
                    </a:lnTo>
                    <a:cubicBezTo>
                      <a:pt x="48852" y="374554"/>
                      <a:pt x="0" y="325712"/>
                      <a:pt x="0" y="265662"/>
                    </a:cubicBezTo>
                    <a:cubicBezTo>
                      <a:pt x="0" y="207602"/>
                      <a:pt x="45656" y="160019"/>
                      <a:pt x="102965" y="156919"/>
                    </a:cubicBezTo>
                    <a:cubicBezTo>
                      <a:pt x="117485" y="67405"/>
                      <a:pt x="194955" y="0"/>
                      <a:pt x="287792" y="0"/>
                    </a:cubicBezTo>
                    <a:cubicBezTo>
                      <a:pt x="353059" y="0"/>
                      <a:pt x="412411" y="33263"/>
                      <a:pt x="446510" y="87862"/>
                    </a:cubicBezTo>
                    <a:cubicBezTo>
                      <a:pt x="456152" y="85862"/>
                      <a:pt x="465910" y="84846"/>
                      <a:pt x="475689" y="84846"/>
                    </a:cubicBezTo>
                    <a:cubicBezTo>
                      <a:pt x="555561" y="84846"/>
                      <a:pt x="620553" y="149838"/>
                      <a:pt x="620553" y="229711"/>
                    </a:cubicBezTo>
                    <a:cubicBezTo>
                      <a:pt x="620553" y="309573"/>
                      <a:pt x="555561" y="374554"/>
                      <a:pt x="475689" y="374554"/>
                    </a:cubicBezTo>
                    <a:close/>
                    <a:moveTo>
                      <a:pt x="108902" y="199093"/>
                    </a:moveTo>
                    <a:cubicBezTo>
                      <a:pt x="72188" y="199093"/>
                      <a:pt x="42333" y="228949"/>
                      <a:pt x="42333" y="265662"/>
                    </a:cubicBezTo>
                    <a:cubicBezTo>
                      <a:pt x="42333" y="302365"/>
                      <a:pt x="72188" y="332221"/>
                      <a:pt x="108902" y="332221"/>
                    </a:cubicBezTo>
                    <a:lnTo>
                      <a:pt x="475689" y="332221"/>
                    </a:lnTo>
                    <a:cubicBezTo>
                      <a:pt x="532225" y="332221"/>
                      <a:pt x="578220" y="286226"/>
                      <a:pt x="578220" y="229711"/>
                    </a:cubicBezTo>
                    <a:cubicBezTo>
                      <a:pt x="578220" y="173175"/>
                      <a:pt x="532225" y="127179"/>
                      <a:pt x="475689" y="127179"/>
                    </a:cubicBezTo>
                    <a:cubicBezTo>
                      <a:pt x="464682" y="127179"/>
                      <a:pt x="453654" y="129021"/>
                      <a:pt x="442933" y="132640"/>
                    </a:cubicBezTo>
                    <a:lnTo>
                      <a:pt x="425534" y="138514"/>
                    </a:lnTo>
                    <a:lnTo>
                      <a:pt x="417258" y="122121"/>
                    </a:lnTo>
                    <a:cubicBezTo>
                      <a:pt x="392440" y="72908"/>
                      <a:pt x="342836" y="42333"/>
                      <a:pt x="287792" y="42333"/>
                    </a:cubicBezTo>
                    <a:cubicBezTo>
                      <a:pt x="210417" y="42333"/>
                      <a:pt x="146833" y="102817"/>
                      <a:pt x="143044" y="180033"/>
                    </a:cubicBezTo>
                    <a:lnTo>
                      <a:pt x="141890" y="203358"/>
                    </a:lnTo>
                    <a:lnTo>
                      <a:pt x="118787" y="199929"/>
                    </a:lnTo>
                    <a:cubicBezTo>
                      <a:pt x="114945" y="199358"/>
                      <a:pt x="111802" y="199093"/>
                      <a:pt x="108902" y="199093"/>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53;p4"/>
              <p:cNvSpPr/>
              <p:nvPr/>
            </p:nvSpPr>
            <p:spPr>
              <a:xfrm>
                <a:off x="8288011" y="398667"/>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54;p4"/>
              <p:cNvSpPr/>
              <p:nvPr/>
            </p:nvSpPr>
            <p:spPr>
              <a:xfrm>
                <a:off x="477243" y="430748"/>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55" name="Google Shape;55;p4"/>
            <p:cNvSpPr/>
            <p:nvPr/>
          </p:nvSpPr>
          <p:spPr>
            <a:xfrm>
              <a:off x="8421361" y="4527117"/>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00B050"/>
              </a:solidFill>
            </a:ln>
          </p:spPr>
          <p:txBody>
            <a:bodyPr spcFirstLastPara="1" wrap="square" lIns="68650" tIns="34325" rIns="68650" bIns="34325"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4" name="TextBox 13">
            <a:extLst>
              <a:ext uri="{FF2B5EF4-FFF2-40B4-BE49-F238E27FC236}">
                <a16:creationId xmlns:a16="http://schemas.microsoft.com/office/drawing/2014/main" id="{A77FE68D-4A6D-4297-A7CB-5588EC000CB0}"/>
              </a:ext>
            </a:extLst>
          </p:cNvPr>
          <p:cNvSpPr txBox="1"/>
          <p:nvPr userDrawn="1"/>
        </p:nvSpPr>
        <p:spPr>
          <a:xfrm>
            <a:off x="9651537" y="6415315"/>
            <a:ext cx="1605064" cy="215444"/>
          </a:xfrm>
          <a:prstGeom prst="rect">
            <a:avLst/>
          </a:prstGeom>
          <a:noFill/>
        </p:spPr>
        <p:txBody>
          <a:bodyPr wrap="square" rtlCol="0">
            <a:spAutoFit/>
          </a:bodyPr>
          <a:lstStyle/>
          <a:p>
            <a:r>
              <a:rPr lang="en-US" sz="800" dirty="0">
                <a:solidFill>
                  <a:schemeClr val="bg2"/>
                </a:solidFill>
              </a:rPr>
              <a:t>FeistyForwarders_0968120672</a:t>
            </a:r>
          </a:p>
        </p:txBody>
      </p:sp>
    </p:spTree>
    <p:extLst>
      <p:ext uri="{BB962C8B-B14F-4D97-AF65-F5344CB8AC3E}">
        <p14:creationId xmlns:p14="http://schemas.microsoft.com/office/powerpoint/2010/main" val="8586175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1118537742"/>
      </p:ext>
    </p:extLst>
  </p:cSld>
  <p:clrMap bg1="lt1" tx1="dk1" bg2="dk2" tx2="lt2" accent1="accent1" accent2="accent2" accent3="accent3" accent4="accent4" accent5="accent5" accent6="accent6" hlink="hlink" folHlink="folHlink"/>
  <p:sldLayoutIdLst>
    <p:sldLayoutId id="2147483664" r:id="rId1"/>
    <p:sldLayoutId id="2147483665" r:id="rId2"/>
  </p:sldLayoutIdLst>
  <p:transition spd="slow">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2614992062"/>
      </p:ext>
    </p:extLst>
  </p:cSld>
  <p:clrMap bg1="lt1" tx1="dk1" bg2="dk2" tx2="lt2" accent1="accent1" accent2="accent2" accent3="accent3" accent4="accent4" accent5="accent5" accent6="accent6" hlink="hlink" folHlink="folHlink"/>
  <p:sldLayoutIdLst>
    <p:sldLayoutId id="2147483685" r:id="rId1"/>
  </p:sldLayoutIdLst>
  <p:transition spd="slow">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25.png"/><Relationship Id="rId5" Type="http://schemas.microsoft.com/office/2007/relationships/hdphoto" Target="../media/hdphoto17.wdp"/><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microsoft.com/office/2007/relationships/hdphoto" Target="../media/hdphoto2.wdp"/><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13" Type="http://schemas.microsoft.com/office/2007/relationships/hdphoto" Target="../media/hdphoto8.wdp"/><Relationship Id="rId3" Type="http://schemas.microsoft.com/office/2007/relationships/hdphoto" Target="../media/hdphoto3.wdp"/><Relationship Id="rId7" Type="http://schemas.microsoft.com/office/2007/relationships/hdphoto" Target="../media/hdphoto5.wdp"/><Relationship Id="rId12"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1.png"/><Relationship Id="rId11" Type="http://schemas.microsoft.com/office/2007/relationships/hdphoto" Target="../media/hdphoto7.wdp"/><Relationship Id="rId5" Type="http://schemas.microsoft.com/office/2007/relationships/hdphoto" Target="../media/hdphoto4.wdp"/><Relationship Id="rId10" Type="http://schemas.openxmlformats.org/officeDocument/2006/relationships/image" Target="../media/image13.png"/><Relationship Id="rId4" Type="http://schemas.openxmlformats.org/officeDocument/2006/relationships/image" Target="../media/image10.png"/><Relationship Id="rId9" Type="http://schemas.microsoft.com/office/2007/relationships/hdphoto" Target="../media/hdphoto6.wdp"/></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16.png"/><Relationship Id="rId5" Type="http://schemas.microsoft.com/office/2007/relationships/hdphoto" Target="../media/hdphoto9.wdp"/><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7.png"/><Relationship Id="rId1" Type="http://schemas.openxmlformats.org/officeDocument/2006/relationships/slideLayout" Target="../slideLayouts/slideLayout2.xml"/><Relationship Id="rId5" Type="http://schemas.microsoft.com/office/2007/relationships/hdphoto" Target="../media/hdphoto11.wdp"/><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microsoft.com/office/2007/relationships/hdphoto" Target="../media/hdphoto12.wdp"/><Relationship Id="rId7" Type="http://schemas.microsoft.com/office/2007/relationships/hdphoto" Target="../media/hdphoto14.wdp"/><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1.png"/><Relationship Id="rId5" Type="http://schemas.microsoft.com/office/2007/relationships/hdphoto" Target="../media/hdphoto13.wdp"/><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F293CC7-4AA3-4263-86BF-82B2BF7B45D0}"/>
              </a:ext>
            </a:extLst>
          </p:cNvPr>
          <p:cNvSpPr txBox="1"/>
          <p:nvPr/>
        </p:nvSpPr>
        <p:spPr>
          <a:xfrm>
            <a:off x="217714" y="0"/>
            <a:ext cx="2255746" cy="923330"/>
          </a:xfrm>
          <a:prstGeom prst="rect">
            <a:avLst/>
          </a:prstGeom>
          <a:noFill/>
        </p:spPr>
        <p:txBody>
          <a:bodyPr wrap="none" rtlCol="0">
            <a:spAutoFit/>
          </a:bodyPr>
          <a:lstStyle/>
          <a:p>
            <a:r>
              <a:rPr lang="vi-VN" sz="5400" dirty="0">
                <a:solidFill>
                  <a:schemeClr val="accent2"/>
                </a:solidFill>
                <a:latin typeface="+mj-lt"/>
              </a:rPr>
              <a:t>BÀI 14</a:t>
            </a:r>
          </a:p>
        </p:txBody>
      </p:sp>
      <p:sp>
        <p:nvSpPr>
          <p:cNvPr id="3" name="TextBox 2">
            <a:extLst>
              <a:ext uri="{FF2B5EF4-FFF2-40B4-BE49-F238E27FC236}">
                <a16:creationId xmlns:a16="http://schemas.microsoft.com/office/drawing/2014/main" id="{2E5910A4-4648-45A7-A1E5-287DDCC00F12}"/>
              </a:ext>
            </a:extLst>
          </p:cNvPr>
          <p:cNvSpPr txBox="1"/>
          <p:nvPr/>
        </p:nvSpPr>
        <p:spPr>
          <a:xfrm>
            <a:off x="217714" y="1234169"/>
            <a:ext cx="6075364" cy="2862322"/>
          </a:xfrm>
          <a:prstGeom prst="rect">
            <a:avLst/>
          </a:prstGeom>
          <a:noFill/>
        </p:spPr>
        <p:txBody>
          <a:bodyPr wrap="square" rtlCol="0">
            <a:spAutoFit/>
          </a:bodyPr>
          <a:lstStyle/>
          <a:p>
            <a:pPr algn="ctr"/>
            <a:r>
              <a:rPr lang="vi-VN" sz="6000" dirty="0">
                <a:solidFill>
                  <a:srgbClr val="002060"/>
                </a:solidFill>
                <a:latin typeface="+mj-lt"/>
              </a:rPr>
              <a:t>TÌM HIỂU </a:t>
            </a:r>
          </a:p>
          <a:p>
            <a:pPr algn="ctr"/>
            <a:r>
              <a:rPr lang="vi-VN" sz="6000" dirty="0">
                <a:solidFill>
                  <a:srgbClr val="002060"/>
                </a:solidFill>
                <a:latin typeface="+mj-lt"/>
              </a:rPr>
              <a:t>QUY ĐỊNH </a:t>
            </a:r>
          </a:p>
          <a:p>
            <a:pPr algn="ctr"/>
            <a:r>
              <a:rPr lang="vi-VN" sz="6000" dirty="0">
                <a:solidFill>
                  <a:srgbClr val="002060"/>
                </a:solidFill>
                <a:latin typeface="+mj-lt"/>
              </a:rPr>
              <a:t>NƠI CÔNG CỘNG</a:t>
            </a:r>
          </a:p>
        </p:txBody>
      </p:sp>
    </p:spTree>
    <p:extLst>
      <p:ext uri="{BB962C8B-B14F-4D97-AF65-F5344CB8AC3E}">
        <p14:creationId xmlns:p14="http://schemas.microsoft.com/office/powerpoint/2010/main" val="1426881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2A5D39-6508-DE4C-A5B2-994BB8F8DBE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8000"/>
                    </a14:imgEffect>
                    <a14:imgEffect>
                      <a14:colorTemperature colorTemp="7200"/>
                    </a14:imgEffect>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50458" t="1120" r="-457" b="-1120"/>
          <a:stretch/>
        </p:blipFill>
        <p:spPr>
          <a:xfrm>
            <a:off x="1153912" y="888459"/>
            <a:ext cx="4725113" cy="5081081"/>
          </a:xfrm>
          <a:prstGeom prst="rect">
            <a:avLst/>
          </a:prstGeom>
        </p:spPr>
      </p:pic>
      <p:sp>
        <p:nvSpPr>
          <p:cNvPr id="5" name="TextBox 4">
            <a:extLst>
              <a:ext uri="{FF2B5EF4-FFF2-40B4-BE49-F238E27FC236}">
                <a16:creationId xmlns:a16="http://schemas.microsoft.com/office/drawing/2014/main" id="{9E267F48-83BB-5E40-A27D-8564CA2F616D}"/>
              </a:ext>
            </a:extLst>
          </p:cNvPr>
          <p:cNvSpPr txBox="1"/>
          <p:nvPr/>
        </p:nvSpPr>
        <p:spPr>
          <a:xfrm>
            <a:off x="6096000" y="2549301"/>
            <a:ext cx="5512230" cy="1951432"/>
          </a:xfrm>
          <a:prstGeom prst="rect">
            <a:avLst/>
          </a:prstGeom>
          <a:noFill/>
        </p:spPr>
        <p:txBody>
          <a:bodyPr wrap="square" rtlCol="0">
            <a:spAutoFit/>
          </a:bodyPr>
          <a:lstStyle/>
          <a:p>
            <a:pPr algn="ctr">
              <a:lnSpc>
                <a:spcPct val="150000"/>
              </a:lnSpc>
            </a:pPr>
            <a:r>
              <a:rPr lang="en-VN" sz="2800" dirty="0">
                <a:solidFill>
                  <a:srgbClr val="002060"/>
                </a:solidFill>
              </a:rPr>
              <a:t>Khi </a:t>
            </a:r>
            <a:r>
              <a:rPr lang="vi-VN" sz="2800" dirty="0">
                <a:solidFill>
                  <a:srgbClr val="002060"/>
                </a:solidFill>
              </a:rPr>
              <a:t>đến bãi biển: Giữ gìn vệ sinh chung, mặc áo phao khi đi bơi, đi cùng người lớn.</a:t>
            </a:r>
          </a:p>
        </p:txBody>
      </p:sp>
    </p:spTree>
    <p:extLst>
      <p:ext uri="{BB962C8B-B14F-4D97-AF65-F5344CB8AC3E}">
        <p14:creationId xmlns:p14="http://schemas.microsoft.com/office/powerpoint/2010/main" val="3004373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28A1BE0-E469-4869-8417-DE9B9EC6F2B4}"/>
              </a:ext>
            </a:extLst>
          </p:cNvPr>
          <p:cNvGrpSpPr/>
          <p:nvPr/>
        </p:nvGrpSpPr>
        <p:grpSpPr>
          <a:xfrm>
            <a:off x="537988" y="259719"/>
            <a:ext cx="2677424" cy="1274454"/>
            <a:chOff x="479771" y="4186500"/>
            <a:chExt cx="2677424" cy="1274454"/>
          </a:xfrm>
        </p:grpSpPr>
        <p:pic>
          <p:nvPicPr>
            <p:cNvPr id="3" name="Picture 2">
              <a:extLst>
                <a:ext uri="{FF2B5EF4-FFF2-40B4-BE49-F238E27FC236}">
                  <a16:creationId xmlns:a16="http://schemas.microsoft.com/office/drawing/2014/main" id="{8A137115-0E6C-4EB8-9AFF-E91DFB9C91F7}"/>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tretch>
              <a:fillRect/>
            </a:stretch>
          </p:blipFill>
          <p:spPr>
            <a:xfrm>
              <a:off x="479771" y="4186500"/>
              <a:ext cx="2677424" cy="1274454"/>
            </a:xfrm>
            <a:prstGeom prst="rect">
              <a:avLst/>
            </a:prstGeom>
          </p:spPr>
        </p:pic>
        <p:sp>
          <p:nvSpPr>
            <p:cNvPr id="4" name="TextBox 3">
              <a:extLst>
                <a:ext uri="{FF2B5EF4-FFF2-40B4-BE49-F238E27FC236}">
                  <a16:creationId xmlns:a16="http://schemas.microsoft.com/office/drawing/2014/main" id="{99733AAB-E5E3-46A1-9F4E-0452DF37F2DF}"/>
                </a:ext>
              </a:extLst>
            </p:cNvPr>
            <p:cNvSpPr txBox="1"/>
            <p:nvPr/>
          </p:nvSpPr>
          <p:spPr>
            <a:xfrm>
              <a:off x="1148949" y="4550361"/>
              <a:ext cx="1797287" cy="523220"/>
            </a:xfrm>
            <a:prstGeom prst="rect">
              <a:avLst/>
            </a:prstGeom>
            <a:noFill/>
          </p:spPr>
          <p:txBody>
            <a:bodyPr wrap="none" rtlCol="0">
              <a:spAutoFit/>
            </a:bodyPr>
            <a:lstStyle/>
            <a:p>
              <a:r>
                <a:rPr lang="vi-VN" sz="2800" b="1" dirty="0">
                  <a:solidFill>
                    <a:schemeClr val="accent2"/>
                  </a:solidFill>
                  <a:latin typeface="+mj-lt"/>
                </a:rPr>
                <a:t>VẬN DỤNG</a:t>
              </a:r>
            </a:p>
          </p:txBody>
        </p:sp>
      </p:grpSp>
      <p:sp>
        <p:nvSpPr>
          <p:cNvPr id="6" name="TextBox 5">
            <a:extLst>
              <a:ext uri="{FF2B5EF4-FFF2-40B4-BE49-F238E27FC236}">
                <a16:creationId xmlns:a16="http://schemas.microsoft.com/office/drawing/2014/main" id="{914F83CF-2475-CC43-A670-4B855B5684FD}"/>
              </a:ext>
            </a:extLst>
          </p:cNvPr>
          <p:cNvSpPr txBox="1"/>
          <p:nvPr/>
        </p:nvSpPr>
        <p:spPr>
          <a:xfrm>
            <a:off x="731043" y="1534173"/>
            <a:ext cx="10729913" cy="1154290"/>
          </a:xfrm>
          <a:prstGeom prst="rect">
            <a:avLst/>
          </a:prstGeom>
          <a:noFill/>
        </p:spPr>
        <p:txBody>
          <a:bodyPr wrap="square" rtlCol="0">
            <a:spAutoFit/>
          </a:bodyPr>
          <a:lstStyle/>
          <a:p>
            <a:pPr marL="285750" indent="-285750" algn="just">
              <a:lnSpc>
                <a:spcPct val="130000"/>
              </a:lnSpc>
              <a:buFont typeface="Arial" panose="020B0604020202020204" pitchFamily="34" charset="0"/>
              <a:buChar char="•"/>
            </a:pPr>
            <a:r>
              <a:rPr lang="en-VN" sz="2800" dirty="0"/>
              <a:t> </a:t>
            </a:r>
            <a:r>
              <a:rPr lang="en-VN" sz="2800" dirty="0">
                <a:solidFill>
                  <a:srgbClr val="002060"/>
                </a:solidFill>
              </a:rPr>
              <a:t>Chia sẻ với các bạn về những quy định ở nơi gia đình em đang sinh sống.</a:t>
            </a:r>
          </a:p>
        </p:txBody>
      </p:sp>
      <p:pic>
        <p:nvPicPr>
          <p:cNvPr id="7" name="Giữ Trật Tự Nơi Công Cộng.mp4" descr="Giữ Trật Tự Nơi Công Cộng.mp4">
            <a:hlinkClick r:id="" action="ppaction://media"/>
            <a:extLst>
              <a:ext uri="{FF2B5EF4-FFF2-40B4-BE49-F238E27FC236}">
                <a16:creationId xmlns:a16="http://schemas.microsoft.com/office/drawing/2014/main" id="{03799A19-6286-3642-AA7D-126155A9D4E9}"/>
              </a:ext>
            </a:extLst>
          </p:cNvPr>
          <p:cNvPicPr>
            <a:picLocks noChangeAspect="1"/>
          </p:cNvPicPr>
          <p:nvPr>
            <a:videoFile r:link="rId1"/>
            <p:extLst>
              <p:ext uri="{DAA4B4D4-6D71-4841-9C94-3DE7FCFB9230}">
                <p14:media xmlns:p14="http://schemas.microsoft.com/office/powerpoint/2010/main" r:embed="rId2">
                  <p14:trim st="10793.1008" end="64286.4247"/>
                </p14:media>
              </p:ext>
            </p:extLst>
          </p:nvPr>
        </p:nvPicPr>
        <p:blipFill>
          <a:blip r:embed="rId6"/>
          <a:stretch>
            <a:fillRect/>
          </a:stretch>
        </p:blipFill>
        <p:spPr>
          <a:xfrm>
            <a:off x="2694982" y="2189013"/>
            <a:ext cx="7838699" cy="4409268"/>
          </a:xfrm>
          <a:prstGeom prst="rect">
            <a:avLst/>
          </a:prstGeom>
        </p:spPr>
      </p:pic>
    </p:spTree>
    <p:extLst>
      <p:ext uri="{BB962C8B-B14F-4D97-AF65-F5344CB8AC3E}">
        <p14:creationId xmlns:p14="http://schemas.microsoft.com/office/powerpoint/2010/main" val="923987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29128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cTn>
                <p:tgtEl>
                  <p:spTgt spid="7"/>
                </p:tgtEl>
              </p:cMediaNode>
            </p:video>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childTnLst>
        </p:cTn>
      </p:par>
    </p:tnLst>
    <p:bldLst>
      <p:bldP spid="6"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470560-20FD-4E40-87F0-500C9498A5F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43000"/>
                    </a14:imgEffect>
                  </a14:imgLayer>
                </a14:imgProps>
              </a:ext>
              <a:ext uri="{28A0092B-C50C-407E-A947-70E740481C1C}">
                <a14:useLocalDpi xmlns:a14="http://schemas.microsoft.com/office/drawing/2010/main" val="0"/>
              </a:ext>
            </a:extLst>
          </a:blip>
          <a:stretch>
            <a:fillRect/>
          </a:stretch>
        </p:blipFill>
        <p:spPr>
          <a:xfrm>
            <a:off x="3205392" y="2960176"/>
            <a:ext cx="8180695" cy="3213434"/>
          </a:xfrm>
          <a:prstGeom prst="rect">
            <a:avLst/>
          </a:prstGeom>
        </p:spPr>
      </p:pic>
      <p:pic>
        <p:nvPicPr>
          <p:cNvPr id="4" name="Picture 2" descr="Cute children playing at pencil house Premium Vector">
            <a:extLst>
              <a:ext uri="{FF2B5EF4-FFF2-40B4-BE49-F238E27FC236}">
                <a16:creationId xmlns:a16="http://schemas.microsoft.com/office/drawing/2014/main" id="{22EA5111-4BB0-451D-B093-72EC1A40CB08}"/>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2857" y="448330"/>
            <a:ext cx="4644572" cy="5905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0169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89C4AD2-46DF-4322-9806-A3ACA214062A}"/>
              </a:ext>
            </a:extLst>
          </p:cNvPr>
          <p:cNvGrpSpPr/>
          <p:nvPr/>
        </p:nvGrpSpPr>
        <p:grpSpPr>
          <a:xfrm>
            <a:off x="500062" y="381715"/>
            <a:ext cx="2886686" cy="975278"/>
            <a:chOff x="500062" y="381715"/>
            <a:chExt cx="2886686" cy="975278"/>
          </a:xfrm>
        </p:grpSpPr>
        <p:pic>
          <p:nvPicPr>
            <p:cNvPr id="9" name="Picture 8">
              <a:extLst>
                <a:ext uri="{FF2B5EF4-FFF2-40B4-BE49-F238E27FC236}">
                  <a16:creationId xmlns:a16="http://schemas.microsoft.com/office/drawing/2014/main" id="{7B184F5B-7CAC-4B80-B156-8C694C9E3AB4}"/>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500062" y="381715"/>
              <a:ext cx="1170334" cy="975278"/>
            </a:xfrm>
            <a:prstGeom prst="rect">
              <a:avLst/>
            </a:prstGeom>
          </p:spPr>
        </p:pic>
        <p:sp>
          <p:nvSpPr>
            <p:cNvPr id="10" name="TextBox 9">
              <a:extLst>
                <a:ext uri="{FF2B5EF4-FFF2-40B4-BE49-F238E27FC236}">
                  <a16:creationId xmlns:a16="http://schemas.microsoft.com/office/drawing/2014/main" id="{E9414956-4A62-4264-A537-DD96800310E3}"/>
                </a:ext>
              </a:extLst>
            </p:cNvPr>
            <p:cNvSpPr txBox="1"/>
            <p:nvPr/>
          </p:nvSpPr>
          <p:spPr>
            <a:xfrm>
              <a:off x="1493281" y="639505"/>
              <a:ext cx="1893467" cy="523220"/>
            </a:xfrm>
            <a:prstGeom prst="rect">
              <a:avLst/>
            </a:prstGeom>
            <a:noFill/>
          </p:spPr>
          <p:txBody>
            <a:bodyPr wrap="none" rtlCol="0">
              <a:spAutoFit/>
            </a:bodyPr>
            <a:lstStyle/>
            <a:p>
              <a:r>
                <a:rPr lang="vi-VN" sz="2800" b="1" dirty="0">
                  <a:solidFill>
                    <a:srgbClr val="F78609"/>
                  </a:solidFill>
                  <a:latin typeface="+mj-lt"/>
                </a:rPr>
                <a:t>KHỞI ĐỘNG</a:t>
              </a:r>
            </a:p>
          </p:txBody>
        </p:sp>
      </p:grpSp>
      <p:sp>
        <p:nvSpPr>
          <p:cNvPr id="14" name="TextBox 13">
            <a:extLst>
              <a:ext uri="{FF2B5EF4-FFF2-40B4-BE49-F238E27FC236}">
                <a16:creationId xmlns:a16="http://schemas.microsoft.com/office/drawing/2014/main" id="{FAEA7FC4-D621-4497-85F5-AC3F607BFD6A}"/>
              </a:ext>
            </a:extLst>
          </p:cNvPr>
          <p:cNvSpPr txBox="1"/>
          <p:nvPr/>
        </p:nvSpPr>
        <p:spPr>
          <a:xfrm>
            <a:off x="3619381" y="415747"/>
            <a:ext cx="6211957" cy="830997"/>
          </a:xfrm>
          <a:prstGeom prst="rect">
            <a:avLst/>
          </a:prstGeom>
          <a:noFill/>
        </p:spPr>
        <p:txBody>
          <a:bodyPr wrap="none" rtlCol="0">
            <a:spAutoFit/>
          </a:bodyPr>
          <a:lstStyle/>
          <a:p>
            <a:r>
              <a:rPr lang="vi-VN" sz="4800" b="1" dirty="0">
                <a:ln w="12700">
                  <a:solidFill>
                    <a:sysClr val="windowText" lastClr="000000"/>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j-lt"/>
              </a:rPr>
              <a:t>EM BÉ VÀ BÔNG HỒNG</a:t>
            </a:r>
          </a:p>
        </p:txBody>
      </p:sp>
      <p:pic>
        <p:nvPicPr>
          <p:cNvPr id="3" name="Picture 2">
            <a:extLst>
              <a:ext uri="{FF2B5EF4-FFF2-40B4-BE49-F238E27FC236}">
                <a16:creationId xmlns:a16="http://schemas.microsoft.com/office/drawing/2014/main" id="{182FF381-1884-F341-889F-F79F7BEE3954}"/>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46000"/>
                    </a14:imgEffect>
                    <a14:imgEffect>
                      <a14:colorTemperature colorTemp="7200"/>
                    </a14:imgEffect>
                    <a14:imgEffect>
                      <a14:saturation sat="200000"/>
                    </a14:imgEffect>
                    <a14:imgEffect>
                      <a14:brightnessContrast bright="3000"/>
                    </a14:imgEffect>
                  </a14:imgLayer>
                </a14:imgProps>
              </a:ext>
              <a:ext uri="{28A0092B-C50C-407E-A947-70E740481C1C}">
                <a14:useLocalDpi xmlns:a14="http://schemas.microsoft.com/office/drawing/2010/main" val="0"/>
              </a:ext>
            </a:extLst>
          </a:blip>
          <a:stretch>
            <a:fillRect/>
          </a:stretch>
        </p:blipFill>
        <p:spPr>
          <a:xfrm>
            <a:off x="2173584" y="1356993"/>
            <a:ext cx="8229254" cy="4556075"/>
          </a:xfrm>
          <a:prstGeom prst="rect">
            <a:avLst/>
          </a:prstGeom>
        </p:spPr>
      </p:pic>
      <p:grpSp>
        <p:nvGrpSpPr>
          <p:cNvPr id="11" name="Group 10">
            <a:extLst>
              <a:ext uri="{FF2B5EF4-FFF2-40B4-BE49-F238E27FC236}">
                <a16:creationId xmlns:a16="http://schemas.microsoft.com/office/drawing/2014/main" id="{00EA659A-8A6C-A94A-82AA-1E45E4FF95DE}"/>
              </a:ext>
            </a:extLst>
          </p:cNvPr>
          <p:cNvGrpSpPr/>
          <p:nvPr/>
        </p:nvGrpSpPr>
        <p:grpSpPr>
          <a:xfrm>
            <a:off x="1327666" y="5922584"/>
            <a:ext cx="9759977" cy="610853"/>
            <a:chOff x="569406" y="5749727"/>
            <a:chExt cx="9759977" cy="610853"/>
          </a:xfrm>
        </p:grpSpPr>
        <p:sp>
          <p:nvSpPr>
            <p:cNvPr id="12" name="TextBox 11">
              <a:extLst>
                <a:ext uri="{FF2B5EF4-FFF2-40B4-BE49-F238E27FC236}">
                  <a16:creationId xmlns:a16="http://schemas.microsoft.com/office/drawing/2014/main" id="{E9ABDB8E-19D6-0143-A861-3B98A6D88B56}"/>
                </a:ext>
              </a:extLst>
            </p:cNvPr>
            <p:cNvSpPr txBox="1"/>
            <p:nvPr/>
          </p:nvSpPr>
          <p:spPr>
            <a:xfrm flipH="1">
              <a:off x="1145567" y="5749727"/>
              <a:ext cx="9183816" cy="577850"/>
            </a:xfrm>
            <a:prstGeom prst="rect">
              <a:avLst/>
            </a:prstGeom>
            <a:noFill/>
          </p:spPr>
          <p:txBody>
            <a:bodyPr wrap="square" rtlCol="0">
              <a:spAutoFit/>
            </a:bodyPr>
            <a:lstStyle/>
            <a:p>
              <a:pPr algn="just">
                <a:lnSpc>
                  <a:spcPct val="150000"/>
                </a:lnSpc>
              </a:pPr>
              <a:r>
                <a:rPr lang="vi-VN" sz="2400" i="1" dirty="0">
                  <a:ln w="0">
                    <a:noFill/>
                  </a:ln>
                  <a:solidFill>
                    <a:srgbClr val="07060A"/>
                  </a:solidFill>
                </a:rPr>
                <a:t>Theo em, vì sao cô bé không hái hoa?</a:t>
              </a:r>
            </a:p>
          </p:txBody>
        </p:sp>
        <p:sp>
          <p:nvSpPr>
            <p:cNvPr id="13" name="Oval Callout 12">
              <a:extLst>
                <a:ext uri="{FF2B5EF4-FFF2-40B4-BE49-F238E27FC236}">
                  <a16:creationId xmlns:a16="http://schemas.microsoft.com/office/drawing/2014/main" id="{DFC6FBCD-2E1D-8D45-BD4D-1A4655012B23}"/>
                </a:ext>
              </a:extLst>
            </p:cNvPr>
            <p:cNvSpPr/>
            <p:nvPr/>
          </p:nvSpPr>
          <p:spPr>
            <a:xfrm>
              <a:off x="569406" y="5825254"/>
              <a:ext cx="576161" cy="535326"/>
            </a:xfrm>
            <a:prstGeom prst="wedgeEllipseCallout">
              <a:avLst>
                <a:gd name="adj1" fmla="val -43505"/>
                <a:gd name="adj2" fmla="val 55845"/>
              </a:avLst>
            </a:prstGeom>
            <a:solidFill>
              <a:srgbClr val="EF5F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200" dirty="0">
                  <a:solidFill>
                    <a:sysClr val="windowText" lastClr="000000"/>
                  </a:solidFill>
                  <a:latin typeface="UTM Cooper Black" panose="02040603050506020204" pitchFamily="18" charset="0"/>
                </a:rPr>
                <a:t>?</a:t>
              </a:r>
            </a:p>
          </p:txBody>
        </p:sp>
      </p:grpSp>
      <p:pic>
        <p:nvPicPr>
          <p:cNvPr id="5" name="Em bé và bông hồng.m4a" descr="Em bé và bông hồng.m4a">
            <a:hlinkClick r:id="" action="ppaction://media"/>
            <a:extLst>
              <a:ext uri="{FF2B5EF4-FFF2-40B4-BE49-F238E27FC236}">
                <a16:creationId xmlns:a16="http://schemas.microsoft.com/office/drawing/2014/main" id="{8D079166-2800-D146-AFA5-AF17C956C45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9470" y="5192756"/>
            <a:ext cx="812800" cy="812800"/>
          </a:xfrm>
          <a:prstGeom prst="rect">
            <a:avLst/>
          </a:prstGeom>
        </p:spPr>
      </p:pic>
    </p:spTree>
    <p:extLst>
      <p:ext uri="{BB962C8B-B14F-4D97-AF65-F5344CB8AC3E}">
        <p14:creationId xmlns:p14="http://schemas.microsoft.com/office/powerpoint/2010/main" val="252959418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32" presetClass="emph" presetSubtype="0" repeatCount="2000" fill="hold" grpId="1" nodeType="afterEffect">
                                      <p:stCondLst>
                                        <p:cond delay="0"/>
                                      </p:stCondLst>
                                      <p:childTnLst>
                                        <p:animRot by="120000">
                                          <p:cBhvr>
                                            <p:cTn id="10" dur="100" fill="hold">
                                              <p:stCondLst>
                                                <p:cond delay="0"/>
                                              </p:stCondLst>
                                            </p:cTn>
                                            <p:tgtEl>
                                              <p:spTgt spid="14"/>
                                            </p:tgtEl>
                                            <p:attrNameLst>
                                              <p:attrName>r</p:attrName>
                                            </p:attrNameLst>
                                          </p:cBhvr>
                                        </p:animRot>
                                        <p:animRot by="-240000">
                                          <p:cBhvr>
                                            <p:cTn id="11" dur="200" fill="hold">
                                              <p:stCondLst>
                                                <p:cond delay="200"/>
                                              </p:stCondLst>
                                            </p:cTn>
                                            <p:tgtEl>
                                              <p:spTgt spid="14"/>
                                            </p:tgtEl>
                                            <p:attrNameLst>
                                              <p:attrName>r</p:attrName>
                                            </p:attrNameLst>
                                          </p:cBhvr>
                                        </p:animRot>
                                        <p:animRot by="240000">
                                          <p:cBhvr>
                                            <p:cTn id="12" dur="200" fill="hold">
                                              <p:stCondLst>
                                                <p:cond delay="400"/>
                                              </p:stCondLst>
                                            </p:cTn>
                                            <p:tgtEl>
                                              <p:spTgt spid="14"/>
                                            </p:tgtEl>
                                            <p:attrNameLst>
                                              <p:attrName>r</p:attrName>
                                            </p:attrNameLst>
                                          </p:cBhvr>
                                        </p:animRot>
                                        <p:animRot by="-240000">
                                          <p:cBhvr>
                                            <p:cTn id="13" dur="200" fill="hold">
                                              <p:stCondLst>
                                                <p:cond delay="600"/>
                                              </p:stCondLst>
                                            </p:cTn>
                                            <p:tgtEl>
                                              <p:spTgt spid="14"/>
                                            </p:tgtEl>
                                            <p:attrNameLst>
                                              <p:attrName>r</p:attrName>
                                            </p:attrNameLst>
                                          </p:cBhvr>
                                        </p:animRot>
                                        <p:animRot by="120000">
                                          <p:cBhvr>
                                            <p:cTn id="14" dur="200" fill="hold">
                                              <p:stCondLst>
                                                <p:cond delay="800"/>
                                              </p:stCondLst>
                                            </p:cTn>
                                            <p:tgtEl>
                                              <p:spTgt spid="14"/>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14:presetBounceEnd="50000">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14:bounceEnd="50000">
                                          <p:cBhvr additive="base">
                                            <p:cTn id="24" dur="1500" fill="hold"/>
                                            <p:tgtEl>
                                              <p:spTgt spid="11"/>
                                            </p:tgtEl>
                                            <p:attrNameLst>
                                              <p:attrName>ppt_x</p:attrName>
                                            </p:attrNameLst>
                                          </p:cBhvr>
                                          <p:tavLst>
                                            <p:tav tm="0">
                                              <p:val>
                                                <p:strVal val="0-#ppt_w/2"/>
                                              </p:val>
                                            </p:tav>
                                            <p:tav tm="100000">
                                              <p:val>
                                                <p:strVal val="#ppt_x"/>
                                              </p:val>
                                            </p:tav>
                                          </p:tavLst>
                                        </p:anim>
                                        <p:anim calcmode="lin" valueType="num" p14:bounceEnd="50000">
                                          <p:cBhvr additive="base">
                                            <p:cTn id="25" dur="1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mediacall" presetSubtype="0" fill="hold" nodeType="clickEffect">
                                      <p:stCondLst>
                                        <p:cond delay="0"/>
                                      </p:stCondLst>
                                      <p:childTnLst>
                                        <p:cmd type="call" cmd="playFrom(0.0)">
                                          <p:cBhvr>
                                            <p:cTn id="29" dur="439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5"/>
                    </p:tgtEl>
                  </p:cMediaNode>
                </p:audio>
              </p:childTnLst>
            </p:cTn>
          </p:par>
        </p:tnLst>
        <p:bldLst>
          <p:bldP spid="14" grpId="0"/>
          <p:bldP spid="14"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32" presetClass="emph" presetSubtype="0" repeatCount="2000" fill="hold" grpId="1" nodeType="afterEffect">
                                      <p:stCondLst>
                                        <p:cond delay="0"/>
                                      </p:stCondLst>
                                      <p:childTnLst>
                                        <p:animRot by="120000">
                                          <p:cBhvr>
                                            <p:cTn id="10" dur="100" fill="hold">
                                              <p:stCondLst>
                                                <p:cond delay="0"/>
                                              </p:stCondLst>
                                            </p:cTn>
                                            <p:tgtEl>
                                              <p:spTgt spid="14"/>
                                            </p:tgtEl>
                                            <p:attrNameLst>
                                              <p:attrName>r</p:attrName>
                                            </p:attrNameLst>
                                          </p:cBhvr>
                                        </p:animRot>
                                        <p:animRot by="-240000">
                                          <p:cBhvr>
                                            <p:cTn id="11" dur="200" fill="hold">
                                              <p:stCondLst>
                                                <p:cond delay="200"/>
                                              </p:stCondLst>
                                            </p:cTn>
                                            <p:tgtEl>
                                              <p:spTgt spid="14"/>
                                            </p:tgtEl>
                                            <p:attrNameLst>
                                              <p:attrName>r</p:attrName>
                                            </p:attrNameLst>
                                          </p:cBhvr>
                                        </p:animRot>
                                        <p:animRot by="240000">
                                          <p:cBhvr>
                                            <p:cTn id="12" dur="200" fill="hold">
                                              <p:stCondLst>
                                                <p:cond delay="400"/>
                                              </p:stCondLst>
                                            </p:cTn>
                                            <p:tgtEl>
                                              <p:spTgt spid="14"/>
                                            </p:tgtEl>
                                            <p:attrNameLst>
                                              <p:attrName>r</p:attrName>
                                            </p:attrNameLst>
                                          </p:cBhvr>
                                        </p:animRot>
                                        <p:animRot by="-240000">
                                          <p:cBhvr>
                                            <p:cTn id="13" dur="200" fill="hold">
                                              <p:stCondLst>
                                                <p:cond delay="600"/>
                                              </p:stCondLst>
                                            </p:cTn>
                                            <p:tgtEl>
                                              <p:spTgt spid="14"/>
                                            </p:tgtEl>
                                            <p:attrNameLst>
                                              <p:attrName>r</p:attrName>
                                            </p:attrNameLst>
                                          </p:cBhvr>
                                        </p:animRot>
                                        <p:animRot by="120000">
                                          <p:cBhvr>
                                            <p:cTn id="14" dur="200" fill="hold">
                                              <p:stCondLst>
                                                <p:cond delay="800"/>
                                              </p:stCondLst>
                                            </p:cTn>
                                            <p:tgtEl>
                                              <p:spTgt spid="14"/>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1500" fill="hold"/>
                                            <p:tgtEl>
                                              <p:spTgt spid="11"/>
                                            </p:tgtEl>
                                            <p:attrNameLst>
                                              <p:attrName>ppt_x</p:attrName>
                                            </p:attrNameLst>
                                          </p:cBhvr>
                                          <p:tavLst>
                                            <p:tav tm="0">
                                              <p:val>
                                                <p:strVal val="0-#ppt_w/2"/>
                                              </p:val>
                                            </p:tav>
                                            <p:tav tm="100000">
                                              <p:val>
                                                <p:strVal val="#ppt_x"/>
                                              </p:val>
                                            </p:tav>
                                          </p:tavLst>
                                        </p:anim>
                                        <p:anim calcmode="lin" valueType="num">
                                          <p:cBhvr additive="base">
                                            <p:cTn id="25" dur="1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mediacall" presetSubtype="0" fill="hold" nodeType="clickEffect">
                                      <p:stCondLst>
                                        <p:cond delay="0"/>
                                      </p:stCondLst>
                                      <p:childTnLst>
                                        <p:cmd type="call" cmd="playFrom(0.0)">
                                          <p:cBhvr>
                                            <p:cTn id="29" dur="439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5"/>
                    </p:tgtEl>
                  </p:cMediaNode>
                </p:audio>
              </p:childTnLst>
            </p:cTn>
          </p:par>
        </p:tnLst>
        <p:bldLst>
          <p:bldP spid="14" grpId="0"/>
          <p:bldP spid="14" grpId="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721ACAF-E757-7348-959A-D546308D135A}"/>
              </a:ext>
            </a:extLst>
          </p:cNvPr>
          <p:cNvGrpSpPr/>
          <p:nvPr/>
        </p:nvGrpSpPr>
        <p:grpSpPr>
          <a:xfrm>
            <a:off x="1180397" y="762984"/>
            <a:ext cx="10892689" cy="5554163"/>
            <a:chOff x="1180397" y="762984"/>
            <a:chExt cx="10892689" cy="5554163"/>
          </a:xfrm>
        </p:grpSpPr>
        <p:grpSp>
          <p:nvGrpSpPr>
            <p:cNvPr id="44" name="Group 43">
              <a:extLst>
                <a:ext uri="{FF2B5EF4-FFF2-40B4-BE49-F238E27FC236}">
                  <a16:creationId xmlns:a16="http://schemas.microsoft.com/office/drawing/2014/main" id="{FD6313C8-97EB-604E-9895-A27EA87706B3}"/>
                </a:ext>
              </a:extLst>
            </p:cNvPr>
            <p:cNvGrpSpPr/>
            <p:nvPr/>
          </p:nvGrpSpPr>
          <p:grpSpPr>
            <a:xfrm>
              <a:off x="1180397" y="762984"/>
              <a:ext cx="10040451" cy="5109759"/>
              <a:chOff x="768927" y="1641595"/>
              <a:chExt cx="5340928" cy="2511698"/>
            </a:xfrm>
          </p:grpSpPr>
          <p:grpSp>
            <p:nvGrpSpPr>
              <p:cNvPr id="45" name="Group 44">
                <a:extLst>
                  <a:ext uri="{FF2B5EF4-FFF2-40B4-BE49-F238E27FC236}">
                    <a16:creationId xmlns:a16="http://schemas.microsoft.com/office/drawing/2014/main" id="{FF64EC9A-7491-D547-8DCE-A7E69ECE291A}"/>
                  </a:ext>
                </a:extLst>
              </p:cNvPr>
              <p:cNvGrpSpPr/>
              <p:nvPr/>
            </p:nvGrpSpPr>
            <p:grpSpPr>
              <a:xfrm>
                <a:off x="768927" y="1641595"/>
                <a:ext cx="5340928" cy="2511698"/>
                <a:chOff x="768927" y="1641595"/>
                <a:chExt cx="5340928" cy="2511698"/>
              </a:xfrm>
            </p:grpSpPr>
            <p:sp>
              <p:nvSpPr>
                <p:cNvPr id="47" name="Rectangle 14">
                  <a:extLst>
                    <a:ext uri="{FF2B5EF4-FFF2-40B4-BE49-F238E27FC236}">
                      <a16:creationId xmlns:a16="http://schemas.microsoft.com/office/drawing/2014/main" id="{BA9DB7F7-4270-5C4D-AB11-80BE0A9F3097}"/>
                    </a:ext>
                  </a:extLst>
                </p:cNvPr>
                <p:cNvSpPr/>
                <p:nvPr/>
              </p:nvSpPr>
              <p:spPr>
                <a:xfrm>
                  <a:off x="2820697" y="1661594"/>
                  <a:ext cx="1269423" cy="589771"/>
                </a:xfrm>
                <a:custGeom>
                  <a:avLst/>
                  <a:gdLst>
                    <a:gd name="connsiteX0" fmla="*/ 0 w 1059873"/>
                    <a:gd name="connsiteY0" fmla="*/ 0 h 561109"/>
                    <a:gd name="connsiteX1" fmla="*/ 1059873 w 1059873"/>
                    <a:gd name="connsiteY1" fmla="*/ 0 h 561109"/>
                    <a:gd name="connsiteX2" fmla="*/ 1059873 w 1059873"/>
                    <a:gd name="connsiteY2" fmla="*/ 561109 h 561109"/>
                    <a:gd name="connsiteX3" fmla="*/ 0 w 1059873"/>
                    <a:gd name="connsiteY3" fmla="*/ 561109 h 561109"/>
                    <a:gd name="connsiteX4" fmla="*/ 0 w 1059873"/>
                    <a:gd name="connsiteY4" fmla="*/ 0 h 561109"/>
                    <a:gd name="connsiteX0" fmla="*/ 23813 w 1059873"/>
                    <a:gd name="connsiteY0" fmla="*/ 23812 h 561109"/>
                    <a:gd name="connsiteX1" fmla="*/ 1059873 w 1059873"/>
                    <a:gd name="connsiteY1" fmla="*/ 0 h 561109"/>
                    <a:gd name="connsiteX2" fmla="*/ 1059873 w 1059873"/>
                    <a:gd name="connsiteY2" fmla="*/ 561109 h 561109"/>
                    <a:gd name="connsiteX3" fmla="*/ 0 w 1059873"/>
                    <a:gd name="connsiteY3" fmla="*/ 561109 h 561109"/>
                    <a:gd name="connsiteX4" fmla="*/ 23813 w 1059873"/>
                    <a:gd name="connsiteY4" fmla="*/ 23812 h 561109"/>
                    <a:gd name="connsiteX0" fmla="*/ 33338 w 1059873"/>
                    <a:gd name="connsiteY0" fmla="*/ 66675 h 561109"/>
                    <a:gd name="connsiteX1" fmla="*/ 1059873 w 1059873"/>
                    <a:gd name="connsiteY1" fmla="*/ 0 h 561109"/>
                    <a:gd name="connsiteX2" fmla="*/ 1059873 w 1059873"/>
                    <a:gd name="connsiteY2" fmla="*/ 561109 h 561109"/>
                    <a:gd name="connsiteX3" fmla="*/ 0 w 1059873"/>
                    <a:gd name="connsiteY3" fmla="*/ 561109 h 561109"/>
                    <a:gd name="connsiteX4" fmla="*/ 33338 w 1059873"/>
                    <a:gd name="connsiteY4" fmla="*/ 66675 h 561109"/>
                    <a:gd name="connsiteX0" fmla="*/ 38101 w 1059873"/>
                    <a:gd name="connsiteY0" fmla="*/ 28575 h 561109"/>
                    <a:gd name="connsiteX1" fmla="*/ 1059873 w 1059873"/>
                    <a:gd name="connsiteY1" fmla="*/ 0 h 561109"/>
                    <a:gd name="connsiteX2" fmla="*/ 1059873 w 1059873"/>
                    <a:gd name="connsiteY2" fmla="*/ 561109 h 561109"/>
                    <a:gd name="connsiteX3" fmla="*/ 0 w 1059873"/>
                    <a:gd name="connsiteY3" fmla="*/ 561109 h 561109"/>
                    <a:gd name="connsiteX4" fmla="*/ 38101 w 1059873"/>
                    <a:gd name="connsiteY4" fmla="*/ 28575 h 561109"/>
                    <a:gd name="connsiteX0" fmla="*/ 138114 w 1159886"/>
                    <a:gd name="connsiteY0" fmla="*/ 28575 h 561109"/>
                    <a:gd name="connsiteX1" fmla="*/ 1159886 w 1159886"/>
                    <a:gd name="connsiteY1" fmla="*/ 0 h 561109"/>
                    <a:gd name="connsiteX2" fmla="*/ 1159886 w 1159886"/>
                    <a:gd name="connsiteY2" fmla="*/ 561109 h 561109"/>
                    <a:gd name="connsiteX3" fmla="*/ 0 w 1159886"/>
                    <a:gd name="connsiteY3" fmla="*/ 551584 h 561109"/>
                    <a:gd name="connsiteX4" fmla="*/ 138114 w 1159886"/>
                    <a:gd name="connsiteY4" fmla="*/ 28575 h 561109"/>
                    <a:gd name="connsiteX0" fmla="*/ 138114 w 1259898"/>
                    <a:gd name="connsiteY0" fmla="*/ 0 h 532534"/>
                    <a:gd name="connsiteX1" fmla="*/ 1259898 w 1259898"/>
                    <a:gd name="connsiteY1" fmla="*/ 19050 h 532534"/>
                    <a:gd name="connsiteX2" fmla="*/ 1159886 w 1259898"/>
                    <a:gd name="connsiteY2" fmla="*/ 532534 h 532534"/>
                    <a:gd name="connsiteX3" fmla="*/ 0 w 1259898"/>
                    <a:gd name="connsiteY3" fmla="*/ 523009 h 532534"/>
                    <a:gd name="connsiteX4" fmla="*/ 138114 w 1259898"/>
                    <a:gd name="connsiteY4" fmla="*/ 0 h 532534"/>
                    <a:gd name="connsiteX0" fmla="*/ 138114 w 1259898"/>
                    <a:gd name="connsiteY0" fmla="*/ 0 h 570634"/>
                    <a:gd name="connsiteX1" fmla="*/ 1259898 w 1259898"/>
                    <a:gd name="connsiteY1" fmla="*/ 19050 h 570634"/>
                    <a:gd name="connsiteX2" fmla="*/ 1112261 w 1259898"/>
                    <a:gd name="connsiteY2" fmla="*/ 570634 h 570634"/>
                    <a:gd name="connsiteX3" fmla="*/ 0 w 1259898"/>
                    <a:gd name="connsiteY3" fmla="*/ 523009 h 570634"/>
                    <a:gd name="connsiteX4" fmla="*/ 138114 w 1259898"/>
                    <a:gd name="connsiteY4"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47639 w 1269423"/>
                    <a:gd name="connsiteY0" fmla="*/ 0 h 570634"/>
                    <a:gd name="connsiteX1" fmla="*/ 1269423 w 1269423"/>
                    <a:gd name="connsiteY1" fmla="*/ 19050 h 570634"/>
                    <a:gd name="connsiteX2" fmla="*/ 1121786 w 1269423"/>
                    <a:gd name="connsiteY2" fmla="*/ 570634 h 570634"/>
                    <a:gd name="connsiteX3" fmla="*/ 265402 w 1269423"/>
                    <a:gd name="connsiteY3" fmla="*/ 548119 h 570634"/>
                    <a:gd name="connsiteX4" fmla="*/ 0 w 1269423"/>
                    <a:gd name="connsiteY4" fmla="*/ 508722 h 570634"/>
                    <a:gd name="connsiteX5" fmla="*/ 147639 w 1269423"/>
                    <a:gd name="connsiteY5" fmla="*/ 0 h 570634"/>
                    <a:gd name="connsiteX0" fmla="*/ 147639 w 1269423"/>
                    <a:gd name="connsiteY0" fmla="*/ 0 h 570634"/>
                    <a:gd name="connsiteX1" fmla="*/ 1269423 w 1269423"/>
                    <a:gd name="connsiteY1" fmla="*/ 19050 h 570634"/>
                    <a:gd name="connsiteX2" fmla="*/ 1121786 w 1269423"/>
                    <a:gd name="connsiteY2" fmla="*/ 570634 h 570634"/>
                    <a:gd name="connsiteX3" fmla="*/ 265402 w 1269423"/>
                    <a:gd name="connsiteY3" fmla="*/ 548119 h 570634"/>
                    <a:gd name="connsiteX4" fmla="*/ 0 w 1269423"/>
                    <a:gd name="connsiteY4" fmla="*/ 508722 h 570634"/>
                    <a:gd name="connsiteX5" fmla="*/ 147639 w 1269423"/>
                    <a:gd name="connsiteY5" fmla="*/ 0 h 570634"/>
                    <a:gd name="connsiteX0" fmla="*/ 123826 w 1269423"/>
                    <a:gd name="connsiteY0" fmla="*/ 0 h 556347"/>
                    <a:gd name="connsiteX1" fmla="*/ 1269423 w 1269423"/>
                    <a:gd name="connsiteY1" fmla="*/ 4763 h 556347"/>
                    <a:gd name="connsiteX2" fmla="*/ 1121786 w 1269423"/>
                    <a:gd name="connsiteY2" fmla="*/ 556347 h 556347"/>
                    <a:gd name="connsiteX3" fmla="*/ 265402 w 1269423"/>
                    <a:gd name="connsiteY3" fmla="*/ 533832 h 556347"/>
                    <a:gd name="connsiteX4" fmla="*/ 0 w 1269423"/>
                    <a:gd name="connsiteY4" fmla="*/ 494435 h 556347"/>
                    <a:gd name="connsiteX5" fmla="*/ 123826 w 1269423"/>
                    <a:gd name="connsiteY5" fmla="*/ 0 h 556347"/>
                    <a:gd name="connsiteX0" fmla="*/ 123826 w 1269423"/>
                    <a:gd name="connsiteY0" fmla="*/ 0 h 556347"/>
                    <a:gd name="connsiteX1" fmla="*/ 1269423 w 1269423"/>
                    <a:gd name="connsiteY1" fmla="*/ 4763 h 556347"/>
                    <a:gd name="connsiteX2" fmla="*/ 1121786 w 1269423"/>
                    <a:gd name="connsiteY2" fmla="*/ 556347 h 556347"/>
                    <a:gd name="connsiteX3" fmla="*/ 265402 w 1269423"/>
                    <a:gd name="connsiteY3" fmla="*/ 533832 h 556347"/>
                    <a:gd name="connsiteX4" fmla="*/ 0 w 1269423"/>
                    <a:gd name="connsiteY4" fmla="*/ 494435 h 556347"/>
                    <a:gd name="connsiteX5" fmla="*/ 123826 w 1269423"/>
                    <a:gd name="connsiteY5" fmla="*/ 0 h 556347"/>
                    <a:gd name="connsiteX0" fmla="*/ 123826 w 1269423"/>
                    <a:gd name="connsiteY0" fmla="*/ 0 h 556347"/>
                    <a:gd name="connsiteX1" fmla="*/ 1269423 w 1269423"/>
                    <a:gd name="connsiteY1" fmla="*/ 4763 h 556347"/>
                    <a:gd name="connsiteX2" fmla="*/ 1121786 w 1269423"/>
                    <a:gd name="connsiteY2" fmla="*/ 556347 h 556347"/>
                    <a:gd name="connsiteX3" fmla="*/ 265402 w 1269423"/>
                    <a:gd name="connsiteY3" fmla="*/ 533832 h 556347"/>
                    <a:gd name="connsiteX4" fmla="*/ 0 w 1269423"/>
                    <a:gd name="connsiteY4" fmla="*/ 494435 h 556347"/>
                    <a:gd name="connsiteX5" fmla="*/ 123826 w 1269423"/>
                    <a:gd name="connsiteY5" fmla="*/ 0 h 556347"/>
                    <a:gd name="connsiteX0" fmla="*/ 123826 w 1269423"/>
                    <a:gd name="connsiteY0" fmla="*/ 47869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47869 h 604216"/>
                    <a:gd name="connsiteX0" fmla="*/ 123826 w 1269423"/>
                    <a:gd name="connsiteY0" fmla="*/ 47869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47869 h 604216"/>
                    <a:gd name="connsiteX0" fmla="*/ 123826 w 1269423"/>
                    <a:gd name="connsiteY0" fmla="*/ 47869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47869 h 604216"/>
                    <a:gd name="connsiteX0" fmla="*/ 123826 w 1269423"/>
                    <a:gd name="connsiteY0" fmla="*/ 47869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47869 h 604216"/>
                    <a:gd name="connsiteX0" fmla="*/ 123826 w 1269423"/>
                    <a:gd name="connsiteY0" fmla="*/ 57394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57394 h 604216"/>
                    <a:gd name="connsiteX0" fmla="*/ 123826 w 1269423"/>
                    <a:gd name="connsiteY0" fmla="*/ 57394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57394 h 604216"/>
                    <a:gd name="connsiteX0" fmla="*/ 123826 w 1269423"/>
                    <a:gd name="connsiteY0" fmla="*/ 50744 h 597566"/>
                    <a:gd name="connsiteX1" fmla="*/ 465428 w 1269423"/>
                    <a:gd name="connsiteY1" fmla="*/ 8314 h 597566"/>
                    <a:gd name="connsiteX2" fmla="*/ 598778 w 1269423"/>
                    <a:gd name="connsiteY2" fmla="*/ 32126 h 597566"/>
                    <a:gd name="connsiteX3" fmla="*/ 1269423 w 1269423"/>
                    <a:gd name="connsiteY3" fmla="*/ 45982 h 597566"/>
                    <a:gd name="connsiteX4" fmla="*/ 1121786 w 1269423"/>
                    <a:gd name="connsiteY4" fmla="*/ 597566 h 597566"/>
                    <a:gd name="connsiteX5" fmla="*/ 265402 w 1269423"/>
                    <a:gd name="connsiteY5" fmla="*/ 575051 h 597566"/>
                    <a:gd name="connsiteX6" fmla="*/ 0 w 1269423"/>
                    <a:gd name="connsiteY6" fmla="*/ 535654 h 597566"/>
                    <a:gd name="connsiteX7" fmla="*/ 123826 w 1269423"/>
                    <a:gd name="connsiteY7" fmla="*/ 50744 h 597566"/>
                    <a:gd name="connsiteX0" fmla="*/ 123826 w 1269423"/>
                    <a:gd name="connsiteY0" fmla="*/ 49637 h 596459"/>
                    <a:gd name="connsiteX1" fmla="*/ 465428 w 1269423"/>
                    <a:gd name="connsiteY1" fmla="*/ 7207 h 596459"/>
                    <a:gd name="connsiteX2" fmla="*/ 598778 w 1269423"/>
                    <a:gd name="connsiteY2" fmla="*/ 31019 h 596459"/>
                    <a:gd name="connsiteX3" fmla="*/ 794041 w 1269423"/>
                    <a:gd name="connsiteY3" fmla="*/ 35782 h 596459"/>
                    <a:gd name="connsiteX4" fmla="*/ 1269423 w 1269423"/>
                    <a:gd name="connsiteY4" fmla="*/ 44875 h 596459"/>
                    <a:gd name="connsiteX5" fmla="*/ 1121786 w 1269423"/>
                    <a:gd name="connsiteY5" fmla="*/ 596459 h 596459"/>
                    <a:gd name="connsiteX6" fmla="*/ 265402 w 1269423"/>
                    <a:gd name="connsiteY6" fmla="*/ 573944 h 596459"/>
                    <a:gd name="connsiteX7" fmla="*/ 0 w 1269423"/>
                    <a:gd name="connsiteY7" fmla="*/ 534547 h 596459"/>
                    <a:gd name="connsiteX8" fmla="*/ 123826 w 1269423"/>
                    <a:gd name="connsiteY8" fmla="*/ 49637 h 596459"/>
                    <a:gd name="connsiteX0" fmla="*/ 123826 w 1269423"/>
                    <a:gd name="connsiteY0" fmla="*/ 43695 h 590517"/>
                    <a:gd name="connsiteX1" fmla="*/ 465428 w 1269423"/>
                    <a:gd name="connsiteY1" fmla="*/ 1265 h 590517"/>
                    <a:gd name="connsiteX2" fmla="*/ 598778 w 1269423"/>
                    <a:gd name="connsiteY2" fmla="*/ 25077 h 590517"/>
                    <a:gd name="connsiteX3" fmla="*/ 808329 w 1269423"/>
                    <a:gd name="connsiteY3" fmla="*/ 63177 h 590517"/>
                    <a:gd name="connsiteX4" fmla="*/ 1269423 w 1269423"/>
                    <a:gd name="connsiteY4" fmla="*/ 38933 h 590517"/>
                    <a:gd name="connsiteX5" fmla="*/ 1121786 w 1269423"/>
                    <a:gd name="connsiteY5" fmla="*/ 590517 h 590517"/>
                    <a:gd name="connsiteX6" fmla="*/ 265402 w 1269423"/>
                    <a:gd name="connsiteY6" fmla="*/ 568002 h 590517"/>
                    <a:gd name="connsiteX7" fmla="*/ 0 w 1269423"/>
                    <a:gd name="connsiteY7" fmla="*/ 528605 h 590517"/>
                    <a:gd name="connsiteX8" fmla="*/ 123826 w 1269423"/>
                    <a:gd name="connsiteY8" fmla="*/ 43695 h 590517"/>
                    <a:gd name="connsiteX0" fmla="*/ 123826 w 1269423"/>
                    <a:gd name="connsiteY0" fmla="*/ 49636 h 596458"/>
                    <a:gd name="connsiteX1" fmla="*/ 465428 w 1269423"/>
                    <a:gd name="connsiteY1" fmla="*/ 7206 h 596458"/>
                    <a:gd name="connsiteX2" fmla="*/ 598778 w 1269423"/>
                    <a:gd name="connsiteY2" fmla="*/ 31018 h 596458"/>
                    <a:gd name="connsiteX3" fmla="*/ 865479 w 1269423"/>
                    <a:gd name="connsiteY3" fmla="*/ 35780 h 596458"/>
                    <a:gd name="connsiteX4" fmla="*/ 1269423 w 1269423"/>
                    <a:gd name="connsiteY4" fmla="*/ 44874 h 596458"/>
                    <a:gd name="connsiteX5" fmla="*/ 1121786 w 1269423"/>
                    <a:gd name="connsiteY5" fmla="*/ 596458 h 596458"/>
                    <a:gd name="connsiteX6" fmla="*/ 265402 w 1269423"/>
                    <a:gd name="connsiteY6" fmla="*/ 573943 h 596458"/>
                    <a:gd name="connsiteX7" fmla="*/ 0 w 1269423"/>
                    <a:gd name="connsiteY7" fmla="*/ 534546 h 596458"/>
                    <a:gd name="connsiteX8" fmla="*/ 123826 w 1269423"/>
                    <a:gd name="connsiteY8" fmla="*/ 49636 h 596458"/>
                    <a:gd name="connsiteX0" fmla="*/ 123826 w 1269423"/>
                    <a:gd name="connsiteY0" fmla="*/ 49636 h 596458"/>
                    <a:gd name="connsiteX1" fmla="*/ 465428 w 1269423"/>
                    <a:gd name="connsiteY1" fmla="*/ 7206 h 596458"/>
                    <a:gd name="connsiteX2" fmla="*/ 598778 w 1269423"/>
                    <a:gd name="connsiteY2" fmla="*/ 31018 h 596458"/>
                    <a:gd name="connsiteX3" fmla="*/ 865479 w 1269423"/>
                    <a:gd name="connsiteY3" fmla="*/ 35780 h 596458"/>
                    <a:gd name="connsiteX4" fmla="*/ 1269423 w 1269423"/>
                    <a:gd name="connsiteY4" fmla="*/ 44874 h 596458"/>
                    <a:gd name="connsiteX5" fmla="*/ 1121786 w 1269423"/>
                    <a:gd name="connsiteY5" fmla="*/ 596458 h 596458"/>
                    <a:gd name="connsiteX6" fmla="*/ 265402 w 1269423"/>
                    <a:gd name="connsiteY6" fmla="*/ 573943 h 596458"/>
                    <a:gd name="connsiteX7" fmla="*/ 0 w 1269423"/>
                    <a:gd name="connsiteY7" fmla="*/ 534546 h 596458"/>
                    <a:gd name="connsiteX8" fmla="*/ 123826 w 1269423"/>
                    <a:gd name="connsiteY8" fmla="*/ 49636 h 596458"/>
                    <a:gd name="connsiteX0" fmla="*/ 123826 w 1269423"/>
                    <a:gd name="connsiteY0" fmla="*/ 49636 h 596458"/>
                    <a:gd name="connsiteX1" fmla="*/ 465428 w 1269423"/>
                    <a:gd name="connsiteY1" fmla="*/ 7206 h 596458"/>
                    <a:gd name="connsiteX2" fmla="*/ 660691 w 1269423"/>
                    <a:gd name="connsiteY2" fmla="*/ 54830 h 596458"/>
                    <a:gd name="connsiteX3" fmla="*/ 865479 w 1269423"/>
                    <a:gd name="connsiteY3" fmla="*/ 35780 h 596458"/>
                    <a:gd name="connsiteX4" fmla="*/ 1269423 w 1269423"/>
                    <a:gd name="connsiteY4" fmla="*/ 44874 h 596458"/>
                    <a:gd name="connsiteX5" fmla="*/ 1121786 w 1269423"/>
                    <a:gd name="connsiteY5" fmla="*/ 596458 h 596458"/>
                    <a:gd name="connsiteX6" fmla="*/ 265402 w 1269423"/>
                    <a:gd name="connsiteY6" fmla="*/ 573943 h 596458"/>
                    <a:gd name="connsiteX7" fmla="*/ 0 w 1269423"/>
                    <a:gd name="connsiteY7" fmla="*/ 534546 h 596458"/>
                    <a:gd name="connsiteX8" fmla="*/ 123826 w 1269423"/>
                    <a:gd name="connsiteY8" fmla="*/ 49636 h 596458"/>
                    <a:gd name="connsiteX0" fmla="*/ 123826 w 1269423"/>
                    <a:gd name="connsiteY0" fmla="*/ 49636 h 596458"/>
                    <a:gd name="connsiteX1" fmla="*/ 465428 w 1269423"/>
                    <a:gd name="connsiteY1" fmla="*/ 7206 h 596458"/>
                    <a:gd name="connsiteX2" fmla="*/ 679741 w 1269423"/>
                    <a:gd name="connsiteY2" fmla="*/ 73880 h 596458"/>
                    <a:gd name="connsiteX3" fmla="*/ 865479 w 1269423"/>
                    <a:gd name="connsiteY3" fmla="*/ 35780 h 596458"/>
                    <a:gd name="connsiteX4" fmla="*/ 1269423 w 1269423"/>
                    <a:gd name="connsiteY4" fmla="*/ 44874 h 596458"/>
                    <a:gd name="connsiteX5" fmla="*/ 1121786 w 1269423"/>
                    <a:gd name="connsiteY5" fmla="*/ 596458 h 596458"/>
                    <a:gd name="connsiteX6" fmla="*/ 265402 w 1269423"/>
                    <a:gd name="connsiteY6" fmla="*/ 573943 h 596458"/>
                    <a:gd name="connsiteX7" fmla="*/ 0 w 1269423"/>
                    <a:gd name="connsiteY7" fmla="*/ 534546 h 596458"/>
                    <a:gd name="connsiteX8" fmla="*/ 123826 w 1269423"/>
                    <a:gd name="connsiteY8" fmla="*/ 49636 h 596458"/>
                    <a:gd name="connsiteX0" fmla="*/ 123826 w 1269423"/>
                    <a:gd name="connsiteY0" fmla="*/ 45668 h 592490"/>
                    <a:gd name="connsiteX1" fmla="*/ 465428 w 1269423"/>
                    <a:gd name="connsiteY1" fmla="*/ 3238 h 592490"/>
                    <a:gd name="connsiteX2" fmla="*/ 679741 w 1269423"/>
                    <a:gd name="connsiteY2" fmla="*/ 69912 h 592490"/>
                    <a:gd name="connsiteX3" fmla="*/ 865479 w 1269423"/>
                    <a:gd name="connsiteY3" fmla="*/ 31812 h 592490"/>
                    <a:gd name="connsiteX4" fmla="*/ 1065503 w 1269423"/>
                    <a:gd name="connsiteY4" fmla="*/ 50863 h 592490"/>
                    <a:gd name="connsiteX5" fmla="*/ 1269423 w 1269423"/>
                    <a:gd name="connsiteY5" fmla="*/ 40906 h 592490"/>
                    <a:gd name="connsiteX6" fmla="*/ 1121786 w 1269423"/>
                    <a:gd name="connsiteY6" fmla="*/ 592490 h 592490"/>
                    <a:gd name="connsiteX7" fmla="*/ 265402 w 1269423"/>
                    <a:gd name="connsiteY7" fmla="*/ 569975 h 592490"/>
                    <a:gd name="connsiteX8" fmla="*/ 0 w 1269423"/>
                    <a:gd name="connsiteY8" fmla="*/ 530578 h 592490"/>
                    <a:gd name="connsiteX9" fmla="*/ 123826 w 1269423"/>
                    <a:gd name="connsiteY9" fmla="*/ 45668 h 592490"/>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65503 w 1269423"/>
                    <a:gd name="connsiteY4" fmla="*/ 48144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65503 w 1269423"/>
                    <a:gd name="connsiteY4" fmla="*/ 48144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65503 w 1269423"/>
                    <a:gd name="connsiteY4" fmla="*/ 48144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46453 w 1269423"/>
                    <a:gd name="connsiteY4" fmla="*/ 57669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46453 w 1269423"/>
                    <a:gd name="connsiteY4" fmla="*/ 57669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67194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76719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621268"/>
                    <a:gd name="connsiteX1" fmla="*/ 465428 w 1269423"/>
                    <a:gd name="connsiteY1" fmla="*/ 519 h 621268"/>
                    <a:gd name="connsiteX2" fmla="*/ 679741 w 1269423"/>
                    <a:gd name="connsiteY2" fmla="*/ 67193 h 621268"/>
                    <a:gd name="connsiteX3" fmla="*/ 865479 w 1269423"/>
                    <a:gd name="connsiteY3" fmla="*/ 29093 h 621268"/>
                    <a:gd name="connsiteX4" fmla="*/ 1051215 w 1269423"/>
                    <a:gd name="connsiteY4" fmla="*/ 76719 h 621268"/>
                    <a:gd name="connsiteX5" fmla="*/ 1269423 w 1269423"/>
                    <a:gd name="connsiteY5" fmla="*/ 38187 h 621268"/>
                    <a:gd name="connsiteX6" fmla="*/ 1121786 w 1269423"/>
                    <a:gd name="connsiteY6" fmla="*/ 589771 h 621268"/>
                    <a:gd name="connsiteX7" fmla="*/ 446378 w 1269423"/>
                    <a:gd name="connsiteY7" fmla="*/ 543444 h 621268"/>
                    <a:gd name="connsiteX8" fmla="*/ 265402 w 1269423"/>
                    <a:gd name="connsiteY8" fmla="*/ 567256 h 621268"/>
                    <a:gd name="connsiteX9" fmla="*/ 0 w 1269423"/>
                    <a:gd name="connsiteY9" fmla="*/ 527859 h 621268"/>
                    <a:gd name="connsiteX10" fmla="*/ 123826 w 1269423"/>
                    <a:gd name="connsiteY10" fmla="*/ 42949 h 621268"/>
                    <a:gd name="connsiteX0" fmla="*/ 123826 w 1269423"/>
                    <a:gd name="connsiteY0" fmla="*/ 42949 h 619818"/>
                    <a:gd name="connsiteX1" fmla="*/ 465428 w 1269423"/>
                    <a:gd name="connsiteY1" fmla="*/ 519 h 619818"/>
                    <a:gd name="connsiteX2" fmla="*/ 679741 w 1269423"/>
                    <a:gd name="connsiteY2" fmla="*/ 67193 h 619818"/>
                    <a:gd name="connsiteX3" fmla="*/ 865479 w 1269423"/>
                    <a:gd name="connsiteY3" fmla="*/ 29093 h 619818"/>
                    <a:gd name="connsiteX4" fmla="*/ 1051215 w 1269423"/>
                    <a:gd name="connsiteY4" fmla="*/ 76719 h 619818"/>
                    <a:gd name="connsiteX5" fmla="*/ 1269423 w 1269423"/>
                    <a:gd name="connsiteY5" fmla="*/ 38187 h 619818"/>
                    <a:gd name="connsiteX6" fmla="*/ 1121786 w 1269423"/>
                    <a:gd name="connsiteY6" fmla="*/ 589771 h 619818"/>
                    <a:gd name="connsiteX7" fmla="*/ 470191 w 1269423"/>
                    <a:gd name="connsiteY7" fmla="*/ 533919 h 619818"/>
                    <a:gd name="connsiteX8" fmla="*/ 265402 w 1269423"/>
                    <a:gd name="connsiteY8" fmla="*/ 567256 h 619818"/>
                    <a:gd name="connsiteX9" fmla="*/ 0 w 1269423"/>
                    <a:gd name="connsiteY9" fmla="*/ 527859 h 619818"/>
                    <a:gd name="connsiteX10" fmla="*/ 123826 w 1269423"/>
                    <a:gd name="connsiteY10" fmla="*/ 42949 h 619818"/>
                    <a:gd name="connsiteX0" fmla="*/ 123826 w 1269423"/>
                    <a:gd name="connsiteY0" fmla="*/ 42949 h 620230"/>
                    <a:gd name="connsiteX1" fmla="*/ 465428 w 1269423"/>
                    <a:gd name="connsiteY1" fmla="*/ 519 h 620230"/>
                    <a:gd name="connsiteX2" fmla="*/ 679741 w 1269423"/>
                    <a:gd name="connsiteY2" fmla="*/ 67193 h 620230"/>
                    <a:gd name="connsiteX3" fmla="*/ 865479 w 1269423"/>
                    <a:gd name="connsiteY3" fmla="*/ 29093 h 620230"/>
                    <a:gd name="connsiteX4" fmla="*/ 1051215 w 1269423"/>
                    <a:gd name="connsiteY4" fmla="*/ 76719 h 620230"/>
                    <a:gd name="connsiteX5" fmla="*/ 1269423 w 1269423"/>
                    <a:gd name="connsiteY5" fmla="*/ 38187 h 620230"/>
                    <a:gd name="connsiteX6" fmla="*/ 1121786 w 1269423"/>
                    <a:gd name="connsiteY6" fmla="*/ 589771 h 620230"/>
                    <a:gd name="connsiteX7" fmla="*/ 755941 w 1269423"/>
                    <a:gd name="connsiteY7" fmla="*/ 533918 h 620230"/>
                    <a:gd name="connsiteX8" fmla="*/ 470191 w 1269423"/>
                    <a:gd name="connsiteY8" fmla="*/ 533919 h 620230"/>
                    <a:gd name="connsiteX9" fmla="*/ 265402 w 1269423"/>
                    <a:gd name="connsiteY9" fmla="*/ 567256 h 620230"/>
                    <a:gd name="connsiteX10" fmla="*/ 0 w 1269423"/>
                    <a:gd name="connsiteY10" fmla="*/ 527859 h 620230"/>
                    <a:gd name="connsiteX11" fmla="*/ 123826 w 1269423"/>
                    <a:gd name="connsiteY11" fmla="*/ 42949 h 620230"/>
                    <a:gd name="connsiteX0" fmla="*/ 123826 w 1269423"/>
                    <a:gd name="connsiteY0" fmla="*/ 42949 h 627308"/>
                    <a:gd name="connsiteX1" fmla="*/ 465428 w 1269423"/>
                    <a:gd name="connsiteY1" fmla="*/ 519 h 627308"/>
                    <a:gd name="connsiteX2" fmla="*/ 679741 w 1269423"/>
                    <a:gd name="connsiteY2" fmla="*/ 67193 h 627308"/>
                    <a:gd name="connsiteX3" fmla="*/ 865479 w 1269423"/>
                    <a:gd name="connsiteY3" fmla="*/ 29093 h 627308"/>
                    <a:gd name="connsiteX4" fmla="*/ 1051215 w 1269423"/>
                    <a:gd name="connsiteY4" fmla="*/ 76719 h 627308"/>
                    <a:gd name="connsiteX5" fmla="*/ 1269423 w 1269423"/>
                    <a:gd name="connsiteY5" fmla="*/ 38187 h 627308"/>
                    <a:gd name="connsiteX6" fmla="*/ 1121786 w 1269423"/>
                    <a:gd name="connsiteY6" fmla="*/ 589771 h 627308"/>
                    <a:gd name="connsiteX7" fmla="*/ 755941 w 1269423"/>
                    <a:gd name="connsiteY7" fmla="*/ 572018 h 627308"/>
                    <a:gd name="connsiteX8" fmla="*/ 470191 w 1269423"/>
                    <a:gd name="connsiteY8" fmla="*/ 533919 h 627308"/>
                    <a:gd name="connsiteX9" fmla="*/ 265402 w 1269423"/>
                    <a:gd name="connsiteY9" fmla="*/ 567256 h 627308"/>
                    <a:gd name="connsiteX10" fmla="*/ 0 w 1269423"/>
                    <a:gd name="connsiteY10" fmla="*/ 527859 h 627308"/>
                    <a:gd name="connsiteX11" fmla="*/ 123826 w 1269423"/>
                    <a:gd name="connsiteY11" fmla="*/ 42949 h 627308"/>
                    <a:gd name="connsiteX0" fmla="*/ 123826 w 1269423"/>
                    <a:gd name="connsiteY0" fmla="*/ 42949 h 627308"/>
                    <a:gd name="connsiteX1" fmla="*/ 465428 w 1269423"/>
                    <a:gd name="connsiteY1" fmla="*/ 519 h 627308"/>
                    <a:gd name="connsiteX2" fmla="*/ 679741 w 1269423"/>
                    <a:gd name="connsiteY2" fmla="*/ 67193 h 627308"/>
                    <a:gd name="connsiteX3" fmla="*/ 865479 w 1269423"/>
                    <a:gd name="connsiteY3" fmla="*/ 29093 h 627308"/>
                    <a:gd name="connsiteX4" fmla="*/ 1051215 w 1269423"/>
                    <a:gd name="connsiteY4" fmla="*/ 76719 h 627308"/>
                    <a:gd name="connsiteX5" fmla="*/ 1269423 w 1269423"/>
                    <a:gd name="connsiteY5" fmla="*/ 38187 h 627308"/>
                    <a:gd name="connsiteX6" fmla="*/ 1121786 w 1269423"/>
                    <a:gd name="connsiteY6" fmla="*/ 589771 h 627308"/>
                    <a:gd name="connsiteX7" fmla="*/ 755941 w 1269423"/>
                    <a:gd name="connsiteY7" fmla="*/ 572018 h 627308"/>
                    <a:gd name="connsiteX8" fmla="*/ 470191 w 1269423"/>
                    <a:gd name="connsiteY8" fmla="*/ 533919 h 627308"/>
                    <a:gd name="connsiteX9" fmla="*/ 265402 w 1269423"/>
                    <a:gd name="connsiteY9" fmla="*/ 567256 h 627308"/>
                    <a:gd name="connsiteX10" fmla="*/ 0 w 1269423"/>
                    <a:gd name="connsiteY10" fmla="*/ 527859 h 627308"/>
                    <a:gd name="connsiteX11" fmla="*/ 123826 w 1269423"/>
                    <a:gd name="connsiteY11" fmla="*/ 42949 h 627308"/>
                    <a:gd name="connsiteX0" fmla="*/ 123826 w 1269423"/>
                    <a:gd name="connsiteY0" fmla="*/ 42949 h 627308"/>
                    <a:gd name="connsiteX1" fmla="*/ 465428 w 1269423"/>
                    <a:gd name="connsiteY1" fmla="*/ 519 h 627308"/>
                    <a:gd name="connsiteX2" fmla="*/ 679741 w 1269423"/>
                    <a:gd name="connsiteY2" fmla="*/ 67193 h 627308"/>
                    <a:gd name="connsiteX3" fmla="*/ 865479 w 1269423"/>
                    <a:gd name="connsiteY3" fmla="*/ 29093 h 627308"/>
                    <a:gd name="connsiteX4" fmla="*/ 1051215 w 1269423"/>
                    <a:gd name="connsiteY4" fmla="*/ 76719 h 627308"/>
                    <a:gd name="connsiteX5" fmla="*/ 1269423 w 1269423"/>
                    <a:gd name="connsiteY5" fmla="*/ 38187 h 627308"/>
                    <a:gd name="connsiteX6" fmla="*/ 1121786 w 1269423"/>
                    <a:gd name="connsiteY6" fmla="*/ 589771 h 627308"/>
                    <a:gd name="connsiteX7" fmla="*/ 755941 w 1269423"/>
                    <a:gd name="connsiteY7" fmla="*/ 572018 h 627308"/>
                    <a:gd name="connsiteX8" fmla="*/ 470191 w 1269423"/>
                    <a:gd name="connsiteY8" fmla="*/ 533919 h 627308"/>
                    <a:gd name="connsiteX9" fmla="*/ 265402 w 1269423"/>
                    <a:gd name="connsiteY9" fmla="*/ 567256 h 627308"/>
                    <a:gd name="connsiteX10" fmla="*/ 0 w 1269423"/>
                    <a:gd name="connsiteY10" fmla="*/ 527859 h 627308"/>
                    <a:gd name="connsiteX11" fmla="*/ 123826 w 1269423"/>
                    <a:gd name="connsiteY11" fmla="*/ 42949 h 627308"/>
                    <a:gd name="connsiteX0" fmla="*/ 123826 w 1269423"/>
                    <a:gd name="connsiteY0" fmla="*/ 42949 h 616060"/>
                    <a:gd name="connsiteX1" fmla="*/ 465428 w 1269423"/>
                    <a:gd name="connsiteY1" fmla="*/ 519 h 616060"/>
                    <a:gd name="connsiteX2" fmla="*/ 679741 w 1269423"/>
                    <a:gd name="connsiteY2" fmla="*/ 67193 h 616060"/>
                    <a:gd name="connsiteX3" fmla="*/ 865479 w 1269423"/>
                    <a:gd name="connsiteY3" fmla="*/ 29093 h 616060"/>
                    <a:gd name="connsiteX4" fmla="*/ 1051215 w 1269423"/>
                    <a:gd name="connsiteY4" fmla="*/ 76719 h 616060"/>
                    <a:gd name="connsiteX5" fmla="*/ 1269423 w 1269423"/>
                    <a:gd name="connsiteY5" fmla="*/ 38187 h 616060"/>
                    <a:gd name="connsiteX6" fmla="*/ 1121786 w 1269423"/>
                    <a:gd name="connsiteY6" fmla="*/ 589771 h 616060"/>
                    <a:gd name="connsiteX7" fmla="*/ 755941 w 1269423"/>
                    <a:gd name="connsiteY7" fmla="*/ 572018 h 616060"/>
                    <a:gd name="connsiteX8" fmla="*/ 470191 w 1269423"/>
                    <a:gd name="connsiteY8" fmla="*/ 533919 h 616060"/>
                    <a:gd name="connsiteX9" fmla="*/ 265402 w 1269423"/>
                    <a:gd name="connsiteY9" fmla="*/ 567256 h 616060"/>
                    <a:gd name="connsiteX10" fmla="*/ 0 w 1269423"/>
                    <a:gd name="connsiteY10" fmla="*/ 527859 h 616060"/>
                    <a:gd name="connsiteX11" fmla="*/ 123826 w 1269423"/>
                    <a:gd name="connsiteY11" fmla="*/ 42949 h 616060"/>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76719 h 589771"/>
                    <a:gd name="connsiteX5" fmla="*/ 1269423 w 1269423"/>
                    <a:gd name="connsiteY5" fmla="*/ 38187 h 589771"/>
                    <a:gd name="connsiteX6" fmla="*/ 1121786 w 1269423"/>
                    <a:gd name="connsiteY6" fmla="*/ 589771 h 589771"/>
                    <a:gd name="connsiteX7" fmla="*/ 755941 w 1269423"/>
                    <a:gd name="connsiteY7" fmla="*/ 572018 h 589771"/>
                    <a:gd name="connsiteX8" fmla="*/ 470191 w 1269423"/>
                    <a:gd name="connsiteY8" fmla="*/ 533919 h 589771"/>
                    <a:gd name="connsiteX9" fmla="*/ 265402 w 1269423"/>
                    <a:gd name="connsiteY9" fmla="*/ 567256 h 589771"/>
                    <a:gd name="connsiteX10" fmla="*/ 0 w 1269423"/>
                    <a:gd name="connsiteY10" fmla="*/ 527859 h 589771"/>
                    <a:gd name="connsiteX11" fmla="*/ 123826 w 1269423"/>
                    <a:gd name="connsiteY11"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76719 h 589771"/>
                    <a:gd name="connsiteX5" fmla="*/ 1269423 w 1269423"/>
                    <a:gd name="connsiteY5" fmla="*/ 38187 h 589771"/>
                    <a:gd name="connsiteX6" fmla="*/ 1121786 w 1269423"/>
                    <a:gd name="connsiteY6" fmla="*/ 589771 h 589771"/>
                    <a:gd name="connsiteX7" fmla="*/ 755941 w 1269423"/>
                    <a:gd name="connsiteY7" fmla="*/ 572018 h 589771"/>
                    <a:gd name="connsiteX8" fmla="*/ 470191 w 1269423"/>
                    <a:gd name="connsiteY8" fmla="*/ 533919 h 589771"/>
                    <a:gd name="connsiteX9" fmla="*/ 265402 w 1269423"/>
                    <a:gd name="connsiteY9" fmla="*/ 567256 h 589771"/>
                    <a:gd name="connsiteX10" fmla="*/ 0 w 1269423"/>
                    <a:gd name="connsiteY10" fmla="*/ 527859 h 589771"/>
                    <a:gd name="connsiteX11" fmla="*/ 123826 w 1269423"/>
                    <a:gd name="connsiteY11"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76719 h 589771"/>
                    <a:gd name="connsiteX5" fmla="*/ 1269423 w 1269423"/>
                    <a:gd name="connsiteY5" fmla="*/ 38187 h 589771"/>
                    <a:gd name="connsiteX6" fmla="*/ 1121786 w 1269423"/>
                    <a:gd name="connsiteY6" fmla="*/ 589771 h 589771"/>
                    <a:gd name="connsiteX7" fmla="*/ 755941 w 1269423"/>
                    <a:gd name="connsiteY7" fmla="*/ 572018 h 589771"/>
                    <a:gd name="connsiteX8" fmla="*/ 470191 w 1269423"/>
                    <a:gd name="connsiteY8" fmla="*/ 533919 h 589771"/>
                    <a:gd name="connsiteX9" fmla="*/ 265402 w 1269423"/>
                    <a:gd name="connsiteY9" fmla="*/ 567256 h 589771"/>
                    <a:gd name="connsiteX10" fmla="*/ 0 w 1269423"/>
                    <a:gd name="connsiteY10" fmla="*/ 527859 h 589771"/>
                    <a:gd name="connsiteX11" fmla="*/ 123826 w 1269423"/>
                    <a:gd name="connsiteY11" fmla="*/ 42949 h 589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69423" h="589771">
                      <a:moveTo>
                        <a:pt x="123826" y="42949"/>
                      </a:moveTo>
                      <a:cubicBezTo>
                        <a:pt x="210922" y="-17953"/>
                        <a:pt x="155433" y="99738"/>
                        <a:pt x="465428" y="519"/>
                      </a:cubicBezTo>
                      <a:cubicBezTo>
                        <a:pt x="545380" y="-6553"/>
                        <a:pt x="545742" y="60915"/>
                        <a:pt x="679741" y="67193"/>
                      </a:cubicBezTo>
                      <a:cubicBezTo>
                        <a:pt x="768641" y="68780"/>
                        <a:pt x="705142" y="51318"/>
                        <a:pt x="865479" y="29093"/>
                      </a:cubicBezTo>
                      <a:cubicBezTo>
                        <a:pt x="928185" y="17981"/>
                        <a:pt x="983891" y="75203"/>
                        <a:pt x="1051215" y="76719"/>
                      </a:cubicBezTo>
                      <a:cubicBezTo>
                        <a:pt x="1161401" y="82998"/>
                        <a:pt x="1177493" y="49515"/>
                        <a:pt x="1269423" y="38187"/>
                      </a:cubicBezTo>
                      <a:cubicBezTo>
                        <a:pt x="1220211" y="222048"/>
                        <a:pt x="1194810" y="410673"/>
                        <a:pt x="1121786" y="589771"/>
                      </a:cubicBezTo>
                      <a:cubicBezTo>
                        <a:pt x="987786" y="531900"/>
                        <a:pt x="897878" y="505127"/>
                        <a:pt x="755941" y="572018"/>
                      </a:cubicBezTo>
                      <a:cubicBezTo>
                        <a:pt x="547329" y="472222"/>
                        <a:pt x="541629" y="535506"/>
                        <a:pt x="470191" y="533919"/>
                      </a:cubicBezTo>
                      <a:cubicBezTo>
                        <a:pt x="398753" y="532332"/>
                        <a:pt x="339798" y="576203"/>
                        <a:pt x="265402" y="567256"/>
                      </a:cubicBezTo>
                      <a:cubicBezTo>
                        <a:pt x="108672" y="473161"/>
                        <a:pt x="85292" y="521942"/>
                        <a:pt x="0" y="527859"/>
                      </a:cubicBezTo>
                      <a:lnTo>
                        <a:pt x="123826" y="42949"/>
                      </a:lnTo>
                      <a:close/>
                    </a:path>
                  </a:pathLst>
                </a:custGeom>
                <a:solidFill>
                  <a:srgbClr val="BAE5E4"/>
                </a:solidFill>
                <a:ln w="25400" cap="flat" cmpd="sng" algn="ctr">
                  <a:solidFill>
                    <a:srgbClr val="BAE5E4"/>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2400"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48" name="Google Shape;1251;p47">
                  <a:extLst>
                    <a:ext uri="{FF2B5EF4-FFF2-40B4-BE49-F238E27FC236}">
                      <a16:creationId xmlns:a16="http://schemas.microsoft.com/office/drawing/2014/main" id="{986A4AE0-5724-3E47-91BB-82272DC7E9A8}"/>
                    </a:ext>
                  </a:extLst>
                </p:cNvPr>
                <p:cNvGrpSpPr/>
                <p:nvPr/>
              </p:nvGrpSpPr>
              <p:grpSpPr>
                <a:xfrm>
                  <a:off x="768927" y="1641595"/>
                  <a:ext cx="5340928" cy="2511698"/>
                  <a:chOff x="4875791" y="946666"/>
                  <a:chExt cx="1252993" cy="1443671"/>
                </a:xfrm>
              </p:grpSpPr>
              <p:sp>
                <p:nvSpPr>
                  <p:cNvPr id="50" name="Google Shape;1252;p47">
                    <a:extLst>
                      <a:ext uri="{FF2B5EF4-FFF2-40B4-BE49-F238E27FC236}">
                        <a16:creationId xmlns:a16="http://schemas.microsoft.com/office/drawing/2014/main" id="{498FF173-BF8B-634C-A698-C887C13AE435}"/>
                      </a:ext>
                    </a:extLst>
                  </p:cNvPr>
                  <p:cNvSpPr/>
                  <p:nvPr/>
                </p:nvSpPr>
                <p:spPr>
                  <a:xfrm>
                    <a:off x="5455534" y="1055601"/>
                    <a:ext cx="53695" cy="44148"/>
                  </a:xfrm>
                  <a:custGeom>
                    <a:avLst/>
                    <a:gdLst/>
                    <a:ahLst/>
                    <a:cxnLst/>
                    <a:rect l="l" t="t" r="r" b="b"/>
                    <a:pathLst>
                      <a:path w="3442" h="2830" extrusionOk="0">
                        <a:moveTo>
                          <a:pt x="2902" y="0"/>
                        </a:moveTo>
                        <a:cubicBezTo>
                          <a:pt x="2802" y="0"/>
                          <a:pt x="2699" y="38"/>
                          <a:pt x="2608" y="113"/>
                        </a:cubicBezTo>
                        <a:cubicBezTo>
                          <a:pt x="2174" y="439"/>
                          <a:pt x="1666" y="838"/>
                          <a:pt x="1232" y="1200"/>
                        </a:cubicBezTo>
                        <a:cubicBezTo>
                          <a:pt x="906" y="1490"/>
                          <a:pt x="580" y="1743"/>
                          <a:pt x="254" y="1997"/>
                        </a:cubicBezTo>
                        <a:cubicBezTo>
                          <a:pt x="36" y="2142"/>
                          <a:pt x="0" y="2432"/>
                          <a:pt x="145" y="2649"/>
                        </a:cubicBezTo>
                        <a:cubicBezTo>
                          <a:pt x="254" y="2758"/>
                          <a:pt x="362" y="2830"/>
                          <a:pt x="507" y="2830"/>
                        </a:cubicBezTo>
                        <a:cubicBezTo>
                          <a:pt x="616" y="2830"/>
                          <a:pt x="725" y="2794"/>
                          <a:pt x="797" y="2721"/>
                        </a:cubicBezTo>
                        <a:cubicBezTo>
                          <a:pt x="1123" y="2504"/>
                          <a:pt x="1449" y="2214"/>
                          <a:pt x="1811" y="1924"/>
                        </a:cubicBezTo>
                        <a:cubicBezTo>
                          <a:pt x="2246" y="1562"/>
                          <a:pt x="2717" y="1200"/>
                          <a:pt x="3151" y="874"/>
                        </a:cubicBezTo>
                        <a:cubicBezTo>
                          <a:pt x="3369" y="729"/>
                          <a:pt x="3441" y="403"/>
                          <a:pt x="3260" y="222"/>
                        </a:cubicBezTo>
                        <a:cubicBezTo>
                          <a:pt x="3176" y="74"/>
                          <a:pt x="3042" y="0"/>
                          <a:pt x="2902" y="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cs typeface="Arial"/>
                      <a:sym typeface="Arial"/>
                    </a:endParaRPr>
                  </a:p>
                </p:txBody>
              </p:sp>
              <p:sp>
                <p:nvSpPr>
                  <p:cNvPr id="51" name="Google Shape;1253;p47">
                    <a:extLst>
                      <a:ext uri="{FF2B5EF4-FFF2-40B4-BE49-F238E27FC236}">
                        <a16:creationId xmlns:a16="http://schemas.microsoft.com/office/drawing/2014/main" id="{EDF72773-BD7D-094C-99E4-34435632C9FD}"/>
                      </a:ext>
                    </a:extLst>
                  </p:cNvPr>
                  <p:cNvSpPr/>
                  <p:nvPr/>
                </p:nvSpPr>
                <p:spPr>
                  <a:xfrm>
                    <a:off x="4952637" y="2200313"/>
                    <a:ext cx="1086088" cy="135782"/>
                  </a:xfrm>
                  <a:custGeom>
                    <a:avLst/>
                    <a:gdLst/>
                    <a:ahLst/>
                    <a:cxnLst/>
                    <a:rect l="l" t="t" r="r" b="b"/>
                    <a:pathLst>
                      <a:path w="69621" h="8704" extrusionOk="0">
                        <a:moveTo>
                          <a:pt x="68963" y="1"/>
                        </a:moveTo>
                        <a:cubicBezTo>
                          <a:pt x="68838" y="1"/>
                          <a:pt x="68709" y="56"/>
                          <a:pt x="68603" y="191"/>
                        </a:cubicBezTo>
                        <a:cubicBezTo>
                          <a:pt x="68096" y="771"/>
                          <a:pt x="67589" y="1278"/>
                          <a:pt x="67010" y="1821"/>
                        </a:cubicBezTo>
                        <a:cubicBezTo>
                          <a:pt x="66539" y="2256"/>
                          <a:pt x="66032" y="2727"/>
                          <a:pt x="65561" y="3234"/>
                        </a:cubicBezTo>
                        <a:cubicBezTo>
                          <a:pt x="65380" y="3415"/>
                          <a:pt x="65380" y="3704"/>
                          <a:pt x="65597" y="3886"/>
                        </a:cubicBezTo>
                        <a:cubicBezTo>
                          <a:pt x="65670" y="3958"/>
                          <a:pt x="65814" y="3994"/>
                          <a:pt x="65923" y="3994"/>
                        </a:cubicBezTo>
                        <a:cubicBezTo>
                          <a:pt x="66032" y="3994"/>
                          <a:pt x="66177" y="3958"/>
                          <a:pt x="66249" y="3849"/>
                        </a:cubicBezTo>
                        <a:cubicBezTo>
                          <a:pt x="66684" y="3415"/>
                          <a:pt x="67191" y="2944"/>
                          <a:pt x="67662" y="2509"/>
                        </a:cubicBezTo>
                        <a:cubicBezTo>
                          <a:pt x="68241" y="1966"/>
                          <a:pt x="68821" y="1386"/>
                          <a:pt x="69328" y="771"/>
                        </a:cubicBezTo>
                        <a:cubicBezTo>
                          <a:pt x="69620" y="425"/>
                          <a:pt x="69308" y="1"/>
                          <a:pt x="68963" y="1"/>
                        </a:cubicBezTo>
                        <a:close/>
                        <a:moveTo>
                          <a:pt x="65670" y="481"/>
                        </a:moveTo>
                        <a:cubicBezTo>
                          <a:pt x="64329" y="481"/>
                          <a:pt x="61214" y="4393"/>
                          <a:pt x="60599" y="5407"/>
                        </a:cubicBezTo>
                        <a:cubicBezTo>
                          <a:pt x="60417" y="5624"/>
                          <a:pt x="60490" y="5914"/>
                          <a:pt x="60743" y="6059"/>
                        </a:cubicBezTo>
                        <a:cubicBezTo>
                          <a:pt x="60816" y="6095"/>
                          <a:pt x="60888" y="6131"/>
                          <a:pt x="60961" y="6131"/>
                        </a:cubicBezTo>
                        <a:cubicBezTo>
                          <a:pt x="61142" y="6131"/>
                          <a:pt x="61287" y="6059"/>
                          <a:pt x="61359" y="5914"/>
                        </a:cubicBezTo>
                        <a:cubicBezTo>
                          <a:pt x="62373" y="4320"/>
                          <a:pt x="65054" y="1459"/>
                          <a:pt x="65670" y="1423"/>
                        </a:cubicBezTo>
                        <a:cubicBezTo>
                          <a:pt x="66285" y="1423"/>
                          <a:pt x="66285" y="481"/>
                          <a:pt x="65670" y="481"/>
                        </a:cubicBezTo>
                        <a:close/>
                        <a:moveTo>
                          <a:pt x="2877" y="4720"/>
                        </a:moveTo>
                        <a:cubicBezTo>
                          <a:pt x="2764" y="4720"/>
                          <a:pt x="2645" y="4763"/>
                          <a:pt x="2536" y="4864"/>
                        </a:cubicBezTo>
                        <a:cubicBezTo>
                          <a:pt x="1956" y="5479"/>
                          <a:pt x="1377" y="6168"/>
                          <a:pt x="906" y="6892"/>
                        </a:cubicBezTo>
                        <a:cubicBezTo>
                          <a:pt x="652" y="7254"/>
                          <a:pt x="435" y="7616"/>
                          <a:pt x="145" y="7942"/>
                        </a:cubicBezTo>
                        <a:cubicBezTo>
                          <a:pt x="0" y="8160"/>
                          <a:pt x="36" y="8449"/>
                          <a:pt x="254" y="8631"/>
                        </a:cubicBezTo>
                        <a:cubicBezTo>
                          <a:pt x="326" y="8667"/>
                          <a:pt x="435" y="8703"/>
                          <a:pt x="507" y="8703"/>
                        </a:cubicBezTo>
                        <a:cubicBezTo>
                          <a:pt x="688" y="8703"/>
                          <a:pt x="797" y="8667"/>
                          <a:pt x="906" y="8522"/>
                        </a:cubicBezTo>
                        <a:cubicBezTo>
                          <a:pt x="1159" y="8196"/>
                          <a:pt x="1449" y="7797"/>
                          <a:pt x="1703" y="7435"/>
                        </a:cubicBezTo>
                        <a:cubicBezTo>
                          <a:pt x="2137" y="6747"/>
                          <a:pt x="2644" y="6131"/>
                          <a:pt x="3224" y="5516"/>
                        </a:cubicBezTo>
                        <a:cubicBezTo>
                          <a:pt x="3558" y="5182"/>
                          <a:pt x="3251" y="4720"/>
                          <a:pt x="2877" y="472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cs typeface="Arial"/>
                      <a:sym typeface="Arial"/>
                    </a:endParaRPr>
                  </a:p>
                </p:txBody>
              </p:sp>
              <p:sp>
                <p:nvSpPr>
                  <p:cNvPr id="52" name="Google Shape;1254;p47">
                    <a:extLst>
                      <a:ext uri="{FF2B5EF4-FFF2-40B4-BE49-F238E27FC236}">
                        <a16:creationId xmlns:a16="http://schemas.microsoft.com/office/drawing/2014/main" id="{8C776849-582D-D34A-8AFA-22C640D8E050}"/>
                      </a:ext>
                    </a:extLst>
                  </p:cNvPr>
                  <p:cNvSpPr/>
                  <p:nvPr/>
                </p:nvSpPr>
                <p:spPr>
                  <a:xfrm>
                    <a:off x="4875791" y="946666"/>
                    <a:ext cx="1252993" cy="1443671"/>
                  </a:xfrm>
                  <a:custGeom>
                    <a:avLst/>
                    <a:gdLst/>
                    <a:ahLst/>
                    <a:cxnLst/>
                    <a:rect l="l" t="t" r="r" b="b"/>
                    <a:pathLst>
                      <a:path w="80992" h="92543" extrusionOk="0">
                        <a:moveTo>
                          <a:pt x="38286" y="939"/>
                        </a:moveTo>
                        <a:cubicBezTo>
                          <a:pt x="38395" y="975"/>
                          <a:pt x="38503" y="1011"/>
                          <a:pt x="38576" y="1084"/>
                        </a:cubicBezTo>
                        <a:cubicBezTo>
                          <a:pt x="39409" y="1663"/>
                          <a:pt x="40206" y="2315"/>
                          <a:pt x="40894" y="3040"/>
                        </a:cubicBezTo>
                        <a:cubicBezTo>
                          <a:pt x="40982" y="3127"/>
                          <a:pt x="41109" y="3175"/>
                          <a:pt x="41237" y="3175"/>
                        </a:cubicBezTo>
                        <a:cubicBezTo>
                          <a:pt x="41319" y="3175"/>
                          <a:pt x="41402" y="3155"/>
                          <a:pt x="41474" y="3112"/>
                        </a:cubicBezTo>
                        <a:cubicBezTo>
                          <a:pt x="42234" y="2714"/>
                          <a:pt x="43031" y="2315"/>
                          <a:pt x="43828" y="1989"/>
                        </a:cubicBezTo>
                        <a:cubicBezTo>
                          <a:pt x="44009" y="1881"/>
                          <a:pt x="44190" y="1844"/>
                          <a:pt x="44371" y="1844"/>
                        </a:cubicBezTo>
                        <a:cubicBezTo>
                          <a:pt x="44589" y="1844"/>
                          <a:pt x="44806" y="1953"/>
                          <a:pt x="44987" y="2098"/>
                        </a:cubicBezTo>
                        <a:cubicBezTo>
                          <a:pt x="45494" y="2424"/>
                          <a:pt x="45929" y="2931"/>
                          <a:pt x="46219" y="3510"/>
                        </a:cubicBezTo>
                        <a:cubicBezTo>
                          <a:pt x="46298" y="3670"/>
                          <a:pt x="46455" y="3770"/>
                          <a:pt x="46633" y="3770"/>
                        </a:cubicBezTo>
                        <a:cubicBezTo>
                          <a:pt x="46698" y="3770"/>
                          <a:pt x="46766" y="3757"/>
                          <a:pt x="46834" y="3728"/>
                        </a:cubicBezTo>
                        <a:lnTo>
                          <a:pt x="49877" y="2532"/>
                        </a:lnTo>
                        <a:lnTo>
                          <a:pt x="49877" y="2532"/>
                        </a:lnTo>
                        <a:cubicBezTo>
                          <a:pt x="49442" y="5177"/>
                          <a:pt x="49189" y="7821"/>
                          <a:pt x="49152" y="10501"/>
                        </a:cubicBezTo>
                        <a:cubicBezTo>
                          <a:pt x="49008" y="14232"/>
                          <a:pt x="48863" y="18071"/>
                          <a:pt x="47595" y="21694"/>
                        </a:cubicBezTo>
                        <a:cubicBezTo>
                          <a:pt x="47052" y="21186"/>
                          <a:pt x="46508" y="20752"/>
                          <a:pt x="45893" y="20390"/>
                        </a:cubicBezTo>
                        <a:cubicBezTo>
                          <a:pt x="45675" y="20208"/>
                          <a:pt x="45422" y="20136"/>
                          <a:pt x="45168" y="20100"/>
                        </a:cubicBezTo>
                        <a:lnTo>
                          <a:pt x="45096" y="20100"/>
                        </a:lnTo>
                        <a:cubicBezTo>
                          <a:pt x="44842" y="20136"/>
                          <a:pt x="44589" y="20245"/>
                          <a:pt x="44371" y="20462"/>
                        </a:cubicBezTo>
                        <a:lnTo>
                          <a:pt x="43430" y="21295"/>
                        </a:lnTo>
                        <a:cubicBezTo>
                          <a:pt x="43246" y="21494"/>
                          <a:pt x="42997" y="21590"/>
                          <a:pt x="42749" y="21590"/>
                        </a:cubicBezTo>
                        <a:cubicBezTo>
                          <a:pt x="42411" y="21590"/>
                          <a:pt x="42075" y="21412"/>
                          <a:pt x="41908" y="21078"/>
                        </a:cubicBezTo>
                        <a:lnTo>
                          <a:pt x="41800" y="20897"/>
                        </a:lnTo>
                        <a:cubicBezTo>
                          <a:pt x="41510" y="20390"/>
                          <a:pt x="41039" y="20027"/>
                          <a:pt x="40496" y="19846"/>
                        </a:cubicBezTo>
                        <a:cubicBezTo>
                          <a:pt x="40314" y="19774"/>
                          <a:pt x="40097" y="19738"/>
                          <a:pt x="39916" y="19738"/>
                        </a:cubicBezTo>
                        <a:cubicBezTo>
                          <a:pt x="39300" y="19774"/>
                          <a:pt x="38721" y="19955"/>
                          <a:pt x="38214" y="20208"/>
                        </a:cubicBezTo>
                        <a:lnTo>
                          <a:pt x="35533" y="21331"/>
                        </a:lnTo>
                        <a:cubicBezTo>
                          <a:pt x="34773" y="20788"/>
                          <a:pt x="34012" y="20136"/>
                          <a:pt x="33360" y="19448"/>
                        </a:cubicBezTo>
                        <a:cubicBezTo>
                          <a:pt x="33276" y="19342"/>
                          <a:pt x="33142" y="19286"/>
                          <a:pt x="33009" y="19286"/>
                        </a:cubicBezTo>
                        <a:cubicBezTo>
                          <a:pt x="32914" y="19286"/>
                          <a:pt x="32820" y="19315"/>
                          <a:pt x="32744" y="19375"/>
                        </a:cubicBezTo>
                        <a:lnTo>
                          <a:pt x="31875" y="20027"/>
                        </a:lnTo>
                        <a:cubicBezTo>
                          <a:pt x="32020" y="13978"/>
                          <a:pt x="32636" y="7966"/>
                          <a:pt x="33795" y="2025"/>
                        </a:cubicBezTo>
                        <a:lnTo>
                          <a:pt x="35497" y="2750"/>
                        </a:lnTo>
                        <a:cubicBezTo>
                          <a:pt x="35557" y="2786"/>
                          <a:pt x="35622" y="2802"/>
                          <a:pt x="35686" y="2802"/>
                        </a:cubicBezTo>
                        <a:cubicBezTo>
                          <a:pt x="35815" y="2802"/>
                          <a:pt x="35944" y="2738"/>
                          <a:pt x="36040" y="2641"/>
                        </a:cubicBezTo>
                        <a:cubicBezTo>
                          <a:pt x="36620" y="2025"/>
                          <a:pt x="37272" y="1482"/>
                          <a:pt x="37996" y="1047"/>
                        </a:cubicBezTo>
                        <a:cubicBezTo>
                          <a:pt x="38069" y="1011"/>
                          <a:pt x="38177" y="939"/>
                          <a:pt x="38286" y="939"/>
                        </a:cubicBezTo>
                        <a:close/>
                        <a:moveTo>
                          <a:pt x="14090" y="12892"/>
                        </a:moveTo>
                        <a:cubicBezTo>
                          <a:pt x="19089" y="12892"/>
                          <a:pt x="25065" y="12928"/>
                          <a:pt x="31295" y="12964"/>
                        </a:cubicBezTo>
                        <a:cubicBezTo>
                          <a:pt x="31078" y="15645"/>
                          <a:pt x="30969" y="18289"/>
                          <a:pt x="30933" y="20969"/>
                        </a:cubicBezTo>
                        <a:cubicBezTo>
                          <a:pt x="30933" y="21114"/>
                          <a:pt x="31006" y="21295"/>
                          <a:pt x="31187" y="21368"/>
                        </a:cubicBezTo>
                        <a:cubicBezTo>
                          <a:pt x="31252" y="21400"/>
                          <a:pt x="31332" y="21418"/>
                          <a:pt x="31410" y="21418"/>
                        </a:cubicBezTo>
                        <a:cubicBezTo>
                          <a:pt x="31505" y="21418"/>
                          <a:pt x="31598" y="21391"/>
                          <a:pt x="31658" y="21331"/>
                        </a:cubicBezTo>
                        <a:lnTo>
                          <a:pt x="32962" y="20390"/>
                        </a:lnTo>
                        <a:cubicBezTo>
                          <a:pt x="33650" y="21078"/>
                          <a:pt x="34410" y="21694"/>
                          <a:pt x="35244" y="22237"/>
                        </a:cubicBezTo>
                        <a:cubicBezTo>
                          <a:pt x="35312" y="22306"/>
                          <a:pt x="35410" y="22331"/>
                          <a:pt x="35510" y="22331"/>
                        </a:cubicBezTo>
                        <a:cubicBezTo>
                          <a:pt x="35567" y="22331"/>
                          <a:pt x="35625" y="22323"/>
                          <a:pt x="35678" y="22309"/>
                        </a:cubicBezTo>
                        <a:lnTo>
                          <a:pt x="38576" y="21042"/>
                        </a:lnTo>
                        <a:cubicBezTo>
                          <a:pt x="38979" y="20840"/>
                          <a:pt x="39429" y="20730"/>
                          <a:pt x="39888" y="20730"/>
                        </a:cubicBezTo>
                        <a:cubicBezTo>
                          <a:pt x="40005" y="20730"/>
                          <a:pt x="40124" y="20737"/>
                          <a:pt x="40242" y="20752"/>
                        </a:cubicBezTo>
                        <a:cubicBezTo>
                          <a:pt x="40568" y="20824"/>
                          <a:pt x="40749" y="21078"/>
                          <a:pt x="41003" y="21440"/>
                        </a:cubicBezTo>
                        <a:lnTo>
                          <a:pt x="41184" y="21657"/>
                        </a:lnTo>
                        <a:cubicBezTo>
                          <a:pt x="41546" y="22164"/>
                          <a:pt x="42162" y="22490"/>
                          <a:pt x="42814" y="22527"/>
                        </a:cubicBezTo>
                        <a:cubicBezTo>
                          <a:pt x="42959" y="22527"/>
                          <a:pt x="43067" y="22490"/>
                          <a:pt x="43212" y="22490"/>
                        </a:cubicBezTo>
                        <a:cubicBezTo>
                          <a:pt x="43502" y="22382"/>
                          <a:pt x="43792" y="22201"/>
                          <a:pt x="44045" y="21983"/>
                        </a:cubicBezTo>
                        <a:lnTo>
                          <a:pt x="44987" y="21186"/>
                        </a:lnTo>
                        <a:cubicBezTo>
                          <a:pt x="45023" y="21150"/>
                          <a:pt x="45096" y="21078"/>
                          <a:pt x="45132" y="21078"/>
                        </a:cubicBezTo>
                        <a:cubicBezTo>
                          <a:pt x="45204" y="21078"/>
                          <a:pt x="45277" y="21114"/>
                          <a:pt x="45349" y="21186"/>
                        </a:cubicBezTo>
                        <a:cubicBezTo>
                          <a:pt x="46110" y="21657"/>
                          <a:pt x="46798" y="22237"/>
                          <a:pt x="47450" y="22853"/>
                        </a:cubicBezTo>
                        <a:cubicBezTo>
                          <a:pt x="47523" y="22925"/>
                          <a:pt x="47667" y="22997"/>
                          <a:pt x="47776" y="22997"/>
                        </a:cubicBezTo>
                        <a:lnTo>
                          <a:pt x="47885" y="22997"/>
                        </a:lnTo>
                        <a:cubicBezTo>
                          <a:pt x="48030" y="22961"/>
                          <a:pt x="48175" y="22853"/>
                          <a:pt x="48211" y="22708"/>
                        </a:cubicBezTo>
                        <a:cubicBezTo>
                          <a:pt x="49442" y="19593"/>
                          <a:pt x="49804" y="16369"/>
                          <a:pt x="49986" y="13182"/>
                        </a:cubicBezTo>
                        <a:cubicBezTo>
                          <a:pt x="64112" y="13363"/>
                          <a:pt x="76391" y="13544"/>
                          <a:pt x="78782" y="13580"/>
                        </a:cubicBezTo>
                        <a:cubicBezTo>
                          <a:pt x="79941" y="26982"/>
                          <a:pt x="77369" y="83559"/>
                          <a:pt x="77188" y="88087"/>
                        </a:cubicBezTo>
                        <a:cubicBezTo>
                          <a:pt x="72044" y="90369"/>
                          <a:pt x="57157" y="91637"/>
                          <a:pt x="36149" y="91637"/>
                        </a:cubicBezTo>
                        <a:cubicBezTo>
                          <a:pt x="18799" y="91637"/>
                          <a:pt x="3441" y="90695"/>
                          <a:pt x="2137" y="89934"/>
                        </a:cubicBezTo>
                        <a:cubicBezTo>
                          <a:pt x="725" y="87508"/>
                          <a:pt x="1304" y="42847"/>
                          <a:pt x="2029" y="13037"/>
                        </a:cubicBezTo>
                        <a:cubicBezTo>
                          <a:pt x="4274" y="12928"/>
                          <a:pt x="8331" y="12892"/>
                          <a:pt x="14090" y="12892"/>
                        </a:cubicBezTo>
                        <a:close/>
                        <a:moveTo>
                          <a:pt x="38269" y="0"/>
                        </a:moveTo>
                        <a:cubicBezTo>
                          <a:pt x="37999" y="0"/>
                          <a:pt x="37725" y="82"/>
                          <a:pt x="37489" y="251"/>
                        </a:cubicBezTo>
                        <a:cubicBezTo>
                          <a:pt x="36801" y="685"/>
                          <a:pt x="36149" y="1192"/>
                          <a:pt x="35569" y="1772"/>
                        </a:cubicBezTo>
                        <a:lnTo>
                          <a:pt x="33650" y="866"/>
                        </a:lnTo>
                        <a:cubicBezTo>
                          <a:pt x="33577" y="830"/>
                          <a:pt x="33505" y="812"/>
                          <a:pt x="33432" y="812"/>
                        </a:cubicBezTo>
                        <a:cubicBezTo>
                          <a:pt x="33360" y="812"/>
                          <a:pt x="33288" y="830"/>
                          <a:pt x="33215" y="866"/>
                        </a:cubicBezTo>
                        <a:cubicBezTo>
                          <a:pt x="33106" y="939"/>
                          <a:pt x="32998" y="1047"/>
                          <a:pt x="32998" y="1192"/>
                        </a:cubicBezTo>
                        <a:cubicBezTo>
                          <a:pt x="32273" y="4778"/>
                          <a:pt x="31730" y="8364"/>
                          <a:pt x="31404" y="12022"/>
                        </a:cubicBezTo>
                        <a:cubicBezTo>
                          <a:pt x="25102" y="11950"/>
                          <a:pt x="19125" y="11914"/>
                          <a:pt x="14090" y="11914"/>
                        </a:cubicBezTo>
                        <a:cubicBezTo>
                          <a:pt x="7933" y="11914"/>
                          <a:pt x="3695" y="11986"/>
                          <a:pt x="1521" y="12059"/>
                        </a:cubicBezTo>
                        <a:cubicBezTo>
                          <a:pt x="1268" y="12095"/>
                          <a:pt x="1087" y="12276"/>
                          <a:pt x="1051" y="12530"/>
                        </a:cubicBezTo>
                        <a:cubicBezTo>
                          <a:pt x="1051" y="12711"/>
                          <a:pt x="616" y="31691"/>
                          <a:pt x="399" y="50671"/>
                        </a:cubicBezTo>
                        <a:cubicBezTo>
                          <a:pt x="0" y="89282"/>
                          <a:pt x="1051" y="90188"/>
                          <a:pt x="1485" y="90586"/>
                        </a:cubicBezTo>
                        <a:cubicBezTo>
                          <a:pt x="2862" y="91782"/>
                          <a:pt x="20501" y="92542"/>
                          <a:pt x="36149" y="92542"/>
                        </a:cubicBezTo>
                        <a:cubicBezTo>
                          <a:pt x="46291" y="92542"/>
                          <a:pt x="70740" y="92180"/>
                          <a:pt x="77840" y="88811"/>
                        </a:cubicBezTo>
                        <a:cubicBezTo>
                          <a:pt x="77985" y="88739"/>
                          <a:pt x="78093" y="88558"/>
                          <a:pt x="78093" y="88413"/>
                        </a:cubicBezTo>
                        <a:cubicBezTo>
                          <a:pt x="78130" y="87761"/>
                          <a:pt x="80991" y="26185"/>
                          <a:pt x="79687" y="13037"/>
                        </a:cubicBezTo>
                        <a:cubicBezTo>
                          <a:pt x="79651" y="12819"/>
                          <a:pt x="79470" y="12638"/>
                          <a:pt x="79216" y="12602"/>
                        </a:cubicBezTo>
                        <a:cubicBezTo>
                          <a:pt x="78999" y="12602"/>
                          <a:pt x="65669" y="12421"/>
                          <a:pt x="50022" y="12204"/>
                        </a:cubicBezTo>
                        <a:cubicBezTo>
                          <a:pt x="50058" y="11660"/>
                          <a:pt x="50058" y="11117"/>
                          <a:pt x="50094" y="10537"/>
                        </a:cubicBezTo>
                        <a:cubicBezTo>
                          <a:pt x="50203" y="7676"/>
                          <a:pt x="50312" y="4706"/>
                          <a:pt x="50927" y="1881"/>
                        </a:cubicBezTo>
                        <a:cubicBezTo>
                          <a:pt x="51013" y="1565"/>
                          <a:pt x="50782" y="1318"/>
                          <a:pt x="50520" y="1318"/>
                        </a:cubicBezTo>
                        <a:cubicBezTo>
                          <a:pt x="50451" y="1318"/>
                          <a:pt x="50380" y="1336"/>
                          <a:pt x="50312" y="1373"/>
                        </a:cubicBezTo>
                        <a:lnTo>
                          <a:pt x="46834" y="2714"/>
                        </a:lnTo>
                        <a:cubicBezTo>
                          <a:pt x="46508" y="2170"/>
                          <a:pt x="46037" y="1699"/>
                          <a:pt x="45530" y="1337"/>
                        </a:cubicBezTo>
                        <a:cubicBezTo>
                          <a:pt x="45168" y="1047"/>
                          <a:pt x="44770" y="903"/>
                          <a:pt x="44371" y="903"/>
                        </a:cubicBezTo>
                        <a:cubicBezTo>
                          <a:pt x="44045" y="903"/>
                          <a:pt x="43719" y="975"/>
                          <a:pt x="43466" y="1120"/>
                        </a:cubicBezTo>
                        <a:cubicBezTo>
                          <a:pt x="42705" y="1446"/>
                          <a:pt x="42017" y="1772"/>
                          <a:pt x="41329" y="2134"/>
                        </a:cubicBezTo>
                        <a:cubicBezTo>
                          <a:pt x="40640" y="1482"/>
                          <a:pt x="39916" y="866"/>
                          <a:pt x="39119" y="323"/>
                        </a:cubicBezTo>
                        <a:cubicBezTo>
                          <a:pt x="38886" y="110"/>
                          <a:pt x="38581" y="0"/>
                          <a:pt x="38269" y="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000000"/>
                        </a:solidFill>
                        <a:effectLst/>
                        <a:uLnTx/>
                        <a:uFillTx/>
                        <a:cs typeface="Arial"/>
                        <a:sym typeface="Arial"/>
                      </a:rPr>
                      <a:t>   </a:t>
                    </a:r>
                    <a:endParaRPr kumimoji="0" sz="2400" b="0" i="0" u="none" strike="noStrike" kern="0" cap="none" spc="0" normalizeH="0" baseline="0" noProof="0">
                      <a:ln>
                        <a:noFill/>
                      </a:ln>
                      <a:solidFill>
                        <a:srgbClr val="000000"/>
                      </a:solidFill>
                      <a:effectLst/>
                      <a:uLnTx/>
                      <a:uFillTx/>
                      <a:cs typeface="Arial"/>
                      <a:sym typeface="Arial"/>
                    </a:endParaRPr>
                  </a:p>
                </p:txBody>
              </p:sp>
              <p:sp>
                <p:nvSpPr>
                  <p:cNvPr id="53" name="Google Shape;1255;p47">
                    <a:extLst>
                      <a:ext uri="{FF2B5EF4-FFF2-40B4-BE49-F238E27FC236}">
                        <a16:creationId xmlns:a16="http://schemas.microsoft.com/office/drawing/2014/main" id="{69C6606D-603F-3C4A-BA4F-223A883A9C7B}"/>
                      </a:ext>
                    </a:extLst>
                  </p:cNvPr>
                  <p:cNvSpPr/>
                  <p:nvPr/>
                </p:nvSpPr>
                <p:spPr>
                  <a:xfrm>
                    <a:off x="5451010" y="1048035"/>
                    <a:ext cx="109075" cy="99419"/>
                  </a:xfrm>
                  <a:custGeom>
                    <a:avLst/>
                    <a:gdLst/>
                    <a:ahLst/>
                    <a:cxnLst/>
                    <a:rect l="l" t="t" r="r" b="b"/>
                    <a:pathLst>
                      <a:path w="6992" h="6373" extrusionOk="0">
                        <a:moveTo>
                          <a:pt x="6448" y="1"/>
                        </a:moveTo>
                        <a:cubicBezTo>
                          <a:pt x="6330" y="1"/>
                          <a:pt x="6212" y="55"/>
                          <a:pt x="6122" y="164"/>
                        </a:cubicBezTo>
                        <a:cubicBezTo>
                          <a:pt x="4311" y="2011"/>
                          <a:pt x="2210" y="4148"/>
                          <a:pt x="326" y="5488"/>
                        </a:cubicBezTo>
                        <a:cubicBezTo>
                          <a:pt x="73" y="5633"/>
                          <a:pt x="0" y="5959"/>
                          <a:pt x="182" y="6176"/>
                        </a:cubicBezTo>
                        <a:cubicBezTo>
                          <a:pt x="269" y="6307"/>
                          <a:pt x="408" y="6372"/>
                          <a:pt x="552" y="6372"/>
                        </a:cubicBezTo>
                        <a:cubicBezTo>
                          <a:pt x="648" y="6372"/>
                          <a:pt x="747" y="6343"/>
                          <a:pt x="834" y="6285"/>
                        </a:cubicBezTo>
                        <a:cubicBezTo>
                          <a:pt x="2826" y="4872"/>
                          <a:pt x="4963" y="2735"/>
                          <a:pt x="6774" y="816"/>
                        </a:cubicBezTo>
                        <a:cubicBezTo>
                          <a:pt x="6991" y="635"/>
                          <a:pt x="6991" y="345"/>
                          <a:pt x="6774" y="164"/>
                        </a:cubicBezTo>
                        <a:cubicBezTo>
                          <a:pt x="6683" y="55"/>
                          <a:pt x="6566" y="1"/>
                          <a:pt x="6448" y="1"/>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cs typeface="Arial"/>
                      <a:sym typeface="Arial"/>
                    </a:endParaRPr>
                  </a:p>
                </p:txBody>
              </p:sp>
              <p:sp>
                <p:nvSpPr>
                  <p:cNvPr id="54" name="Google Shape;1256;p47">
                    <a:extLst>
                      <a:ext uri="{FF2B5EF4-FFF2-40B4-BE49-F238E27FC236}">
                        <a16:creationId xmlns:a16="http://schemas.microsoft.com/office/drawing/2014/main" id="{08C94E50-FB1B-0741-9693-AD2E6A7B2D01}"/>
                      </a:ext>
                    </a:extLst>
                  </p:cNvPr>
                  <p:cNvSpPr/>
                  <p:nvPr/>
                </p:nvSpPr>
                <p:spPr>
                  <a:xfrm>
                    <a:off x="5519557" y="1088423"/>
                    <a:ext cx="44476" cy="37346"/>
                  </a:xfrm>
                  <a:custGeom>
                    <a:avLst/>
                    <a:gdLst/>
                    <a:ahLst/>
                    <a:cxnLst/>
                    <a:rect l="l" t="t" r="r" b="b"/>
                    <a:pathLst>
                      <a:path w="2851" h="2394" extrusionOk="0">
                        <a:moveTo>
                          <a:pt x="2320" y="0"/>
                        </a:moveTo>
                        <a:cubicBezTo>
                          <a:pt x="2232" y="0"/>
                          <a:pt x="2141" y="24"/>
                          <a:pt x="2054" y="74"/>
                        </a:cubicBezTo>
                        <a:cubicBezTo>
                          <a:pt x="1366" y="472"/>
                          <a:pt x="786" y="980"/>
                          <a:pt x="315" y="1595"/>
                        </a:cubicBezTo>
                        <a:cubicBezTo>
                          <a:pt x="0" y="1910"/>
                          <a:pt x="226" y="2394"/>
                          <a:pt x="634" y="2394"/>
                        </a:cubicBezTo>
                        <a:cubicBezTo>
                          <a:pt x="648" y="2394"/>
                          <a:pt x="663" y="2393"/>
                          <a:pt x="677" y="2392"/>
                        </a:cubicBezTo>
                        <a:cubicBezTo>
                          <a:pt x="822" y="2356"/>
                          <a:pt x="931" y="2320"/>
                          <a:pt x="1040" y="2211"/>
                        </a:cubicBezTo>
                        <a:cubicBezTo>
                          <a:pt x="1438" y="1668"/>
                          <a:pt x="1945" y="1233"/>
                          <a:pt x="2525" y="907"/>
                        </a:cubicBezTo>
                        <a:cubicBezTo>
                          <a:pt x="2778" y="798"/>
                          <a:pt x="2851" y="472"/>
                          <a:pt x="2742" y="255"/>
                        </a:cubicBezTo>
                        <a:cubicBezTo>
                          <a:pt x="2647" y="89"/>
                          <a:pt x="2489" y="0"/>
                          <a:pt x="2320" y="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cs typeface="Arial"/>
                      <a:sym typeface="Arial"/>
                    </a:endParaRPr>
                  </a:p>
                </p:txBody>
              </p:sp>
              <p:sp>
                <p:nvSpPr>
                  <p:cNvPr id="55" name="Google Shape;1257;p47">
                    <a:extLst>
                      <a:ext uri="{FF2B5EF4-FFF2-40B4-BE49-F238E27FC236}">
                        <a16:creationId xmlns:a16="http://schemas.microsoft.com/office/drawing/2014/main" id="{E74BD5A5-8016-DD44-ABC1-9F24D871554F}"/>
                      </a:ext>
                    </a:extLst>
                  </p:cNvPr>
                  <p:cNvSpPr/>
                  <p:nvPr/>
                </p:nvSpPr>
                <p:spPr>
                  <a:xfrm>
                    <a:off x="5895142" y="2207801"/>
                    <a:ext cx="92118" cy="88171"/>
                  </a:xfrm>
                  <a:custGeom>
                    <a:avLst/>
                    <a:gdLst/>
                    <a:ahLst/>
                    <a:cxnLst/>
                    <a:rect l="l" t="t" r="r" b="b"/>
                    <a:pathLst>
                      <a:path w="5905" h="5652" extrusionOk="0">
                        <a:moveTo>
                          <a:pt x="5253" y="1"/>
                        </a:moveTo>
                        <a:cubicBezTo>
                          <a:pt x="3912" y="1"/>
                          <a:pt x="797" y="3913"/>
                          <a:pt x="182" y="4927"/>
                        </a:cubicBezTo>
                        <a:cubicBezTo>
                          <a:pt x="0" y="5144"/>
                          <a:pt x="73" y="5434"/>
                          <a:pt x="326" y="5579"/>
                        </a:cubicBezTo>
                        <a:cubicBezTo>
                          <a:pt x="399" y="5615"/>
                          <a:pt x="471" y="5651"/>
                          <a:pt x="544" y="5651"/>
                        </a:cubicBezTo>
                        <a:cubicBezTo>
                          <a:pt x="725" y="5651"/>
                          <a:pt x="870" y="5579"/>
                          <a:pt x="942" y="5434"/>
                        </a:cubicBezTo>
                        <a:cubicBezTo>
                          <a:pt x="1956" y="3840"/>
                          <a:pt x="4637" y="979"/>
                          <a:pt x="5253" y="943"/>
                        </a:cubicBezTo>
                        <a:cubicBezTo>
                          <a:pt x="5904" y="943"/>
                          <a:pt x="5904" y="1"/>
                          <a:pt x="5253" y="1"/>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cs typeface="Arial"/>
                      <a:sym typeface="Arial"/>
                    </a:endParaRPr>
                  </a:p>
                </p:txBody>
              </p:sp>
              <p:sp>
                <p:nvSpPr>
                  <p:cNvPr id="56" name="Google Shape;1258;p47">
                    <a:extLst>
                      <a:ext uri="{FF2B5EF4-FFF2-40B4-BE49-F238E27FC236}">
                        <a16:creationId xmlns:a16="http://schemas.microsoft.com/office/drawing/2014/main" id="{7F5409C1-0FF8-0143-AD72-7C530D914959}"/>
                      </a:ext>
                    </a:extLst>
                  </p:cNvPr>
                  <p:cNvSpPr/>
                  <p:nvPr/>
                </p:nvSpPr>
                <p:spPr>
                  <a:xfrm>
                    <a:off x="5972549" y="2200578"/>
                    <a:ext cx="66768" cy="62618"/>
                  </a:xfrm>
                  <a:custGeom>
                    <a:avLst/>
                    <a:gdLst/>
                    <a:ahLst/>
                    <a:cxnLst/>
                    <a:rect l="l" t="t" r="r" b="b"/>
                    <a:pathLst>
                      <a:path w="4280" h="4014" extrusionOk="0">
                        <a:moveTo>
                          <a:pt x="3613" y="0"/>
                        </a:moveTo>
                        <a:cubicBezTo>
                          <a:pt x="3490" y="0"/>
                          <a:pt x="3364" y="51"/>
                          <a:pt x="3261" y="174"/>
                        </a:cubicBezTo>
                        <a:cubicBezTo>
                          <a:pt x="2754" y="754"/>
                          <a:pt x="2210" y="1297"/>
                          <a:pt x="1631" y="1804"/>
                        </a:cubicBezTo>
                        <a:cubicBezTo>
                          <a:pt x="1160" y="2239"/>
                          <a:pt x="653" y="2710"/>
                          <a:pt x="182" y="3217"/>
                        </a:cubicBezTo>
                        <a:cubicBezTo>
                          <a:pt x="1" y="3398"/>
                          <a:pt x="37" y="3687"/>
                          <a:pt x="254" y="3869"/>
                        </a:cubicBezTo>
                        <a:cubicBezTo>
                          <a:pt x="327" y="3941"/>
                          <a:pt x="435" y="4013"/>
                          <a:pt x="544" y="4013"/>
                        </a:cubicBezTo>
                        <a:cubicBezTo>
                          <a:pt x="689" y="4013"/>
                          <a:pt x="798" y="3941"/>
                          <a:pt x="906" y="3832"/>
                        </a:cubicBezTo>
                        <a:cubicBezTo>
                          <a:pt x="1341" y="3398"/>
                          <a:pt x="1812" y="2927"/>
                          <a:pt x="2283" y="2492"/>
                        </a:cubicBezTo>
                        <a:cubicBezTo>
                          <a:pt x="2898" y="1949"/>
                          <a:pt x="3442" y="1369"/>
                          <a:pt x="3985" y="790"/>
                        </a:cubicBezTo>
                        <a:cubicBezTo>
                          <a:pt x="4280" y="415"/>
                          <a:pt x="3960" y="0"/>
                          <a:pt x="3613" y="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cs typeface="Arial"/>
                      <a:sym typeface="Arial"/>
                    </a:endParaRPr>
                  </a:p>
                </p:txBody>
              </p:sp>
              <p:sp>
                <p:nvSpPr>
                  <p:cNvPr id="57" name="Google Shape;1259;p47">
                    <a:extLst>
                      <a:ext uri="{FF2B5EF4-FFF2-40B4-BE49-F238E27FC236}">
                        <a16:creationId xmlns:a16="http://schemas.microsoft.com/office/drawing/2014/main" id="{AFAE336C-5315-5648-AF19-C1C478269722}"/>
                      </a:ext>
                    </a:extLst>
                  </p:cNvPr>
                  <p:cNvSpPr/>
                  <p:nvPr/>
                </p:nvSpPr>
                <p:spPr>
                  <a:xfrm>
                    <a:off x="5672477" y="1116295"/>
                    <a:ext cx="46348" cy="54990"/>
                  </a:xfrm>
                  <a:custGeom>
                    <a:avLst/>
                    <a:gdLst/>
                    <a:ahLst/>
                    <a:cxnLst/>
                    <a:rect l="l" t="t" r="r" b="b"/>
                    <a:pathLst>
                      <a:path w="2971" h="3525" extrusionOk="0">
                        <a:moveTo>
                          <a:pt x="2423" y="1"/>
                        </a:moveTo>
                        <a:cubicBezTo>
                          <a:pt x="2312" y="1"/>
                          <a:pt x="2199" y="38"/>
                          <a:pt x="2102" y="120"/>
                        </a:cubicBezTo>
                        <a:cubicBezTo>
                          <a:pt x="1558" y="663"/>
                          <a:pt x="1087" y="1243"/>
                          <a:pt x="725" y="1931"/>
                        </a:cubicBezTo>
                        <a:cubicBezTo>
                          <a:pt x="544" y="2257"/>
                          <a:pt x="363" y="2547"/>
                          <a:pt x="182" y="2800"/>
                        </a:cubicBezTo>
                        <a:cubicBezTo>
                          <a:pt x="1" y="2981"/>
                          <a:pt x="37" y="3307"/>
                          <a:pt x="254" y="3452"/>
                        </a:cubicBezTo>
                        <a:cubicBezTo>
                          <a:pt x="327" y="3489"/>
                          <a:pt x="435" y="3525"/>
                          <a:pt x="544" y="3525"/>
                        </a:cubicBezTo>
                        <a:cubicBezTo>
                          <a:pt x="689" y="3525"/>
                          <a:pt x="834" y="3452"/>
                          <a:pt x="906" y="3344"/>
                        </a:cubicBezTo>
                        <a:cubicBezTo>
                          <a:pt x="1124" y="3054"/>
                          <a:pt x="1341" y="2764"/>
                          <a:pt x="1522" y="2402"/>
                        </a:cubicBezTo>
                        <a:cubicBezTo>
                          <a:pt x="1848" y="1822"/>
                          <a:pt x="2246" y="1315"/>
                          <a:pt x="2717" y="844"/>
                        </a:cubicBezTo>
                        <a:cubicBezTo>
                          <a:pt x="2935" y="663"/>
                          <a:pt x="2971" y="374"/>
                          <a:pt x="2790" y="156"/>
                        </a:cubicBezTo>
                        <a:cubicBezTo>
                          <a:pt x="2690" y="57"/>
                          <a:pt x="2558" y="1"/>
                          <a:pt x="2423" y="1"/>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cs typeface="Arial"/>
                      <a:sym typeface="Arial"/>
                    </a:endParaRPr>
                  </a:p>
                </p:txBody>
              </p:sp>
              <p:sp>
                <p:nvSpPr>
                  <p:cNvPr id="58" name="Google Shape;1260;p47">
                    <a:extLst>
                      <a:ext uri="{FF2B5EF4-FFF2-40B4-BE49-F238E27FC236}">
                        <a16:creationId xmlns:a16="http://schemas.microsoft.com/office/drawing/2014/main" id="{6AB40E67-8C63-3A4B-985C-397EB8714233}"/>
                      </a:ext>
                    </a:extLst>
                  </p:cNvPr>
                  <p:cNvSpPr/>
                  <p:nvPr/>
                </p:nvSpPr>
                <p:spPr>
                  <a:xfrm>
                    <a:off x="5736640" y="1108948"/>
                    <a:ext cx="39406" cy="33056"/>
                  </a:xfrm>
                  <a:custGeom>
                    <a:avLst/>
                    <a:gdLst/>
                    <a:ahLst/>
                    <a:cxnLst/>
                    <a:rect l="l" t="t" r="r" b="b"/>
                    <a:pathLst>
                      <a:path w="2526" h="2119" extrusionOk="0">
                        <a:moveTo>
                          <a:pt x="1813" y="0"/>
                        </a:moveTo>
                        <a:cubicBezTo>
                          <a:pt x="1710" y="0"/>
                          <a:pt x="1602" y="36"/>
                          <a:pt x="1502" y="120"/>
                        </a:cubicBezTo>
                        <a:cubicBezTo>
                          <a:pt x="1104" y="482"/>
                          <a:pt x="705" y="917"/>
                          <a:pt x="307" y="1315"/>
                        </a:cubicBezTo>
                        <a:cubicBezTo>
                          <a:pt x="1" y="1621"/>
                          <a:pt x="205" y="2119"/>
                          <a:pt x="591" y="2119"/>
                        </a:cubicBezTo>
                        <a:cubicBezTo>
                          <a:pt x="616" y="2119"/>
                          <a:pt x="642" y="2117"/>
                          <a:pt x="669" y="2112"/>
                        </a:cubicBezTo>
                        <a:cubicBezTo>
                          <a:pt x="778" y="2112"/>
                          <a:pt x="922" y="2076"/>
                          <a:pt x="995" y="1967"/>
                        </a:cubicBezTo>
                        <a:cubicBezTo>
                          <a:pt x="1357" y="1569"/>
                          <a:pt x="1756" y="1171"/>
                          <a:pt x="2154" y="808"/>
                        </a:cubicBezTo>
                        <a:cubicBezTo>
                          <a:pt x="2525" y="494"/>
                          <a:pt x="2199" y="0"/>
                          <a:pt x="1813" y="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cs typeface="Arial"/>
                      <a:sym typeface="Arial"/>
                    </a:endParaRPr>
                  </a:p>
                </p:txBody>
              </p:sp>
              <p:sp>
                <p:nvSpPr>
                  <p:cNvPr id="59" name="Google Shape;1261;p47">
                    <a:extLst>
                      <a:ext uri="{FF2B5EF4-FFF2-40B4-BE49-F238E27FC236}">
                        <a16:creationId xmlns:a16="http://schemas.microsoft.com/office/drawing/2014/main" id="{F8C6B6EC-5255-414C-9A76-C417D60C5864}"/>
                      </a:ext>
                    </a:extLst>
                  </p:cNvPr>
                  <p:cNvSpPr/>
                  <p:nvPr/>
                </p:nvSpPr>
                <p:spPr>
                  <a:xfrm>
                    <a:off x="4911073" y="2266707"/>
                    <a:ext cx="55505" cy="62150"/>
                  </a:xfrm>
                  <a:custGeom>
                    <a:avLst/>
                    <a:gdLst/>
                    <a:ahLst/>
                    <a:cxnLst/>
                    <a:rect l="l" t="t" r="r" b="b"/>
                    <a:pathLst>
                      <a:path w="3558" h="3984" extrusionOk="0">
                        <a:moveTo>
                          <a:pt x="2894" y="0"/>
                        </a:moveTo>
                        <a:cubicBezTo>
                          <a:pt x="2786" y="0"/>
                          <a:pt x="2673" y="43"/>
                          <a:pt x="2572" y="144"/>
                        </a:cubicBezTo>
                        <a:cubicBezTo>
                          <a:pt x="1956" y="759"/>
                          <a:pt x="1377" y="1448"/>
                          <a:pt x="906" y="2172"/>
                        </a:cubicBezTo>
                        <a:cubicBezTo>
                          <a:pt x="688" y="2534"/>
                          <a:pt x="435" y="2896"/>
                          <a:pt x="145" y="3222"/>
                        </a:cubicBezTo>
                        <a:cubicBezTo>
                          <a:pt x="0" y="3440"/>
                          <a:pt x="36" y="3729"/>
                          <a:pt x="254" y="3911"/>
                        </a:cubicBezTo>
                        <a:cubicBezTo>
                          <a:pt x="326" y="3947"/>
                          <a:pt x="435" y="3983"/>
                          <a:pt x="544" y="3983"/>
                        </a:cubicBezTo>
                        <a:cubicBezTo>
                          <a:pt x="688" y="3983"/>
                          <a:pt x="797" y="3947"/>
                          <a:pt x="906" y="3802"/>
                        </a:cubicBezTo>
                        <a:cubicBezTo>
                          <a:pt x="1196" y="3476"/>
                          <a:pt x="1449" y="3077"/>
                          <a:pt x="1703" y="2715"/>
                        </a:cubicBezTo>
                        <a:cubicBezTo>
                          <a:pt x="2137" y="2027"/>
                          <a:pt x="2644" y="1411"/>
                          <a:pt x="3224" y="796"/>
                        </a:cubicBezTo>
                        <a:cubicBezTo>
                          <a:pt x="3558" y="462"/>
                          <a:pt x="3251" y="0"/>
                          <a:pt x="2894" y="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cs typeface="Arial"/>
                      <a:sym typeface="Arial"/>
                    </a:endParaRPr>
                  </a:p>
                </p:txBody>
              </p:sp>
            </p:grpSp>
            <p:sp>
              <p:nvSpPr>
                <p:cNvPr id="49" name="Rectangle 14">
                  <a:extLst>
                    <a:ext uri="{FF2B5EF4-FFF2-40B4-BE49-F238E27FC236}">
                      <a16:creationId xmlns:a16="http://schemas.microsoft.com/office/drawing/2014/main" id="{131E5C12-48A0-4242-ABD8-B301F53DF878}"/>
                    </a:ext>
                  </a:extLst>
                </p:cNvPr>
                <p:cNvSpPr/>
                <p:nvPr/>
              </p:nvSpPr>
              <p:spPr>
                <a:xfrm>
                  <a:off x="3161301" y="1767517"/>
                  <a:ext cx="615357" cy="371363"/>
                </a:xfrm>
                <a:custGeom>
                  <a:avLst/>
                  <a:gdLst>
                    <a:gd name="connsiteX0" fmla="*/ 0 w 1059873"/>
                    <a:gd name="connsiteY0" fmla="*/ 0 h 561109"/>
                    <a:gd name="connsiteX1" fmla="*/ 1059873 w 1059873"/>
                    <a:gd name="connsiteY1" fmla="*/ 0 h 561109"/>
                    <a:gd name="connsiteX2" fmla="*/ 1059873 w 1059873"/>
                    <a:gd name="connsiteY2" fmla="*/ 561109 h 561109"/>
                    <a:gd name="connsiteX3" fmla="*/ 0 w 1059873"/>
                    <a:gd name="connsiteY3" fmla="*/ 561109 h 561109"/>
                    <a:gd name="connsiteX4" fmla="*/ 0 w 1059873"/>
                    <a:gd name="connsiteY4" fmla="*/ 0 h 561109"/>
                    <a:gd name="connsiteX0" fmla="*/ 23813 w 1059873"/>
                    <a:gd name="connsiteY0" fmla="*/ 23812 h 561109"/>
                    <a:gd name="connsiteX1" fmla="*/ 1059873 w 1059873"/>
                    <a:gd name="connsiteY1" fmla="*/ 0 h 561109"/>
                    <a:gd name="connsiteX2" fmla="*/ 1059873 w 1059873"/>
                    <a:gd name="connsiteY2" fmla="*/ 561109 h 561109"/>
                    <a:gd name="connsiteX3" fmla="*/ 0 w 1059873"/>
                    <a:gd name="connsiteY3" fmla="*/ 561109 h 561109"/>
                    <a:gd name="connsiteX4" fmla="*/ 23813 w 1059873"/>
                    <a:gd name="connsiteY4" fmla="*/ 23812 h 561109"/>
                    <a:gd name="connsiteX0" fmla="*/ 33338 w 1059873"/>
                    <a:gd name="connsiteY0" fmla="*/ 66675 h 561109"/>
                    <a:gd name="connsiteX1" fmla="*/ 1059873 w 1059873"/>
                    <a:gd name="connsiteY1" fmla="*/ 0 h 561109"/>
                    <a:gd name="connsiteX2" fmla="*/ 1059873 w 1059873"/>
                    <a:gd name="connsiteY2" fmla="*/ 561109 h 561109"/>
                    <a:gd name="connsiteX3" fmla="*/ 0 w 1059873"/>
                    <a:gd name="connsiteY3" fmla="*/ 561109 h 561109"/>
                    <a:gd name="connsiteX4" fmla="*/ 33338 w 1059873"/>
                    <a:gd name="connsiteY4" fmla="*/ 66675 h 561109"/>
                    <a:gd name="connsiteX0" fmla="*/ 38101 w 1059873"/>
                    <a:gd name="connsiteY0" fmla="*/ 28575 h 561109"/>
                    <a:gd name="connsiteX1" fmla="*/ 1059873 w 1059873"/>
                    <a:gd name="connsiteY1" fmla="*/ 0 h 561109"/>
                    <a:gd name="connsiteX2" fmla="*/ 1059873 w 1059873"/>
                    <a:gd name="connsiteY2" fmla="*/ 561109 h 561109"/>
                    <a:gd name="connsiteX3" fmla="*/ 0 w 1059873"/>
                    <a:gd name="connsiteY3" fmla="*/ 561109 h 561109"/>
                    <a:gd name="connsiteX4" fmla="*/ 38101 w 1059873"/>
                    <a:gd name="connsiteY4" fmla="*/ 28575 h 561109"/>
                    <a:gd name="connsiteX0" fmla="*/ 138114 w 1159886"/>
                    <a:gd name="connsiteY0" fmla="*/ 28575 h 561109"/>
                    <a:gd name="connsiteX1" fmla="*/ 1159886 w 1159886"/>
                    <a:gd name="connsiteY1" fmla="*/ 0 h 561109"/>
                    <a:gd name="connsiteX2" fmla="*/ 1159886 w 1159886"/>
                    <a:gd name="connsiteY2" fmla="*/ 561109 h 561109"/>
                    <a:gd name="connsiteX3" fmla="*/ 0 w 1159886"/>
                    <a:gd name="connsiteY3" fmla="*/ 551584 h 561109"/>
                    <a:gd name="connsiteX4" fmla="*/ 138114 w 1159886"/>
                    <a:gd name="connsiteY4" fmla="*/ 28575 h 561109"/>
                    <a:gd name="connsiteX0" fmla="*/ 138114 w 1259898"/>
                    <a:gd name="connsiteY0" fmla="*/ 0 h 532534"/>
                    <a:gd name="connsiteX1" fmla="*/ 1259898 w 1259898"/>
                    <a:gd name="connsiteY1" fmla="*/ 19050 h 532534"/>
                    <a:gd name="connsiteX2" fmla="*/ 1159886 w 1259898"/>
                    <a:gd name="connsiteY2" fmla="*/ 532534 h 532534"/>
                    <a:gd name="connsiteX3" fmla="*/ 0 w 1259898"/>
                    <a:gd name="connsiteY3" fmla="*/ 523009 h 532534"/>
                    <a:gd name="connsiteX4" fmla="*/ 138114 w 1259898"/>
                    <a:gd name="connsiteY4" fmla="*/ 0 h 532534"/>
                    <a:gd name="connsiteX0" fmla="*/ 138114 w 1259898"/>
                    <a:gd name="connsiteY0" fmla="*/ 0 h 570634"/>
                    <a:gd name="connsiteX1" fmla="*/ 1259898 w 1259898"/>
                    <a:gd name="connsiteY1" fmla="*/ 19050 h 570634"/>
                    <a:gd name="connsiteX2" fmla="*/ 1112261 w 1259898"/>
                    <a:gd name="connsiteY2" fmla="*/ 570634 h 570634"/>
                    <a:gd name="connsiteX3" fmla="*/ 0 w 1259898"/>
                    <a:gd name="connsiteY3" fmla="*/ 523009 h 570634"/>
                    <a:gd name="connsiteX4" fmla="*/ 138114 w 1259898"/>
                    <a:gd name="connsiteY4"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47639 w 1269423"/>
                    <a:gd name="connsiteY0" fmla="*/ 0 h 570634"/>
                    <a:gd name="connsiteX1" fmla="*/ 1269423 w 1269423"/>
                    <a:gd name="connsiteY1" fmla="*/ 19050 h 570634"/>
                    <a:gd name="connsiteX2" fmla="*/ 1121786 w 1269423"/>
                    <a:gd name="connsiteY2" fmla="*/ 570634 h 570634"/>
                    <a:gd name="connsiteX3" fmla="*/ 265402 w 1269423"/>
                    <a:gd name="connsiteY3" fmla="*/ 548119 h 570634"/>
                    <a:gd name="connsiteX4" fmla="*/ 0 w 1269423"/>
                    <a:gd name="connsiteY4" fmla="*/ 508722 h 570634"/>
                    <a:gd name="connsiteX5" fmla="*/ 147639 w 1269423"/>
                    <a:gd name="connsiteY5" fmla="*/ 0 h 570634"/>
                    <a:gd name="connsiteX0" fmla="*/ 147639 w 1269423"/>
                    <a:gd name="connsiteY0" fmla="*/ 0 h 570634"/>
                    <a:gd name="connsiteX1" fmla="*/ 1269423 w 1269423"/>
                    <a:gd name="connsiteY1" fmla="*/ 19050 h 570634"/>
                    <a:gd name="connsiteX2" fmla="*/ 1121786 w 1269423"/>
                    <a:gd name="connsiteY2" fmla="*/ 570634 h 570634"/>
                    <a:gd name="connsiteX3" fmla="*/ 265402 w 1269423"/>
                    <a:gd name="connsiteY3" fmla="*/ 548119 h 570634"/>
                    <a:gd name="connsiteX4" fmla="*/ 0 w 1269423"/>
                    <a:gd name="connsiteY4" fmla="*/ 508722 h 570634"/>
                    <a:gd name="connsiteX5" fmla="*/ 147639 w 1269423"/>
                    <a:gd name="connsiteY5" fmla="*/ 0 h 570634"/>
                    <a:gd name="connsiteX0" fmla="*/ 123826 w 1269423"/>
                    <a:gd name="connsiteY0" fmla="*/ 0 h 556347"/>
                    <a:gd name="connsiteX1" fmla="*/ 1269423 w 1269423"/>
                    <a:gd name="connsiteY1" fmla="*/ 4763 h 556347"/>
                    <a:gd name="connsiteX2" fmla="*/ 1121786 w 1269423"/>
                    <a:gd name="connsiteY2" fmla="*/ 556347 h 556347"/>
                    <a:gd name="connsiteX3" fmla="*/ 265402 w 1269423"/>
                    <a:gd name="connsiteY3" fmla="*/ 533832 h 556347"/>
                    <a:gd name="connsiteX4" fmla="*/ 0 w 1269423"/>
                    <a:gd name="connsiteY4" fmla="*/ 494435 h 556347"/>
                    <a:gd name="connsiteX5" fmla="*/ 123826 w 1269423"/>
                    <a:gd name="connsiteY5" fmla="*/ 0 h 556347"/>
                    <a:gd name="connsiteX0" fmla="*/ 123826 w 1269423"/>
                    <a:gd name="connsiteY0" fmla="*/ 0 h 556347"/>
                    <a:gd name="connsiteX1" fmla="*/ 1269423 w 1269423"/>
                    <a:gd name="connsiteY1" fmla="*/ 4763 h 556347"/>
                    <a:gd name="connsiteX2" fmla="*/ 1121786 w 1269423"/>
                    <a:gd name="connsiteY2" fmla="*/ 556347 h 556347"/>
                    <a:gd name="connsiteX3" fmla="*/ 265402 w 1269423"/>
                    <a:gd name="connsiteY3" fmla="*/ 533832 h 556347"/>
                    <a:gd name="connsiteX4" fmla="*/ 0 w 1269423"/>
                    <a:gd name="connsiteY4" fmla="*/ 494435 h 556347"/>
                    <a:gd name="connsiteX5" fmla="*/ 123826 w 1269423"/>
                    <a:gd name="connsiteY5" fmla="*/ 0 h 556347"/>
                    <a:gd name="connsiteX0" fmla="*/ 123826 w 1269423"/>
                    <a:gd name="connsiteY0" fmla="*/ 0 h 556347"/>
                    <a:gd name="connsiteX1" fmla="*/ 1269423 w 1269423"/>
                    <a:gd name="connsiteY1" fmla="*/ 4763 h 556347"/>
                    <a:gd name="connsiteX2" fmla="*/ 1121786 w 1269423"/>
                    <a:gd name="connsiteY2" fmla="*/ 556347 h 556347"/>
                    <a:gd name="connsiteX3" fmla="*/ 265402 w 1269423"/>
                    <a:gd name="connsiteY3" fmla="*/ 533832 h 556347"/>
                    <a:gd name="connsiteX4" fmla="*/ 0 w 1269423"/>
                    <a:gd name="connsiteY4" fmla="*/ 494435 h 556347"/>
                    <a:gd name="connsiteX5" fmla="*/ 123826 w 1269423"/>
                    <a:gd name="connsiteY5" fmla="*/ 0 h 556347"/>
                    <a:gd name="connsiteX0" fmla="*/ 123826 w 1269423"/>
                    <a:gd name="connsiteY0" fmla="*/ 47869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47869 h 604216"/>
                    <a:gd name="connsiteX0" fmla="*/ 123826 w 1269423"/>
                    <a:gd name="connsiteY0" fmla="*/ 47869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47869 h 604216"/>
                    <a:gd name="connsiteX0" fmla="*/ 123826 w 1269423"/>
                    <a:gd name="connsiteY0" fmla="*/ 47869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47869 h 604216"/>
                    <a:gd name="connsiteX0" fmla="*/ 123826 w 1269423"/>
                    <a:gd name="connsiteY0" fmla="*/ 47869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47869 h 604216"/>
                    <a:gd name="connsiteX0" fmla="*/ 123826 w 1269423"/>
                    <a:gd name="connsiteY0" fmla="*/ 57394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57394 h 604216"/>
                    <a:gd name="connsiteX0" fmla="*/ 123826 w 1269423"/>
                    <a:gd name="connsiteY0" fmla="*/ 57394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57394 h 604216"/>
                    <a:gd name="connsiteX0" fmla="*/ 123826 w 1269423"/>
                    <a:gd name="connsiteY0" fmla="*/ 50744 h 597566"/>
                    <a:gd name="connsiteX1" fmla="*/ 465428 w 1269423"/>
                    <a:gd name="connsiteY1" fmla="*/ 8314 h 597566"/>
                    <a:gd name="connsiteX2" fmla="*/ 598778 w 1269423"/>
                    <a:gd name="connsiteY2" fmla="*/ 32126 h 597566"/>
                    <a:gd name="connsiteX3" fmla="*/ 1269423 w 1269423"/>
                    <a:gd name="connsiteY3" fmla="*/ 45982 h 597566"/>
                    <a:gd name="connsiteX4" fmla="*/ 1121786 w 1269423"/>
                    <a:gd name="connsiteY4" fmla="*/ 597566 h 597566"/>
                    <a:gd name="connsiteX5" fmla="*/ 265402 w 1269423"/>
                    <a:gd name="connsiteY5" fmla="*/ 575051 h 597566"/>
                    <a:gd name="connsiteX6" fmla="*/ 0 w 1269423"/>
                    <a:gd name="connsiteY6" fmla="*/ 535654 h 597566"/>
                    <a:gd name="connsiteX7" fmla="*/ 123826 w 1269423"/>
                    <a:gd name="connsiteY7" fmla="*/ 50744 h 597566"/>
                    <a:gd name="connsiteX0" fmla="*/ 123826 w 1269423"/>
                    <a:gd name="connsiteY0" fmla="*/ 49637 h 596459"/>
                    <a:gd name="connsiteX1" fmla="*/ 465428 w 1269423"/>
                    <a:gd name="connsiteY1" fmla="*/ 7207 h 596459"/>
                    <a:gd name="connsiteX2" fmla="*/ 598778 w 1269423"/>
                    <a:gd name="connsiteY2" fmla="*/ 31019 h 596459"/>
                    <a:gd name="connsiteX3" fmla="*/ 794041 w 1269423"/>
                    <a:gd name="connsiteY3" fmla="*/ 35782 h 596459"/>
                    <a:gd name="connsiteX4" fmla="*/ 1269423 w 1269423"/>
                    <a:gd name="connsiteY4" fmla="*/ 44875 h 596459"/>
                    <a:gd name="connsiteX5" fmla="*/ 1121786 w 1269423"/>
                    <a:gd name="connsiteY5" fmla="*/ 596459 h 596459"/>
                    <a:gd name="connsiteX6" fmla="*/ 265402 w 1269423"/>
                    <a:gd name="connsiteY6" fmla="*/ 573944 h 596459"/>
                    <a:gd name="connsiteX7" fmla="*/ 0 w 1269423"/>
                    <a:gd name="connsiteY7" fmla="*/ 534547 h 596459"/>
                    <a:gd name="connsiteX8" fmla="*/ 123826 w 1269423"/>
                    <a:gd name="connsiteY8" fmla="*/ 49637 h 596459"/>
                    <a:gd name="connsiteX0" fmla="*/ 123826 w 1269423"/>
                    <a:gd name="connsiteY0" fmla="*/ 43695 h 590517"/>
                    <a:gd name="connsiteX1" fmla="*/ 465428 w 1269423"/>
                    <a:gd name="connsiteY1" fmla="*/ 1265 h 590517"/>
                    <a:gd name="connsiteX2" fmla="*/ 598778 w 1269423"/>
                    <a:gd name="connsiteY2" fmla="*/ 25077 h 590517"/>
                    <a:gd name="connsiteX3" fmla="*/ 808329 w 1269423"/>
                    <a:gd name="connsiteY3" fmla="*/ 63177 h 590517"/>
                    <a:gd name="connsiteX4" fmla="*/ 1269423 w 1269423"/>
                    <a:gd name="connsiteY4" fmla="*/ 38933 h 590517"/>
                    <a:gd name="connsiteX5" fmla="*/ 1121786 w 1269423"/>
                    <a:gd name="connsiteY5" fmla="*/ 590517 h 590517"/>
                    <a:gd name="connsiteX6" fmla="*/ 265402 w 1269423"/>
                    <a:gd name="connsiteY6" fmla="*/ 568002 h 590517"/>
                    <a:gd name="connsiteX7" fmla="*/ 0 w 1269423"/>
                    <a:gd name="connsiteY7" fmla="*/ 528605 h 590517"/>
                    <a:gd name="connsiteX8" fmla="*/ 123826 w 1269423"/>
                    <a:gd name="connsiteY8" fmla="*/ 43695 h 590517"/>
                    <a:gd name="connsiteX0" fmla="*/ 123826 w 1269423"/>
                    <a:gd name="connsiteY0" fmla="*/ 49636 h 596458"/>
                    <a:gd name="connsiteX1" fmla="*/ 465428 w 1269423"/>
                    <a:gd name="connsiteY1" fmla="*/ 7206 h 596458"/>
                    <a:gd name="connsiteX2" fmla="*/ 598778 w 1269423"/>
                    <a:gd name="connsiteY2" fmla="*/ 31018 h 596458"/>
                    <a:gd name="connsiteX3" fmla="*/ 865479 w 1269423"/>
                    <a:gd name="connsiteY3" fmla="*/ 35780 h 596458"/>
                    <a:gd name="connsiteX4" fmla="*/ 1269423 w 1269423"/>
                    <a:gd name="connsiteY4" fmla="*/ 44874 h 596458"/>
                    <a:gd name="connsiteX5" fmla="*/ 1121786 w 1269423"/>
                    <a:gd name="connsiteY5" fmla="*/ 596458 h 596458"/>
                    <a:gd name="connsiteX6" fmla="*/ 265402 w 1269423"/>
                    <a:gd name="connsiteY6" fmla="*/ 573943 h 596458"/>
                    <a:gd name="connsiteX7" fmla="*/ 0 w 1269423"/>
                    <a:gd name="connsiteY7" fmla="*/ 534546 h 596458"/>
                    <a:gd name="connsiteX8" fmla="*/ 123826 w 1269423"/>
                    <a:gd name="connsiteY8" fmla="*/ 49636 h 596458"/>
                    <a:gd name="connsiteX0" fmla="*/ 123826 w 1269423"/>
                    <a:gd name="connsiteY0" fmla="*/ 49636 h 596458"/>
                    <a:gd name="connsiteX1" fmla="*/ 465428 w 1269423"/>
                    <a:gd name="connsiteY1" fmla="*/ 7206 h 596458"/>
                    <a:gd name="connsiteX2" fmla="*/ 598778 w 1269423"/>
                    <a:gd name="connsiteY2" fmla="*/ 31018 h 596458"/>
                    <a:gd name="connsiteX3" fmla="*/ 865479 w 1269423"/>
                    <a:gd name="connsiteY3" fmla="*/ 35780 h 596458"/>
                    <a:gd name="connsiteX4" fmla="*/ 1269423 w 1269423"/>
                    <a:gd name="connsiteY4" fmla="*/ 44874 h 596458"/>
                    <a:gd name="connsiteX5" fmla="*/ 1121786 w 1269423"/>
                    <a:gd name="connsiteY5" fmla="*/ 596458 h 596458"/>
                    <a:gd name="connsiteX6" fmla="*/ 265402 w 1269423"/>
                    <a:gd name="connsiteY6" fmla="*/ 573943 h 596458"/>
                    <a:gd name="connsiteX7" fmla="*/ 0 w 1269423"/>
                    <a:gd name="connsiteY7" fmla="*/ 534546 h 596458"/>
                    <a:gd name="connsiteX8" fmla="*/ 123826 w 1269423"/>
                    <a:gd name="connsiteY8" fmla="*/ 49636 h 596458"/>
                    <a:gd name="connsiteX0" fmla="*/ 123826 w 1269423"/>
                    <a:gd name="connsiteY0" fmla="*/ 49636 h 596458"/>
                    <a:gd name="connsiteX1" fmla="*/ 465428 w 1269423"/>
                    <a:gd name="connsiteY1" fmla="*/ 7206 h 596458"/>
                    <a:gd name="connsiteX2" fmla="*/ 660691 w 1269423"/>
                    <a:gd name="connsiteY2" fmla="*/ 54830 h 596458"/>
                    <a:gd name="connsiteX3" fmla="*/ 865479 w 1269423"/>
                    <a:gd name="connsiteY3" fmla="*/ 35780 h 596458"/>
                    <a:gd name="connsiteX4" fmla="*/ 1269423 w 1269423"/>
                    <a:gd name="connsiteY4" fmla="*/ 44874 h 596458"/>
                    <a:gd name="connsiteX5" fmla="*/ 1121786 w 1269423"/>
                    <a:gd name="connsiteY5" fmla="*/ 596458 h 596458"/>
                    <a:gd name="connsiteX6" fmla="*/ 265402 w 1269423"/>
                    <a:gd name="connsiteY6" fmla="*/ 573943 h 596458"/>
                    <a:gd name="connsiteX7" fmla="*/ 0 w 1269423"/>
                    <a:gd name="connsiteY7" fmla="*/ 534546 h 596458"/>
                    <a:gd name="connsiteX8" fmla="*/ 123826 w 1269423"/>
                    <a:gd name="connsiteY8" fmla="*/ 49636 h 596458"/>
                    <a:gd name="connsiteX0" fmla="*/ 123826 w 1269423"/>
                    <a:gd name="connsiteY0" fmla="*/ 49636 h 596458"/>
                    <a:gd name="connsiteX1" fmla="*/ 465428 w 1269423"/>
                    <a:gd name="connsiteY1" fmla="*/ 7206 h 596458"/>
                    <a:gd name="connsiteX2" fmla="*/ 679741 w 1269423"/>
                    <a:gd name="connsiteY2" fmla="*/ 73880 h 596458"/>
                    <a:gd name="connsiteX3" fmla="*/ 865479 w 1269423"/>
                    <a:gd name="connsiteY3" fmla="*/ 35780 h 596458"/>
                    <a:gd name="connsiteX4" fmla="*/ 1269423 w 1269423"/>
                    <a:gd name="connsiteY4" fmla="*/ 44874 h 596458"/>
                    <a:gd name="connsiteX5" fmla="*/ 1121786 w 1269423"/>
                    <a:gd name="connsiteY5" fmla="*/ 596458 h 596458"/>
                    <a:gd name="connsiteX6" fmla="*/ 265402 w 1269423"/>
                    <a:gd name="connsiteY6" fmla="*/ 573943 h 596458"/>
                    <a:gd name="connsiteX7" fmla="*/ 0 w 1269423"/>
                    <a:gd name="connsiteY7" fmla="*/ 534546 h 596458"/>
                    <a:gd name="connsiteX8" fmla="*/ 123826 w 1269423"/>
                    <a:gd name="connsiteY8" fmla="*/ 49636 h 596458"/>
                    <a:gd name="connsiteX0" fmla="*/ 123826 w 1269423"/>
                    <a:gd name="connsiteY0" fmla="*/ 45668 h 592490"/>
                    <a:gd name="connsiteX1" fmla="*/ 465428 w 1269423"/>
                    <a:gd name="connsiteY1" fmla="*/ 3238 h 592490"/>
                    <a:gd name="connsiteX2" fmla="*/ 679741 w 1269423"/>
                    <a:gd name="connsiteY2" fmla="*/ 69912 h 592490"/>
                    <a:gd name="connsiteX3" fmla="*/ 865479 w 1269423"/>
                    <a:gd name="connsiteY3" fmla="*/ 31812 h 592490"/>
                    <a:gd name="connsiteX4" fmla="*/ 1065503 w 1269423"/>
                    <a:gd name="connsiteY4" fmla="*/ 50863 h 592490"/>
                    <a:gd name="connsiteX5" fmla="*/ 1269423 w 1269423"/>
                    <a:gd name="connsiteY5" fmla="*/ 40906 h 592490"/>
                    <a:gd name="connsiteX6" fmla="*/ 1121786 w 1269423"/>
                    <a:gd name="connsiteY6" fmla="*/ 592490 h 592490"/>
                    <a:gd name="connsiteX7" fmla="*/ 265402 w 1269423"/>
                    <a:gd name="connsiteY7" fmla="*/ 569975 h 592490"/>
                    <a:gd name="connsiteX8" fmla="*/ 0 w 1269423"/>
                    <a:gd name="connsiteY8" fmla="*/ 530578 h 592490"/>
                    <a:gd name="connsiteX9" fmla="*/ 123826 w 1269423"/>
                    <a:gd name="connsiteY9" fmla="*/ 45668 h 592490"/>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65503 w 1269423"/>
                    <a:gd name="connsiteY4" fmla="*/ 48144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65503 w 1269423"/>
                    <a:gd name="connsiteY4" fmla="*/ 48144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65503 w 1269423"/>
                    <a:gd name="connsiteY4" fmla="*/ 48144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46453 w 1269423"/>
                    <a:gd name="connsiteY4" fmla="*/ 57669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46453 w 1269423"/>
                    <a:gd name="connsiteY4" fmla="*/ 57669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67194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76719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621268"/>
                    <a:gd name="connsiteX1" fmla="*/ 465428 w 1269423"/>
                    <a:gd name="connsiteY1" fmla="*/ 519 h 621268"/>
                    <a:gd name="connsiteX2" fmla="*/ 679741 w 1269423"/>
                    <a:gd name="connsiteY2" fmla="*/ 67193 h 621268"/>
                    <a:gd name="connsiteX3" fmla="*/ 865479 w 1269423"/>
                    <a:gd name="connsiteY3" fmla="*/ 29093 h 621268"/>
                    <a:gd name="connsiteX4" fmla="*/ 1051215 w 1269423"/>
                    <a:gd name="connsiteY4" fmla="*/ 76719 h 621268"/>
                    <a:gd name="connsiteX5" fmla="*/ 1269423 w 1269423"/>
                    <a:gd name="connsiteY5" fmla="*/ 38187 h 621268"/>
                    <a:gd name="connsiteX6" fmla="*/ 1121786 w 1269423"/>
                    <a:gd name="connsiteY6" fmla="*/ 589771 h 621268"/>
                    <a:gd name="connsiteX7" fmla="*/ 446378 w 1269423"/>
                    <a:gd name="connsiteY7" fmla="*/ 543444 h 621268"/>
                    <a:gd name="connsiteX8" fmla="*/ 265402 w 1269423"/>
                    <a:gd name="connsiteY8" fmla="*/ 567256 h 621268"/>
                    <a:gd name="connsiteX9" fmla="*/ 0 w 1269423"/>
                    <a:gd name="connsiteY9" fmla="*/ 527859 h 621268"/>
                    <a:gd name="connsiteX10" fmla="*/ 123826 w 1269423"/>
                    <a:gd name="connsiteY10" fmla="*/ 42949 h 621268"/>
                    <a:gd name="connsiteX0" fmla="*/ 123826 w 1269423"/>
                    <a:gd name="connsiteY0" fmla="*/ 42949 h 619818"/>
                    <a:gd name="connsiteX1" fmla="*/ 465428 w 1269423"/>
                    <a:gd name="connsiteY1" fmla="*/ 519 h 619818"/>
                    <a:gd name="connsiteX2" fmla="*/ 679741 w 1269423"/>
                    <a:gd name="connsiteY2" fmla="*/ 67193 h 619818"/>
                    <a:gd name="connsiteX3" fmla="*/ 865479 w 1269423"/>
                    <a:gd name="connsiteY3" fmla="*/ 29093 h 619818"/>
                    <a:gd name="connsiteX4" fmla="*/ 1051215 w 1269423"/>
                    <a:gd name="connsiteY4" fmla="*/ 76719 h 619818"/>
                    <a:gd name="connsiteX5" fmla="*/ 1269423 w 1269423"/>
                    <a:gd name="connsiteY5" fmla="*/ 38187 h 619818"/>
                    <a:gd name="connsiteX6" fmla="*/ 1121786 w 1269423"/>
                    <a:gd name="connsiteY6" fmla="*/ 589771 h 619818"/>
                    <a:gd name="connsiteX7" fmla="*/ 470191 w 1269423"/>
                    <a:gd name="connsiteY7" fmla="*/ 533919 h 619818"/>
                    <a:gd name="connsiteX8" fmla="*/ 265402 w 1269423"/>
                    <a:gd name="connsiteY8" fmla="*/ 567256 h 619818"/>
                    <a:gd name="connsiteX9" fmla="*/ 0 w 1269423"/>
                    <a:gd name="connsiteY9" fmla="*/ 527859 h 619818"/>
                    <a:gd name="connsiteX10" fmla="*/ 123826 w 1269423"/>
                    <a:gd name="connsiteY10" fmla="*/ 42949 h 619818"/>
                    <a:gd name="connsiteX0" fmla="*/ 123826 w 1269423"/>
                    <a:gd name="connsiteY0" fmla="*/ 42949 h 620230"/>
                    <a:gd name="connsiteX1" fmla="*/ 465428 w 1269423"/>
                    <a:gd name="connsiteY1" fmla="*/ 519 h 620230"/>
                    <a:gd name="connsiteX2" fmla="*/ 679741 w 1269423"/>
                    <a:gd name="connsiteY2" fmla="*/ 67193 h 620230"/>
                    <a:gd name="connsiteX3" fmla="*/ 865479 w 1269423"/>
                    <a:gd name="connsiteY3" fmla="*/ 29093 h 620230"/>
                    <a:gd name="connsiteX4" fmla="*/ 1051215 w 1269423"/>
                    <a:gd name="connsiteY4" fmla="*/ 76719 h 620230"/>
                    <a:gd name="connsiteX5" fmla="*/ 1269423 w 1269423"/>
                    <a:gd name="connsiteY5" fmla="*/ 38187 h 620230"/>
                    <a:gd name="connsiteX6" fmla="*/ 1121786 w 1269423"/>
                    <a:gd name="connsiteY6" fmla="*/ 589771 h 620230"/>
                    <a:gd name="connsiteX7" fmla="*/ 755941 w 1269423"/>
                    <a:gd name="connsiteY7" fmla="*/ 533918 h 620230"/>
                    <a:gd name="connsiteX8" fmla="*/ 470191 w 1269423"/>
                    <a:gd name="connsiteY8" fmla="*/ 533919 h 620230"/>
                    <a:gd name="connsiteX9" fmla="*/ 265402 w 1269423"/>
                    <a:gd name="connsiteY9" fmla="*/ 567256 h 620230"/>
                    <a:gd name="connsiteX10" fmla="*/ 0 w 1269423"/>
                    <a:gd name="connsiteY10" fmla="*/ 527859 h 620230"/>
                    <a:gd name="connsiteX11" fmla="*/ 123826 w 1269423"/>
                    <a:gd name="connsiteY11" fmla="*/ 42949 h 620230"/>
                    <a:gd name="connsiteX0" fmla="*/ 123826 w 1269423"/>
                    <a:gd name="connsiteY0" fmla="*/ 42949 h 627308"/>
                    <a:gd name="connsiteX1" fmla="*/ 465428 w 1269423"/>
                    <a:gd name="connsiteY1" fmla="*/ 519 h 627308"/>
                    <a:gd name="connsiteX2" fmla="*/ 679741 w 1269423"/>
                    <a:gd name="connsiteY2" fmla="*/ 67193 h 627308"/>
                    <a:gd name="connsiteX3" fmla="*/ 865479 w 1269423"/>
                    <a:gd name="connsiteY3" fmla="*/ 29093 h 627308"/>
                    <a:gd name="connsiteX4" fmla="*/ 1051215 w 1269423"/>
                    <a:gd name="connsiteY4" fmla="*/ 76719 h 627308"/>
                    <a:gd name="connsiteX5" fmla="*/ 1269423 w 1269423"/>
                    <a:gd name="connsiteY5" fmla="*/ 38187 h 627308"/>
                    <a:gd name="connsiteX6" fmla="*/ 1121786 w 1269423"/>
                    <a:gd name="connsiteY6" fmla="*/ 589771 h 627308"/>
                    <a:gd name="connsiteX7" fmla="*/ 755941 w 1269423"/>
                    <a:gd name="connsiteY7" fmla="*/ 572018 h 627308"/>
                    <a:gd name="connsiteX8" fmla="*/ 470191 w 1269423"/>
                    <a:gd name="connsiteY8" fmla="*/ 533919 h 627308"/>
                    <a:gd name="connsiteX9" fmla="*/ 265402 w 1269423"/>
                    <a:gd name="connsiteY9" fmla="*/ 567256 h 627308"/>
                    <a:gd name="connsiteX10" fmla="*/ 0 w 1269423"/>
                    <a:gd name="connsiteY10" fmla="*/ 527859 h 627308"/>
                    <a:gd name="connsiteX11" fmla="*/ 123826 w 1269423"/>
                    <a:gd name="connsiteY11" fmla="*/ 42949 h 627308"/>
                    <a:gd name="connsiteX0" fmla="*/ 123826 w 1269423"/>
                    <a:gd name="connsiteY0" fmla="*/ 42949 h 627308"/>
                    <a:gd name="connsiteX1" fmla="*/ 465428 w 1269423"/>
                    <a:gd name="connsiteY1" fmla="*/ 519 h 627308"/>
                    <a:gd name="connsiteX2" fmla="*/ 679741 w 1269423"/>
                    <a:gd name="connsiteY2" fmla="*/ 67193 h 627308"/>
                    <a:gd name="connsiteX3" fmla="*/ 865479 w 1269423"/>
                    <a:gd name="connsiteY3" fmla="*/ 29093 h 627308"/>
                    <a:gd name="connsiteX4" fmla="*/ 1051215 w 1269423"/>
                    <a:gd name="connsiteY4" fmla="*/ 76719 h 627308"/>
                    <a:gd name="connsiteX5" fmla="*/ 1269423 w 1269423"/>
                    <a:gd name="connsiteY5" fmla="*/ 38187 h 627308"/>
                    <a:gd name="connsiteX6" fmla="*/ 1121786 w 1269423"/>
                    <a:gd name="connsiteY6" fmla="*/ 589771 h 627308"/>
                    <a:gd name="connsiteX7" fmla="*/ 755941 w 1269423"/>
                    <a:gd name="connsiteY7" fmla="*/ 572018 h 627308"/>
                    <a:gd name="connsiteX8" fmla="*/ 470191 w 1269423"/>
                    <a:gd name="connsiteY8" fmla="*/ 533919 h 627308"/>
                    <a:gd name="connsiteX9" fmla="*/ 265402 w 1269423"/>
                    <a:gd name="connsiteY9" fmla="*/ 567256 h 627308"/>
                    <a:gd name="connsiteX10" fmla="*/ 0 w 1269423"/>
                    <a:gd name="connsiteY10" fmla="*/ 527859 h 627308"/>
                    <a:gd name="connsiteX11" fmla="*/ 123826 w 1269423"/>
                    <a:gd name="connsiteY11" fmla="*/ 42949 h 627308"/>
                    <a:gd name="connsiteX0" fmla="*/ 123826 w 1269423"/>
                    <a:gd name="connsiteY0" fmla="*/ 42949 h 627308"/>
                    <a:gd name="connsiteX1" fmla="*/ 465428 w 1269423"/>
                    <a:gd name="connsiteY1" fmla="*/ 519 h 627308"/>
                    <a:gd name="connsiteX2" fmla="*/ 679741 w 1269423"/>
                    <a:gd name="connsiteY2" fmla="*/ 67193 h 627308"/>
                    <a:gd name="connsiteX3" fmla="*/ 865479 w 1269423"/>
                    <a:gd name="connsiteY3" fmla="*/ 29093 h 627308"/>
                    <a:gd name="connsiteX4" fmla="*/ 1051215 w 1269423"/>
                    <a:gd name="connsiteY4" fmla="*/ 76719 h 627308"/>
                    <a:gd name="connsiteX5" fmla="*/ 1269423 w 1269423"/>
                    <a:gd name="connsiteY5" fmla="*/ 38187 h 627308"/>
                    <a:gd name="connsiteX6" fmla="*/ 1121786 w 1269423"/>
                    <a:gd name="connsiteY6" fmla="*/ 589771 h 627308"/>
                    <a:gd name="connsiteX7" fmla="*/ 755941 w 1269423"/>
                    <a:gd name="connsiteY7" fmla="*/ 572018 h 627308"/>
                    <a:gd name="connsiteX8" fmla="*/ 470191 w 1269423"/>
                    <a:gd name="connsiteY8" fmla="*/ 533919 h 627308"/>
                    <a:gd name="connsiteX9" fmla="*/ 265402 w 1269423"/>
                    <a:gd name="connsiteY9" fmla="*/ 567256 h 627308"/>
                    <a:gd name="connsiteX10" fmla="*/ 0 w 1269423"/>
                    <a:gd name="connsiteY10" fmla="*/ 527859 h 627308"/>
                    <a:gd name="connsiteX11" fmla="*/ 123826 w 1269423"/>
                    <a:gd name="connsiteY11" fmla="*/ 42949 h 627308"/>
                    <a:gd name="connsiteX0" fmla="*/ 123826 w 1269423"/>
                    <a:gd name="connsiteY0" fmla="*/ 42949 h 616060"/>
                    <a:gd name="connsiteX1" fmla="*/ 465428 w 1269423"/>
                    <a:gd name="connsiteY1" fmla="*/ 519 h 616060"/>
                    <a:gd name="connsiteX2" fmla="*/ 679741 w 1269423"/>
                    <a:gd name="connsiteY2" fmla="*/ 67193 h 616060"/>
                    <a:gd name="connsiteX3" fmla="*/ 865479 w 1269423"/>
                    <a:gd name="connsiteY3" fmla="*/ 29093 h 616060"/>
                    <a:gd name="connsiteX4" fmla="*/ 1051215 w 1269423"/>
                    <a:gd name="connsiteY4" fmla="*/ 76719 h 616060"/>
                    <a:gd name="connsiteX5" fmla="*/ 1269423 w 1269423"/>
                    <a:gd name="connsiteY5" fmla="*/ 38187 h 616060"/>
                    <a:gd name="connsiteX6" fmla="*/ 1121786 w 1269423"/>
                    <a:gd name="connsiteY6" fmla="*/ 589771 h 616060"/>
                    <a:gd name="connsiteX7" fmla="*/ 755941 w 1269423"/>
                    <a:gd name="connsiteY7" fmla="*/ 572018 h 616060"/>
                    <a:gd name="connsiteX8" fmla="*/ 470191 w 1269423"/>
                    <a:gd name="connsiteY8" fmla="*/ 533919 h 616060"/>
                    <a:gd name="connsiteX9" fmla="*/ 265402 w 1269423"/>
                    <a:gd name="connsiteY9" fmla="*/ 567256 h 616060"/>
                    <a:gd name="connsiteX10" fmla="*/ 0 w 1269423"/>
                    <a:gd name="connsiteY10" fmla="*/ 527859 h 616060"/>
                    <a:gd name="connsiteX11" fmla="*/ 123826 w 1269423"/>
                    <a:gd name="connsiteY11" fmla="*/ 42949 h 616060"/>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76719 h 589771"/>
                    <a:gd name="connsiteX5" fmla="*/ 1269423 w 1269423"/>
                    <a:gd name="connsiteY5" fmla="*/ 38187 h 589771"/>
                    <a:gd name="connsiteX6" fmla="*/ 1121786 w 1269423"/>
                    <a:gd name="connsiteY6" fmla="*/ 589771 h 589771"/>
                    <a:gd name="connsiteX7" fmla="*/ 755941 w 1269423"/>
                    <a:gd name="connsiteY7" fmla="*/ 572018 h 589771"/>
                    <a:gd name="connsiteX8" fmla="*/ 470191 w 1269423"/>
                    <a:gd name="connsiteY8" fmla="*/ 533919 h 589771"/>
                    <a:gd name="connsiteX9" fmla="*/ 265402 w 1269423"/>
                    <a:gd name="connsiteY9" fmla="*/ 567256 h 589771"/>
                    <a:gd name="connsiteX10" fmla="*/ 0 w 1269423"/>
                    <a:gd name="connsiteY10" fmla="*/ 527859 h 589771"/>
                    <a:gd name="connsiteX11" fmla="*/ 123826 w 1269423"/>
                    <a:gd name="connsiteY11"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76719 h 589771"/>
                    <a:gd name="connsiteX5" fmla="*/ 1269423 w 1269423"/>
                    <a:gd name="connsiteY5" fmla="*/ 38187 h 589771"/>
                    <a:gd name="connsiteX6" fmla="*/ 1121786 w 1269423"/>
                    <a:gd name="connsiteY6" fmla="*/ 589771 h 589771"/>
                    <a:gd name="connsiteX7" fmla="*/ 755941 w 1269423"/>
                    <a:gd name="connsiteY7" fmla="*/ 572018 h 589771"/>
                    <a:gd name="connsiteX8" fmla="*/ 470191 w 1269423"/>
                    <a:gd name="connsiteY8" fmla="*/ 533919 h 589771"/>
                    <a:gd name="connsiteX9" fmla="*/ 265402 w 1269423"/>
                    <a:gd name="connsiteY9" fmla="*/ 567256 h 589771"/>
                    <a:gd name="connsiteX10" fmla="*/ 0 w 1269423"/>
                    <a:gd name="connsiteY10" fmla="*/ 527859 h 589771"/>
                    <a:gd name="connsiteX11" fmla="*/ 123826 w 1269423"/>
                    <a:gd name="connsiteY11"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76719 h 589771"/>
                    <a:gd name="connsiteX5" fmla="*/ 1269423 w 1269423"/>
                    <a:gd name="connsiteY5" fmla="*/ 38187 h 589771"/>
                    <a:gd name="connsiteX6" fmla="*/ 1121786 w 1269423"/>
                    <a:gd name="connsiteY6" fmla="*/ 589771 h 589771"/>
                    <a:gd name="connsiteX7" fmla="*/ 755941 w 1269423"/>
                    <a:gd name="connsiteY7" fmla="*/ 572018 h 589771"/>
                    <a:gd name="connsiteX8" fmla="*/ 470191 w 1269423"/>
                    <a:gd name="connsiteY8" fmla="*/ 533919 h 589771"/>
                    <a:gd name="connsiteX9" fmla="*/ 265402 w 1269423"/>
                    <a:gd name="connsiteY9" fmla="*/ 567256 h 589771"/>
                    <a:gd name="connsiteX10" fmla="*/ 0 w 1269423"/>
                    <a:gd name="connsiteY10" fmla="*/ 527859 h 589771"/>
                    <a:gd name="connsiteX11" fmla="*/ 123826 w 1269423"/>
                    <a:gd name="connsiteY11" fmla="*/ 42949 h 589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69423" h="589771">
                      <a:moveTo>
                        <a:pt x="123826" y="42949"/>
                      </a:moveTo>
                      <a:cubicBezTo>
                        <a:pt x="210922" y="-17953"/>
                        <a:pt x="155433" y="99738"/>
                        <a:pt x="465428" y="519"/>
                      </a:cubicBezTo>
                      <a:cubicBezTo>
                        <a:pt x="545380" y="-6553"/>
                        <a:pt x="545742" y="60915"/>
                        <a:pt x="679741" y="67193"/>
                      </a:cubicBezTo>
                      <a:cubicBezTo>
                        <a:pt x="768641" y="68780"/>
                        <a:pt x="705142" y="51318"/>
                        <a:pt x="865479" y="29093"/>
                      </a:cubicBezTo>
                      <a:cubicBezTo>
                        <a:pt x="928185" y="17981"/>
                        <a:pt x="983891" y="75203"/>
                        <a:pt x="1051215" y="76719"/>
                      </a:cubicBezTo>
                      <a:cubicBezTo>
                        <a:pt x="1161401" y="82998"/>
                        <a:pt x="1177493" y="49515"/>
                        <a:pt x="1269423" y="38187"/>
                      </a:cubicBezTo>
                      <a:cubicBezTo>
                        <a:pt x="1220211" y="222048"/>
                        <a:pt x="1194810" y="410673"/>
                        <a:pt x="1121786" y="589771"/>
                      </a:cubicBezTo>
                      <a:cubicBezTo>
                        <a:pt x="987786" y="531900"/>
                        <a:pt x="897878" y="505127"/>
                        <a:pt x="755941" y="572018"/>
                      </a:cubicBezTo>
                      <a:cubicBezTo>
                        <a:pt x="547329" y="472222"/>
                        <a:pt x="541629" y="535506"/>
                        <a:pt x="470191" y="533919"/>
                      </a:cubicBezTo>
                      <a:cubicBezTo>
                        <a:pt x="398753" y="532332"/>
                        <a:pt x="339798" y="576203"/>
                        <a:pt x="265402" y="567256"/>
                      </a:cubicBezTo>
                      <a:cubicBezTo>
                        <a:pt x="108672" y="473161"/>
                        <a:pt x="85292" y="521942"/>
                        <a:pt x="0" y="527859"/>
                      </a:cubicBezTo>
                      <a:lnTo>
                        <a:pt x="123826" y="42949"/>
                      </a:lnTo>
                      <a:close/>
                    </a:path>
                  </a:pathLst>
                </a:custGeom>
                <a:solidFill>
                  <a:srgbClr val="BAE5E4"/>
                </a:solidFill>
                <a:ln w="25400" cap="flat" cmpd="sng" algn="ctr">
                  <a:solidFill>
                    <a:srgbClr val="BAE5E4"/>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2400" b="0" i="0" u="none" strike="noStrike" kern="0" cap="none" spc="0" normalizeH="0" baseline="0" noProof="0">
                    <a:ln>
                      <a:noFill/>
                    </a:ln>
                    <a:solidFill>
                      <a:srgbClr val="BAE5E4"/>
                    </a:solidFill>
                    <a:effectLst/>
                    <a:uLnTx/>
                    <a:uFillTx/>
                    <a:latin typeface="Arial"/>
                    <a:ea typeface="+mn-ea"/>
                    <a:cs typeface="+mn-cs"/>
                    <a:sym typeface="Arial"/>
                  </a:endParaRPr>
                </a:p>
              </p:txBody>
            </p:sp>
          </p:grpSp>
          <p:sp>
            <p:nvSpPr>
              <p:cNvPr id="46" name="TextBox 45">
                <a:extLst>
                  <a:ext uri="{FF2B5EF4-FFF2-40B4-BE49-F238E27FC236}">
                    <a16:creationId xmlns:a16="http://schemas.microsoft.com/office/drawing/2014/main" id="{7A031DF2-EAFE-7F4B-B6D8-5E0161ED5538}"/>
                  </a:ext>
                </a:extLst>
              </p:cNvPr>
              <p:cNvSpPr txBox="1"/>
              <p:nvPr/>
            </p:nvSpPr>
            <p:spPr>
              <a:xfrm>
                <a:off x="2935417" y="1775832"/>
                <a:ext cx="1480088" cy="32215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Ghi</a:t>
                </a:r>
                <a:r>
                  <a:rPr kumimoji="0" lang="en-US" sz="32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32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nhớ</a:t>
                </a:r>
                <a:endParaRPr kumimoji="0" lang="en-US" sz="32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endParaRPr>
              </a:p>
            </p:txBody>
          </p:sp>
        </p:grpSp>
        <p:grpSp>
          <p:nvGrpSpPr>
            <p:cNvPr id="84" name="Google Shape;1029;p42">
              <a:extLst>
                <a:ext uri="{FF2B5EF4-FFF2-40B4-BE49-F238E27FC236}">
                  <a16:creationId xmlns:a16="http://schemas.microsoft.com/office/drawing/2014/main" id="{AF05C294-BF82-514C-8806-721640625BD1}"/>
                </a:ext>
              </a:extLst>
            </p:cNvPr>
            <p:cNvGrpSpPr/>
            <p:nvPr/>
          </p:nvGrpSpPr>
          <p:grpSpPr>
            <a:xfrm rot="20594821">
              <a:off x="9152640" y="4438879"/>
              <a:ext cx="2920446" cy="1878268"/>
              <a:chOff x="7495166" y="3912596"/>
              <a:chExt cx="1250423" cy="804202"/>
            </a:xfrm>
          </p:grpSpPr>
          <p:grpSp>
            <p:nvGrpSpPr>
              <p:cNvPr id="85" name="Google Shape;1030;p42">
                <a:extLst>
                  <a:ext uri="{FF2B5EF4-FFF2-40B4-BE49-F238E27FC236}">
                    <a16:creationId xmlns:a16="http://schemas.microsoft.com/office/drawing/2014/main" id="{3B2FB011-8E07-FF4F-AC9B-B9C80297A988}"/>
                  </a:ext>
                </a:extLst>
              </p:cNvPr>
              <p:cNvGrpSpPr/>
              <p:nvPr/>
            </p:nvGrpSpPr>
            <p:grpSpPr>
              <a:xfrm>
                <a:off x="8115957" y="3912596"/>
                <a:ext cx="629632" cy="591794"/>
                <a:chOff x="6528424" y="1260656"/>
                <a:chExt cx="1975626" cy="1856900"/>
              </a:xfrm>
            </p:grpSpPr>
            <p:sp>
              <p:nvSpPr>
                <p:cNvPr id="87" name="Google Shape;1031;p42">
                  <a:extLst>
                    <a:ext uri="{FF2B5EF4-FFF2-40B4-BE49-F238E27FC236}">
                      <a16:creationId xmlns:a16="http://schemas.microsoft.com/office/drawing/2014/main" id="{D59FBD6C-F66C-9B46-AC38-F350AAF576BD}"/>
                    </a:ext>
                  </a:extLst>
                </p:cNvPr>
                <p:cNvSpPr/>
                <p:nvPr/>
              </p:nvSpPr>
              <p:spPr>
                <a:xfrm>
                  <a:off x="6940941" y="1771450"/>
                  <a:ext cx="1116302" cy="963974"/>
                </a:xfrm>
                <a:custGeom>
                  <a:avLst/>
                  <a:gdLst/>
                  <a:ahLst/>
                  <a:cxnLst/>
                  <a:rect l="l" t="t" r="r" b="b"/>
                  <a:pathLst>
                    <a:path w="9666" h="8347" extrusionOk="0">
                      <a:moveTo>
                        <a:pt x="1743" y="1583"/>
                      </a:moveTo>
                      <a:cubicBezTo>
                        <a:pt x="1783" y="1583"/>
                        <a:pt x="1822" y="1593"/>
                        <a:pt x="1862" y="1612"/>
                      </a:cubicBezTo>
                      <a:cubicBezTo>
                        <a:pt x="1901" y="1692"/>
                        <a:pt x="1901" y="1771"/>
                        <a:pt x="1862" y="1850"/>
                      </a:cubicBezTo>
                      <a:cubicBezTo>
                        <a:pt x="1624" y="2325"/>
                        <a:pt x="1466" y="2880"/>
                        <a:pt x="1426" y="3435"/>
                      </a:cubicBezTo>
                      <a:cubicBezTo>
                        <a:pt x="1387" y="3553"/>
                        <a:pt x="1347" y="3672"/>
                        <a:pt x="1347" y="3791"/>
                      </a:cubicBezTo>
                      <a:lnTo>
                        <a:pt x="1268" y="3791"/>
                      </a:lnTo>
                      <a:cubicBezTo>
                        <a:pt x="1188" y="3672"/>
                        <a:pt x="1149" y="3553"/>
                        <a:pt x="1109" y="3435"/>
                      </a:cubicBezTo>
                      <a:cubicBezTo>
                        <a:pt x="1030" y="2920"/>
                        <a:pt x="1109" y="2365"/>
                        <a:pt x="1387" y="1890"/>
                      </a:cubicBezTo>
                      <a:cubicBezTo>
                        <a:pt x="1426" y="1771"/>
                        <a:pt x="1545" y="1692"/>
                        <a:pt x="1624" y="1612"/>
                      </a:cubicBezTo>
                      <a:cubicBezTo>
                        <a:pt x="1664" y="1593"/>
                        <a:pt x="1703" y="1583"/>
                        <a:pt x="1743" y="1583"/>
                      </a:cubicBezTo>
                      <a:close/>
                      <a:moveTo>
                        <a:pt x="8041" y="3870"/>
                      </a:moveTo>
                      <a:lnTo>
                        <a:pt x="8041" y="4187"/>
                      </a:lnTo>
                      <a:cubicBezTo>
                        <a:pt x="7843" y="4385"/>
                        <a:pt x="7685" y="4583"/>
                        <a:pt x="7487" y="4781"/>
                      </a:cubicBezTo>
                      <a:lnTo>
                        <a:pt x="7487" y="4742"/>
                      </a:lnTo>
                      <a:cubicBezTo>
                        <a:pt x="7447" y="4781"/>
                        <a:pt x="7398" y="4801"/>
                        <a:pt x="7348" y="4801"/>
                      </a:cubicBezTo>
                      <a:cubicBezTo>
                        <a:pt x="7299" y="4801"/>
                        <a:pt x="7249" y="4781"/>
                        <a:pt x="7210" y="4742"/>
                      </a:cubicBezTo>
                      <a:cubicBezTo>
                        <a:pt x="7170" y="4663"/>
                        <a:pt x="7170" y="4583"/>
                        <a:pt x="7210" y="4504"/>
                      </a:cubicBezTo>
                      <a:cubicBezTo>
                        <a:pt x="7368" y="4306"/>
                        <a:pt x="7566" y="4108"/>
                        <a:pt x="7764" y="3949"/>
                      </a:cubicBezTo>
                      <a:cubicBezTo>
                        <a:pt x="7804" y="3870"/>
                        <a:pt x="7923" y="3910"/>
                        <a:pt x="8041" y="3870"/>
                      </a:cubicBezTo>
                      <a:close/>
                      <a:moveTo>
                        <a:pt x="2288" y="3466"/>
                      </a:moveTo>
                      <a:cubicBezTo>
                        <a:pt x="2347" y="3466"/>
                        <a:pt x="2377" y="3564"/>
                        <a:pt x="2377" y="3633"/>
                      </a:cubicBezTo>
                      <a:cubicBezTo>
                        <a:pt x="2416" y="3870"/>
                        <a:pt x="2496" y="4148"/>
                        <a:pt x="2535" y="4425"/>
                      </a:cubicBezTo>
                      <a:cubicBezTo>
                        <a:pt x="2654" y="4663"/>
                        <a:pt x="2773" y="4900"/>
                        <a:pt x="2931" y="5138"/>
                      </a:cubicBezTo>
                      <a:cubicBezTo>
                        <a:pt x="2258" y="5019"/>
                        <a:pt x="1822" y="4306"/>
                        <a:pt x="2060" y="3633"/>
                      </a:cubicBezTo>
                      <a:cubicBezTo>
                        <a:pt x="2060" y="3593"/>
                        <a:pt x="2179" y="3514"/>
                        <a:pt x="2258" y="3474"/>
                      </a:cubicBezTo>
                      <a:cubicBezTo>
                        <a:pt x="2269" y="3469"/>
                        <a:pt x="2279" y="3466"/>
                        <a:pt x="2288" y="3466"/>
                      </a:cubicBezTo>
                      <a:close/>
                      <a:moveTo>
                        <a:pt x="1545" y="4266"/>
                      </a:moveTo>
                      <a:cubicBezTo>
                        <a:pt x="1624" y="4266"/>
                        <a:pt x="1703" y="4306"/>
                        <a:pt x="1743" y="4346"/>
                      </a:cubicBezTo>
                      <a:cubicBezTo>
                        <a:pt x="1783" y="4464"/>
                        <a:pt x="1822" y="4544"/>
                        <a:pt x="1822" y="4663"/>
                      </a:cubicBezTo>
                      <a:cubicBezTo>
                        <a:pt x="1822" y="4979"/>
                        <a:pt x="2020" y="5296"/>
                        <a:pt x="2298" y="5534"/>
                      </a:cubicBezTo>
                      <a:cubicBezTo>
                        <a:pt x="2298" y="5574"/>
                        <a:pt x="2337" y="5574"/>
                        <a:pt x="2377" y="5613"/>
                      </a:cubicBezTo>
                      <a:cubicBezTo>
                        <a:pt x="2279" y="5669"/>
                        <a:pt x="2175" y="5696"/>
                        <a:pt x="2076" y="5696"/>
                      </a:cubicBezTo>
                      <a:cubicBezTo>
                        <a:pt x="1895" y="5696"/>
                        <a:pt x="1727" y="5608"/>
                        <a:pt x="1624" y="5455"/>
                      </a:cubicBezTo>
                      <a:lnTo>
                        <a:pt x="1664" y="5455"/>
                      </a:lnTo>
                      <a:cubicBezTo>
                        <a:pt x="1426" y="5138"/>
                        <a:pt x="1347" y="4781"/>
                        <a:pt x="1426" y="4425"/>
                      </a:cubicBezTo>
                      <a:cubicBezTo>
                        <a:pt x="1426" y="4346"/>
                        <a:pt x="1505" y="4266"/>
                        <a:pt x="1545" y="4266"/>
                      </a:cubicBezTo>
                      <a:close/>
                      <a:moveTo>
                        <a:pt x="6932" y="5732"/>
                      </a:moveTo>
                      <a:cubicBezTo>
                        <a:pt x="6853" y="6247"/>
                        <a:pt x="6457" y="6683"/>
                        <a:pt x="5942" y="6841"/>
                      </a:cubicBezTo>
                      <a:cubicBezTo>
                        <a:pt x="5863" y="6802"/>
                        <a:pt x="5744" y="6762"/>
                        <a:pt x="5665" y="6722"/>
                      </a:cubicBezTo>
                      <a:cubicBezTo>
                        <a:pt x="5704" y="6643"/>
                        <a:pt x="5744" y="6564"/>
                        <a:pt x="5823" y="6524"/>
                      </a:cubicBezTo>
                      <a:cubicBezTo>
                        <a:pt x="6061" y="6287"/>
                        <a:pt x="6338" y="6089"/>
                        <a:pt x="6615" y="5890"/>
                      </a:cubicBezTo>
                      <a:cubicBezTo>
                        <a:pt x="6695" y="5851"/>
                        <a:pt x="6813" y="5772"/>
                        <a:pt x="6932" y="5732"/>
                      </a:cubicBezTo>
                      <a:close/>
                      <a:moveTo>
                        <a:pt x="2738" y="1"/>
                      </a:moveTo>
                      <a:cubicBezTo>
                        <a:pt x="1678" y="1"/>
                        <a:pt x="667" y="666"/>
                        <a:pt x="317" y="1771"/>
                      </a:cubicBezTo>
                      <a:cubicBezTo>
                        <a:pt x="0" y="2682"/>
                        <a:pt x="79" y="3672"/>
                        <a:pt x="515" y="4544"/>
                      </a:cubicBezTo>
                      <a:cubicBezTo>
                        <a:pt x="753" y="5019"/>
                        <a:pt x="1030" y="5494"/>
                        <a:pt x="1347" y="5930"/>
                      </a:cubicBezTo>
                      <a:cubicBezTo>
                        <a:pt x="2060" y="6762"/>
                        <a:pt x="2971" y="7475"/>
                        <a:pt x="3961" y="7950"/>
                      </a:cubicBezTo>
                      <a:cubicBezTo>
                        <a:pt x="4159" y="8069"/>
                        <a:pt x="4318" y="8188"/>
                        <a:pt x="4476" y="8346"/>
                      </a:cubicBezTo>
                      <a:cubicBezTo>
                        <a:pt x="4793" y="8188"/>
                        <a:pt x="5110" y="8030"/>
                        <a:pt x="5387" y="7832"/>
                      </a:cubicBezTo>
                      <a:cubicBezTo>
                        <a:pt x="6615" y="7000"/>
                        <a:pt x="7685" y="6009"/>
                        <a:pt x="8636" y="4861"/>
                      </a:cubicBezTo>
                      <a:cubicBezTo>
                        <a:pt x="9428" y="3910"/>
                        <a:pt x="9665" y="2642"/>
                        <a:pt x="9269" y="1454"/>
                      </a:cubicBezTo>
                      <a:cubicBezTo>
                        <a:pt x="9190" y="1137"/>
                        <a:pt x="8952" y="860"/>
                        <a:pt x="8675" y="662"/>
                      </a:cubicBezTo>
                      <a:cubicBezTo>
                        <a:pt x="8293" y="413"/>
                        <a:pt x="7847" y="285"/>
                        <a:pt x="7403" y="285"/>
                      </a:cubicBezTo>
                      <a:cubicBezTo>
                        <a:pt x="6925" y="285"/>
                        <a:pt x="6451" y="433"/>
                        <a:pt x="6061" y="741"/>
                      </a:cubicBezTo>
                      <a:cubicBezTo>
                        <a:pt x="5704" y="1018"/>
                        <a:pt x="5229" y="1216"/>
                        <a:pt x="4991" y="1652"/>
                      </a:cubicBezTo>
                      <a:cubicBezTo>
                        <a:pt x="4952" y="1692"/>
                        <a:pt x="4872" y="1731"/>
                        <a:pt x="4793" y="1731"/>
                      </a:cubicBezTo>
                      <a:cubicBezTo>
                        <a:pt x="4714" y="1652"/>
                        <a:pt x="4674" y="1612"/>
                        <a:pt x="4714" y="1533"/>
                      </a:cubicBezTo>
                      <a:cubicBezTo>
                        <a:pt x="4793" y="1097"/>
                        <a:pt x="4595" y="662"/>
                        <a:pt x="4199" y="464"/>
                      </a:cubicBezTo>
                      <a:cubicBezTo>
                        <a:pt x="3743" y="147"/>
                        <a:pt x="3235" y="1"/>
                        <a:pt x="2738" y="1"/>
                      </a:cubicBezTo>
                      <a:close/>
                    </a:path>
                  </a:pathLst>
                </a:custGeom>
                <a:solidFill>
                  <a:srgbClr val="FFAB4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8" name="Google Shape;1032;p42">
                  <a:extLst>
                    <a:ext uri="{FF2B5EF4-FFF2-40B4-BE49-F238E27FC236}">
                      <a16:creationId xmlns:a16="http://schemas.microsoft.com/office/drawing/2014/main" id="{BD36B6AC-91A9-0E49-9F99-C619C4B51C18}"/>
                    </a:ext>
                  </a:extLst>
                </p:cNvPr>
                <p:cNvSpPr/>
                <p:nvPr/>
              </p:nvSpPr>
              <p:spPr>
                <a:xfrm>
                  <a:off x="6876846" y="1714285"/>
                  <a:ext cx="1230750" cy="1075882"/>
                </a:xfrm>
                <a:custGeom>
                  <a:avLst/>
                  <a:gdLst/>
                  <a:ahLst/>
                  <a:cxnLst/>
                  <a:rect l="l" t="t" r="r" b="b"/>
                  <a:pathLst>
                    <a:path w="10657" h="9316" extrusionOk="0">
                      <a:moveTo>
                        <a:pt x="3253" y="496"/>
                      </a:moveTo>
                      <a:cubicBezTo>
                        <a:pt x="3751" y="496"/>
                        <a:pt x="4259" y="642"/>
                        <a:pt x="4714" y="959"/>
                      </a:cubicBezTo>
                      <a:cubicBezTo>
                        <a:pt x="5110" y="1157"/>
                        <a:pt x="5309" y="1592"/>
                        <a:pt x="5229" y="2028"/>
                      </a:cubicBezTo>
                      <a:cubicBezTo>
                        <a:pt x="5190" y="2107"/>
                        <a:pt x="5229" y="2147"/>
                        <a:pt x="5309" y="2226"/>
                      </a:cubicBezTo>
                      <a:cubicBezTo>
                        <a:pt x="5388" y="2226"/>
                        <a:pt x="5467" y="2187"/>
                        <a:pt x="5507" y="2147"/>
                      </a:cubicBezTo>
                      <a:cubicBezTo>
                        <a:pt x="5744" y="1711"/>
                        <a:pt x="6220" y="1513"/>
                        <a:pt x="6576" y="1236"/>
                      </a:cubicBezTo>
                      <a:cubicBezTo>
                        <a:pt x="6966" y="928"/>
                        <a:pt x="7441" y="780"/>
                        <a:pt x="7918" y="780"/>
                      </a:cubicBezTo>
                      <a:cubicBezTo>
                        <a:pt x="8362" y="780"/>
                        <a:pt x="8809" y="908"/>
                        <a:pt x="9191" y="1157"/>
                      </a:cubicBezTo>
                      <a:cubicBezTo>
                        <a:pt x="9507" y="1355"/>
                        <a:pt x="9706" y="1632"/>
                        <a:pt x="9824" y="1949"/>
                      </a:cubicBezTo>
                      <a:cubicBezTo>
                        <a:pt x="10220" y="3098"/>
                        <a:pt x="9983" y="4405"/>
                        <a:pt x="9191" y="5356"/>
                      </a:cubicBezTo>
                      <a:cubicBezTo>
                        <a:pt x="8279" y="6465"/>
                        <a:pt x="7170" y="7495"/>
                        <a:pt x="5982" y="8327"/>
                      </a:cubicBezTo>
                      <a:cubicBezTo>
                        <a:pt x="5665" y="8525"/>
                        <a:pt x="5348" y="8683"/>
                        <a:pt x="5031" y="8841"/>
                      </a:cubicBezTo>
                      <a:cubicBezTo>
                        <a:pt x="4873" y="8683"/>
                        <a:pt x="4714" y="8564"/>
                        <a:pt x="4556" y="8445"/>
                      </a:cubicBezTo>
                      <a:cubicBezTo>
                        <a:pt x="3526" y="7970"/>
                        <a:pt x="2655" y="7257"/>
                        <a:pt x="1942" y="6425"/>
                      </a:cubicBezTo>
                      <a:cubicBezTo>
                        <a:pt x="1585" y="5989"/>
                        <a:pt x="1268" y="5514"/>
                        <a:pt x="1030" y="5039"/>
                      </a:cubicBezTo>
                      <a:cubicBezTo>
                        <a:pt x="595" y="4167"/>
                        <a:pt x="515" y="3177"/>
                        <a:pt x="832" y="2266"/>
                      </a:cubicBezTo>
                      <a:cubicBezTo>
                        <a:pt x="1183" y="1161"/>
                        <a:pt x="2194" y="496"/>
                        <a:pt x="3253" y="496"/>
                      </a:cubicBezTo>
                      <a:close/>
                      <a:moveTo>
                        <a:pt x="3289" y="1"/>
                      </a:moveTo>
                      <a:cubicBezTo>
                        <a:pt x="2023" y="1"/>
                        <a:pt x="828" y="771"/>
                        <a:pt x="357" y="2068"/>
                      </a:cubicBezTo>
                      <a:cubicBezTo>
                        <a:pt x="1" y="3177"/>
                        <a:pt x="119" y="4405"/>
                        <a:pt x="674" y="5435"/>
                      </a:cubicBezTo>
                      <a:cubicBezTo>
                        <a:pt x="1347" y="6663"/>
                        <a:pt x="2298" y="7693"/>
                        <a:pt x="3526" y="8406"/>
                      </a:cubicBezTo>
                      <a:cubicBezTo>
                        <a:pt x="3883" y="8723"/>
                        <a:pt x="4358" y="8921"/>
                        <a:pt x="4833" y="8960"/>
                      </a:cubicBezTo>
                      <a:cubicBezTo>
                        <a:pt x="4833" y="9201"/>
                        <a:pt x="4887" y="9315"/>
                        <a:pt x="5008" y="9315"/>
                      </a:cubicBezTo>
                      <a:cubicBezTo>
                        <a:pt x="5066" y="9315"/>
                        <a:pt x="5139" y="9289"/>
                        <a:pt x="5229" y="9238"/>
                      </a:cubicBezTo>
                      <a:cubicBezTo>
                        <a:pt x="5586" y="9119"/>
                        <a:pt x="5903" y="8921"/>
                        <a:pt x="6220" y="8723"/>
                      </a:cubicBezTo>
                      <a:cubicBezTo>
                        <a:pt x="7566" y="7851"/>
                        <a:pt x="8755" y="6702"/>
                        <a:pt x="9745" y="5395"/>
                      </a:cubicBezTo>
                      <a:cubicBezTo>
                        <a:pt x="10419" y="4563"/>
                        <a:pt x="10656" y="3454"/>
                        <a:pt x="10419" y="2385"/>
                      </a:cubicBezTo>
                      <a:cubicBezTo>
                        <a:pt x="10339" y="1751"/>
                        <a:pt x="10022" y="1196"/>
                        <a:pt x="9547" y="800"/>
                      </a:cubicBezTo>
                      <a:cubicBezTo>
                        <a:pt x="9079" y="482"/>
                        <a:pt x="8532" y="323"/>
                        <a:pt x="7985" y="323"/>
                      </a:cubicBezTo>
                      <a:cubicBezTo>
                        <a:pt x="7373" y="323"/>
                        <a:pt x="6761" y="522"/>
                        <a:pt x="6259" y="919"/>
                      </a:cubicBezTo>
                      <a:cubicBezTo>
                        <a:pt x="6061" y="1077"/>
                        <a:pt x="5863" y="1196"/>
                        <a:pt x="5665" y="1355"/>
                      </a:cubicBezTo>
                      <a:cubicBezTo>
                        <a:pt x="5427" y="879"/>
                        <a:pt x="5071" y="523"/>
                        <a:pt x="4596" y="285"/>
                      </a:cubicBezTo>
                      <a:cubicBezTo>
                        <a:pt x="4169" y="92"/>
                        <a:pt x="3725" y="1"/>
                        <a:pt x="3289" y="1"/>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9" name="Google Shape;1033;p42">
                  <a:extLst>
                    <a:ext uri="{FF2B5EF4-FFF2-40B4-BE49-F238E27FC236}">
                      <a16:creationId xmlns:a16="http://schemas.microsoft.com/office/drawing/2014/main" id="{DFBAF474-E659-3C4A-A43C-45D9CD93236F}"/>
                    </a:ext>
                  </a:extLst>
                </p:cNvPr>
                <p:cNvSpPr/>
                <p:nvPr/>
              </p:nvSpPr>
              <p:spPr>
                <a:xfrm>
                  <a:off x="7764357" y="2222884"/>
                  <a:ext cx="100705" cy="104285"/>
                </a:xfrm>
                <a:custGeom>
                  <a:avLst/>
                  <a:gdLst/>
                  <a:ahLst/>
                  <a:cxnLst/>
                  <a:rect l="l" t="t" r="r" b="b"/>
                  <a:pathLst>
                    <a:path w="872" h="903" extrusionOk="0">
                      <a:moveTo>
                        <a:pt x="872" y="1"/>
                      </a:moveTo>
                      <a:cubicBezTo>
                        <a:pt x="793" y="1"/>
                        <a:pt x="674" y="1"/>
                        <a:pt x="594" y="40"/>
                      </a:cubicBezTo>
                      <a:cubicBezTo>
                        <a:pt x="396" y="199"/>
                        <a:pt x="238" y="397"/>
                        <a:pt x="80" y="595"/>
                      </a:cubicBezTo>
                      <a:cubicBezTo>
                        <a:pt x="0" y="674"/>
                        <a:pt x="0" y="793"/>
                        <a:pt x="80" y="872"/>
                      </a:cubicBezTo>
                      <a:cubicBezTo>
                        <a:pt x="119" y="892"/>
                        <a:pt x="169" y="902"/>
                        <a:pt x="218" y="902"/>
                      </a:cubicBezTo>
                      <a:cubicBezTo>
                        <a:pt x="268" y="902"/>
                        <a:pt x="317" y="892"/>
                        <a:pt x="357" y="872"/>
                      </a:cubicBezTo>
                      <a:cubicBezTo>
                        <a:pt x="555" y="674"/>
                        <a:pt x="713" y="476"/>
                        <a:pt x="872" y="278"/>
                      </a:cubicBezTo>
                      <a:lnTo>
                        <a:pt x="872" y="1"/>
                      </a:ln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90" name="Google Shape;1034;p42">
                  <a:extLst>
                    <a:ext uri="{FF2B5EF4-FFF2-40B4-BE49-F238E27FC236}">
                      <a16:creationId xmlns:a16="http://schemas.microsoft.com/office/drawing/2014/main" id="{995B8211-812F-A34F-9E07-8984F7602B1F}"/>
                    </a:ext>
                  </a:extLst>
                </p:cNvPr>
                <p:cNvSpPr/>
                <p:nvPr/>
              </p:nvSpPr>
              <p:spPr>
                <a:xfrm>
                  <a:off x="7595055" y="2437918"/>
                  <a:ext cx="146554" cy="123687"/>
                </a:xfrm>
                <a:custGeom>
                  <a:avLst/>
                  <a:gdLst/>
                  <a:ahLst/>
                  <a:cxnLst/>
                  <a:rect l="l" t="t" r="r" b="b"/>
                  <a:pathLst>
                    <a:path w="1269" h="1071" extrusionOk="0">
                      <a:moveTo>
                        <a:pt x="1268" y="1"/>
                      </a:moveTo>
                      <a:cubicBezTo>
                        <a:pt x="1149" y="40"/>
                        <a:pt x="1031" y="80"/>
                        <a:pt x="951" y="159"/>
                      </a:cubicBezTo>
                      <a:cubicBezTo>
                        <a:pt x="674" y="357"/>
                        <a:pt x="397" y="555"/>
                        <a:pt x="159" y="753"/>
                      </a:cubicBezTo>
                      <a:cubicBezTo>
                        <a:pt x="80" y="833"/>
                        <a:pt x="40" y="912"/>
                        <a:pt x="1" y="991"/>
                      </a:cubicBezTo>
                      <a:cubicBezTo>
                        <a:pt x="80" y="1031"/>
                        <a:pt x="159" y="1070"/>
                        <a:pt x="278" y="1070"/>
                      </a:cubicBezTo>
                      <a:cubicBezTo>
                        <a:pt x="793" y="951"/>
                        <a:pt x="1189" y="516"/>
                        <a:pt x="1268" y="1"/>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91" name="Google Shape;1035;p42">
                  <a:extLst>
                    <a:ext uri="{FF2B5EF4-FFF2-40B4-BE49-F238E27FC236}">
                      <a16:creationId xmlns:a16="http://schemas.microsoft.com/office/drawing/2014/main" id="{120036A7-F0D1-F540-AD30-CE0670A1E6E3}"/>
                    </a:ext>
                  </a:extLst>
                </p:cNvPr>
                <p:cNvSpPr/>
                <p:nvPr/>
              </p:nvSpPr>
              <p:spPr>
                <a:xfrm>
                  <a:off x="7151357" y="2172648"/>
                  <a:ext cx="128191" cy="192171"/>
                </a:xfrm>
                <a:custGeom>
                  <a:avLst/>
                  <a:gdLst/>
                  <a:ahLst/>
                  <a:cxnLst/>
                  <a:rect l="l" t="t" r="r" b="b"/>
                  <a:pathLst>
                    <a:path w="1110" h="1664" extrusionOk="0">
                      <a:moveTo>
                        <a:pt x="436" y="0"/>
                      </a:moveTo>
                      <a:cubicBezTo>
                        <a:pt x="396" y="40"/>
                        <a:pt x="238" y="119"/>
                        <a:pt x="238" y="159"/>
                      </a:cubicBezTo>
                      <a:cubicBezTo>
                        <a:pt x="0" y="832"/>
                        <a:pt x="396" y="1545"/>
                        <a:pt x="1109" y="1664"/>
                      </a:cubicBezTo>
                      <a:cubicBezTo>
                        <a:pt x="951" y="1426"/>
                        <a:pt x="832" y="1189"/>
                        <a:pt x="713" y="951"/>
                      </a:cubicBezTo>
                      <a:cubicBezTo>
                        <a:pt x="634" y="674"/>
                        <a:pt x="594" y="396"/>
                        <a:pt x="555" y="159"/>
                      </a:cubicBezTo>
                      <a:cubicBezTo>
                        <a:pt x="555" y="79"/>
                        <a:pt x="436" y="0"/>
                        <a:pt x="436" y="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92" name="Google Shape;1036;p42">
                  <a:extLst>
                    <a:ext uri="{FF2B5EF4-FFF2-40B4-BE49-F238E27FC236}">
                      <a16:creationId xmlns:a16="http://schemas.microsoft.com/office/drawing/2014/main" id="{FFEADD82-2EC6-8248-8384-F800BAB26030}"/>
                    </a:ext>
                  </a:extLst>
                </p:cNvPr>
                <p:cNvSpPr/>
                <p:nvPr/>
              </p:nvSpPr>
              <p:spPr>
                <a:xfrm>
                  <a:off x="7096385" y="2264112"/>
                  <a:ext cx="114564" cy="165147"/>
                </a:xfrm>
                <a:custGeom>
                  <a:avLst/>
                  <a:gdLst/>
                  <a:ahLst/>
                  <a:cxnLst/>
                  <a:rect l="l" t="t" r="r" b="b"/>
                  <a:pathLst>
                    <a:path w="992" h="1430" extrusionOk="0">
                      <a:moveTo>
                        <a:pt x="199" y="0"/>
                      </a:moveTo>
                      <a:cubicBezTo>
                        <a:pt x="120" y="0"/>
                        <a:pt x="41" y="80"/>
                        <a:pt x="41" y="159"/>
                      </a:cubicBezTo>
                      <a:cubicBezTo>
                        <a:pt x="1" y="515"/>
                        <a:pt x="80" y="872"/>
                        <a:pt x="278" y="1189"/>
                      </a:cubicBezTo>
                      <a:cubicBezTo>
                        <a:pt x="381" y="1342"/>
                        <a:pt x="549" y="1430"/>
                        <a:pt x="719" y="1430"/>
                      </a:cubicBezTo>
                      <a:cubicBezTo>
                        <a:pt x="813" y="1430"/>
                        <a:pt x="907" y="1403"/>
                        <a:pt x="991" y="1347"/>
                      </a:cubicBezTo>
                      <a:cubicBezTo>
                        <a:pt x="991" y="1308"/>
                        <a:pt x="952" y="1308"/>
                        <a:pt x="912" y="1268"/>
                      </a:cubicBezTo>
                      <a:cubicBezTo>
                        <a:pt x="635" y="1030"/>
                        <a:pt x="476" y="713"/>
                        <a:pt x="476" y="397"/>
                      </a:cubicBezTo>
                      <a:cubicBezTo>
                        <a:pt x="437" y="278"/>
                        <a:pt x="437" y="198"/>
                        <a:pt x="397" y="80"/>
                      </a:cubicBezTo>
                      <a:cubicBezTo>
                        <a:pt x="318" y="40"/>
                        <a:pt x="278" y="0"/>
                        <a:pt x="199" y="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93" name="Google Shape;1037;p42">
                  <a:extLst>
                    <a:ext uri="{FF2B5EF4-FFF2-40B4-BE49-F238E27FC236}">
                      <a16:creationId xmlns:a16="http://schemas.microsoft.com/office/drawing/2014/main" id="{93408726-236E-C34D-8DFF-E50E33930942}"/>
                    </a:ext>
                  </a:extLst>
                </p:cNvPr>
                <p:cNvSpPr/>
                <p:nvPr/>
              </p:nvSpPr>
              <p:spPr>
                <a:xfrm>
                  <a:off x="7059892" y="1958768"/>
                  <a:ext cx="100705" cy="250608"/>
                </a:xfrm>
                <a:custGeom>
                  <a:avLst/>
                  <a:gdLst/>
                  <a:ahLst/>
                  <a:cxnLst/>
                  <a:rect l="l" t="t" r="r" b="b"/>
                  <a:pathLst>
                    <a:path w="872" h="2170" extrusionOk="0">
                      <a:moveTo>
                        <a:pt x="713" y="0"/>
                      </a:moveTo>
                      <a:cubicBezTo>
                        <a:pt x="673" y="0"/>
                        <a:pt x="634" y="10"/>
                        <a:pt x="594" y="30"/>
                      </a:cubicBezTo>
                      <a:cubicBezTo>
                        <a:pt x="475" y="109"/>
                        <a:pt x="396" y="188"/>
                        <a:pt x="317" y="307"/>
                      </a:cubicBezTo>
                      <a:cubicBezTo>
                        <a:pt x="79" y="783"/>
                        <a:pt x="0" y="1337"/>
                        <a:pt x="79" y="1852"/>
                      </a:cubicBezTo>
                      <a:cubicBezTo>
                        <a:pt x="119" y="1971"/>
                        <a:pt x="158" y="2090"/>
                        <a:pt x="198" y="2169"/>
                      </a:cubicBezTo>
                      <a:lnTo>
                        <a:pt x="317" y="2169"/>
                      </a:lnTo>
                      <a:cubicBezTo>
                        <a:pt x="357" y="2090"/>
                        <a:pt x="357" y="1971"/>
                        <a:pt x="396" y="1852"/>
                      </a:cubicBezTo>
                      <a:cubicBezTo>
                        <a:pt x="436" y="1298"/>
                        <a:pt x="594" y="743"/>
                        <a:pt x="832" y="268"/>
                      </a:cubicBezTo>
                      <a:cubicBezTo>
                        <a:pt x="871" y="188"/>
                        <a:pt x="871" y="109"/>
                        <a:pt x="832" y="30"/>
                      </a:cubicBezTo>
                      <a:cubicBezTo>
                        <a:pt x="792" y="10"/>
                        <a:pt x="753" y="0"/>
                        <a:pt x="713" y="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94" name="Google Shape;1038;p42">
                  <a:extLst>
                    <a:ext uri="{FF2B5EF4-FFF2-40B4-BE49-F238E27FC236}">
                      <a16:creationId xmlns:a16="http://schemas.microsoft.com/office/drawing/2014/main" id="{A78225CA-8FE1-8C4B-9734-CAAB172BA940}"/>
                    </a:ext>
                  </a:extLst>
                </p:cNvPr>
                <p:cNvSpPr/>
                <p:nvPr/>
              </p:nvSpPr>
              <p:spPr>
                <a:xfrm>
                  <a:off x="7523800" y="1260656"/>
                  <a:ext cx="87771" cy="327754"/>
                </a:xfrm>
                <a:custGeom>
                  <a:avLst/>
                  <a:gdLst/>
                  <a:ahLst/>
                  <a:cxnLst/>
                  <a:rect l="l" t="t" r="r" b="b"/>
                  <a:pathLst>
                    <a:path w="760" h="2838" extrusionOk="0">
                      <a:moveTo>
                        <a:pt x="486" y="0"/>
                      </a:moveTo>
                      <a:cubicBezTo>
                        <a:pt x="389" y="0"/>
                        <a:pt x="301" y="53"/>
                        <a:pt x="301" y="173"/>
                      </a:cubicBezTo>
                      <a:cubicBezTo>
                        <a:pt x="222" y="965"/>
                        <a:pt x="142" y="1757"/>
                        <a:pt x="23" y="2549"/>
                      </a:cubicBezTo>
                      <a:cubicBezTo>
                        <a:pt x="0" y="2734"/>
                        <a:pt x="138" y="2838"/>
                        <a:pt x="266" y="2838"/>
                      </a:cubicBezTo>
                      <a:cubicBezTo>
                        <a:pt x="357" y="2838"/>
                        <a:pt x="443" y="2784"/>
                        <a:pt x="459" y="2668"/>
                      </a:cubicBezTo>
                      <a:cubicBezTo>
                        <a:pt x="618" y="1836"/>
                        <a:pt x="697" y="1044"/>
                        <a:pt x="736" y="252"/>
                      </a:cubicBezTo>
                      <a:cubicBezTo>
                        <a:pt x="759" y="94"/>
                        <a:pt x="614" y="0"/>
                        <a:pt x="486" y="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95" name="Google Shape;1039;p42">
                  <a:extLst>
                    <a:ext uri="{FF2B5EF4-FFF2-40B4-BE49-F238E27FC236}">
                      <a16:creationId xmlns:a16="http://schemas.microsoft.com/office/drawing/2014/main" id="{37785D6E-ECFC-0042-9693-F9966C28ECF3}"/>
                    </a:ext>
                  </a:extLst>
                </p:cNvPr>
                <p:cNvSpPr/>
                <p:nvPr/>
              </p:nvSpPr>
              <p:spPr>
                <a:xfrm>
                  <a:off x="7887928" y="1374872"/>
                  <a:ext cx="150942" cy="245988"/>
                </a:xfrm>
                <a:custGeom>
                  <a:avLst/>
                  <a:gdLst/>
                  <a:ahLst/>
                  <a:cxnLst/>
                  <a:rect l="l" t="t" r="r" b="b"/>
                  <a:pathLst>
                    <a:path w="1307" h="2130" extrusionOk="0">
                      <a:moveTo>
                        <a:pt x="1018" y="1"/>
                      </a:moveTo>
                      <a:cubicBezTo>
                        <a:pt x="944" y="1"/>
                        <a:pt x="872" y="40"/>
                        <a:pt x="832" y="134"/>
                      </a:cubicBezTo>
                      <a:cubicBezTo>
                        <a:pt x="594" y="689"/>
                        <a:pt x="317" y="1244"/>
                        <a:pt x="79" y="1798"/>
                      </a:cubicBezTo>
                      <a:cubicBezTo>
                        <a:pt x="1" y="1981"/>
                        <a:pt x="164" y="2130"/>
                        <a:pt x="318" y="2130"/>
                      </a:cubicBezTo>
                      <a:cubicBezTo>
                        <a:pt x="397" y="2130"/>
                        <a:pt x="474" y="2090"/>
                        <a:pt x="515" y="1996"/>
                      </a:cubicBezTo>
                      <a:cubicBezTo>
                        <a:pt x="752" y="1442"/>
                        <a:pt x="990" y="887"/>
                        <a:pt x="1228" y="332"/>
                      </a:cubicBezTo>
                      <a:cubicBezTo>
                        <a:pt x="1306" y="149"/>
                        <a:pt x="1160" y="1"/>
                        <a:pt x="1018" y="1"/>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96" name="Google Shape;1040;p42">
                  <a:extLst>
                    <a:ext uri="{FF2B5EF4-FFF2-40B4-BE49-F238E27FC236}">
                      <a16:creationId xmlns:a16="http://schemas.microsoft.com/office/drawing/2014/main" id="{5F38679E-9E2A-0248-AF2D-C80FFE8D8A9C}"/>
                    </a:ext>
                  </a:extLst>
                </p:cNvPr>
                <p:cNvSpPr/>
                <p:nvPr/>
              </p:nvSpPr>
              <p:spPr>
                <a:xfrm>
                  <a:off x="8148811" y="1612888"/>
                  <a:ext cx="214229" cy="157294"/>
                </a:xfrm>
                <a:custGeom>
                  <a:avLst/>
                  <a:gdLst/>
                  <a:ahLst/>
                  <a:cxnLst/>
                  <a:rect l="l" t="t" r="r" b="b"/>
                  <a:pathLst>
                    <a:path w="1855" h="1362" extrusionOk="0">
                      <a:moveTo>
                        <a:pt x="1558" y="0"/>
                      </a:moveTo>
                      <a:cubicBezTo>
                        <a:pt x="1516" y="0"/>
                        <a:pt x="1470" y="16"/>
                        <a:pt x="1425" y="54"/>
                      </a:cubicBezTo>
                      <a:cubicBezTo>
                        <a:pt x="1029" y="371"/>
                        <a:pt x="633" y="688"/>
                        <a:pt x="197" y="965"/>
                      </a:cubicBezTo>
                      <a:cubicBezTo>
                        <a:pt x="1" y="1096"/>
                        <a:pt x="128" y="1361"/>
                        <a:pt x="334" y="1361"/>
                      </a:cubicBezTo>
                      <a:cubicBezTo>
                        <a:pt x="378" y="1361"/>
                        <a:pt x="426" y="1349"/>
                        <a:pt x="474" y="1322"/>
                      </a:cubicBezTo>
                      <a:cubicBezTo>
                        <a:pt x="870" y="1044"/>
                        <a:pt x="1306" y="767"/>
                        <a:pt x="1662" y="450"/>
                      </a:cubicBezTo>
                      <a:cubicBezTo>
                        <a:pt x="1855" y="290"/>
                        <a:pt x="1736" y="0"/>
                        <a:pt x="1558" y="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97" name="Google Shape;1041;p42">
                  <a:extLst>
                    <a:ext uri="{FF2B5EF4-FFF2-40B4-BE49-F238E27FC236}">
                      <a16:creationId xmlns:a16="http://schemas.microsoft.com/office/drawing/2014/main" id="{AB14A358-DE17-3D41-8973-645A4B834131}"/>
                    </a:ext>
                  </a:extLst>
                </p:cNvPr>
                <p:cNvSpPr/>
                <p:nvPr/>
              </p:nvSpPr>
              <p:spPr>
                <a:xfrm>
                  <a:off x="8194312" y="2076217"/>
                  <a:ext cx="309737" cy="73681"/>
                </a:xfrm>
                <a:custGeom>
                  <a:avLst/>
                  <a:gdLst/>
                  <a:ahLst/>
                  <a:cxnLst/>
                  <a:rect l="l" t="t" r="r" b="b"/>
                  <a:pathLst>
                    <a:path w="2682" h="638" extrusionOk="0">
                      <a:moveTo>
                        <a:pt x="2375" y="1"/>
                      </a:moveTo>
                      <a:cubicBezTo>
                        <a:pt x="2363" y="1"/>
                        <a:pt x="2351" y="2"/>
                        <a:pt x="2338" y="3"/>
                      </a:cubicBezTo>
                      <a:cubicBezTo>
                        <a:pt x="1665" y="82"/>
                        <a:pt x="991" y="122"/>
                        <a:pt x="318" y="162"/>
                      </a:cubicBezTo>
                      <a:cubicBezTo>
                        <a:pt x="1" y="201"/>
                        <a:pt x="40" y="637"/>
                        <a:pt x="357" y="637"/>
                      </a:cubicBezTo>
                      <a:cubicBezTo>
                        <a:pt x="1031" y="597"/>
                        <a:pt x="1704" y="518"/>
                        <a:pt x="2378" y="479"/>
                      </a:cubicBezTo>
                      <a:cubicBezTo>
                        <a:pt x="2682" y="441"/>
                        <a:pt x="2657" y="1"/>
                        <a:pt x="2375" y="1"/>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98" name="Google Shape;1042;p42">
                  <a:extLst>
                    <a:ext uri="{FF2B5EF4-FFF2-40B4-BE49-F238E27FC236}">
                      <a16:creationId xmlns:a16="http://schemas.microsoft.com/office/drawing/2014/main" id="{7E4CC3B4-4E30-B042-B9C7-EC97552EEE08}"/>
                    </a:ext>
                  </a:extLst>
                </p:cNvPr>
                <p:cNvSpPr/>
                <p:nvPr/>
              </p:nvSpPr>
              <p:spPr>
                <a:xfrm>
                  <a:off x="8079750" y="2389876"/>
                  <a:ext cx="229358" cy="114564"/>
                </a:xfrm>
                <a:custGeom>
                  <a:avLst/>
                  <a:gdLst/>
                  <a:ahLst/>
                  <a:cxnLst/>
                  <a:rect l="l" t="t" r="r" b="b"/>
                  <a:pathLst>
                    <a:path w="1986" h="992" extrusionOk="0">
                      <a:moveTo>
                        <a:pt x="372" y="0"/>
                      </a:moveTo>
                      <a:cubicBezTo>
                        <a:pt x="122" y="0"/>
                        <a:pt x="0" y="356"/>
                        <a:pt x="280" y="496"/>
                      </a:cubicBezTo>
                      <a:cubicBezTo>
                        <a:pt x="676" y="654"/>
                        <a:pt x="1072" y="813"/>
                        <a:pt x="1508" y="971"/>
                      </a:cubicBezTo>
                      <a:cubicBezTo>
                        <a:pt x="1541" y="985"/>
                        <a:pt x="1573" y="992"/>
                        <a:pt x="1604" y="992"/>
                      </a:cubicBezTo>
                      <a:cubicBezTo>
                        <a:pt x="1834" y="992"/>
                        <a:pt x="1985" y="645"/>
                        <a:pt x="1706" y="575"/>
                      </a:cubicBezTo>
                      <a:cubicBezTo>
                        <a:pt x="1310" y="417"/>
                        <a:pt x="874" y="219"/>
                        <a:pt x="478" y="21"/>
                      </a:cubicBezTo>
                      <a:cubicBezTo>
                        <a:pt x="441" y="7"/>
                        <a:pt x="405" y="0"/>
                        <a:pt x="372" y="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99" name="Google Shape;1043;p42">
                  <a:extLst>
                    <a:ext uri="{FF2B5EF4-FFF2-40B4-BE49-F238E27FC236}">
                      <a16:creationId xmlns:a16="http://schemas.microsoft.com/office/drawing/2014/main" id="{5774ADC1-0508-2C43-A49F-A52235EA2933}"/>
                    </a:ext>
                  </a:extLst>
                </p:cNvPr>
                <p:cNvSpPr/>
                <p:nvPr/>
              </p:nvSpPr>
              <p:spPr>
                <a:xfrm>
                  <a:off x="7815518" y="2680785"/>
                  <a:ext cx="190670" cy="267123"/>
                </a:xfrm>
                <a:custGeom>
                  <a:avLst/>
                  <a:gdLst/>
                  <a:ahLst/>
                  <a:cxnLst/>
                  <a:rect l="l" t="t" r="r" b="b"/>
                  <a:pathLst>
                    <a:path w="1651" h="2313" extrusionOk="0">
                      <a:moveTo>
                        <a:pt x="311" y="0"/>
                      </a:moveTo>
                      <a:cubicBezTo>
                        <a:pt x="163" y="0"/>
                        <a:pt x="1" y="187"/>
                        <a:pt x="112" y="354"/>
                      </a:cubicBezTo>
                      <a:cubicBezTo>
                        <a:pt x="429" y="987"/>
                        <a:pt x="785" y="1621"/>
                        <a:pt x="1181" y="2215"/>
                      </a:cubicBezTo>
                      <a:cubicBezTo>
                        <a:pt x="1227" y="2284"/>
                        <a:pt x="1289" y="2313"/>
                        <a:pt x="1351" y="2313"/>
                      </a:cubicBezTo>
                      <a:cubicBezTo>
                        <a:pt x="1502" y="2313"/>
                        <a:pt x="1651" y="2136"/>
                        <a:pt x="1538" y="1938"/>
                      </a:cubicBezTo>
                      <a:cubicBezTo>
                        <a:pt x="1181" y="1344"/>
                        <a:pt x="825" y="750"/>
                        <a:pt x="468" y="116"/>
                      </a:cubicBezTo>
                      <a:cubicBezTo>
                        <a:pt x="433" y="34"/>
                        <a:pt x="373" y="0"/>
                        <a:pt x="311" y="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00" name="Google Shape;1044;p42">
                  <a:extLst>
                    <a:ext uri="{FF2B5EF4-FFF2-40B4-BE49-F238E27FC236}">
                      <a16:creationId xmlns:a16="http://schemas.microsoft.com/office/drawing/2014/main" id="{2007387D-3D5A-6045-BE9E-DD9BE3AD12B9}"/>
                    </a:ext>
                  </a:extLst>
                </p:cNvPr>
                <p:cNvSpPr/>
                <p:nvPr/>
              </p:nvSpPr>
              <p:spPr>
                <a:xfrm>
                  <a:off x="7521836" y="2870182"/>
                  <a:ext cx="57166" cy="247374"/>
                </a:xfrm>
                <a:custGeom>
                  <a:avLst/>
                  <a:gdLst/>
                  <a:ahLst/>
                  <a:cxnLst/>
                  <a:rect l="l" t="t" r="r" b="b"/>
                  <a:pathLst>
                    <a:path w="495" h="2142" extrusionOk="0">
                      <a:moveTo>
                        <a:pt x="294" y="0"/>
                      </a:moveTo>
                      <a:cubicBezTo>
                        <a:pt x="175" y="0"/>
                        <a:pt x="40" y="90"/>
                        <a:pt x="40" y="259"/>
                      </a:cubicBezTo>
                      <a:cubicBezTo>
                        <a:pt x="40" y="813"/>
                        <a:pt x="40" y="1368"/>
                        <a:pt x="1" y="1922"/>
                      </a:cubicBezTo>
                      <a:cubicBezTo>
                        <a:pt x="1" y="2071"/>
                        <a:pt x="105" y="2141"/>
                        <a:pt x="216" y="2141"/>
                      </a:cubicBezTo>
                      <a:cubicBezTo>
                        <a:pt x="342" y="2141"/>
                        <a:pt x="476" y="2051"/>
                        <a:pt x="476" y="1883"/>
                      </a:cubicBezTo>
                      <a:lnTo>
                        <a:pt x="476" y="219"/>
                      </a:lnTo>
                      <a:cubicBezTo>
                        <a:pt x="495" y="70"/>
                        <a:pt x="400" y="0"/>
                        <a:pt x="294" y="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01" name="Google Shape;1045;p42">
                  <a:extLst>
                    <a:ext uri="{FF2B5EF4-FFF2-40B4-BE49-F238E27FC236}">
                      <a16:creationId xmlns:a16="http://schemas.microsoft.com/office/drawing/2014/main" id="{E78B0244-CF8C-394D-B198-C34528E445C3}"/>
                    </a:ext>
                  </a:extLst>
                </p:cNvPr>
                <p:cNvSpPr/>
                <p:nvPr/>
              </p:nvSpPr>
              <p:spPr>
                <a:xfrm>
                  <a:off x="7060238" y="2794192"/>
                  <a:ext cx="209032" cy="239868"/>
                </a:xfrm>
                <a:custGeom>
                  <a:avLst/>
                  <a:gdLst/>
                  <a:ahLst/>
                  <a:cxnLst/>
                  <a:rect l="l" t="t" r="r" b="b"/>
                  <a:pathLst>
                    <a:path w="1810" h="2077" extrusionOk="0">
                      <a:moveTo>
                        <a:pt x="1471" y="0"/>
                      </a:moveTo>
                      <a:cubicBezTo>
                        <a:pt x="1413" y="0"/>
                        <a:pt x="1354" y="25"/>
                        <a:pt x="1304" y="85"/>
                      </a:cubicBezTo>
                      <a:lnTo>
                        <a:pt x="116" y="1709"/>
                      </a:lnTo>
                      <a:cubicBezTo>
                        <a:pt x="0" y="1882"/>
                        <a:pt x="159" y="2077"/>
                        <a:pt x="315" y="2077"/>
                      </a:cubicBezTo>
                      <a:cubicBezTo>
                        <a:pt x="372" y="2077"/>
                        <a:pt x="430" y="2050"/>
                        <a:pt x="472" y="1986"/>
                      </a:cubicBezTo>
                      <a:lnTo>
                        <a:pt x="1661" y="402"/>
                      </a:lnTo>
                      <a:cubicBezTo>
                        <a:pt x="1809" y="223"/>
                        <a:pt x="1646" y="0"/>
                        <a:pt x="1471" y="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02" name="Google Shape;1046;p42">
                  <a:extLst>
                    <a:ext uri="{FF2B5EF4-FFF2-40B4-BE49-F238E27FC236}">
                      <a16:creationId xmlns:a16="http://schemas.microsoft.com/office/drawing/2014/main" id="{050B4319-4B7F-F742-8479-3B7B849CCBE2}"/>
                    </a:ext>
                  </a:extLst>
                </p:cNvPr>
                <p:cNvSpPr/>
                <p:nvPr/>
              </p:nvSpPr>
              <p:spPr>
                <a:xfrm>
                  <a:off x="6816447" y="2595095"/>
                  <a:ext cx="226355" cy="153714"/>
                </a:xfrm>
                <a:custGeom>
                  <a:avLst/>
                  <a:gdLst/>
                  <a:ahLst/>
                  <a:cxnLst/>
                  <a:rect l="l" t="t" r="r" b="b"/>
                  <a:pathLst>
                    <a:path w="1960" h="1331" extrusionOk="0">
                      <a:moveTo>
                        <a:pt x="1620" y="0"/>
                      </a:moveTo>
                      <a:cubicBezTo>
                        <a:pt x="1586" y="0"/>
                        <a:pt x="1550" y="8"/>
                        <a:pt x="1514" y="26"/>
                      </a:cubicBezTo>
                      <a:cubicBezTo>
                        <a:pt x="1078" y="343"/>
                        <a:pt x="642" y="620"/>
                        <a:pt x="167" y="898"/>
                      </a:cubicBezTo>
                      <a:cubicBezTo>
                        <a:pt x="1" y="1030"/>
                        <a:pt x="141" y="1330"/>
                        <a:pt x="331" y="1330"/>
                      </a:cubicBezTo>
                      <a:cubicBezTo>
                        <a:pt x="368" y="1330"/>
                        <a:pt x="406" y="1319"/>
                        <a:pt x="444" y="1294"/>
                      </a:cubicBezTo>
                      <a:cubicBezTo>
                        <a:pt x="880" y="1016"/>
                        <a:pt x="1355" y="700"/>
                        <a:pt x="1791" y="422"/>
                      </a:cubicBezTo>
                      <a:cubicBezTo>
                        <a:pt x="1959" y="254"/>
                        <a:pt x="1813" y="0"/>
                        <a:pt x="1620" y="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03" name="Google Shape;1047;p42">
                  <a:extLst>
                    <a:ext uri="{FF2B5EF4-FFF2-40B4-BE49-F238E27FC236}">
                      <a16:creationId xmlns:a16="http://schemas.microsoft.com/office/drawing/2014/main" id="{99ED18E8-A90D-0E4D-B14E-4CEA0FFCF1BE}"/>
                    </a:ext>
                  </a:extLst>
                </p:cNvPr>
                <p:cNvSpPr/>
                <p:nvPr/>
              </p:nvSpPr>
              <p:spPr>
                <a:xfrm>
                  <a:off x="6535007" y="2382716"/>
                  <a:ext cx="312740" cy="105902"/>
                </a:xfrm>
                <a:custGeom>
                  <a:avLst/>
                  <a:gdLst/>
                  <a:ahLst/>
                  <a:cxnLst/>
                  <a:rect l="l" t="t" r="r" b="b"/>
                  <a:pathLst>
                    <a:path w="2708" h="917" extrusionOk="0">
                      <a:moveTo>
                        <a:pt x="2291" y="1"/>
                      </a:moveTo>
                      <a:cubicBezTo>
                        <a:pt x="2277" y="1"/>
                        <a:pt x="2263" y="1"/>
                        <a:pt x="2247" y="3"/>
                      </a:cubicBezTo>
                      <a:cubicBezTo>
                        <a:pt x="1614" y="201"/>
                        <a:pt x="940" y="320"/>
                        <a:pt x="267" y="439"/>
                      </a:cubicBezTo>
                      <a:cubicBezTo>
                        <a:pt x="1" y="477"/>
                        <a:pt x="27" y="917"/>
                        <a:pt x="274" y="917"/>
                      </a:cubicBezTo>
                      <a:cubicBezTo>
                        <a:pt x="285" y="917"/>
                        <a:pt x="295" y="916"/>
                        <a:pt x="306" y="914"/>
                      </a:cubicBezTo>
                      <a:cubicBezTo>
                        <a:pt x="1020" y="796"/>
                        <a:pt x="1733" y="637"/>
                        <a:pt x="2406" y="439"/>
                      </a:cubicBezTo>
                      <a:cubicBezTo>
                        <a:pt x="2708" y="364"/>
                        <a:pt x="2578" y="1"/>
                        <a:pt x="2291" y="1"/>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04" name="Google Shape;1048;p42">
                  <a:extLst>
                    <a:ext uri="{FF2B5EF4-FFF2-40B4-BE49-F238E27FC236}">
                      <a16:creationId xmlns:a16="http://schemas.microsoft.com/office/drawing/2014/main" id="{BA3453A0-EB61-2A40-9B27-2E5CB45CECF5}"/>
                    </a:ext>
                  </a:extLst>
                </p:cNvPr>
                <p:cNvSpPr/>
                <p:nvPr/>
              </p:nvSpPr>
              <p:spPr>
                <a:xfrm>
                  <a:off x="6652687" y="2090306"/>
                  <a:ext cx="178544" cy="59592"/>
                </a:xfrm>
                <a:custGeom>
                  <a:avLst/>
                  <a:gdLst/>
                  <a:ahLst/>
                  <a:cxnLst/>
                  <a:rect l="l" t="t" r="r" b="b"/>
                  <a:pathLst>
                    <a:path w="1546" h="516" extrusionOk="0">
                      <a:moveTo>
                        <a:pt x="1228" y="0"/>
                      </a:moveTo>
                      <a:cubicBezTo>
                        <a:pt x="951" y="40"/>
                        <a:pt x="634" y="40"/>
                        <a:pt x="317" y="40"/>
                      </a:cubicBezTo>
                      <a:cubicBezTo>
                        <a:pt x="1" y="40"/>
                        <a:pt x="40" y="515"/>
                        <a:pt x="357" y="515"/>
                      </a:cubicBezTo>
                      <a:cubicBezTo>
                        <a:pt x="674" y="515"/>
                        <a:pt x="951" y="515"/>
                        <a:pt x="1268" y="475"/>
                      </a:cubicBezTo>
                      <a:cubicBezTo>
                        <a:pt x="1545" y="396"/>
                        <a:pt x="1506" y="40"/>
                        <a:pt x="1228" y="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05" name="Google Shape;1049;p42">
                  <a:extLst>
                    <a:ext uri="{FF2B5EF4-FFF2-40B4-BE49-F238E27FC236}">
                      <a16:creationId xmlns:a16="http://schemas.microsoft.com/office/drawing/2014/main" id="{8DA0E8F3-73AE-EF45-8F63-3ED013589408}"/>
                    </a:ext>
                  </a:extLst>
                </p:cNvPr>
                <p:cNvSpPr/>
                <p:nvPr/>
              </p:nvSpPr>
              <p:spPr>
                <a:xfrm>
                  <a:off x="6528424" y="1685298"/>
                  <a:ext cx="358473" cy="160412"/>
                </a:xfrm>
                <a:custGeom>
                  <a:avLst/>
                  <a:gdLst/>
                  <a:ahLst/>
                  <a:cxnLst/>
                  <a:rect l="l" t="t" r="r" b="b"/>
                  <a:pathLst>
                    <a:path w="3104" h="1389" extrusionOk="0">
                      <a:moveTo>
                        <a:pt x="386" y="1"/>
                      </a:moveTo>
                      <a:cubicBezTo>
                        <a:pt x="156" y="1"/>
                        <a:pt x="0" y="348"/>
                        <a:pt x="245" y="417"/>
                      </a:cubicBezTo>
                      <a:lnTo>
                        <a:pt x="2621" y="1368"/>
                      </a:lnTo>
                      <a:cubicBezTo>
                        <a:pt x="2659" y="1382"/>
                        <a:pt x="2695" y="1388"/>
                        <a:pt x="2729" y="1388"/>
                      </a:cubicBezTo>
                      <a:cubicBezTo>
                        <a:pt x="2979" y="1388"/>
                        <a:pt x="3103" y="1042"/>
                        <a:pt x="2859" y="972"/>
                      </a:cubicBezTo>
                      <a:lnTo>
                        <a:pt x="482" y="21"/>
                      </a:lnTo>
                      <a:cubicBezTo>
                        <a:pt x="449" y="7"/>
                        <a:pt x="417" y="1"/>
                        <a:pt x="386" y="1"/>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06" name="Google Shape;1050;p42">
                  <a:extLst>
                    <a:ext uri="{FF2B5EF4-FFF2-40B4-BE49-F238E27FC236}">
                      <a16:creationId xmlns:a16="http://schemas.microsoft.com/office/drawing/2014/main" id="{4423D4B8-84ED-DC44-A585-434BA8F7A25B}"/>
                    </a:ext>
                  </a:extLst>
                </p:cNvPr>
                <p:cNvSpPr/>
                <p:nvPr/>
              </p:nvSpPr>
              <p:spPr>
                <a:xfrm>
                  <a:off x="6920962" y="1439428"/>
                  <a:ext cx="157409" cy="228781"/>
                </a:xfrm>
                <a:custGeom>
                  <a:avLst/>
                  <a:gdLst/>
                  <a:ahLst/>
                  <a:cxnLst/>
                  <a:rect l="l" t="t" r="r" b="b"/>
                  <a:pathLst>
                    <a:path w="1363" h="1981" extrusionOk="0">
                      <a:moveTo>
                        <a:pt x="270" y="1"/>
                      </a:moveTo>
                      <a:cubicBezTo>
                        <a:pt x="131" y="1"/>
                        <a:pt x="0" y="126"/>
                        <a:pt x="54" y="288"/>
                      </a:cubicBezTo>
                      <a:cubicBezTo>
                        <a:pt x="252" y="843"/>
                        <a:pt x="530" y="1398"/>
                        <a:pt x="886" y="1913"/>
                      </a:cubicBezTo>
                      <a:cubicBezTo>
                        <a:pt x="934" y="1961"/>
                        <a:pt x="989" y="1981"/>
                        <a:pt x="1043" y="1981"/>
                      </a:cubicBezTo>
                      <a:cubicBezTo>
                        <a:pt x="1210" y="1981"/>
                        <a:pt x="1363" y="1785"/>
                        <a:pt x="1243" y="1635"/>
                      </a:cubicBezTo>
                      <a:cubicBezTo>
                        <a:pt x="926" y="1160"/>
                        <a:pt x="648" y="645"/>
                        <a:pt x="450" y="90"/>
                      </a:cubicBezTo>
                      <a:cubicBezTo>
                        <a:pt x="400" y="28"/>
                        <a:pt x="334" y="1"/>
                        <a:pt x="270" y="1"/>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07" name="Google Shape;1051;p42">
                  <a:extLst>
                    <a:ext uri="{FF2B5EF4-FFF2-40B4-BE49-F238E27FC236}">
                      <a16:creationId xmlns:a16="http://schemas.microsoft.com/office/drawing/2014/main" id="{858E810F-5C76-1F4C-8723-C76BC3EFB0CC}"/>
                    </a:ext>
                  </a:extLst>
                </p:cNvPr>
                <p:cNvSpPr/>
                <p:nvPr/>
              </p:nvSpPr>
              <p:spPr>
                <a:xfrm>
                  <a:off x="7245016" y="1392541"/>
                  <a:ext cx="85807" cy="178197"/>
                </a:xfrm>
                <a:custGeom>
                  <a:avLst/>
                  <a:gdLst/>
                  <a:ahLst/>
                  <a:cxnLst/>
                  <a:rect l="l" t="t" r="r" b="b"/>
                  <a:pathLst>
                    <a:path w="743" h="1543" extrusionOk="0">
                      <a:moveTo>
                        <a:pt x="236" y="0"/>
                      </a:moveTo>
                      <a:cubicBezTo>
                        <a:pt x="113" y="0"/>
                        <a:pt x="0" y="90"/>
                        <a:pt x="21" y="259"/>
                      </a:cubicBezTo>
                      <a:cubicBezTo>
                        <a:pt x="61" y="615"/>
                        <a:pt x="180" y="1011"/>
                        <a:pt x="259" y="1368"/>
                      </a:cubicBezTo>
                      <a:cubicBezTo>
                        <a:pt x="290" y="1492"/>
                        <a:pt x="375" y="1543"/>
                        <a:pt x="463" y="1543"/>
                      </a:cubicBezTo>
                      <a:cubicBezTo>
                        <a:pt x="600" y="1543"/>
                        <a:pt x="743" y="1418"/>
                        <a:pt x="695" y="1249"/>
                      </a:cubicBezTo>
                      <a:cubicBezTo>
                        <a:pt x="615" y="892"/>
                        <a:pt x="536" y="536"/>
                        <a:pt x="496" y="219"/>
                      </a:cubicBezTo>
                      <a:cubicBezTo>
                        <a:pt x="459" y="70"/>
                        <a:pt x="344" y="0"/>
                        <a:pt x="236" y="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grpSp>
          <p:sp>
            <p:nvSpPr>
              <p:cNvPr id="86" name="Google Shape;1052;p42">
                <a:extLst>
                  <a:ext uri="{FF2B5EF4-FFF2-40B4-BE49-F238E27FC236}">
                    <a16:creationId xmlns:a16="http://schemas.microsoft.com/office/drawing/2014/main" id="{44C8CD9F-B7F6-6942-A095-2D87FC15CA24}"/>
                  </a:ext>
                </a:extLst>
              </p:cNvPr>
              <p:cNvSpPr/>
              <p:nvPr/>
            </p:nvSpPr>
            <p:spPr>
              <a:xfrm rot="20732750">
                <a:off x="7495166" y="4185991"/>
                <a:ext cx="715594" cy="530807"/>
              </a:xfrm>
              <a:custGeom>
                <a:avLst/>
                <a:gdLst/>
                <a:ahLst/>
                <a:cxnLst/>
                <a:rect l="l" t="t" r="r" b="b"/>
                <a:pathLst>
                  <a:path w="12437" h="9225" extrusionOk="0">
                    <a:moveTo>
                      <a:pt x="1895" y="0"/>
                    </a:moveTo>
                    <a:cubicBezTo>
                      <a:pt x="1313" y="0"/>
                      <a:pt x="705" y="248"/>
                      <a:pt x="197" y="558"/>
                    </a:cubicBezTo>
                    <a:cubicBezTo>
                      <a:pt x="0" y="721"/>
                      <a:pt x="155" y="993"/>
                      <a:pt x="349" y="993"/>
                    </a:cubicBezTo>
                    <a:cubicBezTo>
                      <a:pt x="390" y="993"/>
                      <a:pt x="433" y="981"/>
                      <a:pt x="474" y="954"/>
                    </a:cubicBezTo>
                    <a:cubicBezTo>
                      <a:pt x="915" y="666"/>
                      <a:pt x="1403" y="443"/>
                      <a:pt x="1857" y="443"/>
                    </a:cubicBezTo>
                    <a:cubicBezTo>
                      <a:pt x="2339" y="443"/>
                      <a:pt x="2782" y="695"/>
                      <a:pt x="3088" y="1390"/>
                    </a:cubicBezTo>
                    <a:cubicBezTo>
                      <a:pt x="3247" y="1825"/>
                      <a:pt x="3366" y="2340"/>
                      <a:pt x="3405" y="2816"/>
                    </a:cubicBezTo>
                    <a:cubicBezTo>
                      <a:pt x="3405" y="3331"/>
                      <a:pt x="3564" y="3846"/>
                      <a:pt x="3881" y="4321"/>
                    </a:cubicBezTo>
                    <a:cubicBezTo>
                      <a:pt x="4166" y="4574"/>
                      <a:pt x="4552" y="4701"/>
                      <a:pt x="4939" y="4701"/>
                    </a:cubicBezTo>
                    <a:cubicBezTo>
                      <a:pt x="5036" y="4701"/>
                      <a:pt x="5132" y="4693"/>
                      <a:pt x="5227" y="4677"/>
                    </a:cubicBezTo>
                    <a:cubicBezTo>
                      <a:pt x="5604" y="4638"/>
                      <a:pt x="5802" y="4578"/>
                      <a:pt x="6005" y="4578"/>
                    </a:cubicBezTo>
                    <a:cubicBezTo>
                      <a:pt x="6208" y="4578"/>
                      <a:pt x="6416" y="4638"/>
                      <a:pt x="6812" y="4836"/>
                    </a:cubicBezTo>
                    <a:cubicBezTo>
                      <a:pt x="7248" y="4836"/>
                      <a:pt x="7604" y="5232"/>
                      <a:pt x="7564" y="5707"/>
                    </a:cubicBezTo>
                    <a:cubicBezTo>
                      <a:pt x="7564" y="5905"/>
                      <a:pt x="7604" y="6143"/>
                      <a:pt x="7604" y="6381"/>
                    </a:cubicBezTo>
                    <a:cubicBezTo>
                      <a:pt x="7683" y="7569"/>
                      <a:pt x="8119" y="8599"/>
                      <a:pt x="9466" y="8599"/>
                    </a:cubicBezTo>
                    <a:cubicBezTo>
                      <a:pt x="10535" y="8599"/>
                      <a:pt x="11328" y="7926"/>
                      <a:pt x="11961" y="7133"/>
                    </a:cubicBezTo>
                    <a:lnTo>
                      <a:pt x="11961" y="7133"/>
                    </a:lnTo>
                    <a:cubicBezTo>
                      <a:pt x="11922" y="7728"/>
                      <a:pt x="11882" y="8361"/>
                      <a:pt x="11763" y="8956"/>
                    </a:cubicBezTo>
                    <a:cubicBezTo>
                      <a:pt x="11740" y="9117"/>
                      <a:pt x="11891" y="9224"/>
                      <a:pt x="12029" y="9224"/>
                    </a:cubicBezTo>
                    <a:cubicBezTo>
                      <a:pt x="12129" y="9224"/>
                      <a:pt x="12222" y="9168"/>
                      <a:pt x="12239" y="9035"/>
                    </a:cubicBezTo>
                    <a:cubicBezTo>
                      <a:pt x="12358" y="8282"/>
                      <a:pt x="12397" y="7490"/>
                      <a:pt x="12437" y="6698"/>
                    </a:cubicBezTo>
                    <a:cubicBezTo>
                      <a:pt x="12437" y="6618"/>
                      <a:pt x="12397" y="6579"/>
                      <a:pt x="12358" y="6539"/>
                    </a:cubicBezTo>
                    <a:cubicBezTo>
                      <a:pt x="12414" y="6371"/>
                      <a:pt x="12272" y="6203"/>
                      <a:pt x="12127" y="6203"/>
                    </a:cubicBezTo>
                    <a:cubicBezTo>
                      <a:pt x="12068" y="6203"/>
                      <a:pt x="12008" y="6232"/>
                      <a:pt x="11961" y="6302"/>
                    </a:cubicBezTo>
                    <a:lnTo>
                      <a:pt x="11961" y="6341"/>
                    </a:lnTo>
                    <a:cubicBezTo>
                      <a:pt x="11922" y="6302"/>
                      <a:pt x="11882" y="6302"/>
                      <a:pt x="11843" y="6302"/>
                    </a:cubicBezTo>
                    <a:cubicBezTo>
                      <a:pt x="11130" y="6302"/>
                      <a:pt x="10417" y="6222"/>
                      <a:pt x="9704" y="6024"/>
                    </a:cubicBezTo>
                    <a:cubicBezTo>
                      <a:pt x="9681" y="6018"/>
                      <a:pt x="9659" y="6015"/>
                      <a:pt x="9639" y="6015"/>
                    </a:cubicBezTo>
                    <a:cubicBezTo>
                      <a:pt x="9416" y="6015"/>
                      <a:pt x="9370" y="6387"/>
                      <a:pt x="9624" y="6460"/>
                    </a:cubicBezTo>
                    <a:cubicBezTo>
                      <a:pt x="10298" y="6658"/>
                      <a:pt x="10971" y="6737"/>
                      <a:pt x="11645" y="6737"/>
                    </a:cubicBezTo>
                    <a:cubicBezTo>
                      <a:pt x="11146" y="7449"/>
                      <a:pt x="10456" y="8193"/>
                      <a:pt x="9574" y="8193"/>
                    </a:cubicBezTo>
                    <a:cubicBezTo>
                      <a:pt x="9474" y="8193"/>
                      <a:pt x="9372" y="8183"/>
                      <a:pt x="9268" y="8163"/>
                    </a:cubicBezTo>
                    <a:cubicBezTo>
                      <a:pt x="7763" y="7886"/>
                      <a:pt x="8277" y="6341"/>
                      <a:pt x="8000" y="5311"/>
                    </a:cubicBezTo>
                    <a:cubicBezTo>
                      <a:pt x="7742" y="4439"/>
                      <a:pt x="7167" y="4067"/>
                      <a:pt x="6405" y="4067"/>
                    </a:cubicBezTo>
                    <a:cubicBezTo>
                      <a:pt x="6233" y="4067"/>
                      <a:pt x="6051" y="4086"/>
                      <a:pt x="5861" y="4123"/>
                    </a:cubicBezTo>
                    <a:cubicBezTo>
                      <a:pt x="5573" y="4157"/>
                      <a:pt x="5292" y="4234"/>
                      <a:pt x="5025" y="4234"/>
                    </a:cubicBezTo>
                    <a:cubicBezTo>
                      <a:pt x="4667" y="4234"/>
                      <a:pt x="4334" y="4096"/>
                      <a:pt x="4039" y="3529"/>
                    </a:cubicBezTo>
                    <a:cubicBezTo>
                      <a:pt x="3801" y="3093"/>
                      <a:pt x="3841" y="2301"/>
                      <a:pt x="3722" y="1825"/>
                    </a:cubicBezTo>
                    <a:cubicBezTo>
                      <a:pt x="3643" y="1350"/>
                      <a:pt x="3445" y="914"/>
                      <a:pt x="3167" y="558"/>
                    </a:cubicBezTo>
                    <a:cubicBezTo>
                      <a:pt x="2800" y="155"/>
                      <a:pt x="2355" y="0"/>
                      <a:pt x="1895" y="0"/>
                    </a:cubicBezTo>
                    <a:close/>
                  </a:path>
                </a:pathLst>
              </a:custGeom>
              <a:solidFill>
                <a:srgbClr val="21305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grpSp>
      </p:grpSp>
      <p:sp>
        <p:nvSpPr>
          <p:cNvPr id="108" name="TextBox 107">
            <a:extLst>
              <a:ext uri="{FF2B5EF4-FFF2-40B4-BE49-F238E27FC236}">
                <a16:creationId xmlns:a16="http://schemas.microsoft.com/office/drawing/2014/main" id="{E44F8B1E-D30D-2344-8842-731D5C063A45}"/>
              </a:ext>
            </a:extLst>
          </p:cNvPr>
          <p:cNvSpPr txBox="1"/>
          <p:nvPr/>
        </p:nvSpPr>
        <p:spPr>
          <a:xfrm flipH="1">
            <a:off x="1743708" y="2209186"/>
            <a:ext cx="8810015" cy="2955746"/>
          </a:xfrm>
          <a:prstGeom prst="rect">
            <a:avLst/>
          </a:prstGeom>
          <a:noFill/>
        </p:spPr>
        <p:txBody>
          <a:bodyPr wrap="square" rtlCol="0">
            <a:spAutoFit/>
          </a:bodyPr>
          <a:lstStyle/>
          <a:p>
            <a:pPr algn="just">
              <a:lnSpc>
                <a:spcPct val="150000"/>
              </a:lnSpc>
            </a:pPr>
            <a:r>
              <a:rPr lang="vi-VN" sz="3200" dirty="0">
                <a:solidFill>
                  <a:srgbClr val="000000"/>
                </a:solidFill>
              </a:rPr>
              <a:t>Địa điểm công cộng là những nơi phục vụ nhu cầu sử dụng của cộng đồng, mọi người đều có quyền sử dụng và cần tuân thủ nội quy, quy định tại các nơi công cộng.</a:t>
            </a:r>
          </a:p>
        </p:txBody>
      </p:sp>
      <p:grpSp>
        <p:nvGrpSpPr>
          <p:cNvPr id="60" name="Group 59">
            <a:extLst>
              <a:ext uri="{FF2B5EF4-FFF2-40B4-BE49-F238E27FC236}">
                <a16:creationId xmlns:a16="http://schemas.microsoft.com/office/drawing/2014/main" id="{FAEB4AEE-E04F-4644-B63C-056AD524A9BA}"/>
              </a:ext>
            </a:extLst>
          </p:cNvPr>
          <p:cNvGrpSpPr/>
          <p:nvPr/>
        </p:nvGrpSpPr>
        <p:grpSpPr>
          <a:xfrm>
            <a:off x="500062" y="381715"/>
            <a:ext cx="2886686" cy="975278"/>
            <a:chOff x="500062" y="381715"/>
            <a:chExt cx="2886686" cy="975278"/>
          </a:xfrm>
        </p:grpSpPr>
        <p:pic>
          <p:nvPicPr>
            <p:cNvPr id="61" name="Picture 60">
              <a:extLst>
                <a:ext uri="{FF2B5EF4-FFF2-40B4-BE49-F238E27FC236}">
                  <a16:creationId xmlns:a16="http://schemas.microsoft.com/office/drawing/2014/main" id="{737956C3-1534-5D45-ADA7-CCE162C4556E}"/>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00062" y="381715"/>
              <a:ext cx="1170334" cy="975278"/>
            </a:xfrm>
            <a:prstGeom prst="rect">
              <a:avLst/>
            </a:prstGeom>
          </p:spPr>
        </p:pic>
        <p:sp>
          <p:nvSpPr>
            <p:cNvPr id="62" name="TextBox 61">
              <a:extLst>
                <a:ext uri="{FF2B5EF4-FFF2-40B4-BE49-F238E27FC236}">
                  <a16:creationId xmlns:a16="http://schemas.microsoft.com/office/drawing/2014/main" id="{0B6E9383-889B-1B4C-995A-6915037535C4}"/>
                </a:ext>
              </a:extLst>
            </p:cNvPr>
            <p:cNvSpPr txBox="1"/>
            <p:nvPr/>
          </p:nvSpPr>
          <p:spPr>
            <a:xfrm>
              <a:off x="1493281" y="639505"/>
              <a:ext cx="1893467" cy="523220"/>
            </a:xfrm>
            <a:prstGeom prst="rect">
              <a:avLst/>
            </a:prstGeom>
            <a:noFill/>
          </p:spPr>
          <p:txBody>
            <a:bodyPr wrap="none" rtlCol="0">
              <a:spAutoFit/>
            </a:bodyPr>
            <a:lstStyle/>
            <a:p>
              <a:r>
                <a:rPr lang="vi-VN" sz="2800" b="1" dirty="0">
                  <a:solidFill>
                    <a:srgbClr val="F78609"/>
                  </a:solidFill>
                  <a:latin typeface="+mj-lt"/>
                </a:rPr>
                <a:t>KHỞI ĐỘNG</a:t>
              </a:r>
            </a:p>
          </p:txBody>
        </p:sp>
      </p:grpSp>
    </p:spTree>
    <p:extLst>
      <p:ext uri="{BB962C8B-B14F-4D97-AF65-F5344CB8AC3E}">
        <p14:creationId xmlns:p14="http://schemas.microsoft.com/office/powerpoint/2010/main" val="271000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08">
                                            <p:txEl>
                                              <p:pRg st="0" end="0"/>
                                            </p:txEl>
                                          </p:spTgt>
                                        </p:tgtEl>
                                        <p:attrNameLst>
                                          <p:attrName>style.visibility</p:attrName>
                                        </p:attrNameLst>
                                      </p:cBhvr>
                                      <p:to>
                                        <p:strVal val="visible"/>
                                      </p:to>
                                    </p:set>
                                    <p:animEffect transition="in" filter="wipe(left)">
                                      <p:cBhvr>
                                        <p:cTn id="14" dur="500"/>
                                        <p:tgtEl>
                                          <p:spTgt spid="10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4F70A43-14B8-F642-BBA9-AC21584FB81A}"/>
              </a:ext>
            </a:extLst>
          </p:cNvPr>
          <p:cNvGrpSpPr/>
          <p:nvPr/>
        </p:nvGrpSpPr>
        <p:grpSpPr>
          <a:xfrm>
            <a:off x="320443" y="155026"/>
            <a:ext cx="2270392" cy="1200330"/>
            <a:chOff x="569798" y="1124402"/>
            <a:chExt cx="2816950" cy="1489289"/>
          </a:xfrm>
        </p:grpSpPr>
        <p:pic>
          <p:nvPicPr>
            <p:cNvPr id="3" name="Picture 2">
              <a:extLst>
                <a:ext uri="{FF2B5EF4-FFF2-40B4-BE49-F238E27FC236}">
                  <a16:creationId xmlns:a16="http://schemas.microsoft.com/office/drawing/2014/main" id="{52811824-B0F4-2748-B066-6FB9D59A1E8C}"/>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69798" y="1124402"/>
              <a:ext cx="2816950" cy="1489289"/>
            </a:xfrm>
            <a:prstGeom prst="rect">
              <a:avLst/>
            </a:prstGeom>
          </p:spPr>
        </p:pic>
        <p:sp>
          <p:nvSpPr>
            <p:cNvPr id="4" name="TextBox 3">
              <a:extLst>
                <a:ext uri="{FF2B5EF4-FFF2-40B4-BE49-F238E27FC236}">
                  <a16:creationId xmlns:a16="http://schemas.microsoft.com/office/drawing/2014/main" id="{82520277-2024-E34F-9DE8-8DAEF10D303C}"/>
                </a:ext>
              </a:extLst>
            </p:cNvPr>
            <p:cNvSpPr txBox="1"/>
            <p:nvPr/>
          </p:nvSpPr>
          <p:spPr>
            <a:xfrm>
              <a:off x="1442467" y="1610762"/>
              <a:ext cx="1840128" cy="534616"/>
            </a:xfrm>
            <a:prstGeom prst="rect">
              <a:avLst/>
            </a:prstGeom>
            <a:noFill/>
          </p:spPr>
          <p:txBody>
            <a:bodyPr wrap="none" rtlCol="0">
              <a:spAutoFit/>
            </a:bodyPr>
            <a:lstStyle/>
            <a:p>
              <a:r>
                <a:rPr lang="vi-VN" sz="2200" b="1" dirty="0">
                  <a:solidFill>
                    <a:schemeClr val="accent2"/>
                  </a:solidFill>
                  <a:latin typeface="+mj-lt"/>
                </a:rPr>
                <a:t>KHÁM PHÁ</a:t>
              </a:r>
            </a:p>
          </p:txBody>
        </p:sp>
      </p:grpSp>
      <p:sp>
        <p:nvSpPr>
          <p:cNvPr id="6" name="TextBox 5">
            <a:extLst>
              <a:ext uri="{FF2B5EF4-FFF2-40B4-BE49-F238E27FC236}">
                <a16:creationId xmlns:a16="http://schemas.microsoft.com/office/drawing/2014/main" id="{E3EBC2B2-6475-9248-BC27-2B99CAB2508E}"/>
              </a:ext>
            </a:extLst>
          </p:cNvPr>
          <p:cNvSpPr txBox="1"/>
          <p:nvPr/>
        </p:nvSpPr>
        <p:spPr>
          <a:xfrm flipH="1">
            <a:off x="3210241" y="454250"/>
            <a:ext cx="8087413" cy="461665"/>
          </a:xfrm>
          <a:prstGeom prst="rect">
            <a:avLst/>
          </a:prstGeom>
          <a:noFill/>
        </p:spPr>
        <p:txBody>
          <a:bodyPr wrap="square" rtlCol="0">
            <a:spAutoFit/>
          </a:bodyPr>
          <a:lstStyle/>
          <a:p>
            <a:pPr algn="just"/>
            <a:r>
              <a:rPr lang="vi-VN" sz="2400" b="1" dirty="0">
                <a:solidFill>
                  <a:srgbClr val="00B050"/>
                </a:solidFill>
              </a:rPr>
              <a:t>Quan sát tranh và trả lời câu hỏi:</a:t>
            </a:r>
          </a:p>
        </p:txBody>
      </p:sp>
      <p:sp>
        <p:nvSpPr>
          <p:cNvPr id="29" name="Oval 28">
            <a:extLst>
              <a:ext uri="{FF2B5EF4-FFF2-40B4-BE49-F238E27FC236}">
                <a16:creationId xmlns:a16="http://schemas.microsoft.com/office/drawing/2014/main" id="{3DE89836-6F9E-AB4A-95AA-F481A9E63F0A}"/>
              </a:ext>
            </a:extLst>
          </p:cNvPr>
          <p:cNvSpPr/>
          <p:nvPr/>
        </p:nvSpPr>
        <p:spPr>
          <a:xfrm>
            <a:off x="2755571" y="449438"/>
            <a:ext cx="463826" cy="463826"/>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solidFill>
                  <a:schemeClr val="accent2"/>
                </a:solidFill>
                <a:latin typeface="+mj-lt"/>
              </a:rPr>
              <a:t>1</a:t>
            </a:r>
          </a:p>
        </p:txBody>
      </p:sp>
      <p:sp>
        <p:nvSpPr>
          <p:cNvPr id="10" name="TextBox 9">
            <a:extLst>
              <a:ext uri="{FF2B5EF4-FFF2-40B4-BE49-F238E27FC236}">
                <a16:creationId xmlns:a16="http://schemas.microsoft.com/office/drawing/2014/main" id="{E94DDD94-CC06-554B-8E0E-4A73AD6C1944}"/>
              </a:ext>
            </a:extLst>
          </p:cNvPr>
          <p:cNvSpPr txBox="1"/>
          <p:nvPr/>
        </p:nvSpPr>
        <p:spPr>
          <a:xfrm flipH="1">
            <a:off x="1145567" y="5749727"/>
            <a:ext cx="9183816" cy="658835"/>
          </a:xfrm>
          <a:prstGeom prst="rect">
            <a:avLst/>
          </a:prstGeom>
          <a:noFill/>
        </p:spPr>
        <p:txBody>
          <a:bodyPr wrap="square" rtlCol="0">
            <a:spAutoFit/>
          </a:bodyPr>
          <a:lstStyle/>
          <a:p>
            <a:pPr algn="just">
              <a:lnSpc>
                <a:spcPct val="150000"/>
              </a:lnSpc>
            </a:pPr>
            <a:r>
              <a:rPr lang="vi-VN" sz="2800" i="1" dirty="0">
                <a:ln w="0">
                  <a:solidFill>
                    <a:srgbClr val="DA8B37"/>
                  </a:solidFill>
                </a:ln>
                <a:solidFill>
                  <a:srgbClr val="E89A5C"/>
                </a:solidFill>
                <a:effectLst>
                  <a:outerShdw blurRad="38100" dist="19050" dir="2700000" algn="tl" rotWithShape="0">
                    <a:schemeClr val="dk1">
                      <a:alpha val="40000"/>
                    </a:schemeClr>
                  </a:outerShdw>
                </a:effectLst>
              </a:rPr>
              <a:t>Kể tên địa điểm công cộng trong những tranh trên. </a:t>
            </a:r>
          </a:p>
        </p:txBody>
      </p:sp>
      <p:sp>
        <p:nvSpPr>
          <p:cNvPr id="5" name="Oval Callout 4">
            <a:extLst>
              <a:ext uri="{FF2B5EF4-FFF2-40B4-BE49-F238E27FC236}">
                <a16:creationId xmlns:a16="http://schemas.microsoft.com/office/drawing/2014/main" id="{E25CFAE6-41A9-D64C-8E79-0BA817AA77C6}"/>
              </a:ext>
            </a:extLst>
          </p:cNvPr>
          <p:cNvSpPr/>
          <p:nvPr/>
        </p:nvSpPr>
        <p:spPr>
          <a:xfrm>
            <a:off x="569406" y="5825254"/>
            <a:ext cx="576161" cy="535326"/>
          </a:xfrm>
          <a:prstGeom prst="wedgeEllipseCallout">
            <a:avLst>
              <a:gd name="adj1" fmla="val -43505"/>
              <a:gd name="adj2" fmla="val 55845"/>
            </a:avLst>
          </a:prstGeom>
          <a:solidFill>
            <a:srgbClr val="EF5F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200" dirty="0">
                <a:solidFill>
                  <a:sysClr val="windowText" lastClr="000000"/>
                </a:solidFill>
                <a:latin typeface="UTM Cooper Black" panose="02040603050506020204" pitchFamily="18" charset="0"/>
              </a:rPr>
              <a:t>?</a:t>
            </a:r>
          </a:p>
        </p:txBody>
      </p:sp>
      <p:pic>
        <p:nvPicPr>
          <p:cNvPr id="12" name="Picture 11">
            <a:extLst>
              <a:ext uri="{FF2B5EF4-FFF2-40B4-BE49-F238E27FC236}">
                <a16:creationId xmlns:a16="http://schemas.microsoft.com/office/drawing/2014/main" id="{14AF4A37-3BF1-004C-A385-AAB548ED0BD4}"/>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103" t="1710" r="2187"/>
          <a:stretch/>
        </p:blipFill>
        <p:spPr>
          <a:xfrm>
            <a:off x="351470" y="1822174"/>
            <a:ext cx="2807923" cy="3733239"/>
          </a:xfrm>
          <a:prstGeom prst="roundRect">
            <a:avLst>
              <a:gd name="adj" fmla="val 8679"/>
            </a:avLst>
          </a:prstGeom>
        </p:spPr>
      </p:pic>
      <p:pic>
        <p:nvPicPr>
          <p:cNvPr id="14" name="Picture 13">
            <a:extLst>
              <a:ext uri="{FF2B5EF4-FFF2-40B4-BE49-F238E27FC236}">
                <a16:creationId xmlns:a16="http://schemas.microsoft.com/office/drawing/2014/main" id="{7085D12F-D42C-7E46-A7A1-32E70DA5E15B}"/>
              </a:ext>
            </a:extLst>
          </p:cNvPr>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2696" t="1710" r="2357"/>
          <a:stretch/>
        </p:blipFill>
        <p:spPr>
          <a:xfrm>
            <a:off x="3207998" y="1201071"/>
            <a:ext cx="2785504" cy="3733238"/>
          </a:xfrm>
          <a:prstGeom prst="roundRect">
            <a:avLst>
              <a:gd name="adj" fmla="val 6138"/>
            </a:avLst>
          </a:prstGeom>
        </p:spPr>
      </p:pic>
      <p:pic>
        <p:nvPicPr>
          <p:cNvPr id="19" name="Picture 18">
            <a:extLst>
              <a:ext uri="{FF2B5EF4-FFF2-40B4-BE49-F238E27FC236}">
                <a16:creationId xmlns:a16="http://schemas.microsoft.com/office/drawing/2014/main" id="{4ED886C1-913F-A840-BC45-1699B561E0A2}"/>
              </a:ext>
            </a:extLst>
          </p:cNvPr>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2015" t="2458"/>
          <a:stretch/>
        </p:blipFill>
        <p:spPr>
          <a:xfrm>
            <a:off x="6007601" y="1875079"/>
            <a:ext cx="2939157" cy="3675041"/>
          </a:xfrm>
          <a:prstGeom prst="roundRect">
            <a:avLst>
              <a:gd name="adj" fmla="val 9036"/>
            </a:avLst>
          </a:prstGeom>
        </p:spPr>
      </p:pic>
      <p:pic>
        <p:nvPicPr>
          <p:cNvPr id="21" name="Picture 20">
            <a:extLst>
              <a:ext uri="{FF2B5EF4-FFF2-40B4-BE49-F238E27FC236}">
                <a16:creationId xmlns:a16="http://schemas.microsoft.com/office/drawing/2014/main" id="{937E616B-3F5D-5142-B32F-C6CC9E56F053}"/>
              </a:ext>
            </a:extLst>
          </p:cNvPr>
          <p:cNvPicPr>
            <a:picLocks noChangeAspect="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1511" t="2458"/>
          <a:stretch/>
        </p:blipFill>
        <p:spPr>
          <a:xfrm>
            <a:off x="8894999" y="1253976"/>
            <a:ext cx="2933774" cy="3675041"/>
          </a:xfrm>
          <a:prstGeom prst="roundRect">
            <a:avLst>
              <a:gd name="adj" fmla="val 9022"/>
            </a:avLst>
          </a:prstGeom>
        </p:spPr>
      </p:pic>
      <p:sp>
        <p:nvSpPr>
          <p:cNvPr id="26" name="Rectangle: Rounded Corners 5">
            <a:extLst>
              <a:ext uri="{FF2B5EF4-FFF2-40B4-BE49-F238E27FC236}">
                <a16:creationId xmlns:a16="http://schemas.microsoft.com/office/drawing/2014/main" id="{A93E1050-2536-5748-81D9-5456D4F3B0E0}"/>
              </a:ext>
            </a:extLst>
          </p:cNvPr>
          <p:cNvSpPr/>
          <p:nvPr/>
        </p:nvSpPr>
        <p:spPr>
          <a:xfrm>
            <a:off x="895911" y="5240260"/>
            <a:ext cx="1775635" cy="498194"/>
          </a:xfrm>
          <a:prstGeom prst="roundRect">
            <a:avLst/>
          </a:prstGeom>
          <a:solidFill>
            <a:srgbClr val="FFFFFF"/>
          </a:solidFill>
          <a:ln w="38100" cap="flat" cmpd="sng" algn="ctr">
            <a:solidFill>
              <a:srgbClr val="FF000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vi-VN" sz="2000" b="1" i="0" u="none" strike="noStrike" kern="0" cap="none" spc="0" normalizeH="0" baseline="0" noProof="0" dirty="0">
                <a:ln>
                  <a:noFill/>
                </a:ln>
                <a:solidFill>
                  <a:srgbClr val="FF0000"/>
                </a:solidFill>
                <a:effectLst/>
                <a:uLnTx/>
                <a:uFillTx/>
                <a:latin typeface="Arial" panose="020B0604020202020204" pitchFamily="34" charset="0"/>
                <a:ea typeface="+mn-ea"/>
                <a:cs typeface="+mn-cs"/>
              </a:rPr>
              <a:t>Trường học</a:t>
            </a:r>
          </a:p>
        </p:txBody>
      </p:sp>
      <p:sp>
        <p:nvSpPr>
          <p:cNvPr id="27" name="Rectangle: Rounded Corners 5">
            <a:extLst>
              <a:ext uri="{FF2B5EF4-FFF2-40B4-BE49-F238E27FC236}">
                <a16:creationId xmlns:a16="http://schemas.microsoft.com/office/drawing/2014/main" id="{AD1BE037-C9FD-4640-8AED-9122BDE754F5}"/>
              </a:ext>
            </a:extLst>
          </p:cNvPr>
          <p:cNvSpPr/>
          <p:nvPr/>
        </p:nvSpPr>
        <p:spPr>
          <a:xfrm>
            <a:off x="3712933" y="4679920"/>
            <a:ext cx="1775635" cy="498194"/>
          </a:xfrm>
          <a:prstGeom prst="roundRect">
            <a:avLst/>
          </a:prstGeom>
          <a:solidFill>
            <a:srgbClr val="FFFFFF"/>
          </a:solidFill>
          <a:ln w="38100" cap="flat" cmpd="sng" algn="ctr">
            <a:solidFill>
              <a:srgbClr val="00B0F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vi-VN" sz="2000" b="1" i="0" u="none" strike="noStrike" kern="0" cap="none" spc="0" normalizeH="0" baseline="0" noProof="0" dirty="0">
                <a:ln>
                  <a:noFill/>
                </a:ln>
                <a:solidFill>
                  <a:srgbClr val="00B0F0"/>
                </a:solidFill>
                <a:effectLst/>
                <a:uLnTx/>
                <a:uFillTx/>
                <a:latin typeface="Arial" panose="020B0604020202020204" pitchFamily="34" charset="0"/>
                <a:ea typeface="+mn-ea"/>
                <a:cs typeface="+mn-cs"/>
              </a:rPr>
              <a:t>Bệnh viện</a:t>
            </a:r>
          </a:p>
        </p:txBody>
      </p:sp>
      <p:sp>
        <p:nvSpPr>
          <p:cNvPr id="28" name="Rectangle: Rounded Corners 5">
            <a:extLst>
              <a:ext uri="{FF2B5EF4-FFF2-40B4-BE49-F238E27FC236}">
                <a16:creationId xmlns:a16="http://schemas.microsoft.com/office/drawing/2014/main" id="{67B89C9D-80EB-0141-B643-F2D9914719C7}"/>
              </a:ext>
            </a:extLst>
          </p:cNvPr>
          <p:cNvSpPr/>
          <p:nvPr/>
        </p:nvSpPr>
        <p:spPr>
          <a:xfrm>
            <a:off x="6670072" y="5243390"/>
            <a:ext cx="1614214" cy="498194"/>
          </a:xfrm>
          <a:prstGeom prst="roundRect">
            <a:avLst/>
          </a:prstGeom>
          <a:solidFill>
            <a:srgbClr val="FFFFFF"/>
          </a:solidFill>
          <a:ln w="38100" cap="flat" cmpd="sng" algn="ctr">
            <a:solidFill>
              <a:srgbClr val="F78609"/>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vi-VN" sz="2000" b="1" i="0" u="none" strike="noStrike" kern="0" cap="none" spc="0" normalizeH="0" baseline="0" noProof="0" dirty="0">
                <a:ln>
                  <a:noFill/>
                </a:ln>
                <a:solidFill>
                  <a:srgbClr val="F78609"/>
                </a:solidFill>
                <a:effectLst/>
                <a:uLnTx/>
                <a:uFillTx/>
                <a:latin typeface="Arial" panose="020B0604020202020204" pitchFamily="34" charset="0"/>
                <a:ea typeface="+mn-ea"/>
                <a:cs typeface="+mn-cs"/>
              </a:rPr>
              <a:t>Bệnh viện</a:t>
            </a:r>
          </a:p>
        </p:txBody>
      </p:sp>
      <p:sp>
        <p:nvSpPr>
          <p:cNvPr id="34" name="Rectangle: Rounded Corners 5">
            <a:extLst>
              <a:ext uri="{FF2B5EF4-FFF2-40B4-BE49-F238E27FC236}">
                <a16:creationId xmlns:a16="http://schemas.microsoft.com/office/drawing/2014/main" id="{99311CBD-ECD7-D949-AAA8-A4EE02708095}"/>
              </a:ext>
            </a:extLst>
          </p:cNvPr>
          <p:cNvSpPr/>
          <p:nvPr/>
        </p:nvSpPr>
        <p:spPr>
          <a:xfrm>
            <a:off x="9597911" y="4645414"/>
            <a:ext cx="1614214" cy="498194"/>
          </a:xfrm>
          <a:prstGeom prst="roundRect">
            <a:avLst/>
          </a:prstGeom>
          <a:solidFill>
            <a:srgbClr val="FFFFFF"/>
          </a:solidFill>
          <a:ln w="38100" cap="flat" cmpd="sng" algn="ctr">
            <a:solidFill>
              <a:srgbClr val="00B05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vi-VN" sz="2000" b="1" i="0" u="none" strike="noStrike" kern="0" cap="none" spc="0" normalizeH="0" baseline="0" noProof="0" dirty="0">
                <a:ln>
                  <a:noFill/>
                </a:ln>
                <a:solidFill>
                  <a:srgbClr val="00B050"/>
                </a:solidFill>
                <a:effectLst/>
                <a:uLnTx/>
                <a:uFillTx/>
                <a:latin typeface="Arial" panose="020B0604020202020204" pitchFamily="34" charset="0"/>
                <a:ea typeface="+mn-ea"/>
                <a:cs typeface="+mn-cs"/>
              </a:rPr>
              <a:t>Công viên</a:t>
            </a:r>
          </a:p>
        </p:txBody>
      </p:sp>
      <p:sp>
        <p:nvSpPr>
          <p:cNvPr id="36" name="TextBox 35">
            <a:extLst>
              <a:ext uri="{FF2B5EF4-FFF2-40B4-BE49-F238E27FC236}">
                <a16:creationId xmlns:a16="http://schemas.microsoft.com/office/drawing/2014/main" id="{C3D9E652-A6D5-DC49-9F67-6D6B0A3B1625}"/>
              </a:ext>
            </a:extLst>
          </p:cNvPr>
          <p:cNvSpPr txBox="1"/>
          <p:nvPr/>
        </p:nvSpPr>
        <p:spPr>
          <a:xfrm flipH="1">
            <a:off x="1138807" y="5737766"/>
            <a:ext cx="9183816" cy="658835"/>
          </a:xfrm>
          <a:prstGeom prst="rect">
            <a:avLst/>
          </a:prstGeom>
          <a:noFill/>
        </p:spPr>
        <p:txBody>
          <a:bodyPr wrap="square" rtlCol="0">
            <a:spAutoFit/>
          </a:bodyPr>
          <a:lstStyle/>
          <a:p>
            <a:pPr algn="just">
              <a:lnSpc>
                <a:spcPct val="150000"/>
              </a:lnSpc>
            </a:pPr>
            <a:r>
              <a:rPr lang="vi-VN" sz="2800" i="1" dirty="0">
                <a:ln w="0">
                  <a:solidFill>
                    <a:srgbClr val="00B050"/>
                  </a:solidFill>
                </a:ln>
                <a:solidFill>
                  <a:schemeClr val="accent1">
                    <a:lumMod val="75000"/>
                  </a:schemeClr>
                </a:solidFill>
              </a:rPr>
              <a:t>Kể tên những địa điểm công cộng khác mà em biết.</a:t>
            </a:r>
          </a:p>
        </p:txBody>
      </p:sp>
    </p:spTree>
    <p:extLst>
      <p:ext uri="{BB962C8B-B14F-4D97-AF65-F5344CB8AC3E}">
        <p14:creationId xmlns:p14="http://schemas.microsoft.com/office/powerpoint/2010/main" val="25023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cBhvr>
                                        <p:cTn id="26" dur="500" fill="hold"/>
                                        <p:tgtEl>
                                          <p:spTgt spid="26"/>
                                        </p:tgtEl>
                                        <p:attrNameLst>
                                          <p:attrName>ppt_w</p:attrName>
                                        </p:attrNameLst>
                                      </p:cBhvr>
                                      <p:tavLst>
                                        <p:tav tm="0">
                                          <p:val>
                                            <p:fltVal val="0"/>
                                          </p:val>
                                        </p:tav>
                                        <p:tav tm="100000">
                                          <p:val>
                                            <p:strVal val="#ppt_w"/>
                                          </p:val>
                                        </p:tav>
                                      </p:tavLst>
                                    </p:anim>
                                    <p:anim calcmode="lin" valueType="num">
                                      <p:cBhvr>
                                        <p:cTn id="27" dur="500" fill="hold"/>
                                        <p:tgtEl>
                                          <p:spTgt spid="26"/>
                                        </p:tgtEl>
                                        <p:attrNameLst>
                                          <p:attrName>ppt_h</p:attrName>
                                        </p:attrNameLst>
                                      </p:cBhvr>
                                      <p:tavLst>
                                        <p:tav tm="0">
                                          <p:val>
                                            <p:fltVal val="0"/>
                                          </p:val>
                                        </p:tav>
                                        <p:tav tm="100000">
                                          <p:val>
                                            <p:strVal val="#ppt_h"/>
                                          </p:val>
                                        </p:tav>
                                      </p:tavLst>
                                    </p:anim>
                                    <p:animEffect transition="in" filter="fade">
                                      <p:cBhvr>
                                        <p:cTn id="28" dur="500"/>
                                        <p:tgtEl>
                                          <p:spTgt spid="26"/>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p:cTn id="33" dur="500" fill="hold"/>
                                        <p:tgtEl>
                                          <p:spTgt spid="27"/>
                                        </p:tgtEl>
                                        <p:attrNameLst>
                                          <p:attrName>ppt_w</p:attrName>
                                        </p:attrNameLst>
                                      </p:cBhvr>
                                      <p:tavLst>
                                        <p:tav tm="0">
                                          <p:val>
                                            <p:fltVal val="0"/>
                                          </p:val>
                                        </p:tav>
                                        <p:tav tm="100000">
                                          <p:val>
                                            <p:strVal val="#ppt_w"/>
                                          </p:val>
                                        </p:tav>
                                      </p:tavLst>
                                    </p:anim>
                                    <p:anim calcmode="lin" valueType="num">
                                      <p:cBhvr>
                                        <p:cTn id="34" dur="500" fill="hold"/>
                                        <p:tgtEl>
                                          <p:spTgt spid="27"/>
                                        </p:tgtEl>
                                        <p:attrNameLst>
                                          <p:attrName>ppt_h</p:attrName>
                                        </p:attrNameLst>
                                      </p:cBhvr>
                                      <p:tavLst>
                                        <p:tav tm="0">
                                          <p:val>
                                            <p:fltVal val="0"/>
                                          </p:val>
                                        </p:tav>
                                        <p:tav tm="100000">
                                          <p:val>
                                            <p:strVal val="#ppt_h"/>
                                          </p:val>
                                        </p:tav>
                                      </p:tavLst>
                                    </p:anim>
                                    <p:animEffect transition="in" filter="fade">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8"/>
                                        </p:tgtEl>
                                        <p:attrNameLst>
                                          <p:attrName>style.visibility</p:attrName>
                                        </p:attrNameLst>
                                      </p:cBhvr>
                                      <p:to>
                                        <p:strVal val="visible"/>
                                      </p:to>
                                    </p:set>
                                    <p:anim calcmode="lin" valueType="num">
                                      <p:cBhvr>
                                        <p:cTn id="40" dur="500" fill="hold"/>
                                        <p:tgtEl>
                                          <p:spTgt spid="28"/>
                                        </p:tgtEl>
                                        <p:attrNameLst>
                                          <p:attrName>ppt_w</p:attrName>
                                        </p:attrNameLst>
                                      </p:cBhvr>
                                      <p:tavLst>
                                        <p:tav tm="0">
                                          <p:val>
                                            <p:fltVal val="0"/>
                                          </p:val>
                                        </p:tav>
                                        <p:tav tm="100000">
                                          <p:val>
                                            <p:strVal val="#ppt_w"/>
                                          </p:val>
                                        </p:tav>
                                      </p:tavLst>
                                    </p:anim>
                                    <p:anim calcmode="lin" valueType="num">
                                      <p:cBhvr>
                                        <p:cTn id="41" dur="500" fill="hold"/>
                                        <p:tgtEl>
                                          <p:spTgt spid="28"/>
                                        </p:tgtEl>
                                        <p:attrNameLst>
                                          <p:attrName>ppt_h</p:attrName>
                                        </p:attrNameLst>
                                      </p:cBhvr>
                                      <p:tavLst>
                                        <p:tav tm="0">
                                          <p:val>
                                            <p:fltVal val="0"/>
                                          </p:val>
                                        </p:tav>
                                        <p:tav tm="100000">
                                          <p:val>
                                            <p:strVal val="#ppt_h"/>
                                          </p:val>
                                        </p:tav>
                                      </p:tavLst>
                                    </p:anim>
                                    <p:animEffect transition="in" filter="fade">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34"/>
                                        </p:tgtEl>
                                        <p:attrNameLst>
                                          <p:attrName>style.visibility</p:attrName>
                                        </p:attrNameLst>
                                      </p:cBhvr>
                                      <p:to>
                                        <p:strVal val="visible"/>
                                      </p:to>
                                    </p:set>
                                    <p:anim calcmode="lin" valueType="num">
                                      <p:cBhvr>
                                        <p:cTn id="47" dur="500" fill="hold"/>
                                        <p:tgtEl>
                                          <p:spTgt spid="34"/>
                                        </p:tgtEl>
                                        <p:attrNameLst>
                                          <p:attrName>ppt_w</p:attrName>
                                        </p:attrNameLst>
                                      </p:cBhvr>
                                      <p:tavLst>
                                        <p:tav tm="0">
                                          <p:val>
                                            <p:fltVal val="0"/>
                                          </p:val>
                                        </p:tav>
                                        <p:tav tm="100000">
                                          <p:val>
                                            <p:strVal val="#ppt_w"/>
                                          </p:val>
                                        </p:tav>
                                      </p:tavLst>
                                    </p:anim>
                                    <p:anim calcmode="lin" valueType="num">
                                      <p:cBhvr>
                                        <p:cTn id="48" dur="500" fill="hold"/>
                                        <p:tgtEl>
                                          <p:spTgt spid="34"/>
                                        </p:tgtEl>
                                        <p:attrNameLst>
                                          <p:attrName>ppt_h</p:attrName>
                                        </p:attrNameLst>
                                      </p:cBhvr>
                                      <p:tavLst>
                                        <p:tav tm="0">
                                          <p:val>
                                            <p:fltVal val="0"/>
                                          </p:val>
                                        </p:tav>
                                        <p:tav tm="100000">
                                          <p:val>
                                            <p:strVal val="#ppt_h"/>
                                          </p:val>
                                        </p:tav>
                                      </p:tavLst>
                                    </p:anim>
                                    <p:animEffect transition="in" filter="fade">
                                      <p:cBhvr>
                                        <p:cTn id="49" dur="500"/>
                                        <p:tgtEl>
                                          <p:spTgt spid="34"/>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xit" presetSubtype="0" fill="hold" grpId="1" nodeType="clickEffect">
                                  <p:stCondLst>
                                    <p:cond delay="0"/>
                                  </p:stCondLst>
                                  <p:childTnLst>
                                    <p:set>
                                      <p:cBhvr>
                                        <p:cTn id="53" dur="1" fill="hold">
                                          <p:stCondLst>
                                            <p:cond delay="0"/>
                                          </p:stCondLst>
                                        </p:cTn>
                                        <p:tgtEl>
                                          <p:spTgt spid="10"/>
                                        </p:tgtEl>
                                        <p:attrNameLst>
                                          <p:attrName>style.visibility</p:attrName>
                                        </p:attrNameLst>
                                      </p:cBhvr>
                                      <p:to>
                                        <p:strVal val="hidden"/>
                                      </p:to>
                                    </p:set>
                                  </p:childTnLst>
                                </p:cTn>
                              </p:par>
                              <p:par>
                                <p:cTn id="54" presetID="10" presetClass="entr" presetSubtype="0" fill="hold" grpId="0" nodeType="with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fade">
                                      <p:cBhvr>
                                        <p:cTn id="5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9" grpId="0" animBg="1"/>
      <p:bldP spid="10" grpId="0"/>
      <p:bldP spid="10" grpId="1"/>
      <p:bldP spid="5" grpId="0" animBg="1"/>
      <p:bldP spid="26" grpId="0" animBg="1"/>
      <p:bldP spid="27" grpId="0" animBg="1"/>
      <p:bldP spid="28" grpId="0" animBg="1"/>
      <p:bldP spid="34" grpId="0" animBg="1"/>
      <p:bldP spid="3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4F70A43-14B8-F642-BBA9-AC21584FB81A}"/>
              </a:ext>
            </a:extLst>
          </p:cNvPr>
          <p:cNvGrpSpPr/>
          <p:nvPr/>
        </p:nvGrpSpPr>
        <p:grpSpPr>
          <a:xfrm>
            <a:off x="320443" y="155026"/>
            <a:ext cx="2270392" cy="1200330"/>
            <a:chOff x="569798" y="1124402"/>
            <a:chExt cx="2816950" cy="1489289"/>
          </a:xfrm>
        </p:grpSpPr>
        <p:pic>
          <p:nvPicPr>
            <p:cNvPr id="3" name="Picture 2">
              <a:extLst>
                <a:ext uri="{FF2B5EF4-FFF2-40B4-BE49-F238E27FC236}">
                  <a16:creationId xmlns:a16="http://schemas.microsoft.com/office/drawing/2014/main" id="{52811824-B0F4-2748-B066-6FB9D59A1E8C}"/>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69798" y="1124402"/>
              <a:ext cx="2816950" cy="1489289"/>
            </a:xfrm>
            <a:prstGeom prst="rect">
              <a:avLst/>
            </a:prstGeom>
          </p:spPr>
        </p:pic>
        <p:sp>
          <p:nvSpPr>
            <p:cNvPr id="4" name="TextBox 3">
              <a:extLst>
                <a:ext uri="{FF2B5EF4-FFF2-40B4-BE49-F238E27FC236}">
                  <a16:creationId xmlns:a16="http://schemas.microsoft.com/office/drawing/2014/main" id="{82520277-2024-E34F-9DE8-8DAEF10D303C}"/>
                </a:ext>
              </a:extLst>
            </p:cNvPr>
            <p:cNvSpPr txBox="1"/>
            <p:nvPr/>
          </p:nvSpPr>
          <p:spPr>
            <a:xfrm>
              <a:off x="1442467" y="1610762"/>
              <a:ext cx="1840128" cy="534616"/>
            </a:xfrm>
            <a:prstGeom prst="rect">
              <a:avLst/>
            </a:prstGeom>
            <a:noFill/>
          </p:spPr>
          <p:txBody>
            <a:bodyPr wrap="none" rtlCol="0">
              <a:spAutoFit/>
            </a:bodyPr>
            <a:lstStyle/>
            <a:p>
              <a:r>
                <a:rPr lang="vi-VN" sz="2200" b="1" dirty="0">
                  <a:solidFill>
                    <a:schemeClr val="accent2"/>
                  </a:solidFill>
                  <a:latin typeface="+mj-lt"/>
                </a:rPr>
                <a:t>KHÁM PHÁ</a:t>
              </a:r>
            </a:p>
          </p:txBody>
        </p:sp>
      </p:grpSp>
      <p:sp>
        <p:nvSpPr>
          <p:cNvPr id="6" name="TextBox 5">
            <a:extLst>
              <a:ext uri="{FF2B5EF4-FFF2-40B4-BE49-F238E27FC236}">
                <a16:creationId xmlns:a16="http://schemas.microsoft.com/office/drawing/2014/main" id="{E3EBC2B2-6475-9248-BC27-2B99CAB2508E}"/>
              </a:ext>
            </a:extLst>
          </p:cNvPr>
          <p:cNvSpPr txBox="1"/>
          <p:nvPr/>
        </p:nvSpPr>
        <p:spPr>
          <a:xfrm flipH="1">
            <a:off x="3210240" y="454250"/>
            <a:ext cx="8661316" cy="899157"/>
          </a:xfrm>
          <a:prstGeom prst="rect">
            <a:avLst/>
          </a:prstGeom>
          <a:noFill/>
        </p:spPr>
        <p:txBody>
          <a:bodyPr wrap="square" rtlCol="0">
            <a:spAutoFit/>
          </a:bodyPr>
          <a:lstStyle/>
          <a:p>
            <a:pPr algn="just">
              <a:lnSpc>
                <a:spcPct val="114000"/>
              </a:lnSpc>
            </a:pPr>
            <a:r>
              <a:rPr lang="vi-VN" sz="2400" b="1" dirty="0">
                <a:solidFill>
                  <a:srgbClr val="00B050"/>
                </a:solidFill>
              </a:rPr>
              <a:t>Một số quy định nơi công cộng:</a:t>
            </a:r>
          </a:p>
          <a:p>
            <a:pPr algn="just">
              <a:lnSpc>
                <a:spcPct val="114000"/>
              </a:lnSpc>
            </a:pPr>
            <a:r>
              <a:rPr lang="vi-VN" sz="2400" dirty="0">
                <a:solidFill>
                  <a:srgbClr val="002060"/>
                </a:solidFill>
              </a:rPr>
              <a:t>Em hãy nêu một số quy định nơi công cộng theo các hình sau:</a:t>
            </a:r>
          </a:p>
        </p:txBody>
      </p:sp>
      <p:sp>
        <p:nvSpPr>
          <p:cNvPr id="29" name="Oval 28">
            <a:extLst>
              <a:ext uri="{FF2B5EF4-FFF2-40B4-BE49-F238E27FC236}">
                <a16:creationId xmlns:a16="http://schemas.microsoft.com/office/drawing/2014/main" id="{3DE89836-6F9E-AB4A-95AA-F481A9E63F0A}"/>
              </a:ext>
            </a:extLst>
          </p:cNvPr>
          <p:cNvSpPr/>
          <p:nvPr/>
        </p:nvSpPr>
        <p:spPr>
          <a:xfrm>
            <a:off x="2755571" y="449438"/>
            <a:ext cx="463826" cy="463826"/>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accent2"/>
                </a:solidFill>
                <a:latin typeface="+mj-lt"/>
              </a:rPr>
              <a:t>2</a:t>
            </a:r>
          </a:p>
        </p:txBody>
      </p:sp>
      <p:pic>
        <p:nvPicPr>
          <p:cNvPr id="31" name="Picture 30">
            <a:extLst>
              <a:ext uri="{FF2B5EF4-FFF2-40B4-BE49-F238E27FC236}">
                <a16:creationId xmlns:a16="http://schemas.microsoft.com/office/drawing/2014/main" id="{DAD9F521-9132-6F44-9A2B-16B5BD402DA6}"/>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36000"/>
                    </a14:imgEffect>
                  </a14:imgLayer>
                </a14:imgProps>
              </a:ext>
              <a:ext uri="{28A0092B-C50C-407E-A947-70E740481C1C}">
                <a14:useLocalDpi xmlns:a14="http://schemas.microsoft.com/office/drawing/2010/main" val="0"/>
              </a:ext>
            </a:extLst>
          </a:blip>
          <a:srcRect l="54304" r="20067" b="48459"/>
          <a:stretch/>
        </p:blipFill>
        <p:spPr>
          <a:xfrm>
            <a:off x="4954649" y="1275036"/>
            <a:ext cx="2282701" cy="2227997"/>
          </a:xfrm>
          <a:prstGeom prst="ellipse">
            <a:avLst/>
          </a:prstGeom>
        </p:spPr>
      </p:pic>
      <p:pic>
        <p:nvPicPr>
          <p:cNvPr id="34" name="Picture 33">
            <a:extLst>
              <a:ext uri="{FF2B5EF4-FFF2-40B4-BE49-F238E27FC236}">
                <a16:creationId xmlns:a16="http://schemas.microsoft.com/office/drawing/2014/main" id="{B5ECC537-70F4-C14E-A6EA-C59B8A93E9AA}"/>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35000"/>
                    </a14:imgEffect>
                  </a14:imgLayer>
                </a14:imgProps>
              </a:ext>
              <a:ext uri="{28A0092B-C50C-407E-A947-70E740481C1C}">
                <a14:useLocalDpi xmlns:a14="http://schemas.microsoft.com/office/drawing/2010/main" val="0"/>
              </a:ext>
            </a:extLst>
          </a:blip>
          <a:srcRect l="24232" r="50584" b="48459"/>
          <a:stretch/>
        </p:blipFill>
        <p:spPr>
          <a:xfrm>
            <a:off x="1002057" y="1275036"/>
            <a:ext cx="2243117" cy="2227997"/>
          </a:xfrm>
          <a:prstGeom prst="ellipse">
            <a:avLst/>
          </a:prstGeom>
        </p:spPr>
      </p:pic>
      <p:pic>
        <p:nvPicPr>
          <p:cNvPr id="35" name="Picture 34">
            <a:extLst>
              <a:ext uri="{FF2B5EF4-FFF2-40B4-BE49-F238E27FC236}">
                <a16:creationId xmlns:a16="http://schemas.microsoft.com/office/drawing/2014/main" id="{269E9AFD-3240-434C-8BD1-BC29589E96EA}"/>
              </a:ext>
            </a:extLst>
          </p:cNvPr>
          <p:cNvPicPr>
            <a:picLocks noChangeAspect="1"/>
          </p:cNvPicPr>
          <p:nvPr/>
        </p:nvPicPr>
        <p:blipFill rotWithShape="1">
          <a:blip r:embed="rId8">
            <a:extLst>
              <a:ext uri="{BEBA8EAE-BF5A-486C-A8C5-ECC9F3942E4B}">
                <a14:imgProps xmlns:a14="http://schemas.microsoft.com/office/drawing/2010/main">
                  <a14:imgLayer r:embed="rId9">
                    <a14:imgEffect>
                      <a14:sharpenSoften amount="44000"/>
                    </a14:imgEffect>
                  </a14:imgLayer>
                </a14:imgProps>
              </a:ext>
              <a:ext uri="{28A0092B-C50C-407E-A947-70E740481C1C}">
                <a14:useLocalDpi xmlns:a14="http://schemas.microsoft.com/office/drawing/2010/main" val="0"/>
              </a:ext>
            </a:extLst>
          </a:blip>
          <a:srcRect l="8233" t="49147" r="66583" b="-688"/>
          <a:stretch/>
        </p:blipFill>
        <p:spPr>
          <a:xfrm>
            <a:off x="8946825" y="1275036"/>
            <a:ext cx="2243117" cy="2227997"/>
          </a:xfrm>
          <a:prstGeom prst="ellipse">
            <a:avLst/>
          </a:prstGeom>
        </p:spPr>
      </p:pic>
      <p:pic>
        <p:nvPicPr>
          <p:cNvPr id="36" name="Picture 35">
            <a:extLst>
              <a:ext uri="{FF2B5EF4-FFF2-40B4-BE49-F238E27FC236}">
                <a16:creationId xmlns:a16="http://schemas.microsoft.com/office/drawing/2014/main" id="{536C020D-142B-434E-90DF-1B43FC770BE9}"/>
              </a:ext>
            </a:extLst>
          </p:cNvPr>
          <p:cNvPicPr>
            <a:picLocks noChangeAspect="1"/>
          </p:cNvPicPr>
          <p:nvPr/>
        </p:nvPicPr>
        <p:blipFill rotWithShape="1">
          <a:blip r:embed="rId10">
            <a:extLst>
              <a:ext uri="{BEBA8EAE-BF5A-486C-A8C5-ECC9F3942E4B}">
                <a14:imgProps xmlns:a14="http://schemas.microsoft.com/office/drawing/2010/main">
                  <a14:imgLayer r:embed="rId11">
                    <a14:imgEffect>
                      <a14:sharpenSoften amount="47000"/>
                    </a14:imgEffect>
                  </a14:imgLayer>
                </a14:imgProps>
              </a:ext>
              <a:ext uri="{28A0092B-C50C-407E-A947-70E740481C1C}">
                <a14:useLocalDpi xmlns:a14="http://schemas.microsoft.com/office/drawing/2010/main" val="0"/>
              </a:ext>
            </a:extLst>
          </a:blip>
          <a:srcRect l="37186" t="48646" r="37630" b="-187"/>
          <a:stretch/>
        </p:blipFill>
        <p:spPr>
          <a:xfrm>
            <a:off x="2755571" y="3865966"/>
            <a:ext cx="2243117" cy="2227997"/>
          </a:xfrm>
          <a:prstGeom prst="ellipse">
            <a:avLst/>
          </a:prstGeom>
        </p:spPr>
      </p:pic>
      <p:pic>
        <p:nvPicPr>
          <p:cNvPr id="37" name="Picture 36">
            <a:extLst>
              <a:ext uri="{FF2B5EF4-FFF2-40B4-BE49-F238E27FC236}">
                <a16:creationId xmlns:a16="http://schemas.microsoft.com/office/drawing/2014/main" id="{491ABF3F-A414-F44F-BF27-EA0C6FF3BCC9}"/>
              </a:ext>
            </a:extLst>
          </p:cNvPr>
          <p:cNvPicPr>
            <a:picLocks noChangeAspect="1"/>
          </p:cNvPicPr>
          <p:nvPr/>
        </p:nvPicPr>
        <p:blipFill rotWithShape="1">
          <a:blip r:embed="rId12">
            <a:extLst>
              <a:ext uri="{BEBA8EAE-BF5A-486C-A8C5-ECC9F3942E4B}">
                <a14:imgProps xmlns:a14="http://schemas.microsoft.com/office/drawing/2010/main">
                  <a14:imgLayer r:embed="rId13">
                    <a14:imgEffect>
                      <a14:sharpenSoften amount="37000"/>
                    </a14:imgEffect>
                  </a14:imgLayer>
                </a14:imgProps>
              </a:ext>
              <a:ext uri="{28A0092B-C50C-407E-A947-70E740481C1C}">
                <a14:useLocalDpi xmlns:a14="http://schemas.microsoft.com/office/drawing/2010/main" val="0"/>
              </a:ext>
            </a:extLst>
          </a:blip>
          <a:srcRect l="66358" t="48646" r="8458" b="-187"/>
          <a:stretch/>
        </p:blipFill>
        <p:spPr>
          <a:xfrm>
            <a:off x="7193312" y="3865966"/>
            <a:ext cx="2243117" cy="2227997"/>
          </a:xfrm>
          <a:prstGeom prst="ellipse">
            <a:avLst/>
          </a:prstGeom>
        </p:spPr>
      </p:pic>
      <p:sp>
        <p:nvSpPr>
          <p:cNvPr id="38" name="Rectangle: Rounded Corners 5">
            <a:extLst>
              <a:ext uri="{FF2B5EF4-FFF2-40B4-BE49-F238E27FC236}">
                <a16:creationId xmlns:a16="http://schemas.microsoft.com/office/drawing/2014/main" id="{B61504D2-3883-D145-8AEE-6B0ECA95ABA9}"/>
              </a:ext>
            </a:extLst>
          </p:cNvPr>
          <p:cNvSpPr/>
          <p:nvPr/>
        </p:nvSpPr>
        <p:spPr>
          <a:xfrm>
            <a:off x="1049355" y="3555294"/>
            <a:ext cx="2148519" cy="498194"/>
          </a:xfrm>
          <a:prstGeom prst="roundRect">
            <a:avLst/>
          </a:prstGeom>
          <a:solidFill>
            <a:srgbClr val="FFFFFF"/>
          </a:solidFill>
          <a:ln w="38100" cap="flat" cmpd="sng" algn="ctr">
            <a:solidFill>
              <a:srgbClr val="00B0F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vi-VN" sz="2000" b="1" i="0" u="none" strike="noStrike" kern="0" cap="none" spc="0" normalizeH="0" baseline="0" noProof="0" dirty="0">
                <a:ln>
                  <a:noFill/>
                </a:ln>
                <a:solidFill>
                  <a:srgbClr val="00B0F0"/>
                </a:solidFill>
                <a:effectLst/>
                <a:uLnTx/>
                <a:uFillTx/>
                <a:latin typeface="Arial" panose="020B0604020202020204" pitchFamily="34" charset="0"/>
                <a:ea typeface="+mn-ea"/>
                <a:cs typeface="+mn-cs"/>
              </a:rPr>
              <a:t>KHÔNG xả rác</a:t>
            </a:r>
          </a:p>
        </p:txBody>
      </p:sp>
      <p:sp>
        <p:nvSpPr>
          <p:cNvPr id="39" name="Rectangle: Rounded Corners 5">
            <a:extLst>
              <a:ext uri="{FF2B5EF4-FFF2-40B4-BE49-F238E27FC236}">
                <a16:creationId xmlns:a16="http://schemas.microsoft.com/office/drawing/2014/main" id="{363FCF10-851D-164E-999E-3644659236A4}"/>
              </a:ext>
            </a:extLst>
          </p:cNvPr>
          <p:cNvSpPr/>
          <p:nvPr/>
        </p:nvSpPr>
        <p:spPr>
          <a:xfrm>
            <a:off x="5021740" y="3515777"/>
            <a:ext cx="2148519" cy="729405"/>
          </a:xfrm>
          <a:prstGeom prst="roundRect">
            <a:avLst/>
          </a:prstGeom>
          <a:solidFill>
            <a:srgbClr val="FFFFFF"/>
          </a:solidFill>
          <a:ln w="38100" cap="flat" cmpd="sng" algn="ctr">
            <a:solidFill>
              <a:srgbClr val="00B0F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vi-VN" sz="2000" b="1" i="0" u="none" strike="noStrike" kern="0" cap="none" spc="0" normalizeH="0" baseline="0" noProof="0" dirty="0">
                <a:ln>
                  <a:noFill/>
                </a:ln>
                <a:solidFill>
                  <a:srgbClr val="00B0F0"/>
                </a:solidFill>
                <a:effectLst/>
                <a:uLnTx/>
                <a:uFillTx/>
                <a:latin typeface="Arial" panose="020B0604020202020204" pitchFamily="34" charset="0"/>
                <a:ea typeface="+mn-ea"/>
                <a:cs typeface="+mn-cs"/>
              </a:rPr>
              <a:t>KHÔNG giẫm chân lên cỏ</a:t>
            </a:r>
          </a:p>
        </p:txBody>
      </p:sp>
      <p:sp>
        <p:nvSpPr>
          <p:cNvPr id="41" name="Rectangle: Rounded Corners 5">
            <a:extLst>
              <a:ext uri="{FF2B5EF4-FFF2-40B4-BE49-F238E27FC236}">
                <a16:creationId xmlns:a16="http://schemas.microsoft.com/office/drawing/2014/main" id="{4AD8667A-3BFC-5C4E-AD4C-6D05DA6A7765}"/>
              </a:ext>
            </a:extLst>
          </p:cNvPr>
          <p:cNvSpPr/>
          <p:nvPr/>
        </p:nvSpPr>
        <p:spPr>
          <a:xfrm>
            <a:off x="8886700" y="3555294"/>
            <a:ext cx="2363371" cy="498194"/>
          </a:xfrm>
          <a:prstGeom prst="roundRect">
            <a:avLst/>
          </a:prstGeom>
          <a:solidFill>
            <a:srgbClr val="FFFFFF"/>
          </a:solidFill>
          <a:ln w="38100" cap="flat" cmpd="sng" algn="ctr">
            <a:solidFill>
              <a:srgbClr val="00B0F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vi-VN" sz="2000" b="1" i="0" u="none" strike="noStrike" kern="0" cap="none" spc="0" normalizeH="0" baseline="0" noProof="0" dirty="0">
                <a:ln>
                  <a:noFill/>
                </a:ln>
                <a:solidFill>
                  <a:srgbClr val="00B0F0"/>
                </a:solidFill>
                <a:effectLst/>
                <a:uLnTx/>
                <a:uFillTx/>
                <a:latin typeface="Arial" panose="020B0604020202020204" pitchFamily="34" charset="0"/>
                <a:ea typeface="+mn-ea"/>
                <a:cs typeface="+mn-cs"/>
              </a:rPr>
              <a:t>KHÔNG ngắt hoa</a:t>
            </a:r>
          </a:p>
        </p:txBody>
      </p:sp>
      <p:sp>
        <p:nvSpPr>
          <p:cNvPr id="42" name="Rectangle: Rounded Corners 5">
            <a:extLst>
              <a:ext uri="{FF2B5EF4-FFF2-40B4-BE49-F238E27FC236}">
                <a16:creationId xmlns:a16="http://schemas.microsoft.com/office/drawing/2014/main" id="{33D21DC5-F31F-3E4E-915C-F25EE5A1018D}"/>
              </a:ext>
            </a:extLst>
          </p:cNvPr>
          <p:cNvSpPr/>
          <p:nvPr/>
        </p:nvSpPr>
        <p:spPr>
          <a:xfrm>
            <a:off x="2506924" y="6108477"/>
            <a:ext cx="2599708" cy="498194"/>
          </a:xfrm>
          <a:prstGeom prst="roundRect">
            <a:avLst/>
          </a:prstGeom>
          <a:solidFill>
            <a:srgbClr val="FFFFFF"/>
          </a:solidFill>
          <a:ln w="38100" cap="flat" cmpd="sng" algn="ctr">
            <a:solidFill>
              <a:srgbClr val="00B0F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vi-VN" sz="2000" b="1" i="0" u="none" strike="noStrike" kern="0" cap="none" spc="0" normalizeH="0" baseline="0" noProof="0" dirty="0">
                <a:ln>
                  <a:noFill/>
                </a:ln>
                <a:solidFill>
                  <a:srgbClr val="00B0F0"/>
                </a:solidFill>
                <a:effectLst/>
                <a:uLnTx/>
                <a:uFillTx/>
                <a:latin typeface="Arial" panose="020B0604020202020204" pitchFamily="34" charset="0"/>
                <a:ea typeface="+mn-ea"/>
                <a:cs typeface="+mn-cs"/>
              </a:rPr>
              <a:t>KHÔNG gây ồn ào</a:t>
            </a:r>
          </a:p>
        </p:txBody>
      </p:sp>
      <p:sp>
        <p:nvSpPr>
          <p:cNvPr id="43" name="Rectangle: Rounded Corners 5">
            <a:extLst>
              <a:ext uri="{FF2B5EF4-FFF2-40B4-BE49-F238E27FC236}">
                <a16:creationId xmlns:a16="http://schemas.microsoft.com/office/drawing/2014/main" id="{ABEF2CBF-8B7F-4342-8CB0-85DC831D4657}"/>
              </a:ext>
            </a:extLst>
          </p:cNvPr>
          <p:cNvSpPr/>
          <p:nvPr/>
        </p:nvSpPr>
        <p:spPr>
          <a:xfrm>
            <a:off x="6584764" y="6128549"/>
            <a:ext cx="3460212" cy="498194"/>
          </a:xfrm>
          <a:prstGeom prst="roundRect">
            <a:avLst/>
          </a:prstGeom>
          <a:solidFill>
            <a:srgbClr val="FFFFFF"/>
          </a:solidFill>
          <a:ln w="38100" cap="flat" cmpd="sng" algn="ctr">
            <a:solidFill>
              <a:srgbClr val="00B0F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vi-VN" sz="2000" b="1" i="0" u="none" strike="noStrike" kern="0" cap="none" spc="0" normalizeH="0" baseline="0" noProof="0" dirty="0">
                <a:ln>
                  <a:noFill/>
                </a:ln>
                <a:solidFill>
                  <a:srgbClr val="00B0F0"/>
                </a:solidFill>
                <a:effectLst/>
                <a:uLnTx/>
                <a:uFillTx/>
                <a:latin typeface="Arial" panose="020B0604020202020204" pitchFamily="34" charset="0"/>
                <a:ea typeface="+mn-ea"/>
                <a:cs typeface="+mn-cs"/>
              </a:rPr>
              <a:t>KHÔNG chen lấn, xô đẩy</a:t>
            </a:r>
          </a:p>
        </p:txBody>
      </p:sp>
    </p:spTree>
    <p:extLst>
      <p:ext uri="{BB962C8B-B14F-4D97-AF65-F5344CB8AC3E}">
        <p14:creationId xmlns:p14="http://schemas.microsoft.com/office/powerpoint/2010/main" val="429654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10"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500"/>
                                        <p:tgtEl>
                                          <p:spTgt spid="35"/>
                                        </p:tgtEl>
                                      </p:cBhvr>
                                    </p:animEffect>
                                  </p:childTnLst>
                                </p:cTn>
                              </p:par>
                              <p:par>
                                <p:cTn id="14" presetID="10" presetClass="entr" presetSubtype="0" fill="hold" nodeType="with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fade">
                                      <p:cBhvr>
                                        <p:cTn id="16" dur="500"/>
                                        <p:tgtEl>
                                          <p:spTgt spid="36"/>
                                        </p:tgtEl>
                                      </p:cBhvr>
                                    </p:animEffect>
                                  </p:childTnLst>
                                </p:cTn>
                              </p:par>
                              <p:par>
                                <p:cTn id="17" presetID="10" presetClass="entr" presetSubtype="0" fill="hold" nodeType="with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500"/>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38"/>
                                        </p:tgtEl>
                                        <p:attrNameLst>
                                          <p:attrName>style.visibility</p:attrName>
                                        </p:attrNameLst>
                                      </p:cBhvr>
                                      <p:to>
                                        <p:strVal val="visible"/>
                                      </p:to>
                                    </p:set>
                                    <p:anim calcmode="lin" valueType="num">
                                      <p:cBhvr>
                                        <p:cTn id="24" dur="500" fill="hold"/>
                                        <p:tgtEl>
                                          <p:spTgt spid="38"/>
                                        </p:tgtEl>
                                        <p:attrNameLst>
                                          <p:attrName>ppt_w</p:attrName>
                                        </p:attrNameLst>
                                      </p:cBhvr>
                                      <p:tavLst>
                                        <p:tav tm="0">
                                          <p:val>
                                            <p:fltVal val="0"/>
                                          </p:val>
                                        </p:tav>
                                        <p:tav tm="100000">
                                          <p:val>
                                            <p:strVal val="#ppt_w"/>
                                          </p:val>
                                        </p:tav>
                                      </p:tavLst>
                                    </p:anim>
                                    <p:anim calcmode="lin" valueType="num">
                                      <p:cBhvr>
                                        <p:cTn id="25" dur="500" fill="hold"/>
                                        <p:tgtEl>
                                          <p:spTgt spid="38"/>
                                        </p:tgtEl>
                                        <p:attrNameLst>
                                          <p:attrName>ppt_h</p:attrName>
                                        </p:attrNameLst>
                                      </p:cBhvr>
                                      <p:tavLst>
                                        <p:tav tm="0">
                                          <p:val>
                                            <p:fltVal val="0"/>
                                          </p:val>
                                        </p:tav>
                                        <p:tav tm="100000">
                                          <p:val>
                                            <p:strVal val="#ppt_h"/>
                                          </p:val>
                                        </p:tav>
                                      </p:tavLst>
                                    </p:anim>
                                    <p:animEffect transition="in" filter="fade">
                                      <p:cBhvr>
                                        <p:cTn id="26" dur="500"/>
                                        <p:tgtEl>
                                          <p:spTgt spid="3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 calcmode="lin" valueType="num">
                                      <p:cBhvr>
                                        <p:cTn id="31" dur="500" fill="hold"/>
                                        <p:tgtEl>
                                          <p:spTgt spid="39"/>
                                        </p:tgtEl>
                                        <p:attrNameLst>
                                          <p:attrName>ppt_w</p:attrName>
                                        </p:attrNameLst>
                                      </p:cBhvr>
                                      <p:tavLst>
                                        <p:tav tm="0">
                                          <p:val>
                                            <p:fltVal val="0"/>
                                          </p:val>
                                        </p:tav>
                                        <p:tav tm="100000">
                                          <p:val>
                                            <p:strVal val="#ppt_w"/>
                                          </p:val>
                                        </p:tav>
                                      </p:tavLst>
                                    </p:anim>
                                    <p:anim calcmode="lin" valueType="num">
                                      <p:cBhvr>
                                        <p:cTn id="32" dur="500" fill="hold"/>
                                        <p:tgtEl>
                                          <p:spTgt spid="39"/>
                                        </p:tgtEl>
                                        <p:attrNameLst>
                                          <p:attrName>ppt_h</p:attrName>
                                        </p:attrNameLst>
                                      </p:cBhvr>
                                      <p:tavLst>
                                        <p:tav tm="0">
                                          <p:val>
                                            <p:fltVal val="0"/>
                                          </p:val>
                                        </p:tav>
                                        <p:tav tm="100000">
                                          <p:val>
                                            <p:strVal val="#ppt_h"/>
                                          </p:val>
                                        </p:tav>
                                      </p:tavLst>
                                    </p:anim>
                                    <p:animEffect transition="in" filter="fade">
                                      <p:cBhvr>
                                        <p:cTn id="33" dur="500"/>
                                        <p:tgtEl>
                                          <p:spTgt spid="39"/>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1"/>
                                        </p:tgtEl>
                                        <p:attrNameLst>
                                          <p:attrName>style.visibility</p:attrName>
                                        </p:attrNameLst>
                                      </p:cBhvr>
                                      <p:to>
                                        <p:strVal val="visible"/>
                                      </p:to>
                                    </p:set>
                                    <p:anim calcmode="lin" valueType="num">
                                      <p:cBhvr>
                                        <p:cTn id="38" dur="500" fill="hold"/>
                                        <p:tgtEl>
                                          <p:spTgt spid="41"/>
                                        </p:tgtEl>
                                        <p:attrNameLst>
                                          <p:attrName>ppt_w</p:attrName>
                                        </p:attrNameLst>
                                      </p:cBhvr>
                                      <p:tavLst>
                                        <p:tav tm="0">
                                          <p:val>
                                            <p:fltVal val="0"/>
                                          </p:val>
                                        </p:tav>
                                        <p:tav tm="100000">
                                          <p:val>
                                            <p:strVal val="#ppt_w"/>
                                          </p:val>
                                        </p:tav>
                                      </p:tavLst>
                                    </p:anim>
                                    <p:anim calcmode="lin" valueType="num">
                                      <p:cBhvr>
                                        <p:cTn id="39" dur="500" fill="hold"/>
                                        <p:tgtEl>
                                          <p:spTgt spid="41"/>
                                        </p:tgtEl>
                                        <p:attrNameLst>
                                          <p:attrName>ppt_h</p:attrName>
                                        </p:attrNameLst>
                                      </p:cBhvr>
                                      <p:tavLst>
                                        <p:tav tm="0">
                                          <p:val>
                                            <p:fltVal val="0"/>
                                          </p:val>
                                        </p:tav>
                                        <p:tav tm="100000">
                                          <p:val>
                                            <p:strVal val="#ppt_h"/>
                                          </p:val>
                                        </p:tav>
                                      </p:tavLst>
                                    </p:anim>
                                    <p:animEffect transition="in" filter="fade">
                                      <p:cBhvr>
                                        <p:cTn id="40" dur="500"/>
                                        <p:tgtEl>
                                          <p:spTgt spid="41"/>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42"/>
                                        </p:tgtEl>
                                        <p:attrNameLst>
                                          <p:attrName>style.visibility</p:attrName>
                                        </p:attrNameLst>
                                      </p:cBhvr>
                                      <p:to>
                                        <p:strVal val="visible"/>
                                      </p:to>
                                    </p:set>
                                    <p:anim calcmode="lin" valueType="num">
                                      <p:cBhvr>
                                        <p:cTn id="45" dur="500" fill="hold"/>
                                        <p:tgtEl>
                                          <p:spTgt spid="42"/>
                                        </p:tgtEl>
                                        <p:attrNameLst>
                                          <p:attrName>ppt_w</p:attrName>
                                        </p:attrNameLst>
                                      </p:cBhvr>
                                      <p:tavLst>
                                        <p:tav tm="0">
                                          <p:val>
                                            <p:fltVal val="0"/>
                                          </p:val>
                                        </p:tav>
                                        <p:tav tm="100000">
                                          <p:val>
                                            <p:strVal val="#ppt_w"/>
                                          </p:val>
                                        </p:tav>
                                      </p:tavLst>
                                    </p:anim>
                                    <p:anim calcmode="lin" valueType="num">
                                      <p:cBhvr>
                                        <p:cTn id="46" dur="500" fill="hold"/>
                                        <p:tgtEl>
                                          <p:spTgt spid="42"/>
                                        </p:tgtEl>
                                        <p:attrNameLst>
                                          <p:attrName>ppt_h</p:attrName>
                                        </p:attrNameLst>
                                      </p:cBhvr>
                                      <p:tavLst>
                                        <p:tav tm="0">
                                          <p:val>
                                            <p:fltVal val="0"/>
                                          </p:val>
                                        </p:tav>
                                        <p:tav tm="100000">
                                          <p:val>
                                            <p:strVal val="#ppt_h"/>
                                          </p:val>
                                        </p:tav>
                                      </p:tavLst>
                                    </p:anim>
                                    <p:animEffect transition="in" filter="fade">
                                      <p:cBhvr>
                                        <p:cTn id="47" dur="500"/>
                                        <p:tgtEl>
                                          <p:spTgt spid="42"/>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43"/>
                                        </p:tgtEl>
                                        <p:attrNameLst>
                                          <p:attrName>style.visibility</p:attrName>
                                        </p:attrNameLst>
                                      </p:cBhvr>
                                      <p:to>
                                        <p:strVal val="visible"/>
                                      </p:to>
                                    </p:set>
                                    <p:anim calcmode="lin" valueType="num">
                                      <p:cBhvr>
                                        <p:cTn id="52" dur="500" fill="hold"/>
                                        <p:tgtEl>
                                          <p:spTgt spid="43"/>
                                        </p:tgtEl>
                                        <p:attrNameLst>
                                          <p:attrName>ppt_w</p:attrName>
                                        </p:attrNameLst>
                                      </p:cBhvr>
                                      <p:tavLst>
                                        <p:tav tm="0">
                                          <p:val>
                                            <p:fltVal val="0"/>
                                          </p:val>
                                        </p:tav>
                                        <p:tav tm="100000">
                                          <p:val>
                                            <p:strVal val="#ppt_w"/>
                                          </p:val>
                                        </p:tav>
                                      </p:tavLst>
                                    </p:anim>
                                    <p:anim calcmode="lin" valueType="num">
                                      <p:cBhvr>
                                        <p:cTn id="53" dur="500" fill="hold"/>
                                        <p:tgtEl>
                                          <p:spTgt spid="43"/>
                                        </p:tgtEl>
                                        <p:attrNameLst>
                                          <p:attrName>ppt_h</p:attrName>
                                        </p:attrNameLst>
                                      </p:cBhvr>
                                      <p:tavLst>
                                        <p:tav tm="0">
                                          <p:val>
                                            <p:fltVal val="0"/>
                                          </p:val>
                                        </p:tav>
                                        <p:tav tm="100000">
                                          <p:val>
                                            <p:strVal val="#ppt_h"/>
                                          </p:val>
                                        </p:tav>
                                      </p:tavLst>
                                    </p:anim>
                                    <p:animEffect transition="in" filter="fade">
                                      <p:cBhvr>
                                        <p:cTn id="54"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41" grpId="0" animBg="1"/>
      <p:bldP spid="42" grpId="0" animBg="1"/>
      <p:bldP spid="4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4F70A43-14B8-F642-BBA9-AC21584FB81A}"/>
              </a:ext>
            </a:extLst>
          </p:cNvPr>
          <p:cNvGrpSpPr/>
          <p:nvPr/>
        </p:nvGrpSpPr>
        <p:grpSpPr>
          <a:xfrm>
            <a:off x="320443" y="155026"/>
            <a:ext cx="2270392" cy="1200330"/>
            <a:chOff x="569798" y="1124402"/>
            <a:chExt cx="2816950" cy="1489289"/>
          </a:xfrm>
        </p:grpSpPr>
        <p:pic>
          <p:nvPicPr>
            <p:cNvPr id="3" name="Picture 2">
              <a:extLst>
                <a:ext uri="{FF2B5EF4-FFF2-40B4-BE49-F238E27FC236}">
                  <a16:creationId xmlns:a16="http://schemas.microsoft.com/office/drawing/2014/main" id="{52811824-B0F4-2748-B066-6FB9D59A1E8C}"/>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69798" y="1124402"/>
              <a:ext cx="2816950" cy="1489289"/>
            </a:xfrm>
            <a:prstGeom prst="rect">
              <a:avLst/>
            </a:prstGeom>
          </p:spPr>
        </p:pic>
        <p:sp>
          <p:nvSpPr>
            <p:cNvPr id="4" name="TextBox 3">
              <a:extLst>
                <a:ext uri="{FF2B5EF4-FFF2-40B4-BE49-F238E27FC236}">
                  <a16:creationId xmlns:a16="http://schemas.microsoft.com/office/drawing/2014/main" id="{82520277-2024-E34F-9DE8-8DAEF10D303C}"/>
                </a:ext>
              </a:extLst>
            </p:cNvPr>
            <p:cNvSpPr txBox="1"/>
            <p:nvPr/>
          </p:nvSpPr>
          <p:spPr>
            <a:xfrm>
              <a:off x="1442467" y="1610762"/>
              <a:ext cx="1840128" cy="5346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srgbClr val="FFFFFF"/>
                  </a:solidFill>
                  <a:effectLst/>
                  <a:uLnTx/>
                  <a:uFillTx/>
                  <a:latin typeface="+mj-lt"/>
                  <a:ea typeface="+mn-ea"/>
                  <a:cs typeface="+mn-cs"/>
                </a:rPr>
                <a:t>KHÁM PHÁ</a:t>
              </a:r>
            </a:p>
          </p:txBody>
        </p:sp>
      </p:grpSp>
      <p:sp>
        <p:nvSpPr>
          <p:cNvPr id="6" name="TextBox 5">
            <a:extLst>
              <a:ext uri="{FF2B5EF4-FFF2-40B4-BE49-F238E27FC236}">
                <a16:creationId xmlns:a16="http://schemas.microsoft.com/office/drawing/2014/main" id="{E3EBC2B2-6475-9248-BC27-2B99CAB2508E}"/>
              </a:ext>
            </a:extLst>
          </p:cNvPr>
          <p:cNvSpPr txBox="1"/>
          <p:nvPr/>
        </p:nvSpPr>
        <p:spPr>
          <a:xfrm flipH="1">
            <a:off x="3210240" y="454250"/>
            <a:ext cx="8661316" cy="478144"/>
          </a:xfrm>
          <a:prstGeom prst="rect">
            <a:avLst/>
          </a:prstGeom>
          <a:noFill/>
        </p:spPr>
        <p:txBody>
          <a:bodyPr wrap="square" rtlCol="0">
            <a:spAutoFit/>
          </a:bodyPr>
          <a:lstStyle/>
          <a:p>
            <a:pPr marL="0" marR="0" lvl="0" indent="0" algn="just" defTabSz="914400" rtl="0" eaLnBrk="1" fontAlgn="auto" latinLnBrk="0" hangingPunct="1">
              <a:lnSpc>
                <a:spcPct val="114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B050"/>
                </a:solidFill>
                <a:effectLst/>
                <a:uLnTx/>
                <a:uFillTx/>
                <a:latin typeface="Arial"/>
                <a:ea typeface="+mn-ea"/>
                <a:cs typeface="+mn-cs"/>
              </a:rPr>
              <a:t>Một số quy định nơi công cộng:</a:t>
            </a:r>
          </a:p>
        </p:txBody>
      </p:sp>
      <p:sp>
        <p:nvSpPr>
          <p:cNvPr id="29" name="Oval 28">
            <a:extLst>
              <a:ext uri="{FF2B5EF4-FFF2-40B4-BE49-F238E27FC236}">
                <a16:creationId xmlns:a16="http://schemas.microsoft.com/office/drawing/2014/main" id="{3DE89836-6F9E-AB4A-95AA-F481A9E63F0A}"/>
              </a:ext>
            </a:extLst>
          </p:cNvPr>
          <p:cNvSpPr/>
          <p:nvPr/>
        </p:nvSpPr>
        <p:spPr>
          <a:xfrm>
            <a:off x="2755571" y="449438"/>
            <a:ext cx="463826" cy="463826"/>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FFFFFF"/>
                </a:solidFill>
                <a:effectLst/>
                <a:uLnTx/>
                <a:uFillTx/>
                <a:latin typeface="+mj-lt"/>
                <a:ea typeface="+mn-ea"/>
                <a:cs typeface="+mn-cs"/>
              </a:rPr>
              <a:t>2</a:t>
            </a:r>
          </a:p>
        </p:txBody>
      </p:sp>
      <p:sp>
        <p:nvSpPr>
          <p:cNvPr id="5" name="Rectangle 4">
            <a:extLst>
              <a:ext uri="{FF2B5EF4-FFF2-40B4-BE49-F238E27FC236}">
                <a16:creationId xmlns:a16="http://schemas.microsoft.com/office/drawing/2014/main" id="{0C5458FD-6E88-FE4E-8BC1-3669CA8DB744}"/>
              </a:ext>
            </a:extLst>
          </p:cNvPr>
          <p:cNvSpPr/>
          <p:nvPr/>
        </p:nvSpPr>
        <p:spPr>
          <a:xfrm>
            <a:off x="2755571" y="977907"/>
            <a:ext cx="8998857" cy="478144"/>
          </a:xfrm>
          <a:prstGeom prst="rect">
            <a:avLst/>
          </a:prstGeom>
        </p:spPr>
        <p:txBody>
          <a:bodyPr wrap="square">
            <a:spAutoFit/>
          </a:bodyPr>
          <a:lstStyle/>
          <a:p>
            <a:pPr lvl="0" algn="just">
              <a:lnSpc>
                <a:spcPct val="114000"/>
              </a:lnSpc>
              <a:defRPr/>
            </a:pPr>
            <a:r>
              <a:rPr lang="vi-VN" sz="2400" dirty="0">
                <a:solidFill>
                  <a:srgbClr val="002060"/>
                </a:solidFill>
              </a:rPr>
              <a:t>Kể thêm một số quy định nơi công cộng khác mà em biết.</a:t>
            </a:r>
          </a:p>
        </p:txBody>
      </p:sp>
      <p:grpSp>
        <p:nvGrpSpPr>
          <p:cNvPr id="17" name="Group 16">
            <a:extLst>
              <a:ext uri="{FF2B5EF4-FFF2-40B4-BE49-F238E27FC236}">
                <a16:creationId xmlns:a16="http://schemas.microsoft.com/office/drawing/2014/main" id="{4CC15C37-271A-654C-A309-6E8CC02A5397}"/>
              </a:ext>
            </a:extLst>
          </p:cNvPr>
          <p:cNvGrpSpPr/>
          <p:nvPr/>
        </p:nvGrpSpPr>
        <p:grpSpPr>
          <a:xfrm>
            <a:off x="445312" y="2076307"/>
            <a:ext cx="5939732" cy="3847614"/>
            <a:chOff x="445312" y="2076307"/>
            <a:chExt cx="5939732" cy="3847614"/>
          </a:xfrm>
        </p:grpSpPr>
        <p:grpSp>
          <p:nvGrpSpPr>
            <p:cNvPr id="12" name="Group 11">
              <a:extLst>
                <a:ext uri="{FF2B5EF4-FFF2-40B4-BE49-F238E27FC236}">
                  <a16:creationId xmlns:a16="http://schemas.microsoft.com/office/drawing/2014/main" id="{18BAEDEF-1D2E-154B-83F5-F146C60777FC}"/>
                </a:ext>
              </a:extLst>
            </p:cNvPr>
            <p:cNvGrpSpPr/>
            <p:nvPr/>
          </p:nvGrpSpPr>
          <p:grpSpPr>
            <a:xfrm>
              <a:off x="445312" y="2076307"/>
              <a:ext cx="5309591" cy="3632564"/>
              <a:chOff x="667657" y="2247529"/>
              <a:chExt cx="4572627" cy="3128369"/>
            </a:xfrm>
          </p:grpSpPr>
          <p:grpSp>
            <p:nvGrpSpPr>
              <p:cNvPr id="10" name="Group 9">
                <a:extLst>
                  <a:ext uri="{FF2B5EF4-FFF2-40B4-BE49-F238E27FC236}">
                    <a16:creationId xmlns:a16="http://schemas.microsoft.com/office/drawing/2014/main" id="{58F15182-0B05-684F-8921-79FB4015F690}"/>
                  </a:ext>
                </a:extLst>
              </p:cNvPr>
              <p:cNvGrpSpPr/>
              <p:nvPr/>
            </p:nvGrpSpPr>
            <p:grpSpPr>
              <a:xfrm>
                <a:off x="667657" y="2247529"/>
                <a:ext cx="4572627" cy="3128369"/>
                <a:chOff x="667657" y="2247529"/>
                <a:chExt cx="4572627" cy="3128369"/>
              </a:xfrm>
            </p:grpSpPr>
            <p:sp>
              <p:nvSpPr>
                <p:cNvPr id="7" name="Rounded Rectangle 6">
                  <a:extLst>
                    <a:ext uri="{FF2B5EF4-FFF2-40B4-BE49-F238E27FC236}">
                      <a16:creationId xmlns:a16="http://schemas.microsoft.com/office/drawing/2014/main" id="{87EC7A53-7322-8945-B211-963CCD53F014}"/>
                    </a:ext>
                  </a:extLst>
                </p:cNvPr>
                <p:cNvSpPr/>
                <p:nvPr/>
              </p:nvSpPr>
              <p:spPr>
                <a:xfrm>
                  <a:off x="667657" y="2249714"/>
                  <a:ext cx="4572000" cy="3120572"/>
                </a:xfrm>
                <a:prstGeom prst="roundRect">
                  <a:avLst>
                    <a:gd name="adj" fmla="val 4205"/>
                  </a:avLst>
                </a:prstGeom>
                <a:solidFill>
                  <a:srgbClr val="FFFAD9"/>
                </a:solidFill>
                <a:ln w="28575">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9" name="Rounded Rectangle 18">
                  <a:extLst>
                    <a:ext uri="{FF2B5EF4-FFF2-40B4-BE49-F238E27FC236}">
                      <a16:creationId xmlns:a16="http://schemas.microsoft.com/office/drawing/2014/main" id="{E8C41EEB-3B05-904C-9538-2403218639C7}"/>
                    </a:ext>
                  </a:extLst>
                </p:cNvPr>
                <p:cNvSpPr/>
                <p:nvPr/>
              </p:nvSpPr>
              <p:spPr>
                <a:xfrm>
                  <a:off x="875475" y="2391558"/>
                  <a:ext cx="4156364" cy="2836884"/>
                </a:xfrm>
                <a:prstGeom prst="roundRect">
                  <a:avLst>
                    <a:gd name="adj" fmla="val 2998"/>
                  </a:avLst>
                </a:prstGeom>
                <a:solidFill>
                  <a:srgbClr val="FFFAD9"/>
                </a:solidFill>
                <a:ln w="28575">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8" name="L-Shape 7">
                  <a:extLst>
                    <a:ext uri="{FF2B5EF4-FFF2-40B4-BE49-F238E27FC236}">
                      <a16:creationId xmlns:a16="http://schemas.microsoft.com/office/drawing/2014/main" id="{E5315756-99CD-1C4C-B540-E7306F74FDD3}"/>
                    </a:ext>
                  </a:extLst>
                </p:cNvPr>
                <p:cNvSpPr/>
                <p:nvPr/>
              </p:nvSpPr>
              <p:spPr>
                <a:xfrm>
                  <a:off x="857723" y="5061176"/>
                  <a:ext cx="166069" cy="188544"/>
                </a:xfrm>
                <a:prstGeom prst="corner">
                  <a:avLst>
                    <a:gd name="adj1" fmla="val 27778"/>
                    <a:gd name="adj2" fmla="val 27778"/>
                  </a:avLst>
                </a:prstGeom>
                <a:solidFill>
                  <a:srgbClr val="DA8B37"/>
                </a:solidFill>
                <a:ln>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2" name="L-Shape 21">
                  <a:extLst>
                    <a:ext uri="{FF2B5EF4-FFF2-40B4-BE49-F238E27FC236}">
                      <a16:creationId xmlns:a16="http://schemas.microsoft.com/office/drawing/2014/main" id="{929853DF-ED21-4048-BEA7-D7B8E1BC6FAB}"/>
                    </a:ext>
                  </a:extLst>
                </p:cNvPr>
                <p:cNvSpPr/>
                <p:nvPr/>
              </p:nvSpPr>
              <p:spPr>
                <a:xfrm flipH="1">
                  <a:off x="4883521" y="5051962"/>
                  <a:ext cx="166069" cy="188544"/>
                </a:xfrm>
                <a:prstGeom prst="corner">
                  <a:avLst>
                    <a:gd name="adj1" fmla="val 27778"/>
                    <a:gd name="adj2" fmla="val 27778"/>
                  </a:avLst>
                </a:prstGeom>
                <a:solidFill>
                  <a:srgbClr val="DA8B37"/>
                </a:solidFill>
                <a:ln>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3" name="L-Shape 22">
                  <a:extLst>
                    <a:ext uri="{FF2B5EF4-FFF2-40B4-BE49-F238E27FC236}">
                      <a16:creationId xmlns:a16="http://schemas.microsoft.com/office/drawing/2014/main" id="{E9B16BCE-165A-384F-987F-3051CBB44328}"/>
                    </a:ext>
                  </a:extLst>
                </p:cNvPr>
                <p:cNvSpPr/>
                <p:nvPr/>
              </p:nvSpPr>
              <p:spPr>
                <a:xfrm flipV="1">
                  <a:off x="857724" y="2379494"/>
                  <a:ext cx="166069" cy="188544"/>
                </a:xfrm>
                <a:prstGeom prst="corner">
                  <a:avLst>
                    <a:gd name="adj1" fmla="val 27778"/>
                    <a:gd name="adj2" fmla="val 27778"/>
                  </a:avLst>
                </a:prstGeom>
                <a:solidFill>
                  <a:srgbClr val="DA8B37"/>
                </a:solidFill>
                <a:ln>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4" name="L-Shape 23">
                  <a:extLst>
                    <a:ext uri="{FF2B5EF4-FFF2-40B4-BE49-F238E27FC236}">
                      <a16:creationId xmlns:a16="http://schemas.microsoft.com/office/drawing/2014/main" id="{4BAE72AC-6F61-844C-A076-CF514AE705BE}"/>
                    </a:ext>
                  </a:extLst>
                </p:cNvPr>
                <p:cNvSpPr/>
                <p:nvPr/>
              </p:nvSpPr>
              <p:spPr>
                <a:xfrm flipH="1" flipV="1">
                  <a:off x="4883521" y="2370280"/>
                  <a:ext cx="166069" cy="188544"/>
                </a:xfrm>
                <a:prstGeom prst="corner">
                  <a:avLst>
                    <a:gd name="adj1" fmla="val 27778"/>
                    <a:gd name="adj2" fmla="val 27778"/>
                  </a:avLst>
                </a:prstGeom>
                <a:solidFill>
                  <a:srgbClr val="DA8B37"/>
                </a:solidFill>
                <a:ln>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9" name="Right Triangle 8">
                  <a:extLst>
                    <a:ext uri="{FF2B5EF4-FFF2-40B4-BE49-F238E27FC236}">
                      <a16:creationId xmlns:a16="http://schemas.microsoft.com/office/drawing/2014/main" id="{F3390223-8BFE-8D4F-A40A-3714AC9A9535}"/>
                    </a:ext>
                  </a:extLst>
                </p:cNvPr>
                <p:cNvSpPr/>
                <p:nvPr/>
              </p:nvSpPr>
              <p:spPr>
                <a:xfrm rot="5400000">
                  <a:off x="686621" y="2230751"/>
                  <a:ext cx="182521" cy="220450"/>
                </a:xfrm>
                <a:prstGeom prst="rtTriangle">
                  <a:avLst/>
                </a:prstGeom>
                <a:solidFill>
                  <a:srgbClr val="DA8B37"/>
                </a:solidFill>
                <a:ln>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6" name="Right Triangle 25">
                  <a:extLst>
                    <a:ext uri="{FF2B5EF4-FFF2-40B4-BE49-F238E27FC236}">
                      <a16:creationId xmlns:a16="http://schemas.microsoft.com/office/drawing/2014/main" id="{DFC236A9-DE0E-0743-8E29-1E27083247D4}"/>
                    </a:ext>
                  </a:extLst>
                </p:cNvPr>
                <p:cNvSpPr/>
                <p:nvPr/>
              </p:nvSpPr>
              <p:spPr>
                <a:xfrm>
                  <a:off x="668244" y="5155448"/>
                  <a:ext cx="182521" cy="220450"/>
                </a:xfrm>
                <a:prstGeom prst="rtTriangle">
                  <a:avLst/>
                </a:prstGeom>
                <a:solidFill>
                  <a:srgbClr val="DA8B37"/>
                </a:solidFill>
                <a:ln>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7" name="Right Triangle 26">
                  <a:extLst>
                    <a:ext uri="{FF2B5EF4-FFF2-40B4-BE49-F238E27FC236}">
                      <a16:creationId xmlns:a16="http://schemas.microsoft.com/office/drawing/2014/main" id="{728AEDFF-4CDB-AD4B-B450-4B77554C49FF}"/>
                    </a:ext>
                  </a:extLst>
                </p:cNvPr>
                <p:cNvSpPr/>
                <p:nvPr/>
              </p:nvSpPr>
              <p:spPr>
                <a:xfrm rot="16200000" flipH="1">
                  <a:off x="5038798" y="2228565"/>
                  <a:ext cx="182521" cy="220450"/>
                </a:xfrm>
                <a:prstGeom prst="rtTriangle">
                  <a:avLst/>
                </a:prstGeom>
                <a:solidFill>
                  <a:srgbClr val="DA8B37"/>
                </a:solidFill>
                <a:ln>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8" name="Right Triangle 27">
                  <a:extLst>
                    <a:ext uri="{FF2B5EF4-FFF2-40B4-BE49-F238E27FC236}">
                      <a16:creationId xmlns:a16="http://schemas.microsoft.com/office/drawing/2014/main" id="{DFF04763-5629-8E48-B714-49CC3E2EED6B}"/>
                    </a:ext>
                  </a:extLst>
                </p:cNvPr>
                <p:cNvSpPr/>
                <p:nvPr/>
              </p:nvSpPr>
              <p:spPr>
                <a:xfrm flipH="1">
                  <a:off x="5057449" y="5149837"/>
                  <a:ext cx="182521" cy="220450"/>
                </a:xfrm>
                <a:prstGeom prst="rtTriangle">
                  <a:avLst/>
                </a:prstGeom>
                <a:solidFill>
                  <a:srgbClr val="DA8B37"/>
                </a:solidFill>
                <a:ln>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grpSp>
          <p:sp>
            <p:nvSpPr>
              <p:cNvPr id="11" name="TextBox 10">
                <a:extLst>
                  <a:ext uri="{FF2B5EF4-FFF2-40B4-BE49-F238E27FC236}">
                    <a16:creationId xmlns:a16="http://schemas.microsoft.com/office/drawing/2014/main" id="{23D524BC-EF98-1743-8FFB-ED396B68B2C2}"/>
                  </a:ext>
                </a:extLst>
              </p:cNvPr>
              <p:cNvSpPr txBox="1"/>
              <p:nvPr/>
            </p:nvSpPr>
            <p:spPr>
              <a:xfrm>
                <a:off x="1116128" y="2475519"/>
                <a:ext cx="3697222" cy="450598"/>
              </a:xfrm>
              <a:prstGeom prst="rect">
                <a:avLst/>
              </a:prstGeom>
              <a:noFill/>
            </p:spPr>
            <p:txBody>
              <a:bodyPr wrap="none" rtlCol="0">
                <a:spAutoFit/>
              </a:bodyPr>
              <a:lstStyle/>
              <a:p>
                <a:pPr algn="ctr"/>
                <a:r>
                  <a:rPr lang="en-VN" sz="2800" b="1" dirty="0"/>
                  <a:t>NỘI QUY NHÀ TRƯỜNG</a:t>
                </a:r>
              </a:p>
            </p:txBody>
          </p:sp>
        </p:grpSp>
        <p:pic>
          <p:nvPicPr>
            <p:cNvPr id="7170" name="Picture 2" descr="School Classroom Advertising Background, Advertising Background, Simple,  Blackboard Background Image for Free Download">
              <a:extLst>
                <a:ext uri="{FF2B5EF4-FFF2-40B4-BE49-F238E27FC236}">
                  <a16:creationId xmlns:a16="http://schemas.microsoft.com/office/drawing/2014/main" id="{2BB226BF-D12F-CE49-994B-2828ED927FA0}"/>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2778" r="96389">
                          <a14:foregroundMark x1="5833" y1="76389" x2="6944" y2="74444"/>
                          <a14:foregroundMark x1="4444" y1="68333" x2="4444" y2="68333"/>
                          <a14:foregroundMark x1="2778" y1="75556" x2="2778" y2="75556"/>
                          <a14:foregroundMark x1="42778" y1="68056" x2="46944" y2="71667"/>
                          <a14:foregroundMark x1="46944" y1="71111" x2="56111" y2="67500"/>
                          <a14:foregroundMark x1="56111" y1="67222" x2="38333" y2="67778"/>
                          <a14:foregroundMark x1="93333" y1="77500" x2="93333" y2="72500"/>
                          <a14:foregroundMark x1="96111" y1="75278" x2="96111" y2="75278"/>
                          <a14:foregroundMark x1="96389" y1="67778" x2="96389" y2="67778"/>
                          <a14:foregroundMark x1="56111" y1="68889" x2="58333" y2="70833"/>
                          <a14:foregroundMark x1="61389" y1="40278" x2="61389" y2="40278"/>
                          <a14:foregroundMark x1="61389" y1="40278" x2="60556" y2="38333"/>
                          <a14:foregroundMark x1="40278" y1="39722" x2="36389" y2="40000"/>
                        </a14:backgroundRemoval>
                      </a14:imgEffect>
                    </a14:imgLayer>
                  </a14:imgProps>
                </a:ext>
                <a:ext uri="{28A0092B-C50C-407E-A947-70E740481C1C}">
                  <a14:useLocalDpi xmlns:a14="http://schemas.microsoft.com/office/drawing/2010/main" val="0"/>
                </a:ext>
              </a:extLst>
            </a:blip>
            <a:srcRect t="24159" b="17605"/>
            <a:stretch/>
          </p:blipFill>
          <p:spPr bwMode="auto">
            <a:xfrm>
              <a:off x="4113533" y="4601064"/>
              <a:ext cx="2271511" cy="132285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1A9F6D70-CE92-0F4D-9AC8-C304F74498D2}"/>
                </a:ext>
              </a:extLst>
            </p:cNvPr>
            <p:cNvSpPr txBox="1"/>
            <p:nvPr/>
          </p:nvSpPr>
          <p:spPr>
            <a:xfrm>
              <a:off x="720396" y="2729049"/>
              <a:ext cx="4841310" cy="2793842"/>
            </a:xfrm>
            <a:prstGeom prst="rect">
              <a:avLst/>
            </a:prstGeom>
            <a:noFill/>
          </p:spPr>
          <p:txBody>
            <a:bodyPr wrap="square" rtlCol="0">
              <a:spAutoFit/>
            </a:bodyPr>
            <a:lstStyle/>
            <a:p>
              <a:pPr marL="342900" indent="-342900">
                <a:lnSpc>
                  <a:spcPct val="150000"/>
                </a:lnSpc>
                <a:buAutoNum type="arabicPeriod"/>
              </a:pPr>
              <a:r>
                <a:rPr lang="en-VN" sz="2400" dirty="0">
                  <a:solidFill>
                    <a:srgbClr val="002060"/>
                  </a:solidFill>
                </a:rPr>
                <a:t>Đi học đều, đúng giờ.</a:t>
              </a:r>
            </a:p>
            <a:p>
              <a:pPr marL="342900" indent="-342900">
                <a:lnSpc>
                  <a:spcPct val="150000"/>
                </a:lnSpc>
                <a:buAutoNum type="arabicPeriod"/>
              </a:pPr>
              <a:r>
                <a:rPr lang="en-VN" sz="2400" dirty="0">
                  <a:solidFill>
                    <a:srgbClr val="002060"/>
                  </a:solidFill>
                </a:rPr>
                <a:t>Trang phục gọn gàng, phù hợp.</a:t>
              </a:r>
            </a:p>
            <a:p>
              <a:pPr marL="342900" indent="-342900">
                <a:lnSpc>
                  <a:spcPct val="150000"/>
                </a:lnSpc>
                <a:buAutoNum type="arabicPeriod"/>
              </a:pPr>
              <a:r>
                <a:rPr lang="en-VN" sz="2400" dirty="0">
                  <a:solidFill>
                    <a:srgbClr val="002060"/>
                  </a:solidFill>
                </a:rPr>
                <a:t>Họp tập chăm chỉ.</a:t>
              </a:r>
            </a:p>
            <a:p>
              <a:pPr marL="342900" indent="-342900">
                <a:lnSpc>
                  <a:spcPct val="150000"/>
                </a:lnSpc>
                <a:buAutoNum type="arabicPeriod"/>
              </a:pPr>
              <a:r>
                <a:rPr lang="en-VN" sz="2400" dirty="0">
                  <a:solidFill>
                    <a:srgbClr val="002060"/>
                  </a:solidFill>
                </a:rPr>
                <a:t>Có ý thức giữ gìn và bảo vệ </a:t>
              </a:r>
            </a:p>
            <a:p>
              <a:pPr>
                <a:lnSpc>
                  <a:spcPct val="150000"/>
                </a:lnSpc>
              </a:pPr>
              <a:r>
                <a:rPr lang="en-VN" sz="2400" dirty="0">
                  <a:solidFill>
                    <a:srgbClr val="002060"/>
                  </a:solidFill>
                </a:rPr>
                <a:t>tài sản của trường, lớp.</a:t>
              </a:r>
            </a:p>
          </p:txBody>
        </p:sp>
      </p:grpSp>
      <p:grpSp>
        <p:nvGrpSpPr>
          <p:cNvPr id="16" name="Group 15">
            <a:extLst>
              <a:ext uri="{FF2B5EF4-FFF2-40B4-BE49-F238E27FC236}">
                <a16:creationId xmlns:a16="http://schemas.microsoft.com/office/drawing/2014/main" id="{EF81F2A4-70F4-7B4E-AD56-65AAA55EC567}"/>
              </a:ext>
            </a:extLst>
          </p:cNvPr>
          <p:cNvGrpSpPr/>
          <p:nvPr/>
        </p:nvGrpSpPr>
        <p:grpSpPr>
          <a:xfrm>
            <a:off x="6436415" y="2069790"/>
            <a:ext cx="5396208" cy="3947682"/>
            <a:chOff x="6436415" y="2069790"/>
            <a:chExt cx="5396208" cy="3947682"/>
          </a:xfrm>
        </p:grpSpPr>
        <p:grpSp>
          <p:nvGrpSpPr>
            <p:cNvPr id="40" name="Group 39">
              <a:extLst>
                <a:ext uri="{FF2B5EF4-FFF2-40B4-BE49-F238E27FC236}">
                  <a16:creationId xmlns:a16="http://schemas.microsoft.com/office/drawing/2014/main" id="{E138C886-F59D-1B43-91B6-433CF0070A64}"/>
                </a:ext>
              </a:extLst>
            </p:cNvPr>
            <p:cNvGrpSpPr/>
            <p:nvPr/>
          </p:nvGrpSpPr>
          <p:grpSpPr>
            <a:xfrm>
              <a:off x="6436415" y="2069790"/>
              <a:ext cx="5309591" cy="3632564"/>
              <a:chOff x="667657" y="2247529"/>
              <a:chExt cx="4572627" cy="3128369"/>
            </a:xfrm>
          </p:grpSpPr>
          <p:grpSp>
            <p:nvGrpSpPr>
              <p:cNvPr id="44" name="Group 43">
                <a:extLst>
                  <a:ext uri="{FF2B5EF4-FFF2-40B4-BE49-F238E27FC236}">
                    <a16:creationId xmlns:a16="http://schemas.microsoft.com/office/drawing/2014/main" id="{786A7B08-95D3-B948-8BE6-1AD681CBF2B5}"/>
                  </a:ext>
                </a:extLst>
              </p:cNvPr>
              <p:cNvGrpSpPr/>
              <p:nvPr/>
            </p:nvGrpSpPr>
            <p:grpSpPr>
              <a:xfrm>
                <a:off x="667657" y="2247529"/>
                <a:ext cx="4572627" cy="3128369"/>
                <a:chOff x="667657" y="2247529"/>
                <a:chExt cx="4572627" cy="3128369"/>
              </a:xfrm>
            </p:grpSpPr>
            <p:sp>
              <p:nvSpPr>
                <p:cNvPr id="46" name="Rounded Rectangle 45">
                  <a:extLst>
                    <a:ext uri="{FF2B5EF4-FFF2-40B4-BE49-F238E27FC236}">
                      <a16:creationId xmlns:a16="http://schemas.microsoft.com/office/drawing/2014/main" id="{E745B8D1-423E-1A4B-83AF-FE0C480E69B7}"/>
                    </a:ext>
                  </a:extLst>
                </p:cNvPr>
                <p:cNvSpPr/>
                <p:nvPr/>
              </p:nvSpPr>
              <p:spPr>
                <a:xfrm>
                  <a:off x="667657" y="2249714"/>
                  <a:ext cx="4572000" cy="3120572"/>
                </a:xfrm>
                <a:prstGeom prst="roundRect">
                  <a:avLst>
                    <a:gd name="adj" fmla="val 4205"/>
                  </a:avLst>
                </a:prstGeom>
                <a:solidFill>
                  <a:srgbClr val="FFFAD9"/>
                </a:solidFill>
                <a:ln w="28575">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7" name="Rounded Rectangle 46">
                  <a:extLst>
                    <a:ext uri="{FF2B5EF4-FFF2-40B4-BE49-F238E27FC236}">
                      <a16:creationId xmlns:a16="http://schemas.microsoft.com/office/drawing/2014/main" id="{AA0A36D5-4B19-1C4F-886C-1FC954638EA3}"/>
                    </a:ext>
                  </a:extLst>
                </p:cNvPr>
                <p:cNvSpPr/>
                <p:nvPr/>
              </p:nvSpPr>
              <p:spPr>
                <a:xfrm>
                  <a:off x="875475" y="2391558"/>
                  <a:ext cx="4156364" cy="2836884"/>
                </a:xfrm>
                <a:prstGeom prst="roundRect">
                  <a:avLst>
                    <a:gd name="adj" fmla="val 2998"/>
                  </a:avLst>
                </a:prstGeom>
                <a:solidFill>
                  <a:srgbClr val="FFFAD9"/>
                </a:solidFill>
                <a:ln w="28575">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8" name="L-Shape 47">
                  <a:extLst>
                    <a:ext uri="{FF2B5EF4-FFF2-40B4-BE49-F238E27FC236}">
                      <a16:creationId xmlns:a16="http://schemas.microsoft.com/office/drawing/2014/main" id="{E8325CCC-EE02-3D4A-AEB6-CE43241ACE3B}"/>
                    </a:ext>
                  </a:extLst>
                </p:cNvPr>
                <p:cNvSpPr/>
                <p:nvPr/>
              </p:nvSpPr>
              <p:spPr>
                <a:xfrm>
                  <a:off x="857723" y="5061176"/>
                  <a:ext cx="166069" cy="188544"/>
                </a:xfrm>
                <a:prstGeom prst="corner">
                  <a:avLst>
                    <a:gd name="adj1" fmla="val 27778"/>
                    <a:gd name="adj2" fmla="val 27778"/>
                  </a:avLst>
                </a:prstGeom>
                <a:solidFill>
                  <a:srgbClr val="DA8B37"/>
                </a:solidFill>
                <a:ln>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9" name="L-Shape 48">
                  <a:extLst>
                    <a:ext uri="{FF2B5EF4-FFF2-40B4-BE49-F238E27FC236}">
                      <a16:creationId xmlns:a16="http://schemas.microsoft.com/office/drawing/2014/main" id="{78BBE38D-AA95-7940-BE85-A9DEE7BFE4AD}"/>
                    </a:ext>
                  </a:extLst>
                </p:cNvPr>
                <p:cNvSpPr/>
                <p:nvPr/>
              </p:nvSpPr>
              <p:spPr>
                <a:xfrm flipH="1">
                  <a:off x="4883521" y="5051962"/>
                  <a:ext cx="166069" cy="188544"/>
                </a:xfrm>
                <a:prstGeom prst="corner">
                  <a:avLst>
                    <a:gd name="adj1" fmla="val 27778"/>
                    <a:gd name="adj2" fmla="val 27778"/>
                  </a:avLst>
                </a:prstGeom>
                <a:solidFill>
                  <a:srgbClr val="DA8B37"/>
                </a:solidFill>
                <a:ln>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50" name="L-Shape 49">
                  <a:extLst>
                    <a:ext uri="{FF2B5EF4-FFF2-40B4-BE49-F238E27FC236}">
                      <a16:creationId xmlns:a16="http://schemas.microsoft.com/office/drawing/2014/main" id="{AF81542C-9EA7-FC44-B5B0-A1C949A8C8E0}"/>
                    </a:ext>
                  </a:extLst>
                </p:cNvPr>
                <p:cNvSpPr/>
                <p:nvPr/>
              </p:nvSpPr>
              <p:spPr>
                <a:xfrm flipV="1">
                  <a:off x="857724" y="2379494"/>
                  <a:ext cx="166069" cy="188544"/>
                </a:xfrm>
                <a:prstGeom prst="corner">
                  <a:avLst>
                    <a:gd name="adj1" fmla="val 27778"/>
                    <a:gd name="adj2" fmla="val 27778"/>
                  </a:avLst>
                </a:prstGeom>
                <a:solidFill>
                  <a:srgbClr val="DA8B37"/>
                </a:solidFill>
                <a:ln>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51" name="L-Shape 50">
                  <a:extLst>
                    <a:ext uri="{FF2B5EF4-FFF2-40B4-BE49-F238E27FC236}">
                      <a16:creationId xmlns:a16="http://schemas.microsoft.com/office/drawing/2014/main" id="{324FC38A-F666-C34E-8EE1-53313F4C98E7}"/>
                    </a:ext>
                  </a:extLst>
                </p:cNvPr>
                <p:cNvSpPr/>
                <p:nvPr/>
              </p:nvSpPr>
              <p:spPr>
                <a:xfrm flipH="1" flipV="1">
                  <a:off x="4883521" y="2370280"/>
                  <a:ext cx="166069" cy="188544"/>
                </a:xfrm>
                <a:prstGeom prst="corner">
                  <a:avLst>
                    <a:gd name="adj1" fmla="val 27778"/>
                    <a:gd name="adj2" fmla="val 27778"/>
                  </a:avLst>
                </a:prstGeom>
                <a:solidFill>
                  <a:srgbClr val="DA8B37"/>
                </a:solidFill>
                <a:ln>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52" name="Right Triangle 51">
                  <a:extLst>
                    <a:ext uri="{FF2B5EF4-FFF2-40B4-BE49-F238E27FC236}">
                      <a16:creationId xmlns:a16="http://schemas.microsoft.com/office/drawing/2014/main" id="{AF8D3C37-964D-8D42-9C44-7A7BE28483C7}"/>
                    </a:ext>
                  </a:extLst>
                </p:cNvPr>
                <p:cNvSpPr/>
                <p:nvPr/>
              </p:nvSpPr>
              <p:spPr>
                <a:xfrm rot="5400000">
                  <a:off x="686621" y="2230751"/>
                  <a:ext cx="182521" cy="220450"/>
                </a:xfrm>
                <a:prstGeom prst="rtTriangle">
                  <a:avLst/>
                </a:prstGeom>
                <a:solidFill>
                  <a:srgbClr val="DA8B37"/>
                </a:solidFill>
                <a:ln>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53" name="Right Triangle 52">
                  <a:extLst>
                    <a:ext uri="{FF2B5EF4-FFF2-40B4-BE49-F238E27FC236}">
                      <a16:creationId xmlns:a16="http://schemas.microsoft.com/office/drawing/2014/main" id="{89A4BA34-42A9-7343-80EE-EF264EBAEF37}"/>
                    </a:ext>
                  </a:extLst>
                </p:cNvPr>
                <p:cNvSpPr/>
                <p:nvPr/>
              </p:nvSpPr>
              <p:spPr>
                <a:xfrm>
                  <a:off x="668244" y="5155448"/>
                  <a:ext cx="182521" cy="220450"/>
                </a:xfrm>
                <a:prstGeom prst="rtTriangle">
                  <a:avLst/>
                </a:prstGeom>
                <a:solidFill>
                  <a:srgbClr val="DA8B37"/>
                </a:solidFill>
                <a:ln>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54" name="Right Triangle 53">
                  <a:extLst>
                    <a:ext uri="{FF2B5EF4-FFF2-40B4-BE49-F238E27FC236}">
                      <a16:creationId xmlns:a16="http://schemas.microsoft.com/office/drawing/2014/main" id="{692F680A-2697-4D44-A642-8F65DD512602}"/>
                    </a:ext>
                  </a:extLst>
                </p:cNvPr>
                <p:cNvSpPr/>
                <p:nvPr/>
              </p:nvSpPr>
              <p:spPr>
                <a:xfrm rot="16200000" flipH="1">
                  <a:off x="5038798" y="2228565"/>
                  <a:ext cx="182521" cy="220450"/>
                </a:xfrm>
                <a:prstGeom prst="rtTriangle">
                  <a:avLst/>
                </a:prstGeom>
                <a:solidFill>
                  <a:srgbClr val="DA8B37"/>
                </a:solidFill>
                <a:ln>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55" name="Right Triangle 54">
                  <a:extLst>
                    <a:ext uri="{FF2B5EF4-FFF2-40B4-BE49-F238E27FC236}">
                      <a16:creationId xmlns:a16="http://schemas.microsoft.com/office/drawing/2014/main" id="{E877110A-7065-D748-942F-053A6C870E3B}"/>
                    </a:ext>
                  </a:extLst>
                </p:cNvPr>
                <p:cNvSpPr/>
                <p:nvPr/>
              </p:nvSpPr>
              <p:spPr>
                <a:xfrm flipH="1">
                  <a:off x="5057449" y="5149837"/>
                  <a:ext cx="182521" cy="220450"/>
                </a:xfrm>
                <a:prstGeom prst="rtTriangle">
                  <a:avLst/>
                </a:prstGeom>
                <a:solidFill>
                  <a:srgbClr val="DA8B37"/>
                </a:solidFill>
                <a:ln>
                  <a:solidFill>
                    <a:srgbClr val="E89A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grpSp>
          <p:sp>
            <p:nvSpPr>
              <p:cNvPr id="45" name="TextBox 44">
                <a:extLst>
                  <a:ext uri="{FF2B5EF4-FFF2-40B4-BE49-F238E27FC236}">
                    <a16:creationId xmlns:a16="http://schemas.microsoft.com/office/drawing/2014/main" id="{3F065C5E-B7B9-DF4D-BD3F-BEDBA1D51163}"/>
                  </a:ext>
                </a:extLst>
              </p:cNvPr>
              <p:cNvSpPr txBox="1"/>
              <p:nvPr/>
            </p:nvSpPr>
            <p:spPr>
              <a:xfrm>
                <a:off x="1554936" y="2475519"/>
                <a:ext cx="2819606" cy="424093"/>
              </a:xfrm>
              <a:prstGeom prst="rect">
                <a:avLst/>
              </a:prstGeom>
              <a:noFill/>
            </p:spPr>
            <p:txBody>
              <a:bodyPr wrap="none" rtlCol="0">
                <a:spAutoFit/>
              </a:bodyPr>
              <a:lstStyle/>
              <a:p>
                <a:pPr algn="ctr"/>
                <a:r>
                  <a:rPr lang="en-VN" sz="2600" b="1" dirty="0"/>
                  <a:t>NỘI QUY THƯ VIỆN</a:t>
                </a:r>
              </a:p>
            </p:txBody>
          </p:sp>
        </p:grpSp>
        <p:sp>
          <p:nvSpPr>
            <p:cNvPr id="56" name="TextBox 55">
              <a:extLst>
                <a:ext uri="{FF2B5EF4-FFF2-40B4-BE49-F238E27FC236}">
                  <a16:creationId xmlns:a16="http://schemas.microsoft.com/office/drawing/2014/main" id="{2EA312CF-A857-EA42-8222-FF287E7B768C}"/>
                </a:ext>
              </a:extLst>
            </p:cNvPr>
            <p:cNvSpPr txBox="1"/>
            <p:nvPr/>
          </p:nvSpPr>
          <p:spPr>
            <a:xfrm>
              <a:off x="6837345" y="2820864"/>
              <a:ext cx="4841310" cy="1685846"/>
            </a:xfrm>
            <a:prstGeom prst="rect">
              <a:avLst/>
            </a:prstGeom>
            <a:noFill/>
          </p:spPr>
          <p:txBody>
            <a:bodyPr wrap="square" rtlCol="0">
              <a:spAutoFit/>
            </a:bodyPr>
            <a:lstStyle/>
            <a:p>
              <a:pPr marL="342900" indent="-342900">
                <a:lnSpc>
                  <a:spcPct val="150000"/>
                </a:lnSpc>
                <a:buAutoNum type="arabicPeriod"/>
              </a:pPr>
              <a:r>
                <a:rPr lang="en-VN" sz="2400" dirty="0">
                  <a:solidFill>
                    <a:srgbClr val="002060"/>
                  </a:solidFill>
                </a:rPr>
                <a:t>Giữ trật tự.</a:t>
              </a:r>
            </a:p>
            <a:p>
              <a:pPr marL="342900" indent="-342900">
                <a:lnSpc>
                  <a:spcPct val="150000"/>
                </a:lnSpc>
                <a:buAutoNum type="arabicPeriod"/>
              </a:pPr>
              <a:r>
                <a:rPr lang="en-VN" sz="2400" dirty="0">
                  <a:solidFill>
                    <a:srgbClr val="002060"/>
                  </a:solidFill>
                </a:rPr>
                <a:t>Giữ vệ sinh.</a:t>
              </a:r>
            </a:p>
            <a:p>
              <a:pPr marL="342900" indent="-342900">
                <a:lnSpc>
                  <a:spcPct val="150000"/>
                </a:lnSpc>
                <a:buAutoNum type="arabicPeriod"/>
              </a:pPr>
              <a:r>
                <a:rPr lang="en-VN" sz="2400" dirty="0">
                  <a:solidFill>
                    <a:srgbClr val="002060"/>
                  </a:solidFill>
                </a:rPr>
                <a:t>Sắp xếp đúng nơi quy định.</a:t>
              </a:r>
            </a:p>
          </p:txBody>
        </p:sp>
        <p:pic>
          <p:nvPicPr>
            <p:cNvPr id="7172" name="Picture 4" descr="Book Cartoon clipart - Book, Product, Line, transparent clip art">
              <a:extLst>
                <a:ext uri="{FF2B5EF4-FFF2-40B4-BE49-F238E27FC236}">
                  <a16:creationId xmlns:a16="http://schemas.microsoft.com/office/drawing/2014/main" id="{C2D7BD20-A28A-AD45-B79A-BA26033BB264}"/>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78181" y="4485682"/>
              <a:ext cx="2054442" cy="153179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7676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0E6472D-54EF-4287-864C-0208D6E93C5C}"/>
              </a:ext>
            </a:extLst>
          </p:cNvPr>
          <p:cNvGrpSpPr/>
          <p:nvPr/>
        </p:nvGrpSpPr>
        <p:grpSpPr>
          <a:xfrm>
            <a:off x="408773" y="228796"/>
            <a:ext cx="2553937" cy="1168400"/>
            <a:chOff x="500062" y="2851475"/>
            <a:chExt cx="2816950" cy="1288726"/>
          </a:xfrm>
        </p:grpSpPr>
        <p:pic>
          <p:nvPicPr>
            <p:cNvPr id="3" name="Picture 2">
              <a:extLst>
                <a:ext uri="{FF2B5EF4-FFF2-40B4-BE49-F238E27FC236}">
                  <a16:creationId xmlns:a16="http://schemas.microsoft.com/office/drawing/2014/main" id="{6F5792B0-5237-4921-9333-2D63473E0239}"/>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tretch>
              <a:fillRect/>
            </a:stretch>
          </p:blipFill>
          <p:spPr>
            <a:xfrm>
              <a:off x="500062" y="2851475"/>
              <a:ext cx="2816950" cy="1288726"/>
            </a:xfrm>
            <a:prstGeom prst="rect">
              <a:avLst/>
            </a:prstGeom>
          </p:spPr>
        </p:pic>
        <p:sp>
          <p:nvSpPr>
            <p:cNvPr id="4" name="TextBox 3">
              <a:extLst>
                <a:ext uri="{FF2B5EF4-FFF2-40B4-BE49-F238E27FC236}">
                  <a16:creationId xmlns:a16="http://schemas.microsoft.com/office/drawing/2014/main" id="{3EA80D1D-39F5-4C85-B473-87262938D567}"/>
                </a:ext>
              </a:extLst>
            </p:cNvPr>
            <p:cNvSpPr txBox="1"/>
            <p:nvPr/>
          </p:nvSpPr>
          <p:spPr>
            <a:xfrm>
              <a:off x="1237849" y="3294564"/>
              <a:ext cx="1962525" cy="523220"/>
            </a:xfrm>
            <a:prstGeom prst="rect">
              <a:avLst/>
            </a:prstGeom>
            <a:noFill/>
          </p:spPr>
          <p:txBody>
            <a:bodyPr wrap="none" rtlCol="0">
              <a:spAutoFit/>
            </a:bodyPr>
            <a:lstStyle/>
            <a:p>
              <a:r>
                <a:rPr lang="vi-VN" sz="2400" b="1" dirty="0">
                  <a:solidFill>
                    <a:srgbClr val="7030A0"/>
                  </a:solidFill>
                  <a:latin typeface="+mj-lt"/>
                </a:rPr>
                <a:t>LUYỆN TẬP</a:t>
              </a:r>
            </a:p>
          </p:txBody>
        </p:sp>
      </p:grpSp>
      <p:sp>
        <p:nvSpPr>
          <p:cNvPr id="5" name="Oval 4">
            <a:extLst>
              <a:ext uri="{FF2B5EF4-FFF2-40B4-BE49-F238E27FC236}">
                <a16:creationId xmlns:a16="http://schemas.microsoft.com/office/drawing/2014/main" id="{53A72DDB-6D01-4579-976F-4F5FCC7108C8}"/>
              </a:ext>
            </a:extLst>
          </p:cNvPr>
          <p:cNvSpPr/>
          <p:nvPr/>
        </p:nvSpPr>
        <p:spPr>
          <a:xfrm>
            <a:off x="3265008" y="443089"/>
            <a:ext cx="463826" cy="463826"/>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accent2"/>
                </a:solidFill>
                <a:latin typeface="+mj-lt"/>
              </a:rPr>
              <a:t>1</a:t>
            </a:r>
          </a:p>
        </p:txBody>
      </p:sp>
      <p:sp>
        <p:nvSpPr>
          <p:cNvPr id="6" name="TextBox 5">
            <a:extLst>
              <a:ext uri="{FF2B5EF4-FFF2-40B4-BE49-F238E27FC236}">
                <a16:creationId xmlns:a16="http://schemas.microsoft.com/office/drawing/2014/main" id="{3DA279CA-ED36-47E4-8ECF-02E877EFCB85}"/>
              </a:ext>
            </a:extLst>
          </p:cNvPr>
          <p:cNvSpPr txBox="1"/>
          <p:nvPr/>
        </p:nvSpPr>
        <p:spPr>
          <a:xfrm>
            <a:off x="3728833" y="443089"/>
            <a:ext cx="7829401" cy="954107"/>
          </a:xfrm>
          <a:prstGeom prst="rect">
            <a:avLst/>
          </a:prstGeom>
          <a:noFill/>
        </p:spPr>
        <p:txBody>
          <a:bodyPr wrap="square" rtlCol="0">
            <a:spAutoFit/>
          </a:bodyPr>
          <a:lstStyle/>
          <a:p>
            <a:pPr algn="just"/>
            <a:r>
              <a:rPr lang="vi-VN" sz="2800" b="1" dirty="0">
                <a:solidFill>
                  <a:srgbClr val="00B050"/>
                </a:solidFill>
              </a:rPr>
              <a:t>Nêu những quy định cần tuân thủ ở các địa điểm sau:</a:t>
            </a:r>
          </a:p>
        </p:txBody>
      </p:sp>
      <p:pic>
        <p:nvPicPr>
          <p:cNvPr id="29" name="Picture 28">
            <a:extLst>
              <a:ext uri="{FF2B5EF4-FFF2-40B4-BE49-F238E27FC236}">
                <a16:creationId xmlns:a16="http://schemas.microsoft.com/office/drawing/2014/main" id="{5793BE0B-63F0-2A47-8523-12E11BA95D16}"/>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2000"/>
                    </a14:imgEffect>
                    <a14:imgEffect>
                      <a14:colorTemperature colorTemp="72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2856962" y="1506602"/>
            <a:ext cx="5907815" cy="3774095"/>
          </a:xfrm>
          <a:prstGeom prst="rect">
            <a:avLst/>
          </a:prstGeom>
        </p:spPr>
      </p:pic>
      <p:sp>
        <p:nvSpPr>
          <p:cNvPr id="30" name="TextBox 29">
            <a:extLst>
              <a:ext uri="{FF2B5EF4-FFF2-40B4-BE49-F238E27FC236}">
                <a16:creationId xmlns:a16="http://schemas.microsoft.com/office/drawing/2014/main" id="{345D49AD-4951-5547-91E9-F69C9519B9DF}"/>
              </a:ext>
            </a:extLst>
          </p:cNvPr>
          <p:cNvSpPr txBox="1"/>
          <p:nvPr/>
        </p:nvSpPr>
        <p:spPr>
          <a:xfrm>
            <a:off x="1500006" y="5394571"/>
            <a:ext cx="8913017" cy="1200329"/>
          </a:xfrm>
          <a:prstGeom prst="rect">
            <a:avLst/>
          </a:prstGeom>
          <a:noFill/>
        </p:spPr>
        <p:txBody>
          <a:bodyPr wrap="none" rtlCol="0">
            <a:spAutoFit/>
          </a:bodyPr>
          <a:lstStyle/>
          <a:p>
            <a:pPr algn="ctr"/>
            <a:r>
              <a:rPr lang="en-VN" sz="2400" dirty="0">
                <a:solidFill>
                  <a:srgbClr val="002060"/>
                </a:solidFill>
              </a:rPr>
              <a:t>Khi đến chùa, khu di tích, … chúng ta cần giữ gìn vệ sinh chung</a:t>
            </a:r>
          </a:p>
          <a:p>
            <a:pPr algn="ctr"/>
            <a:r>
              <a:rPr lang="en-VN" sz="2400" dirty="0">
                <a:solidFill>
                  <a:srgbClr val="002060"/>
                </a:solidFill>
              </a:rPr>
              <a:t>Không gây ồn ào, chen lấn, xô đẩy.</a:t>
            </a:r>
          </a:p>
          <a:p>
            <a:pPr algn="ctr"/>
            <a:r>
              <a:rPr lang="en-VN" sz="2400" dirty="0">
                <a:solidFill>
                  <a:srgbClr val="002060"/>
                </a:solidFill>
              </a:rPr>
              <a:t>T</a:t>
            </a:r>
            <a:r>
              <a:rPr lang="en-US" sz="2400" dirty="0">
                <a:solidFill>
                  <a:srgbClr val="002060"/>
                </a:solidFill>
              </a:rPr>
              <a:t>r</a:t>
            </a:r>
            <a:r>
              <a:rPr lang="en-VN" sz="2400" dirty="0">
                <a:solidFill>
                  <a:srgbClr val="002060"/>
                </a:solidFill>
              </a:rPr>
              <a:t>ang phục nhã nhặn, lịch sự.</a:t>
            </a:r>
          </a:p>
        </p:txBody>
      </p:sp>
    </p:spTree>
    <p:extLst>
      <p:ext uri="{BB962C8B-B14F-4D97-AF65-F5344CB8AC3E}">
        <p14:creationId xmlns:p14="http://schemas.microsoft.com/office/powerpoint/2010/main" val="3765660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1000"/>
                                        <p:tgtEl>
                                          <p:spTgt spid="30"/>
                                        </p:tgtEl>
                                      </p:cBhvr>
                                    </p:animEffect>
                                    <p:anim calcmode="lin" valueType="num">
                                      <p:cBhvr>
                                        <p:cTn id="24" dur="1000" fill="hold"/>
                                        <p:tgtEl>
                                          <p:spTgt spid="30"/>
                                        </p:tgtEl>
                                        <p:attrNameLst>
                                          <p:attrName>ppt_x</p:attrName>
                                        </p:attrNameLst>
                                      </p:cBhvr>
                                      <p:tavLst>
                                        <p:tav tm="0">
                                          <p:val>
                                            <p:strVal val="#ppt_x"/>
                                          </p:val>
                                        </p:tav>
                                        <p:tav tm="100000">
                                          <p:val>
                                            <p:strVal val="#ppt_x"/>
                                          </p:val>
                                        </p:tav>
                                      </p:tavLst>
                                    </p:anim>
                                    <p:anim calcmode="lin" valueType="num">
                                      <p:cBhvr>
                                        <p:cTn id="25"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6FD71A28-82D5-744B-B675-C68BD431CF3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5000"/>
                    </a14:imgEffect>
                    <a14:imgEffect>
                      <a14:colorTemperature colorTemp="72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305162" y="1345528"/>
            <a:ext cx="4806484" cy="3019831"/>
          </a:xfrm>
          <a:prstGeom prst="rect">
            <a:avLst/>
          </a:prstGeom>
        </p:spPr>
      </p:pic>
      <p:sp>
        <p:nvSpPr>
          <p:cNvPr id="28" name="TextBox 27">
            <a:extLst>
              <a:ext uri="{FF2B5EF4-FFF2-40B4-BE49-F238E27FC236}">
                <a16:creationId xmlns:a16="http://schemas.microsoft.com/office/drawing/2014/main" id="{79702922-01A7-7641-A6B0-B3C4F966BFA8}"/>
              </a:ext>
            </a:extLst>
          </p:cNvPr>
          <p:cNvSpPr txBox="1"/>
          <p:nvPr/>
        </p:nvSpPr>
        <p:spPr>
          <a:xfrm>
            <a:off x="1256374" y="4669549"/>
            <a:ext cx="9679252" cy="1685846"/>
          </a:xfrm>
          <a:prstGeom prst="rect">
            <a:avLst/>
          </a:prstGeom>
          <a:noFill/>
        </p:spPr>
        <p:txBody>
          <a:bodyPr wrap="none" rtlCol="0">
            <a:spAutoFit/>
          </a:bodyPr>
          <a:lstStyle/>
          <a:p>
            <a:pPr algn="ctr">
              <a:lnSpc>
                <a:spcPct val="150000"/>
              </a:lnSpc>
            </a:pPr>
            <a:r>
              <a:rPr lang="en-VN" sz="2400" dirty="0">
                <a:solidFill>
                  <a:srgbClr val="002060"/>
                </a:solidFill>
              </a:rPr>
              <a:t>Khi đến </a:t>
            </a:r>
            <a:r>
              <a:rPr lang="vi-VN" sz="2400" dirty="0">
                <a:solidFill>
                  <a:srgbClr val="002060"/>
                </a:solidFill>
              </a:rPr>
              <a:t>siêu thị, khu vui chơi, rạp hát, … cần xếp hàng theo quy định.</a:t>
            </a:r>
          </a:p>
          <a:p>
            <a:pPr algn="ctr">
              <a:lnSpc>
                <a:spcPct val="150000"/>
              </a:lnSpc>
            </a:pPr>
            <a:r>
              <a:rPr lang="vi-VN" sz="2400" dirty="0">
                <a:solidFill>
                  <a:srgbClr val="002060"/>
                </a:solidFill>
              </a:rPr>
              <a:t>Không gây ồn ào, chen lấn, xô đẩy.</a:t>
            </a:r>
          </a:p>
          <a:p>
            <a:pPr algn="ctr">
              <a:lnSpc>
                <a:spcPct val="150000"/>
              </a:lnSpc>
            </a:pPr>
            <a:r>
              <a:rPr lang="vi-VN" sz="2400" dirty="0">
                <a:solidFill>
                  <a:srgbClr val="002060"/>
                </a:solidFill>
              </a:rPr>
              <a:t>Giữ vệ sinh chung.</a:t>
            </a:r>
            <a:endParaRPr lang="en-VN" sz="2400" dirty="0">
              <a:solidFill>
                <a:srgbClr val="002060"/>
              </a:solidFill>
            </a:endParaRPr>
          </a:p>
        </p:txBody>
      </p:sp>
      <p:pic>
        <p:nvPicPr>
          <p:cNvPr id="29" name="Picture 28">
            <a:extLst>
              <a:ext uri="{FF2B5EF4-FFF2-40B4-BE49-F238E27FC236}">
                <a16:creationId xmlns:a16="http://schemas.microsoft.com/office/drawing/2014/main" id="{2299FF3B-287A-E642-8579-F47D23DE0B51}"/>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l="51144" t="6353"/>
          <a:stretch/>
        </p:blipFill>
        <p:spPr>
          <a:xfrm>
            <a:off x="5274664" y="1194603"/>
            <a:ext cx="3111182" cy="3321679"/>
          </a:xfrm>
          <a:prstGeom prst="rect">
            <a:avLst/>
          </a:prstGeom>
        </p:spPr>
      </p:pic>
      <p:pic>
        <p:nvPicPr>
          <p:cNvPr id="30" name="Picture 29">
            <a:extLst>
              <a:ext uri="{FF2B5EF4-FFF2-40B4-BE49-F238E27FC236}">
                <a16:creationId xmlns:a16="http://schemas.microsoft.com/office/drawing/2014/main" id="{BC40735B-6B99-7C4C-9166-84F14ED48EE0}"/>
              </a:ext>
            </a:extLst>
          </p:cNvPr>
          <p:cNvPicPr>
            <a:picLocks noChangeAspect="1"/>
          </p:cNvPicPr>
          <p:nvPr/>
        </p:nvPicPr>
        <p:blipFill rotWithShape="1">
          <a:blip r:embed="rId6">
            <a:extLst>
              <a:ext uri="{BEBA8EAE-BF5A-486C-A8C5-ECC9F3942E4B}">
                <a14:imgProps xmlns:a14="http://schemas.microsoft.com/office/drawing/2010/main">
                  <a14:imgLayer r:embed="rId7">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r="50001"/>
          <a:stretch/>
        </p:blipFill>
        <p:spPr>
          <a:xfrm>
            <a:off x="8517868" y="1170718"/>
            <a:ext cx="3111182" cy="3345564"/>
          </a:xfrm>
          <a:prstGeom prst="rect">
            <a:avLst/>
          </a:prstGeom>
        </p:spPr>
      </p:pic>
    </p:spTree>
    <p:extLst>
      <p:ext uri="{BB962C8B-B14F-4D97-AF65-F5344CB8AC3E}">
        <p14:creationId xmlns:p14="http://schemas.microsoft.com/office/powerpoint/2010/main" val="2239798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1000"/>
                                        <p:tgtEl>
                                          <p:spTgt spid="28"/>
                                        </p:tgtEl>
                                      </p:cBhvr>
                                    </p:animEffect>
                                    <p:anim calcmode="lin" valueType="num">
                                      <p:cBhvr>
                                        <p:cTn id="21" dur="1000" fill="hold"/>
                                        <p:tgtEl>
                                          <p:spTgt spid="28"/>
                                        </p:tgtEl>
                                        <p:attrNameLst>
                                          <p:attrName>ppt_x</p:attrName>
                                        </p:attrNameLst>
                                      </p:cBhvr>
                                      <p:tavLst>
                                        <p:tav tm="0">
                                          <p:val>
                                            <p:strVal val="#ppt_x"/>
                                          </p:val>
                                        </p:tav>
                                        <p:tav tm="100000">
                                          <p:val>
                                            <p:strVal val="#ppt_x"/>
                                          </p:val>
                                        </p:tav>
                                      </p:tavLst>
                                    </p:anim>
                                    <p:anim calcmode="lin" valueType="num">
                                      <p:cBhvr>
                                        <p:cTn id="22"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2F36EA8-04A1-EB4C-8CAD-D005E31696A8}"/>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l="2288" t="6353" r="48856"/>
          <a:stretch/>
        </p:blipFill>
        <p:spPr>
          <a:xfrm>
            <a:off x="1224366" y="828380"/>
            <a:ext cx="4871634" cy="5201240"/>
          </a:xfrm>
          <a:prstGeom prst="rect">
            <a:avLst/>
          </a:prstGeom>
        </p:spPr>
      </p:pic>
      <p:sp>
        <p:nvSpPr>
          <p:cNvPr id="15" name="TextBox 14">
            <a:extLst>
              <a:ext uri="{FF2B5EF4-FFF2-40B4-BE49-F238E27FC236}">
                <a16:creationId xmlns:a16="http://schemas.microsoft.com/office/drawing/2014/main" id="{3FDD1F78-E1C5-1042-8F64-E26A95D49BE9}"/>
              </a:ext>
            </a:extLst>
          </p:cNvPr>
          <p:cNvSpPr txBox="1"/>
          <p:nvPr/>
        </p:nvSpPr>
        <p:spPr>
          <a:xfrm>
            <a:off x="6638442" y="1587797"/>
            <a:ext cx="4711484" cy="3890424"/>
          </a:xfrm>
          <a:prstGeom prst="rect">
            <a:avLst/>
          </a:prstGeom>
          <a:noFill/>
        </p:spPr>
        <p:txBody>
          <a:bodyPr wrap="square" rtlCol="0">
            <a:spAutoFit/>
          </a:bodyPr>
          <a:lstStyle/>
          <a:p>
            <a:pPr>
              <a:lnSpc>
                <a:spcPct val="150000"/>
              </a:lnSpc>
            </a:pPr>
            <a:r>
              <a:rPr lang="en-VN" sz="2800" dirty="0">
                <a:solidFill>
                  <a:srgbClr val="002060"/>
                </a:solidFill>
              </a:rPr>
              <a:t>Khi </a:t>
            </a:r>
            <a:r>
              <a:rPr lang="vi-VN" sz="2800" dirty="0">
                <a:solidFill>
                  <a:srgbClr val="002060"/>
                </a:solidFill>
              </a:rPr>
              <a:t>đến thư viện: </a:t>
            </a:r>
          </a:p>
          <a:p>
            <a:pPr marL="342900" indent="-342900">
              <a:lnSpc>
                <a:spcPct val="150000"/>
              </a:lnSpc>
              <a:buFontTx/>
              <a:buChar char="-"/>
            </a:pPr>
            <a:r>
              <a:rPr lang="vi-VN" sz="2800" dirty="0">
                <a:solidFill>
                  <a:srgbClr val="002060"/>
                </a:solidFill>
              </a:rPr>
              <a:t>Xếp hàng theo quy định.</a:t>
            </a:r>
          </a:p>
          <a:p>
            <a:pPr marL="342900" indent="-342900">
              <a:lnSpc>
                <a:spcPct val="150000"/>
              </a:lnSpc>
              <a:buFontTx/>
              <a:buChar char="-"/>
            </a:pPr>
            <a:r>
              <a:rPr lang="vi-VN" sz="2800" dirty="0">
                <a:solidFill>
                  <a:srgbClr val="002060"/>
                </a:solidFill>
              </a:rPr>
              <a:t>Giữ trật tự.</a:t>
            </a:r>
          </a:p>
          <a:p>
            <a:pPr marL="342900" indent="-342900">
              <a:lnSpc>
                <a:spcPct val="150000"/>
              </a:lnSpc>
              <a:buFontTx/>
              <a:buChar char="-"/>
            </a:pPr>
            <a:r>
              <a:rPr lang="vi-VN" sz="2800" dirty="0">
                <a:solidFill>
                  <a:srgbClr val="002060"/>
                </a:solidFill>
              </a:rPr>
              <a:t>Sắp xếp sách, tài liệu ngay ngắn, đúng vị trí.</a:t>
            </a:r>
          </a:p>
          <a:p>
            <a:pPr marL="342900" indent="-342900">
              <a:lnSpc>
                <a:spcPct val="150000"/>
              </a:lnSpc>
              <a:buFontTx/>
              <a:buChar char="-"/>
            </a:pPr>
            <a:r>
              <a:rPr lang="vi-VN" sz="2800" dirty="0">
                <a:solidFill>
                  <a:srgbClr val="002060"/>
                </a:solidFill>
              </a:rPr>
              <a:t>Giữ vệ sinh chung.</a:t>
            </a:r>
            <a:endParaRPr lang="en-VN" sz="2800" dirty="0">
              <a:solidFill>
                <a:srgbClr val="002060"/>
              </a:solidFill>
            </a:endParaRPr>
          </a:p>
        </p:txBody>
      </p:sp>
    </p:spTree>
    <p:extLst>
      <p:ext uri="{BB962C8B-B14F-4D97-AF65-F5344CB8AC3E}">
        <p14:creationId xmlns:p14="http://schemas.microsoft.com/office/powerpoint/2010/main" val="207276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theme/theme1.xml><?xml version="1.0" encoding="utf-8"?>
<a:theme xmlns:a="http://schemas.openxmlformats.org/drawingml/2006/main" name="Cute Sticker by Slidesgo">
  <a:themeElements>
    <a:clrScheme name="Simple Light">
      <a:dk1>
        <a:srgbClr val="EA4F46"/>
      </a:dk1>
      <a:lt1>
        <a:srgbClr val="F7D538"/>
      </a:lt1>
      <a:dk2>
        <a:srgbClr val="472C18"/>
      </a:dk2>
      <a:lt2>
        <a:srgbClr val="B2DEEE"/>
      </a:lt2>
      <a:accent1>
        <a:srgbClr val="A2CF9D"/>
      </a:accent1>
      <a:accent2>
        <a:srgbClr val="FFFFFF"/>
      </a:accent2>
      <a:accent3>
        <a:srgbClr val="EF786D"/>
      </a:accent3>
      <a:accent4>
        <a:srgbClr val="7A4934"/>
      </a:accent4>
      <a:accent5>
        <a:srgbClr val="D43733"/>
      </a:accent5>
      <a:accent6>
        <a:srgbClr val="D3AC09"/>
      </a:accent6>
      <a:hlink>
        <a:srgbClr val="F7D538"/>
      </a:hlink>
      <a:folHlink>
        <a:srgbClr val="0097A7"/>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te Sticker by Slidesgo">
  <a:themeElements>
    <a:clrScheme name="Simple Light">
      <a:dk1>
        <a:srgbClr val="EA4F46"/>
      </a:dk1>
      <a:lt1>
        <a:srgbClr val="F7D538"/>
      </a:lt1>
      <a:dk2>
        <a:srgbClr val="472C18"/>
      </a:dk2>
      <a:lt2>
        <a:srgbClr val="B2DEEE"/>
      </a:lt2>
      <a:accent1>
        <a:srgbClr val="A2CF9D"/>
      </a:accent1>
      <a:accent2>
        <a:srgbClr val="FFFFFF"/>
      </a:accent2>
      <a:accent3>
        <a:srgbClr val="EF786D"/>
      </a:accent3>
      <a:accent4>
        <a:srgbClr val="7A4934"/>
      </a:accent4>
      <a:accent5>
        <a:srgbClr val="D43733"/>
      </a:accent5>
      <a:accent6>
        <a:srgbClr val="D3AC09"/>
      </a:accent6>
      <a:hlink>
        <a:srgbClr val="F7D538"/>
      </a:hlink>
      <a:folHlink>
        <a:srgbClr val="0097A7"/>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1964</TotalTime>
  <Words>413</Words>
  <Application>Microsoft Macintosh PowerPoint</Application>
  <PresentationFormat>Widescreen</PresentationFormat>
  <Paragraphs>62</Paragraphs>
  <Slides>12</Slides>
  <Notes>0</Notes>
  <HiddenSlides>0</HiddenSlides>
  <MMClips>2</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Arial</vt:lpstr>
      <vt:lpstr>UTM Avo</vt:lpstr>
      <vt:lpstr>UTM Cookies</vt:lpstr>
      <vt:lpstr>UTM Cooper Black</vt:lpstr>
      <vt:lpstr>Cute Sticker by Slidesgo</vt:lpstr>
      <vt:lpstr>1_Cute Sticker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Le Bao Chau 20146072</cp:lastModifiedBy>
  <cp:revision>142</cp:revision>
  <dcterms:created xsi:type="dcterms:W3CDTF">2021-06-11T02:39:36Z</dcterms:created>
  <dcterms:modified xsi:type="dcterms:W3CDTF">2021-06-14T07:30:21Z</dcterms:modified>
</cp:coreProperties>
</file>