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wav" ContentType="audio/x-wav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4.xml" ContentType="application/vnd.openxmlformats-officedocument.theme+xml"/>
  <Override PartName="/ppt/slideLayouts/slideLayout43.xml" ContentType="application/vnd.openxmlformats-officedocument.presentationml.slideLayout+xml"/>
  <Override PartName="/ppt/theme/theme5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6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8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  <p:sldMasterId id="2147483658" r:id="rId2"/>
    <p:sldMasterId id="2147483670" r:id="rId3"/>
    <p:sldMasterId id="2147483684" r:id="rId4"/>
    <p:sldMasterId id="2147483698" r:id="rId5"/>
    <p:sldMasterId id="2147483700" r:id="rId6"/>
    <p:sldMasterId id="2147483712" r:id="rId7"/>
    <p:sldMasterId id="2147483724" r:id="rId8"/>
    <p:sldMasterId id="2147483736" r:id="rId9"/>
  </p:sldMasterIdLst>
  <p:notesMasterIdLst>
    <p:notesMasterId r:id="rId51"/>
  </p:notesMasterIdLst>
  <p:sldIdLst>
    <p:sldId id="474" r:id="rId10"/>
    <p:sldId id="475" r:id="rId11"/>
    <p:sldId id="294" r:id="rId12"/>
    <p:sldId id="258" r:id="rId13"/>
    <p:sldId id="518" r:id="rId14"/>
    <p:sldId id="514" r:id="rId15"/>
    <p:sldId id="497" r:id="rId16"/>
    <p:sldId id="476" r:id="rId17"/>
    <p:sldId id="477" r:id="rId18"/>
    <p:sldId id="271" r:id="rId19"/>
    <p:sldId id="272" r:id="rId20"/>
    <p:sldId id="273" r:id="rId21"/>
    <p:sldId id="275" r:id="rId22"/>
    <p:sldId id="274" r:id="rId23"/>
    <p:sldId id="266" r:id="rId24"/>
    <p:sldId id="489" r:id="rId25"/>
    <p:sldId id="490" r:id="rId26"/>
    <p:sldId id="498" r:id="rId27"/>
    <p:sldId id="515" r:id="rId28"/>
    <p:sldId id="259" r:id="rId29"/>
    <p:sldId id="516" r:id="rId30"/>
    <p:sldId id="260" r:id="rId31"/>
    <p:sldId id="262" r:id="rId32"/>
    <p:sldId id="499" r:id="rId33"/>
    <p:sldId id="500" r:id="rId34"/>
    <p:sldId id="501" r:id="rId35"/>
    <p:sldId id="502" r:id="rId36"/>
    <p:sldId id="277" r:id="rId37"/>
    <p:sldId id="269" r:id="rId38"/>
    <p:sldId id="278" r:id="rId39"/>
    <p:sldId id="279" r:id="rId40"/>
    <p:sldId id="505" r:id="rId41"/>
    <p:sldId id="506" r:id="rId42"/>
    <p:sldId id="281" r:id="rId43"/>
    <p:sldId id="509" r:id="rId44"/>
    <p:sldId id="510" r:id="rId45"/>
    <p:sldId id="511" r:id="rId46"/>
    <p:sldId id="513" r:id="rId47"/>
    <p:sldId id="512" r:id="rId48"/>
    <p:sldId id="270" r:id="rId49"/>
    <p:sldId id="517" r:id="rId50"/>
  </p:sldIdLst>
  <p:sldSz cx="12192000" cy="6858000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FAFD"/>
    <a:srgbClr val="FFEBBC"/>
    <a:srgbClr val="000000"/>
    <a:srgbClr val="FFEFC3"/>
    <a:srgbClr val="3D77A8"/>
    <a:srgbClr val="4A88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50" Type="http://schemas.openxmlformats.org/officeDocument/2006/relationships/slide" Target="slides/slide41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slide" Target="slides/slide32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8" Type="http://schemas.openxmlformats.org/officeDocument/2006/relationships/slideMaster" Target="slideMasters/slideMaster8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388A52-FD42-46FD-BC41-3FAB10340C80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9377FF0-F04D-4424-8080-CDAAD53213C0}">
      <dgm:prSet phldrT="[Text]"/>
      <dgm:spPr/>
      <dgm:t>
        <a:bodyPr/>
        <a:lstStyle/>
        <a:p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Giúp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đỡ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khi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bạn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gặp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khó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khăn</a:t>
          </a:r>
          <a:endParaRPr lang="en-US" dirty="0">
            <a:solidFill>
              <a:schemeClr val="accent6">
                <a:lumMod val="75000"/>
              </a:schemeClr>
            </a:solidFill>
          </a:endParaRPr>
        </a:p>
      </dgm:t>
    </dgm:pt>
    <dgm:pt modelId="{AECBDF19-EF18-49D1-A10F-0A9DC5976B4A}" type="parTrans" cxnId="{75AC0616-28E3-47A2-8CC8-83CFBA56162C}">
      <dgm:prSet/>
      <dgm:spPr/>
      <dgm:t>
        <a:bodyPr/>
        <a:lstStyle/>
        <a:p>
          <a:endParaRPr lang="en-US"/>
        </a:p>
      </dgm:t>
    </dgm:pt>
    <dgm:pt modelId="{D306465A-970D-4EF3-A825-DC97A4634442}" type="sibTrans" cxnId="{75AC0616-28E3-47A2-8CC8-83CFBA56162C}">
      <dgm:prSet/>
      <dgm:spPr/>
      <dgm:t>
        <a:bodyPr/>
        <a:lstStyle/>
        <a:p>
          <a:endParaRPr lang="en-US"/>
        </a:p>
      </dgm:t>
    </dgm:pt>
    <dgm:pt modelId="{70B826C8-4770-4386-AF93-0E263AD4B112}">
      <dgm:prSet phldrT="[Text]"/>
      <dgm:spPr/>
      <dgm:t>
        <a:bodyPr/>
        <a:lstStyle/>
        <a:p>
          <a:r>
            <a:rPr lang="en-US" dirty="0" err="1"/>
            <a:t>Hỏi</a:t>
          </a:r>
          <a:r>
            <a:rPr lang="en-US" dirty="0"/>
            <a:t> </a:t>
          </a:r>
          <a:r>
            <a:rPr lang="en-US" dirty="0" err="1"/>
            <a:t>thăm</a:t>
          </a:r>
          <a:r>
            <a:rPr lang="en-US" dirty="0"/>
            <a:t> </a:t>
          </a:r>
          <a:r>
            <a:rPr lang="en-US" dirty="0" err="1"/>
            <a:t>khi</a:t>
          </a:r>
          <a:r>
            <a:rPr lang="en-US" dirty="0"/>
            <a:t> </a:t>
          </a:r>
          <a:r>
            <a:rPr lang="en-US" dirty="0" err="1"/>
            <a:t>bạn</a:t>
          </a:r>
          <a:r>
            <a:rPr lang="en-US" dirty="0"/>
            <a:t> </a:t>
          </a:r>
          <a:r>
            <a:rPr lang="en-US" dirty="0" err="1"/>
            <a:t>ốm</a:t>
          </a:r>
          <a:r>
            <a:rPr lang="en-US" dirty="0"/>
            <a:t>, </a:t>
          </a:r>
          <a:r>
            <a:rPr lang="en-US" dirty="0" err="1"/>
            <a:t>bạn</a:t>
          </a:r>
          <a:r>
            <a:rPr lang="en-US" dirty="0"/>
            <a:t> </a:t>
          </a:r>
          <a:r>
            <a:rPr lang="en-US" dirty="0" err="1"/>
            <a:t>có</a:t>
          </a:r>
          <a:r>
            <a:rPr lang="en-US" dirty="0"/>
            <a:t> </a:t>
          </a:r>
          <a:r>
            <a:rPr lang="en-US" dirty="0" err="1"/>
            <a:t>chuyện</a:t>
          </a:r>
          <a:r>
            <a:rPr lang="en-US" dirty="0"/>
            <a:t> </a:t>
          </a:r>
          <a:r>
            <a:rPr lang="en-US" dirty="0" err="1"/>
            <a:t>buồn</a:t>
          </a:r>
          <a:endParaRPr lang="en-US" dirty="0"/>
        </a:p>
      </dgm:t>
    </dgm:pt>
    <dgm:pt modelId="{77E71C99-5B87-4AAB-8A1F-C6379824EB33}" type="parTrans" cxnId="{9B60D72F-55FE-4F27-82F6-54A0B0666055}">
      <dgm:prSet/>
      <dgm:spPr/>
      <dgm:t>
        <a:bodyPr/>
        <a:lstStyle/>
        <a:p>
          <a:endParaRPr lang="en-US"/>
        </a:p>
      </dgm:t>
    </dgm:pt>
    <dgm:pt modelId="{A74668CA-06DD-4AB7-AD56-7A463FF11E56}" type="sibTrans" cxnId="{9B60D72F-55FE-4F27-82F6-54A0B0666055}">
      <dgm:prSet/>
      <dgm:spPr/>
      <dgm:t>
        <a:bodyPr/>
        <a:lstStyle/>
        <a:p>
          <a:endParaRPr lang="en-US"/>
        </a:p>
      </dgm:t>
    </dgm:pt>
    <dgm:pt modelId="{605260D9-0A42-4D23-9EC4-AFF28E90F68F}">
      <dgm:prSet phldrT="[Text]"/>
      <dgm:spPr/>
      <dgm:t>
        <a:bodyPr/>
        <a:lstStyle/>
        <a:p>
          <a:r>
            <a:rPr lang="en-US" dirty="0" err="1"/>
            <a:t>Rủ</a:t>
          </a:r>
          <a:r>
            <a:rPr lang="en-US" dirty="0"/>
            <a:t> </a:t>
          </a:r>
          <a:r>
            <a:rPr lang="en-US" dirty="0" err="1"/>
            <a:t>bạn</a:t>
          </a:r>
          <a:r>
            <a:rPr lang="en-US" dirty="0"/>
            <a:t> </a:t>
          </a:r>
          <a:r>
            <a:rPr lang="en-US" dirty="0" err="1"/>
            <a:t>cùng</a:t>
          </a:r>
          <a:r>
            <a:rPr lang="en-US" dirty="0"/>
            <a:t> </a:t>
          </a:r>
          <a:r>
            <a:rPr lang="en-US" dirty="0" err="1"/>
            <a:t>học</a:t>
          </a:r>
          <a:r>
            <a:rPr lang="en-US" dirty="0"/>
            <a:t> </a:t>
          </a:r>
          <a:r>
            <a:rPr lang="en-US" dirty="0" err="1"/>
            <a:t>cùng</a:t>
          </a:r>
          <a:r>
            <a:rPr lang="en-US" dirty="0"/>
            <a:t> </a:t>
          </a:r>
          <a:r>
            <a:rPr lang="en-US" dirty="0" err="1"/>
            <a:t>chơi</a:t>
          </a:r>
          <a:endParaRPr lang="en-US" dirty="0"/>
        </a:p>
      </dgm:t>
    </dgm:pt>
    <dgm:pt modelId="{B32AC9B8-9B73-4DBE-A9CA-4E40CAB793E2}" type="parTrans" cxnId="{6878A279-8222-4305-9BEC-30946F6BD918}">
      <dgm:prSet/>
      <dgm:spPr/>
      <dgm:t>
        <a:bodyPr/>
        <a:lstStyle/>
        <a:p>
          <a:endParaRPr lang="en-US"/>
        </a:p>
      </dgm:t>
    </dgm:pt>
    <dgm:pt modelId="{5CB26DE2-097C-43C5-AC66-44A332707EF6}" type="sibTrans" cxnId="{6878A279-8222-4305-9BEC-30946F6BD918}">
      <dgm:prSet/>
      <dgm:spPr/>
      <dgm:t>
        <a:bodyPr/>
        <a:lstStyle/>
        <a:p>
          <a:endParaRPr lang="en-US"/>
        </a:p>
      </dgm:t>
    </dgm:pt>
    <dgm:pt modelId="{C55E73CD-BA07-460E-AA71-F338DC81CE74}">
      <dgm:prSet phldrT="[Text]"/>
      <dgm:spPr/>
      <dgm:t>
        <a:bodyPr/>
        <a:lstStyle/>
        <a:p>
          <a:r>
            <a:rPr lang="en-US" dirty="0" err="1"/>
            <a:t>Giảng</a:t>
          </a:r>
          <a:r>
            <a:rPr lang="en-US" dirty="0"/>
            <a:t> </a:t>
          </a:r>
          <a:r>
            <a:rPr lang="en-US" dirty="0" err="1"/>
            <a:t>bài</a:t>
          </a:r>
          <a:r>
            <a:rPr lang="en-US" dirty="0"/>
            <a:t> </a:t>
          </a:r>
          <a:r>
            <a:rPr lang="en-US" dirty="0" err="1"/>
            <a:t>cho</a:t>
          </a:r>
          <a:r>
            <a:rPr lang="en-US" dirty="0"/>
            <a:t> </a:t>
          </a:r>
          <a:r>
            <a:rPr lang="en-US" dirty="0" err="1"/>
            <a:t>bạn</a:t>
          </a:r>
          <a:r>
            <a:rPr lang="en-US" dirty="0"/>
            <a:t> </a:t>
          </a:r>
          <a:r>
            <a:rPr lang="en-US" dirty="0" err="1"/>
            <a:t>khi</a:t>
          </a:r>
          <a:r>
            <a:rPr lang="en-US" dirty="0"/>
            <a:t> </a:t>
          </a:r>
          <a:r>
            <a:rPr lang="en-US" dirty="0" err="1"/>
            <a:t>bạn</a:t>
          </a:r>
          <a:r>
            <a:rPr lang="en-US" dirty="0"/>
            <a:t> </a:t>
          </a:r>
          <a:r>
            <a:rPr lang="en-US" dirty="0" err="1"/>
            <a:t>chưa</a:t>
          </a:r>
          <a:r>
            <a:rPr lang="en-US" dirty="0"/>
            <a:t> </a:t>
          </a:r>
          <a:r>
            <a:rPr lang="en-US" dirty="0" err="1"/>
            <a:t>hiểu</a:t>
          </a:r>
          <a:endParaRPr lang="en-US" dirty="0"/>
        </a:p>
      </dgm:t>
    </dgm:pt>
    <dgm:pt modelId="{82F5A1FC-751B-4A1B-996A-33E750240300}" type="parTrans" cxnId="{076FE0EC-E3FB-4512-BB69-EFF1BE02B3EC}">
      <dgm:prSet/>
      <dgm:spPr/>
      <dgm:t>
        <a:bodyPr/>
        <a:lstStyle/>
        <a:p>
          <a:endParaRPr lang="en-US"/>
        </a:p>
      </dgm:t>
    </dgm:pt>
    <dgm:pt modelId="{6FB91815-D678-48D6-873B-39E08CF42D46}" type="sibTrans" cxnId="{076FE0EC-E3FB-4512-BB69-EFF1BE02B3EC}">
      <dgm:prSet/>
      <dgm:spPr/>
      <dgm:t>
        <a:bodyPr/>
        <a:lstStyle/>
        <a:p>
          <a:endParaRPr lang="en-US"/>
        </a:p>
      </dgm:t>
    </dgm:pt>
    <dgm:pt modelId="{DEE6C647-71BB-4BB2-A2C7-881D4885CC93}">
      <dgm:prSet phldrT="[Text]"/>
      <dgm:spPr/>
      <dgm:t>
        <a:bodyPr/>
        <a:lstStyle/>
        <a:p>
          <a:r>
            <a:rPr lang="en-US" dirty="0" err="1">
              <a:solidFill>
                <a:schemeClr val="accent4">
                  <a:lumMod val="50000"/>
                </a:schemeClr>
              </a:solidFill>
            </a:rPr>
            <a:t>Trung</a:t>
          </a:r>
          <a:r>
            <a:rPr lang="en-US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dirty="0" err="1">
              <a:solidFill>
                <a:schemeClr val="accent4">
                  <a:lumMod val="50000"/>
                </a:schemeClr>
              </a:solidFill>
            </a:rPr>
            <a:t>thực</a:t>
          </a:r>
          <a:r>
            <a:rPr lang="en-US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dirty="0" err="1">
              <a:solidFill>
                <a:schemeClr val="accent4">
                  <a:lumMod val="50000"/>
                </a:schemeClr>
              </a:solidFill>
            </a:rPr>
            <a:t>với</a:t>
          </a:r>
          <a:r>
            <a:rPr lang="en-US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dirty="0" err="1">
              <a:solidFill>
                <a:schemeClr val="accent4">
                  <a:lumMod val="50000"/>
                </a:schemeClr>
              </a:solidFill>
            </a:rPr>
            <a:t>bạn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04F7917C-D1E3-4BCA-9E68-02165A0FA39D}" type="parTrans" cxnId="{1465DCBC-5A08-4EE5-A059-51A9BC18A320}">
      <dgm:prSet/>
      <dgm:spPr/>
      <dgm:t>
        <a:bodyPr/>
        <a:lstStyle/>
        <a:p>
          <a:endParaRPr lang="en-US"/>
        </a:p>
      </dgm:t>
    </dgm:pt>
    <dgm:pt modelId="{4F0E97DB-0069-4C06-BBA8-DD21C897BAEB}" type="sibTrans" cxnId="{1465DCBC-5A08-4EE5-A059-51A9BC18A320}">
      <dgm:prSet/>
      <dgm:spPr/>
      <dgm:t>
        <a:bodyPr/>
        <a:lstStyle/>
        <a:p>
          <a:endParaRPr lang="en-US"/>
        </a:p>
      </dgm:t>
    </dgm:pt>
    <dgm:pt modelId="{4D77210C-3D27-41A2-95FD-58EBBD6618F3}">
      <dgm:prSet phldrT="[Text]"/>
      <dgm:spPr/>
      <dgm:t>
        <a:bodyPr/>
        <a:lstStyle/>
        <a:p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Chúc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mừng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bạn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khi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ban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có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niềm</a:t>
          </a:r>
          <a:r>
            <a:rPr lang="en-US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dirty="0" err="1">
              <a:solidFill>
                <a:schemeClr val="accent6">
                  <a:lumMod val="75000"/>
                </a:schemeClr>
              </a:solidFill>
            </a:rPr>
            <a:t>vui</a:t>
          </a:r>
          <a:endParaRPr lang="en-US" dirty="0">
            <a:solidFill>
              <a:schemeClr val="accent6">
                <a:lumMod val="75000"/>
              </a:schemeClr>
            </a:solidFill>
          </a:endParaRPr>
        </a:p>
      </dgm:t>
    </dgm:pt>
    <dgm:pt modelId="{1A0B39B7-6E35-4A03-B243-7D6E07C55B63}" type="parTrans" cxnId="{759B5E11-716D-4047-9992-69D90B0427AE}">
      <dgm:prSet/>
      <dgm:spPr/>
      <dgm:t>
        <a:bodyPr/>
        <a:lstStyle/>
        <a:p>
          <a:endParaRPr lang="en-US"/>
        </a:p>
      </dgm:t>
    </dgm:pt>
    <dgm:pt modelId="{4990FB31-DA77-4B7D-8590-D08A78315F3A}" type="sibTrans" cxnId="{759B5E11-716D-4047-9992-69D90B0427AE}">
      <dgm:prSet/>
      <dgm:spPr/>
      <dgm:t>
        <a:bodyPr/>
        <a:lstStyle/>
        <a:p>
          <a:endParaRPr lang="en-US"/>
        </a:p>
      </dgm:t>
    </dgm:pt>
    <dgm:pt modelId="{3AA33D49-D721-4C1E-9F92-6A3BC13004F3}" type="pres">
      <dgm:prSet presAssocID="{7F388A52-FD42-46FD-BC41-3FAB10340C80}" presName="Name0" presStyleCnt="0">
        <dgm:presLayoutVars>
          <dgm:chMax val="7"/>
          <dgm:chPref val="7"/>
          <dgm:dir/>
        </dgm:presLayoutVars>
      </dgm:prSet>
      <dgm:spPr/>
    </dgm:pt>
    <dgm:pt modelId="{805C0DFE-C8FF-4D10-B054-6DED701DE3F9}" type="pres">
      <dgm:prSet presAssocID="{7F388A52-FD42-46FD-BC41-3FAB10340C80}" presName="Name1" presStyleCnt="0"/>
      <dgm:spPr/>
    </dgm:pt>
    <dgm:pt modelId="{4491143C-7754-49A8-A492-BA4F0AE9B042}" type="pres">
      <dgm:prSet presAssocID="{7F388A52-FD42-46FD-BC41-3FAB10340C80}" presName="cycle" presStyleCnt="0"/>
      <dgm:spPr/>
    </dgm:pt>
    <dgm:pt modelId="{A6DB93DC-E0B7-4697-936A-26287689D583}" type="pres">
      <dgm:prSet presAssocID="{7F388A52-FD42-46FD-BC41-3FAB10340C80}" presName="srcNode" presStyleLbl="node1" presStyleIdx="0" presStyleCnt="6"/>
      <dgm:spPr/>
    </dgm:pt>
    <dgm:pt modelId="{0DEF30F0-3AAC-4109-9D94-445798D07E15}" type="pres">
      <dgm:prSet presAssocID="{7F388A52-FD42-46FD-BC41-3FAB10340C80}" presName="conn" presStyleLbl="parChTrans1D2" presStyleIdx="0" presStyleCnt="1"/>
      <dgm:spPr/>
    </dgm:pt>
    <dgm:pt modelId="{3D62F52C-29D7-4D35-96B0-BC83D92B8207}" type="pres">
      <dgm:prSet presAssocID="{7F388A52-FD42-46FD-BC41-3FAB10340C80}" presName="extraNode" presStyleLbl="node1" presStyleIdx="0" presStyleCnt="6"/>
      <dgm:spPr/>
    </dgm:pt>
    <dgm:pt modelId="{2677AD0A-6E4B-4C25-B53C-2A7CBD126376}" type="pres">
      <dgm:prSet presAssocID="{7F388A52-FD42-46FD-BC41-3FAB10340C80}" presName="dstNode" presStyleLbl="node1" presStyleIdx="0" presStyleCnt="6"/>
      <dgm:spPr/>
    </dgm:pt>
    <dgm:pt modelId="{E3B4A9F8-8881-404C-A973-46C53DC0E637}" type="pres">
      <dgm:prSet presAssocID="{49377FF0-F04D-4424-8080-CDAAD53213C0}" presName="text_1" presStyleLbl="node1" presStyleIdx="0" presStyleCnt="6">
        <dgm:presLayoutVars>
          <dgm:bulletEnabled val="1"/>
        </dgm:presLayoutVars>
      </dgm:prSet>
      <dgm:spPr/>
    </dgm:pt>
    <dgm:pt modelId="{CF989797-65D8-4E3B-8A32-C53B44A0BE6A}" type="pres">
      <dgm:prSet presAssocID="{49377FF0-F04D-4424-8080-CDAAD53213C0}" presName="accent_1" presStyleCnt="0"/>
      <dgm:spPr/>
    </dgm:pt>
    <dgm:pt modelId="{6D7379A9-6F6E-4873-918F-2730BDD33973}" type="pres">
      <dgm:prSet presAssocID="{49377FF0-F04D-4424-8080-CDAAD53213C0}" presName="accentRepeatNode" presStyleLbl="solidFgAcc1" presStyleIdx="0" presStyleCnt="6"/>
      <dgm:spPr/>
    </dgm:pt>
    <dgm:pt modelId="{0F57D11D-DF9D-403E-8FAA-6A46242D4CA7}" type="pres">
      <dgm:prSet presAssocID="{70B826C8-4770-4386-AF93-0E263AD4B112}" presName="text_2" presStyleLbl="node1" presStyleIdx="1" presStyleCnt="6">
        <dgm:presLayoutVars>
          <dgm:bulletEnabled val="1"/>
        </dgm:presLayoutVars>
      </dgm:prSet>
      <dgm:spPr/>
    </dgm:pt>
    <dgm:pt modelId="{3EE4A840-97CB-4CD0-AD30-649EC29DF10D}" type="pres">
      <dgm:prSet presAssocID="{70B826C8-4770-4386-AF93-0E263AD4B112}" presName="accent_2" presStyleCnt="0"/>
      <dgm:spPr/>
    </dgm:pt>
    <dgm:pt modelId="{2A83F46A-F665-4DD3-A13A-69722A5DDEC8}" type="pres">
      <dgm:prSet presAssocID="{70B826C8-4770-4386-AF93-0E263AD4B112}" presName="accentRepeatNode" presStyleLbl="solidFgAcc1" presStyleIdx="1" presStyleCnt="6"/>
      <dgm:spPr/>
    </dgm:pt>
    <dgm:pt modelId="{1C44FDC7-3560-4483-9362-F9C2C38F708C}" type="pres">
      <dgm:prSet presAssocID="{C55E73CD-BA07-460E-AA71-F338DC81CE74}" presName="text_3" presStyleLbl="node1" presStyleIdx="2" presStyleCnt="6">
        <dgm:presLayoutVars>
          <dgm:bulletEnabled val="1"/>
        </dgm:presLayoutVars>
      </dgm:prSet>
      <dgm:spPr/>
    </dgm:pt>
    <dgm:pt modelId="{C37284A3-9373-4F38-9374-936FAF739D34}" type="pres">
      <dgm:prSet presAssocID="{C55E73CD-BA07-460E-AA71-F338DC81CE74}" presName="accent_3" presStyleCnt="0"/>
      <dgm:spPr/>
    </dgm:pt>
    <dgm:pt modelId="{ACB37C10-F696-48E3-83E9-77F591919F88}" type="pres">
      <dgm:prSet presAssocID="{C55E73CD-BA07-460E-AA71-F338DC81CE74}" presName="accentRepeatNode" presStyleLbl="solidFgAcc1" presStyleIdx="2" presStyleCnt="6"/>
      <dgm:spPr/>
    </dgm:pt>
    <dgm:pt modelId="{AD553D56-5826-4F47-868D-E541695F05AC}" type="pres">
      <dgm:prSet presAssocID="{605260D9-0A42-4D23-9EC4-AFF28E90F68F}" presName="text_4" presStyleLbl="node1" presStyleIdx="3" presStyleCnt="6">
        <dgm:presLayoutVars>
          <dgm:bulletEnabled val="1"/>
        </dgm:presLayoutVars>
      </dgm:prSet>
      <dgm:spPr/>
    </dgm:pt>
    <dgm:pt modelId="{479AB478-840B-4B4A-B264-D3441E38EE42}" type="pres">
      <dgm:prSet presAssocID="{605260D9-0A42-4D23-9EC4-AFF28E90F68F}" presName="accent_4" presStyleCnt="0"/>
      <dgm:spPr/>
    </dgm:pt>
    <dgm:pt modelId="{D61CE0B3-249E-48B9-988D-0B255F485C7A}" type="pres">
      <dgm:prSet presAssocID="{605260D9-0A42-4D23-9EC4-AFF28E90F68F}" presName="accentRepeatNode" presStyleLbl="solidFgAcc1" presStyleIdx="3" presStyleCnt="6"/>
      <dgm:spPr/>
    </dgm:pt>
    <dgm:pt modelId="{76AA654F-3B9E-42D2-9833-77DA179213F7}" type="pres">
      <dgm:prSet presAssocID="{DEE6C647-71BB-4BB2-A2C7-881D4885CC93}" presName="text_5" presStyleLbl="node1" presStyleIdx="4" presStyleCnt="6">
        <dgm:presLayoutVars>
          <dgm:bulletEnabled val="1"/>
        </dgm:presLayoutVars>
      </dgm:prSet>
      <dgm:spPr/>
    </dgm:pt>
    <dgm:pt modelId="{E8611750-F768-4EC0-83EE-EA6094E86F47}" type="pres">
      <dgm:prSet presAssocID="{DEE6C647-71BB-4BB2-A2C7-881D4885CC93}" presName="accent_5" presStyleCnt="0"/>
      <dgm:spPr/>
    </dgm:pt>
    <dgm:pt modelId="{5E8C736A-1C24-4D47-AADA-23F18F25B327}" type="pres">
      <dgm:prSet presAssocID="{DEE6C647-71BB-4BB2-A2C7-881D4885CC93}" presName="accentRepeatNode" presStyleLbl="solidFgAcc1" presStyleIdx="4" presStyleCnt="6"/>
      <dgm:spPr/>
    </dgm:pt>
    <dgm:pt modelId="{DE381034-8546-4C7D-8680-25A8A3EB74D5}" type="pres">
      <dgm:prSet presAssocID="{4D77210C-3D27-41A2-95FD-58EBBD6618F3}" presName="text_6" presStyleLbl="node1" presStyleIdx="5" presStyleCnt="6">
        <dgm:presLayoutVars>
          <dgm:bulletEnabled val="1"/>
        </dgm:presLayoutVars>
      </dgm:prSet>
      <dgm:spPr/>
    </dgm:pt>
    <dgm:pt modelId="{E8F5885E-539F-47F2-8813-166F24C500BB}" type="pres">
      <dgm:prSet presAssocID="{4D77210C-3D27-41A2-95FD-58EBBD6618F3}" presName="accent_6" presStyleCnt="0"/>
      <dgm:spPr/>
    </dgm:pt>
    <dgm:pt modelId="{748E8352-B1E6-4226-B17C-C9CCF0900AAE}" type="pres">
      <dgm:prSet presAssocID="{4D77210C-3D27-41A2-95FD-58EBBD6618F3}" presName="accentRepeatNode" presStyleLbl="solidFgAcc1" presStyleIdx="5" presStyleCnt="6"/>
      <dgm:spPr/>
    </dgm:pt>
  </dgm:ptLst>
  <dgm:cxnLst>
    <dgm:cxn modelId="{78C3B80D-5E38-4136-99FC-051ED39D0D8F}" type="presOf" srcId="{605260D9-0A42-4D23-9EC4-AFF28E90F68F}" destId="{AD553D56-5826-4F47-868D-E541695F05AC}" srcOrd="0" destOrd="0" presId="urn:microsoft.com/office/officeart/2008/layout/VerticalCurvedList"/>
    <dgm:cxn modelId="{759B5E11-716D-4047-9992-69D90B0427AE}" srcId="{7F388A52-FD42-46FD-BC41-3FAB10340C80}" destId="{4D77210C-3D27-41A2-95FD-58EBBD6618F3}" srcOrd="5" destOrd="0" parTransId="{1A0B39B7-6E35-4A03-B243-7D6E07C55B63}" sibTransId="{4990FB31-DA77-4B7D-8590-D08A78315F3A}"/>
    <dgm:cxn modelId="{75AC0616-28E3-47A2-8CC8-83CFBA56162C}" srcId="{7F388A52-FD42-46FD-BC41-3FAB10340C80}" destId="{49377FF0-F04D-4424-8080-CDAAD53213C0}" srcOrd="0" destOrd="0" parTransId="{AECBDF19-EF18-49D1-A10F-0A9DC5976B4A}" sibTransId="{D306465A-970D-4EF3-A825-DC97A4634442}"/>
    <dgm:cxn modelId="{FBB42E2E-3E00-4FE8-9DFA-E33CDB069B41}" type="presOf" srcId="{DEE6C647-71BB-4BB2-A2C7-881D4885CC93}" destId="{76AA654F-3B9E-42D2-9833-77DA179213F7}" srcOrd="0" destOrd="0" presId="urn:microsoft.com/office/officeart/2008/layout/VerticalCurvedList"/>
    <dgm:cxn modelId="{9B60D72F-55FE-4F27-82F6-54A0B0666055}" srcId="{7F388A52-FD42-46FD-BC41-3FAB10340C80}" destId="{70B826C8-4770-4386-AF93-0E263AD4B112}" srcOrd="1" destOrd="0" parTransId="{77E71C99-5B87-4AAB-8A1F-C6379824EB33}" sibTransId="{A74668CA-06DD-4AB7-AD56-7A463FF11E56}"/>
    <dgm:cxn modelId="{72B9C567-8205-4D5F-A967-E1EB5B621A53}" type="presOf" srcId="{D306465A-970D-4EF3-A825-DC97A4634442}" destId="{0DEF30F0-3AAC-4109-9D94-445798D07E15}" srcOrd="0" destOrd="0" presId="urn:microsoft.com/office/officeart/2008/layout/VerticalCurvedList"/>
    <dgm:cxn modelId="{9A6BEA47-29D0-4B34-B529-AF61F7C0BA9F}" type="presOf" srcId="{49377FF0-F04D-4424-8080-CDAAD53213C0}" destId="{E3B4A9F8-8881-404C-A973-46C53DC0E637}" srcOrd="0" destOrd="0" presId="urn:microsoft.com/office/officeart/2008/layout/VerticalCurvedList"/>
    <dgm:cxn modelId="{6878A279-8222-4305-9BEC-30946F6BD918}" srcId="{7F388A52-FD42-46FD-BC41-3FAB10340C80}" destId="{605260D9-0A42-4D23-9EC4-AFF28E90F68F}" srcOrd="3" destOrd="0" parTransId="{B32AC9B8-9B73-4DBE-A9CA-4E40CAB793E2}" sibTransId="{5CB26DE2-097C-43C5-AC66-44A332707EF6}"/>
    <dgm:cxn modelId="{95D1B19A-BEE0-439A-983C-9E2CC8ECF0FA}" type="presOf" srcId="{4D77210C-3D27-41A2-95FD-58EBBD6618F3}" destId="{DE381034-8546-4C7D-8680-25A8A3EB74D5}" srcOrd="0" destOrd="0" presId="urn:microsoft.com/office/officeart/2008/layout/VerticalCurvedList"/>
    <dgm:cxn modelId="{1465DCBC-5A08-4EE5-A059-51A9BC18A320}" srcId="{7F388A52-FD42-46FD-BC41-3FAB10340C80}" destId="{DEE6C647-71BB-4BB2-A2C7-881D4885CC93}" srcOrd="4" destOrd="0" parTransId="{04F7917C-D1E3-4BCA-9E68-02165A0FA39D}" sibTransId="{4F0E97DB-0069-4C06-BBA8-DD21C897BAEB}"/>
    <dgm:cxn modelId="{A47B2EEB-5182-43F7-BAB3-B78421CDFCCD}" type="presOf" srcId="{C55E73CD-BA07-460E-AA71-F338DC81CE74}" destId="{1C44FDC7-3560-4483-9362-F9C2C38F708C}" srcOrd="0" destOrd="0" presId="urn:microsoft.com/office/officeart/2008/layout/VerticalCurvedList"/>
    <dgm:cxn modelId="{076FE0EC-E3FB-4512-BB69-EFF1BE02B3EC}" srcId="{7F388A52-FD42-46FD-BC41-3FAB10340C80}" destId="{C55E73CD-BA07-460E-AA71-F338DC81CE74}" srcOrd="2" destOrd="0" parTransId="{82F5A1FC-751B-4A1B-996A-33E750240300}" sibTransId="{6FB91815-D678-48D6-873B-39E08CF42D46}"/>
    <dgm:cxn modelId="{64136FF7-D6AC-4105-B5D1-AFCA86A79A23}" type="presOf" srcId="{7F388A52-FD42-46FD-BC41-3FAB10340C80}" destId="{3AA33D49-D721-4C1E-9F92-6A3BC13004F3}" srcOrd="0" destOrd="0" presId="urn:microsoft.com/office/officeart/2008/layout/VerticalCurvedList"/>
    <dgm:cxn modelId="{8B68CEFD-F59E-4920-B05E-91F6A9A50379}" type="presOf" srcId="{70B826C8-4770-4386-AF93-0E263AD4B112}" destId="{0F57D11D-DF9D-403E-8FAA-6A46242D4CA7}" srcOrd="0" destOrd="0" presId="urn:microsoft.com/office/officeart/2008/layout/VerticalCurvedList"/>
    <dgm:cxn modelId="{A60EF305-6002-464F-86EE-D5D7895B5D41}" type="presParOf" srcId="{3AA33D49-D721-4C1E-9F92-6A3BC13004F3}" destId="{805C0DFE-C8FF-4D10-B054-6DED701DE3F9}" srcOrd="0" destOrd="0" presId="urn:microsoft.com/office/officeart/2008/layout/VerticalCurvedList"/>
    <dgm:cxn modelId="{BD38DCC0-53F9-4343-A6A3-C5A6D9707846}" type="presParOf" srcId="{805C0DFE-C8FF-4D10-B054-6DED701DE3F9}" destId="{4491143C-7754-49A8-A492-BA4F0AE9B042}" srcOrd="0" destOrd="0" presId="urn:microsoft.com/office/officeart/2008/layout/VerticalCurvedList"/>
    <dgm:cxn modelId="{F0D65255-D6E0-4F0E-B02F-A63FE1E13A4A}" type="presParOf" srcId="{4491143C-7754-49A8-A492-BA4F0AE9B042}" destId="{A6DB93DC-E0B7-4697-936A-26287689D583}" srcOrd="0" destOrd="0" presId="urn:microsoft.com/office/officeart/2008/layout/VerticalCurvedList"/>
    <dgm:cxn modelId="{4C839D98-9646-499C-87D9-3FC4E58AAE22}" type="presParOf" srcId="{4491143C-7754-49A8-A492-BA4F0AE9B042}" destId="{0DEF30F0-3AAC-4109-9D94-445798D07E15}" srcOrd="1" destOrd="0" presId="urn:microsoft.com/office/officeart/2008/layout/VerticalCurvedList"/>
    <dgm:cxn modelId="{4C9381CF-B60F-4DE6-9F47-B3CA94D1F7E1}" type="presParOf" srcId="{4491143C-7754-49A8-A492-BA4F0AE9B042}" destId="{3D62F52C-29D7-4D35-96B0-BC83D92B8207}" srcOrd="2" destOrd="0" presId="urn:microsoft.com/office/officeart/2008/layout/VerticalCurvedList"/>
    <dgm:cxn modelId="{364153AC-51DE-469C-A5C8-2CE704E8675F}" type="presParOf" srcId="{4491143C-7754-49A8-A492-BA4F0AE9B042}" destId="{2677AD0A-6E4B-4C25-B53C-2A7CBD126376}" srcOrd="3" destOrd="0" presId="urn:microsoft.com/office/officeart/2008/layout/VerticalCurvedList"/>
    <dgm:cxn modelId="{B4233712-D692-4CFE-BB69-BD36B609EB14}" type="presParOf" srcId="{805C0DFE-C8FF-4D10-B054-6DED701DE3F9}" destId="{E3B4A9F8-8881-404C-A973-46C53DC0E637}" srcOrd="1" destOrd="0" presId="urn:microsoft.com/office/officeart/2008/layout/VerticalCurvedList"/>
    <dgm:cxn modelId="{62CB66B6-C993-429B-9585-4A2CC8211F68}" type="presParOf" srcId="{805C0DFE-C8FF-4D10-B054-6DED701DE3F9}" destId="{CF989797-65D8-4E3B-8A32-C53B44A0BE6A}" srcOrd="2" destOrd="0" presId="urn:microsoft.com/office/officeart/2008/layout/VerticalCurvedList"/>
    <dgm:cxn modelId="{F498CC52-96AD-436C-B369-5C31336C1C65}" type="presParOf" srcId="{CF989797-65D8-4E3B-8A32-C53B44A0BE6A}" destId="{6D7379A9-6F6E-4873-918F-2730BDD33973}" srcOrd="0" destOrd="0" presId="urn:microsoft.com/office/officeart/2008/layout/VerticalCurvedList"/>
    <dgm:cxn modelId="{34EE4B8E-2524-47D3-A257-8BC28AC1556B}" type="presParOf" srcId="{805C0DFE-C8FF-4D10-B054-6DED701DE3F9}" destId="{0F57D11D-DF9D-403E-8FAA-6A46242D4CA7}" srcOrd="3" destOrd="0" presId="urn:microsoft.com/office/officeart/2008/layout/VerticalCurvedList"/>
    <dgm:cxn modelId="{D928C272-A3C1-490A-A7F9-031C8C61246E}" type="presParOf" srcId="{805C0DFE-C8FF-4D10-B054-6DED701DE3F9}" destId="{3EE4A840-97CB-4CD0-AD30-649EC29DF10D}" srcOrd="4" destOrd="0" presId="urn:microsoft.com/office/officeart/2008/layout/VerticalCurvedList"/>
    <dgm:cxn modelId="{AAE1D9E0-5349-4A6C-8B15-5543CF71486E}" type="presParOf" srcId="{3EE4A840-97CB-4CD0-AD30-649EC29DF10D}" destId="{2A83F46A-F665-4DD3-A13A-69722A5DDEC8}" srcOrd="0" destOrd="0" presId="urn:microsoft.com/office/officeart/2008/layout/VerticalCurvedList"/>
    <dgm:cxn modelId="{B7F90AA9-954F-4962-A3E6-B4F9880CE3CE}" type="presParOf" srcId="{805C0DFE-C8FF-4D10-B054-6DED701DE3F9}" destId="{1C44FDC7-3560-4483-9362-F9C2C38F708C}" srcOrd="5" destOrd="0" presId="urn:microsoft.com/office/officeart/2008/layout/VerticalCurvedList"/>
    <dgm:cxn modelId="{FF0FAC7A-62A9-4B74-8C4A-B3FC03A251F1}" type="presParOf" srcId="{805C0DFE-C8FF-4D10-B054-6DED701DE3F9}" destId="{C37284A3-9373-4F38-9374-936FAF739D34}" srcOrd="6" destOrd="0" presId="urn:microsoft.com/office/officeart/2008/layout/VerticalCurvedList"/>
    <dgm:cxn modelId="{6DB62B28-1B7C-4A72-83B7-EAAF0E49E016}" type="presParOf" srcId="{C37284A3-9373-4F38-9374-936FAF739D34}" destId="{ACB37C10-F696-48E3-83E9-77F591919F88}" srcOrd="0" destOrd="0" presId="urn:microsoft.com/office/officeart/2008/layout/VerticalCurvedList"/>
    <dgm:cxn modelId="{EC945238-93D4-48E8-9E4A-60D3144181BE}" type="presParOf" srcId="{805C0DFE-C8FF-4D10-B054-6DED701DE3F9}" destId="{AD553D56-5826-4F47-868D-E541695F05AC}" srcOrd="7" destOrd="0" presId="urn:microsoft.com/office/officeart/2008/layout/VerticalCurvedList"/>
    <dgm:cxn modelId="{A99747AB-C0E7-4807-96D1-CC136442C3C3}" type="presParOf" srcId="{805C0DFE-C8FF-4D10-B054-6DED701DE3F9}" destId="{479AB478-840B-4B4A-B264-D3441E38EE42}" srcOrd="8" destOrd="0" presId="urn:microsoft.com/office/officeart/2008/layout/VerticalCurvedList"/>
    <dgm:cxn modelId="{DE670B65-8EEC-430D-987F-EE2A3CC2D9BF}" type="presParOf" srcId="{479AB478-840B-4B4A-B264-D3441E38EE42}" destId="{D61CE0B3-249E-48B9-988D-0B255F485C7A}" srcOrd="0" destOrd="0" presId="urn:microsoft.com/office/officeart/2008/layout/VerticalCurvedList"/>
    <dgm:cxn modelId="{1950745B-CF4A-49BA-8F1E-12A032834BA8}" type="presParOf" srcId="{805C0DFE-C8FF-4D10-B054-6DED701DE3F9}" destId="{76AA654F-3B9E-42D2-9833-77DA179213F7}" srcOrd="9" destOrd="0" presId="urn:microsoft.com/office/officeart/2008/layout/VerticalCurvedList"/>
    <dgm:cxn modelId="{CFF0E453-FE5A-4526-98DB-3757397C6A98}" type="presParOf" srcId="{805C0DFE-C8FF-4D10-B054-6DED701DE3F9}" destId="{E8611750-F768-4EC0-83EE-EA6094E86F47}" srcOrd="10" destOrd="0" presId="urn:microsoft.com/office/officeart/2008/layout/VerticalCurvedList"/>
    <dgm:cxn modelId="{474917A2-2C9E-4569-BA58-D5FA0A0EFE77}" type="presParOf" srcId="{E8611750-F768-4EC0-83EE-EA6094E86F47}" destId="{5E8C736A-1C24-4D47-AADA-23F18F25B327}" srcOrd="0" destOrd="0" presId="urn:microsoft.com/office/officeart/2008/layout/VerticalCurvedList"/>
    <dgm:cxn modelId="{85935468-740F-44F6-BF3B-33A946FFA333}" type="presParOf" srcId="{805C0DFE-C8FF-4D10-B054-6DED701DE3F9}" destId="{DE381034-8546-4C7D-8680-25A8A3EB74D5}" srcOrd="11" destOrd="0" presId="urn:microsoft.com/office/officeart/2008/layout/VerticalCurvedList"/>
    <dgm:cxn modelId="{6D40704A-901C-43AD-979B-9FB1DEFB5132}" type="presParOf" srcId="{805C0DFE-C8FF-4D10-B054-6DED701DE3F9}" destId="{E8F5885E-539F-47F2-8813-166F24C500BB}" srcOrd="12" destOrd="0" presId="urn:microsoft.com/office/officeart/2008/layout/VerticalCurvedList"/>
    <dgm:cxn modelId="{B07D0E5E-2E8A-4071-9A3F-872FB093566D}" type="presParOf" srcId="{E8F5885E-539F-47F2-8813-166F24C500BB}" destId="{748E8352-B1E6-4226-B17C-C9CCF0900AA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EF30F0-3AAC-4109-9D94-445798D07E15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B4A9F8-8881-404C-A973-46C53DC0E637}">
      <dsp:nvSpPr>
        <dsp:cNvPr id="0" name=""/>
        <dsp:cNvSpPr/>
      </dsp:nvSpPr>
      <dsp:spPr>
        <a:xfrm>
          <a:off x="434398" y="285347"/>
          <a:ext cx="7617019" cy="5704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Giúp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đỡ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khi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bạn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gặp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khó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khăn</a:t>
          </a:r>
          <a:endParaRPr lang="en-US" sz="27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34398" y="285347"/>
        <a:ext cx="7617019" cy="570477"/>
      </dsp:txXfrm>
    </dsp:sp>
    <dsp:sp modelId="{6D7379A9-6F6E-4873-918F-2730BDD33973}">
      <dsp:nvSpPr>
        <dsp:cNvPr id="0" name=""/>
        <dsp:cNvSpPr/>
      </dsp:nvSpPr>
      <dsp:spPr>
        <a:xfrm>
          <a:off x="77849" y="214037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57D11D-DF9D-403E-8FAA-6A46242D4CA7}">
      <dsp:nvSpPr>
        <dsp:cNvPr id="0" name=""/>
        <dsp:cNvSpPr/>
      </dsp:nvSpPr>
      <dsp:spPr>
        <a:xfrm>
          <a:off x="903654" y="1140954"/>
          <a:ext cx="7147763" cy="5704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Hỏi</a:t>
          </a:r>
          <a:r>
            <a:rPr lang="en-US" sz="2700" kern="1200" dirty="0"/>
            <a:t> </a:t>
          </a:r>
          <a:r>
            <a:rPr lang="en-US" sz="2700" kern="1200" dirty="0" err="1"/>
            <a:t>thăm</a:t>
          </a:r>
          <a:r>
            <a:rPr lang="en-US" sz="2700" kern="1200" dirty="0"/>
            <a:t> </a:t>
          </a:r>
          <a:r>
            <a:rPr lang="en-US" sz="2700" kern="1200" dirty="0" err="1"/>
            <a:t>khi</a:t>
          </a:r>
          <a:r>
            <a:rPr lang="en-US" sz="2700" kern="1200" dirty="0"/>
            <a:t> </a:t>
          </a:r>
          <a:r>
            <a:rPr lang="en-US" sz="2700" kern="1200" dirty="0" err="1"/>
            <a:t>bạn</a:t>
          </a:r>
          <a:r>
            <a:rPr lang="en-US" sz="2700" kern="1200" dirty="0"/>
            <a:t> </a:t>
          </a:r>
          <a:r>
            <a:rPr lang="en-US" sz="2700" kern="1200" dirty="0" err="1"/>
            <a:t>ốm</a:t>
          </a:r>
          <a:r>
            <a:rPr lang="en-US" sz="2700" kern="1200" dirty="0"/>
            <a:t>, </a:t>
          </a:r>
          <a:r>
            <a:rPr lang="en-US" sz="2700" kern="1200" dirty="0" err="1"/>
            <a:t>bạn</a:t>
          </a:r>
          <a:r>
            <a:rPr lang="en-US" sz="2700" kern="1200" dirty="0"/>
            <a:t> </a:t>
          </a:r>
          <a:r>
            <a:rPr lang="en-US" sz="2700" kern="1200" dirty="0" err="1"/>
            <a:t>có</a:t>
          </a:r>
          <a:r>
            <a:rPr lang="en-US" sz="2700" kern="1200" dirty="0"/>
            <a:t> </a:t>
          </a:r>
          <a:r>
            <a:rPr lang="en-US" sz="2700" kern="1200" dirty="0" err="1"/>
            <a:t>chuyện</a:t>
          </a:r>
          <a:r>
            <a:rPr lang="en-US" sz="2700" kern="1200" dirty="0"/>
            <a:t> </a:t>
          </a:r>
          <a:r>
            <a:rPr lang="en-US" sz="2700" kern="1200" dirty="0" err="1"/>
            <a:t>buồn</a:t>
          </a:r>
          <a:endParaRPr lang="en-US" sz="2700" kern="1200" dirty="0"/>
        </a:p>
      </dsp:txBody>
      <dsp:txXfrm>
        <a:off x="903654" y="1140954"/>
        <a:ext cx="7147763" cy="570477"/>
      </dsp:txXfrm>
    </dsp:sp>
    <dsp:sp modelId="{2A83F46A-F665-4DD3-A13A-69722A5DDEC8}">
      <dsp:nvSpPr>
        <dsp:cNvPr id="0" name=""/>
        <dsp:cNvSpPr/>
      </dsp:nvSpPr>
      <dsp:spPr>
        <a:xfrm>
          <a:off x="547106" y="1069644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4FDC7-3560-4483-9362-F9C2C38F708C}">
      <dsp:nvSpPr>
        <dsp:cNvPr id="0" name=""/>
        <dsp:cNvSpPr/>
      </dsp:nvSpPr>
      <dsp:spPr>
        <a:xfrm>
          <a:off x="1118233" y="1996562"/>
          <a:ext cx="6933183" cy="57047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Giảng</a:t>
          </a:r>
          <a:r>
            <a:rPr lang="en-US" sz="2700" kern="1200" dirty="0"/>
            <a:t> </a:t>
          </a:r>
          <a:r>
            <a:rPr lang="en-US" sz="2700" kern="1200" dirty="0" err="1"/>
            <a:t>bài</a:t>
          </a:r>
          <a:r>
            <a:rPr lang="en-US" sz="2700" kern="1200" dirty="0"/>
            <a:t> </a:t>
          </a:r>
          <a:r>
            <a:rPr lang="en-US" sz="2700" kern="1200" dirty="0" err="1"/>
            <a:t>cho</a:t>
          </a:r>
          <a:r>
            <a:rPr lang="en-US" sz="2700" kern="1200" dirty="0"/>
            <a:t> </a:t>
          </a:r>
          <a:r>
            <a:rPr lang="en-US" sz="2700" kern="1200" dirty="0" err="1"/>
            <a:t>bạn</a:t>
          </a:r>
          <a:r>
            <a:rPr lang="en-US" sz="2700" kern="1200" dirty="0"/>
            <a:t> </a:t>
          </a:r>
          <a:r>
            <a:rPr lang="en-US" sz="2700" kern="1200" dirty="0" err="1"/>
            <a:t>khi</a:t>
          </a:r>
          <a:r>
            <a:rPr lang="en-US" sz="2700" kern="1200" dirty="0"/>
            <a:t> </a:t>
          </a:r>
          <a:r>
            <a:rPr lang="en-US" sz="2700" kern="1200" dirty="0" err="1"/>
            <a:t>bạn</a:t>
          </a:r>
          <a:r>
            <a:rPr lang="en-US" sz="2700" kern="1200" dirty="0"/>
            <a:t> </a:t>
          </a:r>
          <a:r>
            <a:rPr lang="en-US" sz="2700" kern="1200" dirty="0" err="1"/>
            <a:t>chưa</a:t>
          </a:r>
          <a:r>
            <a:rPr lang="en-US" sz="2700" kern="1200" dirty="0"/>
            <a:t> </a:t>
          </a:r>
          <a:r>
            <a:rPr lang="en-US" sz="2700" kern="1200" dirty="0" err="1"/>
            <a:t>hiểu</a:t>
          </a:r>
          <a:endParaRPr lang="en-US" sz="2700" kern="1200" dirty="0"/>
        </a:p>
      </dsp:txBody>
      <dsp:txXfrm>
        <a:off x="1118233" y="1996562"/>
        <a:ext cx="6933183" cy="570477"/>
      </dsp:txXfrm>
    </dsp:sp>
    <dsp:sp modelId="{ACB37C10-F696-48E3-83E9-77F591919F88}">
      <dsp:nvSpPr>
        <dsp:cNvPr id="0" name=""/>
        <dsp:cNvSpPr/>
      </dsp:nvSpPr>
      <dsp:spPr>
        <a:xfrm>
          <a:off x="761685" y="1925252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53D56-5826-4F47-868D-E541695F05AC}">
      <dsp:nvSpPr>
        <dsp:cNvPr id="0" name=""/>
        <dsp:cNvSpPr/>
      </dsp:nvSpPr>
      <dsp:spPr>
        <a:xfrm>
          <a:off x="1118233" y="2851627"/>
          <a:ext cx="6933183" cy="5704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Rủ</a:t>
          </a:r>
          <a:r>
            <a:rPr lang="en-US" sz="2700" kern="1200" dirty="0"/>
            <a:t> </a:t>
          </a:r>
          <a:r>
            <a:rPr lang="en-US" sz="2700" kern="1200" dirty="0" err="1"/>
            <a:t>bạn</a:t>
          </a:r>
          <a:r>
            <a:rPr lang="en-US" sz="2700" kern="1200" dirty="0"/>
            <a:t> </a:t>
          </a:r>
          <a:r>
            <a:rPr lang="en-US" sz="2700" kern="1200" dirty="0" err="1"/>
            <a:t>cùng</a:t>
          </a:r>
          <a:r>
            <a:rPr lang="en-US" sz="2700" kern="1200" dirty="0"/>
            <a:t> </a:t>
          </a:r>
          <a:r>
            <a:rPr lang="en-US" sz="2700" kern="1200" dirty="0" err="1"/>
            <a:t>học</a:t>
          </a:r>
          <a:r>
            <a:rPr lang="en-US" sz="2700" kern="1200" dirty="0"/>
            <a:t> </a:t>
          </a:r>
          <a:r>
            <a:rPr lang="en-US" sz="2700" kern="1200" dirty="0" err="1"/>
            <a:t>cùng</a:t>
          </a:r>
          <a:r>
            <a:rPr lang="en-US" sz="2700" kern="1200" dirty="0"/>
            <a:t> </a:t>
          </a:r>
          <a:r>
            <a:rPr lang="en-US" sz="2700" kern="1200" dirty="0" err="1"/>
            <a:t>chơi</a:t>
          </a:r>
          <a:endParaRPr lang="en-US" sz="2700" kern="1200" dirty="0"/>
        </a:p>
      </dsp:txBody>
      <dsp:txXfrm>
        <a:off x="1118233" y="2851627"/>
        <a:ext cx="6933183" cy="570477"/>
      </dsp:txXfrm>
    </dsp:sp>
    <dsp:sp modelId="{D61CE0B3-249E-48B9-988D-0B255F485C7A}">
      <dsp:nvSpPr>
        <dsp:cNvPr id="0" name=""/>
        <dsp:cNvSpPr/>
      </dsp:nvSpPr>
      <dsp:spPr>
        <a:xfrm>
          <a:off x="761685" y="2780318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A654F-3B9E-42D2-9833-77DA179213F7}">
      <dsp:nvSpPr>
        <dsp:cNvPr id="0" name=""/>
        <dsp:cNvSpPr/>
      </dsp:nvSpPr>
      <dsp:spPr>
        <a:xfrm>
          <a:off x="903654" y="3707235"/>
          <a:ext cx="7147763" cy="57047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chemeClr val="accent4">
                  <a:lumMod val="50000"/>
                </a:schemeClr>
              </a:solidFill>
            </a:rPr>
            <a:t>Trung</a:t>
          </a:r>
          <a:r>
            <a:rPr lang="en-US" sz="2700" kern="1200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4">
                  <a:lumMod val="50000"/>
                </a:schemeClr>
              </a:solidFill>
            </a:rPr>
            <a:t>thực</a:t>
          </a:r>
          <a:r>
            <a:rPr lang="en-US" sz="2700" kern="1200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4">
                  <a:lumMod val="50000"/>
                </a:schemeClr>
              </a:solidFill>
            </a:rPr>
            <a:t>với</a:t>
          </a:r>
          <a:r>
            <a:rPr lang="en-US" sz="2700" kern="1200" dirty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4">
                  <a:lumMod val="50000"/>
                </a:schemeClr>
              </a:solidFill>
            </a:rPr>
            <a:t>bạn</a:t>
          </a:r>
          <a:endParaRPr lang="en-US" sz="27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903654" y="3707235"/>
        <a:ext cx="7147763" cy="570477"/>
      </dsp:txXfrm>
    </dsp:sp>
    <dsp:sp modelId="{5E8C736A-1C24-4D47-AADA-23F18F25B327}">
      <dsp:nvSpPr>
        <dsp:cNvPr id="0" name=""/>
        <dsp:cNvSpPr/>
      </dsp:nvSpPr>
      <dsp:spPr>
        <a:xfrm>
          <a:off x="547106" y="3635925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81034-8546-4C7D-8680-25A8A3EB74D5}">
      <dsp:nvSpPr>
        <dsp:cNvPr id="0" name=""/>
        <dsp:cNvSpPr/>
      </dsp:nvSpPr>
      <dsp:spPr>
        <a:xfrm>
          <a:off x="434398" y="4562842"/>
          <a:ext cx="7617019" cy="5704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Chúc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mừng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bạn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khi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ban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có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niềm</a:t>
          </a:r>
          <a:r>
            <a:rPr lang="en-US" sz="2700" kern="1200" dirty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en-US" sz="2700" kern="1200" dirty="0" err="1">
              <a:solidFill>
                <a:schemeClr val="accent6">
                  <a:lumMod val="75000"/>
                </a:schemeClr>
              </a:solidFill>
            </a:rPr>
            <a:t>vui</a:t>
          </a:r>
          <a:endParaRPr lang="en-US" sz="27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34398" y="4562842"/>
        <a:ext cx="7617019" cy="570477"/>
      </dsp:txXfrm>
    </dsp:sp>
    <dsp:sp modelId="{748E8352-B1E6-4226-B17C-C9CCF0900AAE}">
      <dsp:nvSpPr>
        <dsp:cNvPr id="0" name=""/>
        <dsp:cNvSpPr/>
      </dsp:nvSpPr>
      <dsp:spPr>
        <a:xfrm>
          <a:off x="77849" y="4491533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FF6AC8-AB37-4F0F-8CB3-531710899B24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5A64C9-8DB2-4267-B87A-0A6729C6128E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703232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F164E-D685-493E-AF07-0CE742DE1FD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2A0F9D-3357-4A94-85C8-3B842B870DC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F164E-D685-493E-AF07-0CE742DE1FD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678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幻灯片图像占位符 84993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文本占位符 84994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dirty="0" err="1">
                <a:sym typeface="+mn-ea"/>
              </a:rPr>
              <a:t>Bài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giảng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thiết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kế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bởi</a:t>
            </a:r>
            <a:r>
              <a:rPr lang="en-US" dirty="0">
                <a:sym typeface="+mn-ea"/>
              </a:rPr>
              <a:t>: </a:t>
            </a:r>
            <a:r>
              <a:rPr lang="en-US" dirty="0" err="1">
                <a:sym typeface="+mn-ea"/>
              </a:rPr>
              <a:t>Hương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Thảo</a:t>
            </a:r>
            <a:r>
              <a:rPr lang="en-US" dirty="0">
                <a:sym typeface="+mn-ea"/>
              </a:rPr>
              <a:t> - tranthao121004@gmail.com</a:t>
            </a:r>
            <a:endParaRPr lang="en-US" dirty="0"/>
          </a:p>
        </p:txBody>
      </p:sp>
      <p:sp>
        <p:nvSpPr>
          <p:cNvPr id="40964" name="灯片编号占位符 1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0DB2DC-4C9A-4742-B13C-FB6460FD3503}" type="slidenum"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2812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2A0F9D-3357-4A94-85C8-3B842B870DC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10161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F164E-D685-493E-AF07-0CE742DE1FD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5064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F164E-D685-493E-AF07-0CE742DE1FD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1542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sym typeface="+mn-ea"/>
              </a:rPr>
              <a:t>Bài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giảng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thiết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kế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bởi</a:t>
            </a:r>
            <a:r>
              <a:rPr lang="en-US" dirty="0">
                <a:sym typeface="+mn-ea"/>
              </a:rPr>
              <a:t>: </a:t>
            </a:r>
            <a:r>
              <a:rPr lang="en-US" dirty="0" err="1">
                <a:sym typeface="+mn-ea"/>
              </a:rPr>
              <a:t>Hương</a:t>
            </a:r>
            <a:r>
              <a:rPr lang="en-US" dirty="0">
                <a:sym typeface="+mn-ea"/>
              </a:rPr>
              <a:t> </a:t>
            </a:r>
            <a:r>
              <a:rPr lang="en-US" dirty="0" err="1">
                <a:sym typeface="+mn-ea"/>
              </a:rPr>
              <a:t>Thảo</a:t>
            </a:r>
            <a:r>
              <a:rPr lang="en-US" dirty="0">
                <a:sym typeface="+mn-ea"/>
              </a:rPr>
              <a:t> - tranthao121004@gmail.com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D33800-9EF5-458B-9C8B-85636545F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preserve="1" userDrawn="1">
  <p:cSld name="1_Section header">
    <p:bg>
      <p:bgPr>
        <a:solidFill>
          <a:schemeClr val="accent2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defTabSz="1219170">
              <a:buClr>
                <a:srgbClr val="000000"/>
              </a:buClr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 defTabSz="1219170">
                <a:buClr>
                  <a:srgbClr val="000000"/>
                </a:buClr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6" name="Google Shape;26;p3"/>
          <p:cNvSpPr/>
          <p:nvPr/>
        </p:nvSpPr>
        <p:spPr>
          <a:xfrm>
            <a:off x="3551830" y="-52986"/>
            <a:ext cx="8660257" cy="6926579"/>
          </a:xfrm>
          <a:custGeom>
            <a:avLst/>
            <a:gdLst/>
            <a:ahLst/>
            <a:cxnLst/>
            <a:rect l="l" t="t" r="r" b="b"/>
            <a:pathLst>
              <a:path w="8602905" h="6857999" extrusionOk="0">
                <a:moveTo>
                  <a:pt x="2646944" y="4643659"/>
                </a:moveTo>
                <a:cubicBezTo>
                  <a:pt x="5293889" y="4844563"/>
                  <a:pt x="6269259" y="1837203"/>
                  <a:pt x="5619019" y="292883"/>
                </a:cubicBezTo>
                <a:cubicBezTo>
                  <a:pt x="5578961" y="197760"/>
                  <a:pt x="5545857" y="99853"/>
                  <a:pt x="5519504" y="0"/>
                </a:cubicBezTo>
                <a:lnTo>
                  <a:pt x="8602905" y="0"/>
                </a:lnTo>
                <a:lnTo>
                  <a:pt x="8602905" y="6857999"/>
                </a:lnTo>
                <a:lnTo>
                  <a:pt x="91969" y="6857999"/>
                </a:lnTo>
                <a:cubicBezTo>
                  <a:pt x="91969" y="6857999"/>
                  <a:pt x="0" y="4442756"/>
                  <a:pt x="2646944" y="464365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3E994F-4FCF-4A9F-BB15-DF78F9F6B7A0}"/>
              </a:ext>
            </a:extLst>
          </p:cNvPr>
          <p:cNvSpPr txBox="1"/>
          <p:nvPr userDrawn="1"/>
        </p:nvSpPr>
        <p:spPr>
          <a:xfrm>
            <a:off x="3684663" y="6634701"/>
            <a:ext cx="1605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2"/>
                </a:solidFill>
              </a:rPr>
              <a:t>FeistyForwarders_0968120672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9FDBB5-A5A6-4316-8393-3F5017974D4E}"/>
              </a:ext>
            </a:extLst>
          </p:cNvPr>
          <p:cNvSpPr txBox="1"/>
          <p:nvPr userDrawn="1"/>
        </p:nvSpPr>
        <p:spPr>
          <a:xfrm>
            <a:off x="4051885" y="5025030"/>
            <a:ext cx="7976326" cy="171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vi-VN" sz="4800" b="1" i="0" u="none" strike="noStrike" kern="0" cap="none" spc="0" normalizeH="0" baseline="0" noProof="0" dirty="0">
                <a:ln w="19050">
                  <a:solidFill>
                    <a:srgbClr val="D43733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cs typeface="Arial"/>
                <a:sym typeface="Arial"/>
              </a:rPr>
              <a:t>KÍNH TRỌNG</a:t>
            </a:r>
            <a:r>
              <a:rPr kumimoji="0" lang="en-US" sz="4800" b="1" i="0" u="none" strike="noStrike" kern="0" cap="none" spc="0" normalizeH="0" baseline="0" noProof="0" dirty="0">
                <a:ln w="19050">
                  <a:solidFill>
                    <a:srgbClr val="D43733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cs typeface="Arial"/>
                <a:sym typeface="Arial"/>
              </a:rPr>
              <a:t> </a:t>
            </a:r>
            <a:r>
              <a:rPr kumimoji="0" lang="vi-VN" sz="4800" b="1" i="0" u="none" strike="noStrike" kern="0" cap="none" spc="0" normalizeH="0" baseline="0" noProof="0" dirty="0">
                <a:ln w="19050">
                  <a:solidFill>
                    <a:srgbClr val="D43733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cs typeface="Arial"/>
                <a:sym typeface="Arial"/>
              </a:rPr>
              <a:t>THẦY GIÁO, CÔ GIÁO VÀ YÊU QUÝ BẠN BÈ</a:t>
            </a:r>
          </a:p>
        </p:txBody>
      </p:sp>
      <p:sp>
        <p:nvSpPr>
          <p:cNvPr id="27" name="Google Shape;27;p3"/>
          <p:cNvSpPr/>
          <p:nvPr/>
        </p:nvSpPr>
        <p:spPr>
          <a:xfrm>
            <a:off x="-29737" y="0"/>
            <a:ext cx="4328489" cy="1696413"/>
          </a:xfrm>
          <a:custGeom>
            <a:avLst/>
            <a:gdLst>
              <a:gd name="connsiteX0" fmla="*/ 4299824 w 4299824"/>
              <a:gd name="connsiteY0" fmla="*/ 8383 h 2665592"/>
              <a:gd name="connsiteX1" fmla="*/ 1578789 w 4299824"/>
              <a:gd name="connsiteY1" fmla="*/ 586962 h 2665592"/>
              <a:gd name="connsiteX2" fmla="*/ 790955 w 4299824"/>
              <a:gd name="connsiteY2" fmla="*/ 1740259 h 2665592"/>
              <a:gd name="connsiteX3" fmla="*/ 0 w 4299824"/>
              <a:gd name="connsiteY3" fmla="*/ 2655315 h 2665592"/>
              <a:gd name="connsiteX4" fmla="*/ 0 w 4299824"/>
              <a:gd name="connsiteY4" fmla="*/ 0 h 2665592"/>
              <a:gd name="connsiteX5" fmla="*/ 4299824 w 4299824"/>
              <a:gd name="connsiteY5" fmla="*/ 8383 h 2665592"/>
              <a:gd name="connsiteX0" fmla="*/ 4299824 w 4299824"/>
              <a:gd name="connsiteY0" fmla="*/ 8383 h 2665592"/>
              <a:gd name="connsiteX1" fmla="*/ 2798326 w 4299824"/>
              <a:gd name="connsiteY1" fmla="*/ 863596 h 2665592"/>
              <a:gd name="connsiteX2" fmla="*/ 790955 w 4299824"/>
              <a:gd name="connsiteY2" fmla="*/ 1740259 h 2665592"/>
              <a:gd name="connsiteX3" fmla="*/ 0 w 4299824"/>
              <a:gd name="connsiteY3" fmla="*/ 2655315 h 2665592"/>
              <a:gd name="connsiteX4" fmla="*/ 0 w 4299824"/>
              <a:gd name="connsiteY4" fmla="*/ 0 h 2665592"/>
              <a:gd name="connsiteX5" fmla="*/ 4299824 w 4299824"/>
              <a:gd name="connsiteY5" fmla="*/ 8383 h 2665592"/>
              <a:gd name="connsiteX0" fmla="*/ 4299824 w 4299824"/>
              <a:gd name="connsiteY0" fmla="*/ 8383 h 1873529"/>
              <a:gd name="connsiteX1" fmla="*/ 2798326 w 4299824"/>
              <a:gd name="connsiteY1" fmla="*/ 863596 h 1873529"/>
              <a:gd name="connsiteX2" fmla="*/ 790955 w 4299824"/>
              <a:gd name="connsiteY2" fmla="*/ 1740259 h 1873529"/>
              <a:gd name="connsiteX3" fmla="*/ 0 w 4299824"/>
              <a:gd name="connsiteY3" fmla="*/ 1397889 h 1873529"/>
              <a:gd name="connsiteX4" fmla="*/ 0 w 4299824"/>
              <a:gd name="connsiteY4" fmla="*/ 0 h 1873529"/>
              <a:gd name="connsiteX5" fmla="*/ 4299824 w 4299824"/>
              <a:gd name="connsiteY5" fmla="*/ 8383 h 1873529"/>
              <a:gd name="connsiteX0" fmla="*/ 4299824 w 4299824"/>
              <a:gd name="connsiteY0" fmla="*/ 8383 h 1425294"/>
              <a:gd name="connsiteX1" fmla="*/ 2798326 w 4299824"/>
              <a:gd name="connsiteY1" fmla="*/ 863596 h 1425294"/>
              <a:gd name="connsiteX2" fmla="*/ 1211485 w 4299824"/>
              <a:gd name="connsiteY2" fmla="*/ 927124 h 1425294"/>
              <a:gd name="connsiteX3" fmla="*/ 0 w 4299824"/>
              <a:gd name="connsiteY3" fmla="*/ 1397889 h 1425294"/>
              <a:gd name="connsiteX4" fmla="*/ 0 w 4299824"/>
              <a:gd name="connsiteY4" fmla="*/ 0 h 1425294"/>
              <a:gd name="connsiteX5" fmla="*/ 4299824 w 4299824"/>
              <a:gd name="connsiteY5" fmla="*/ 8383 h 1425294"/>
              <a:gd name="connsiteX0" fmla="*/ 4299824 w 4299824"/>
              <a:gd name="connsiteY0" fmla="*/ 8383 h 1425294"/>
              <a:gd name="connsiteX1" fmla="*/ 3126339 w 4299824"/>
              <a:gd name="connsiteY1" fmla="*/ 830065 h 1425294"/>
              <a:gd name="connsiteX2" fmla="*/ 1211485 w 4299824"/>
              <a:gd name="connsiteY2" fmla="*/ 927124 h 1425294"/>
              <a:gd name="connsiteX3" fmla="*/ 0 w 4299824"/>
              <a:gd name="connsiteY3" fmla="*/ 1397889 h 1425294"/>
              <a:gd name="connsiteX4" fmla="*/ 0 w 4299824"/>
              <a:gd name="connsiteY4" fmla="*/ 0 h 1425294"/>
              <a:gd name="connsiteX5" fmla="*/ 4299824 w 4299824"/>
              <a:gd name="connsiteY5" fmla="*/ 8383 h 1425294"/>
              <a:gd name="connsiteX0" fmla="*/ 4299824 w 4299824"/>
              <a:gd name="connsiteY0" fmla="*/ 8383 h 1426105"/>
              <a:gd name="connsiteX1" fmla="*/ 3126339 w 4299824"/>
              <a:gd name="connsiteY1" fmla="*/ 830065 h 1426105"/>
              <a:gd name="connsiteX2" fmla="*/ 1329233 w 4299824"/>
              <a:gd name="connsiteY2" fmla="*/ 935506 h 1426105"/>
              <a:gd name="connsiteX3" fmla="*/ 0 w 4299824"/>
              <a:gd name="connsiteY3" fmla="*/ 1397889 h 1426105"/>
              <a:gd name="connsiteX4" fmla="*/ 0 w 4299824"/>
              <a:gd name="connsiteY4" fmla="*/ 0 h 1426105"/>
              <a:gd name="connsiteX5" fmla="*/ 4299824 w 4299824"/>
              <a:gd name="connsiteY5" fmla="*/ 8383 h 1426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99824" h="1426105" extrusionOk="0">
                <a:moveTo>
                  <a:pt x="4299824" y="8383"/>
                </a:moveTo>
                <a:cubicBezTo>
                  <a:pt x="4299824" y="8383"/>
                  <a:pt x="3621438" y="675544"/>
                  <a:pt x="3126339" y="830065"/>
                </a:cubicBezTo>
                <a:cubicBezTo>
                  <a:pt x="2631240" y="984586"/>
                  <a:pt x="1156873" y="526143"/>
                  <a:pt x="1329233" y="935506"/>
                </a:cubicBezTo>
                <a:cubicBezTo>
                  <a:pt x="1501604" y="1344870"/>
                  <a:pt x="652578" y="1494208"/>
                  <a:pt x="0" y="1397889"/>
                </a:cubicBezTo>
                <a:lnTo>
                  <a:pt x="0" y="0"/>
                </a:lnTo>
                <a:lnTo>
                  <a:pt x="4299824" y="838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8" name="Google Shape;28;p3"/>
          <p:cNvSpPr/>
          <p:nvPr/>
        </p:nvSpPr>
        <p:spPr>
          <a:xfrm>
            <a:off x="222521" y="1482254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41190" y="93323"/>
                </a:moveTo>
                <a:lnTo>
                  <a:pt x="93323" y="93323"/>
                </a:lnTo>
                <a:lnTo>
                  <a:pt x="93323" y="41190"/>
                </a:lnTo>
                <a:cubicBezTo>
                  <a:pt x="93323" y="18436"/>
                  <a:pt x="111770" y="0"/>
                  <a:pt x="134514" y="0"/>
                </a:cubicBezTo>
                <a:cubicBezTo>
                  <a:pt x="157257" y="0"/>
                  <a:pt x="175704" y="18436"/>
                  <a:pt x="175704" y="41190"/>
                </a:cubicBezTo>
                <a:lnTo>
                  <a:pt x="175704" y="93323"/>
                </a:lnTo>
                <a:lnTo>
                  <a:pt x="227837" y="93323"/>
                </a:lnTo>
                <a:cubicBezTo>
                  <a:pt x="250581" y="93323"/>
                  <a:pt x="269028" y="111759"/>
                  <a:pt x="269028" y="134514"/>
                </a:cubicBezTo>
                <a:cubicBezTo>
                  <a:pt x="269028" y="157268"/>
                  <a:pt x="250581" y="175704"/>
                  <a:pt x="227837" y="175704"/>
                </a:cubicBezTo>
                <a:lnTo>
                  <a:pt x="175704" y="175704"/>
                </a:lnTo>
                <a:lnTo>
                  <a:pt x="175704" y="227816"/>
                </a:lnTo>
                <a:cubicBezTo>
                  <a:pt x="175704" y="250581"/>
                  <a:pt x="157257" y="269017"/>
                  <a:pt x="134514" y="269017"/>
                </a:cubicBezTo>
                <a:cubicBezTo>
                  <a:pt x="111770" y="269017"/>
                  <a:pt x="93323" y="250581"/>
                  <a:pt x="93323" y="227816"/>
                </a:cubicBezTo>
                <a:lnTo>
                  <a:pt x="93323" y="175704"/>
                </a:lnTo>
                <a:lnTo>
                  <a:pt x="41190" y="175704"/>
                </a:lnTo>
                <a:cubicBezTo>
                  <a:pt x="18446" y="175704"/>
                  <a:pt x="0" y="157268"/>
                  <a:pt x="0" y="134514"/>
                </a:cubicBezTo>
                <a:cubicBezTo>
                  <a:pt x="0" y="111759"/>
                  <a:pt x="18446" y="93323"/>
                  <a:pt x="41190" y="93323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9" name="Google Shape;29;p3"/>
          <p:cNvSpPr/>
          <p:nvPr/>
        </p:nvSpPr>
        <p:spPr>
          <a:xfrm>
            <a:off x="6678923" y="5690705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227837" y="93323"/>
                </a:moveTo>
                <a:lnTo>
                  <a:pt x="175704" y="93323"/>
                </a:lnTo>
                <a:lnTo>
                  <a:pt x="175704" y="41190"/>
                </a:lnTo>
                <a:cubicBezTo>
                  <a:pt x="175704" y="18436"/>
                  <a:pt x="157257" y="0"/>
                  <a:pt x="134514" y="0"/>
                </a:cubicBezTo>
                <a:cubicBezTo>
                  <a:pt x="111770" y="0"/>
                  <a:pt x="93323" y="18436"/>
                  <a:pt x="93323" y="41190"/>
                </a:cubicBezTo>
                <a:lnTo>
                  <a:pt x="93323" y="93323"/>
                </a:lnTo>
                <a:lnTo>
                  <a:pt x="41190" y="93323"/>
                </a:lnTo>
                <a:cubicBezTo>
                  <a:pt x="18446" y="93323"/>
                  <a:pt x="0" y="111759"/>
                  <a:pt x="0" y="134514"/>
                </a:cubicBezTo>
                <a:cubicBezTo>
                  <a:pt x="0" y="157268"/>
                  <a:pt x="18446" y="175704"/>
                  <a:pt x="41190" y="175704"/>
                </a:cubicBezTo>
                <a:lnTo>
                  <a:pt x="93323" y="175704"/>
                </a:lnTo>
                <a:lnTo>
                  <a:pt x="93323" y="227827"/>
                </a:lnTo>
                <a:cubicBezTo>
                  <a:pt x="93323" y="250581"/>
                  <a:pt x="111770" y="269017"/>
                  <a:pt x="134514" y="269017"/>
                </a:cubicBezTo>
                <a:cubicBezTo>
                  <a:pt x="157257" y="269017"/>
                  <a:pt x="175704" y="250581"/>
                  <a:pt x="175704" y="227827"/>
                </a:cubicBezTo>
                <a:lnTo>
                  <a:pt x="175704" y="175704"/>
                </a:lnTo>
                <a:lnTo>
                  <a:pt x="227837" y="175704"/>
                </a:lnTo>
                <a:cubicBezTo>
                  <a:pt x="250581" y="175704"/>
                  <a:pt x="269028" y="157268"/>
                  <a:pt x="269028" y="134514"/>
                </a:cubicBezTo>
                <a:cubicBezTo>
                  <a:pt x="269028" y="111759"/>
                  <a:pt x="250581" y="93323"/>
                  <a:pt x="227837" y="9332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0" name="Google Shape;30;p3"/>
          <p:cNvSpPr/>
          <p:nvPr/>
        </p:nvSpPr>
        <p:spPr>
          <a:xfrm>
            <a:off x="10659454" y="5555748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227837" y="93323"/>
                </a:moveTo>
                <a:lnTo>
                  <a:pt x="175704" y="93323"/>
                </a:lnTo>
                <a:lnTo>
                  <a:pt x="175704" y="41190"/>
                </a:lnTo>
                <a:cubicBezTo>
                  <a:pt x="175704" y="18436"/>
                  <a:pt x="157257" y="0"/>
                  <a:pt x="134514" y="0"/>
                </a:cubicBezTo>
                <a:cubicBezTo>
                  <a:pt x="111770" y="0"/>
                  <a:pt x="93323" y="18436"/>
                  <a:pt x="93323" y="41190"/>
                </a:cubicBezTo>
                <a:lnTo>
                  <a:pt x="93323" y="93323"/>
                </a:lnTo>
                <a:lnTo>
                  <a:pt x="41190" y="93323"/>
                </a:lnTo>
                <a:cubicBezTo>
                  <a:pt x="18446" y="93323"/>
                  <a:pt x="0" y="111759"/>
                  <a:pt x="0" y="134514"/>
                </a:cubicBezTo>
                <a:cubicBezTo>
                  <a:pt x="0" y="157268"/>
                  <a:pt x="18446" y="175704"/>
                  <a:pt x="41190" y="175704"/>
                </a:cubicBezTo>
                <a:lnTo>
                  <a:pt x="93323" y="175704"/>
                </a:lnTo>
                <a:lnTo>
                  <a:pt x="93323" y="227827"/>
                </a:lnTo>
                <a:cubicBezTo>
                  <a:pt x="93323" y="250581"/>
                  <a:pt x="111770" y="269017"/>
                  <a:pt x="134514" y="269017"/>
                </a:cubicBezTo>
                <a:cubicBezTo>
                  <a:pt x="157257" y="269017"/>
                  <a:pt x="175704" y="250581"/>
                  <a:pt x="175704" y="227827"/>
                </a:cubicBezTo>
                <a:lnTo>
                  <a:pt x="175704" y="175704"/>
                </a:lnTo>
                <a:lnTo>
                  <a:pt x="227837" y="175704"/>
                </a:lnTo>
                <a:cubicBezTo>
                  <a:pt x="250581" y="175704"/>
                  <a:pt x="269028" y="157268"/>
                  <a:pt x="269028" y="134514"/>
                </a:cubicBezTo>
                <a:cubicBezTo>
                  <a:pt x="269028" y="111759"/>
                  <a:pt x="250581" y="93323"/>
                  <a:pt x="227837" y="9332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1" name="Google Shape;31;p3"/>
          <p:cNvSpPr/>
          <p:nvPr/>
        </p:nvSpPr>
        <p:spPr>
          <a:xfrm>
            <a:off x="2886979" y="546337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227837" y="93323"/>
                </a:moveTo>
                <a:lnTo>
                  <a:pt x="175704" y="93323"/>
                </a:lnTo>
                <a:lnTo>
                  <a:pt x="175704" y="41190"/>
                </a:lnTo>
                <a:cubicBezTo>
                  <a:pt x="175704" y="18436"/>
                  <a:pt x="157257" y="0"/>
                  <a:pt x="134514" y="0"/>
                </a:cubicBezTo>
                <a:cubicBezTo>
                  <a:pt x="111770" y="0"/>
                  <a:pt x="93323" y="18436"/>
                  <a:pt x="93323" y="41190"/>
                </a:cubicBezTo>
                <a:lnTo>
                  <a:pt x="93323" y="93323"/>
                </a:lnTo>
                <a:lnTo>
                  <a:pt x="41190" y="93323"/>
                </a:lnTo>
                <a:cubicBezTo>
                  <a:pt x="18446" y="93323"/>
                  <a:pt x="0" y="111759"/>
                  <a:pt x="0" y="134514"/>
                </a:cubicBezTo>
                <a:cubicBezTo>
                  <a:pt x="0" y="157268"/>
                  <a:pt x="18446" y="175704"/>
                  <a:pt x="41190" y="175704"/>
                </a:cubicBezTo>
                <a:lnTo>
                  <a:pt x="93323" y="175704"/>
                </a:lnTo>
                <a:lnTo>
                  <a:pt x="93323" y="227827"/>
                </a:lnTo>
                <a:cubicBezTo>
                  <a:pt x="93323" y="250581"/>
                  <a:pt x="111770" y="269017"/>
                  <a:pt x="134514" y="269017"/>
                </a:cubicBezTo>
                <a:cubicBezTo>
                  <a:pt x="157257" y="269017"/>
                  <a:pt x="175704" y="250581"/>
                  <a:pt x="175704" y="227827"/>
                </a:cubicBezTo>
                <a:lnTo>
                  <a:pt x="175704" y="175704"/>
                </a:lnTo>
                <a:lnTo>
                  <a:pt x="227837" y="175704"/>
                </a:lnTo>
                <a:cubicBezTo>
                  <a:pt x="250570" y="175704"/>
                  <a:pt x="269028" y="157268"/>
                  <a:pt x="269028" y="134514"/>
                </a:cubicBezTo>
                <a:cubicBezTo>
                  <a:pt x="269028" y="111759"/>
                  <a:pt x="250570" y="93323"/>
                  <a:pt x="227837" y="93323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2" name="Google Shape;32;p3"/>
          <p:cNvSpPr/>
          <p:nvPr/>
        </p:nvSpPr>
        <p:spPr>
          <a:xfrm>
            <a:off x="6945786" y="546337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227837" y="93323"/>
                </a:moveTo>
                <a:lnTo>
                  <a:pt x="175704" y="93323"/>
                </a:lnTo>
                <a:lnTo>
                  <a:pt x="175704" y="41190"/>
                </a:lnTo>
                <a:cubicBezTo>
                  <a:pt x="175704" y="18436"/>
                  <a:pt x="157257" y="0"/>
                  <a:pt x="134514" y="0"/>
                </a:cubicBezTo>
                <a:cubicBezTo>
                  <a:pt x="111770" y="0"/>
                  <a:pt x="93323" y="18436"/>
                  <a:pt x="93323" y="41190"/>
                </a:cubicBezTo>
                <a:lnTo>
                  <a:pt x="93323" y="93323"/>
                </a:lnTo>
                <a:lnTo>
                  <a:pt x="41190" y="93323"/>
                </a:lnTo>
                <a:cubicBezTo>
                  <a:pt x="18446" y="93323"/>
                  <a:pt x="0" y="111759"/>
                  <a:pt x="0" y="134514"/>
                </a:cubicBezTo>
                <a:cubicBezTo>
                  <a:pt x="0" y="157268"/>
                  <a:pt x="18446" y="175704"/>
                  <a:pt x="41190" y="175704"/>
                </a:cubicBezTo>
                <a:lnTo>
                  <a:pt x="93323" y="175704"/>
                </a:lnTo>
                <a:lnTo>
                  <a:pt x="93323" y="227827"/>
                </a:lnTo>
                <a:cubicBezTo>
                  <a:pt x="93323" y="250581"/>
                  <a:pt x="111770" y="269017"/>
                  <a:pt x="134514" y="269017"/>
                </a:cubicBezTo>
                <a:cubicBezTo>
                  <a:pt x="157257" y="269017"/>
                  <a:pt x="175704" y="250581"/>
                  <a:pt x="175704" y="227827"/>
                </a:cubicBezTo>
                <a:lnTo>
                  <a:pt x="175704" y="175704"/>
                </a:lnTo>
                <a:lnTo>
                  <a:pt x="227837" y="175704"/>
                </a:lnTo>
                <a:cubicBezTo>
                  <a:pt x="250581" y="175704"/>
                  <a:pt x="269028" y="157268"/>
                  <a:pt x="269028" y="134514"/>
                </a:cubicBezTo>
                <a:cubicBezTo>
                  <a:pt x="269028" y="111759"/>
                  <a:pt x="250581" y="93323"/>
                  <a:pt x="227837" y="93323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3" name="Google Shape;33;p3"/>
          <p:cNvSpPr/>
          <p:nvPr/>
        </p:nvSpPr>
        <p:spPr>
          <a:xfrm>
            <a:off x="476872" y="4295305"/>
            <a:ext cx="340877" cy="214569"/>
          </a:xfrm>
          <a:custGeom>
            <a:avLst/>
            <a:gdLst/>
            <a:ahLst/>
            <a:cxnLst/>
            <a:rect l="l" t="t" r="r" b="b"/>
            <a:pathLst>
              <a:path w="340878" h="213857" extrusionOk="0">
                <a:moveTo>
                  <a:pt x="0" y="147383"/>
                </a:moveTo>
                <a:cubicBezTo>
                  <a:pt x="0" y="114702"/>
                  <a:pt x="23706" y="87460"/>
                  <a:pt x="54821" y="81957"/>
                </a:cubicBezTo>
                <a:cubicBezTo>
                  <a:pt x="66082" y="34692"/>
                  <a:pt x="108510" y="0"/>
                  <a:pt x="158834" y="0"/>
                </a:cubicBezTo>
                <a:cubicBezTo>
                  <a:pt x="193749" y="0"/>
                  <a:pt x="225710" y="16668"/>
                  <a:pt x="245617" y="44428"/>
                </a:cubicBezTo>
                <a:cubicBezTo>
                  <a:pt x="249015" y="44005"/>
                  <a:pt x="252423" y="43793"/>
                  <a:pt x="255852" y="43793"/>
                </a:cubicBezTo>
                <a:cubicBezTo>
                  <a:pt x="302736" y="43793"/>
                  <a:pt x="340878" y="81946"/>
                  <a:pt x="340878" y="128820"/>
                </a:cubicBezTo>
                <a:cubicBezTo>
                  <a:pt x="340878" y="175704"/>
                  <a:pt x="302736" y="213857"/>
                  <a:pt x="255852" y="213857"/>
                </a:cubicBezTo>
                <a:lnTo>
                  <a:pt x="66463" y="213857"/>
                </a:lnTo>
                <a:cubicBezTo>
                  <a:pt x="29813" y="213857"/>
                  <a:pt x="0" y="184033"/>
                  <a:pt x="0" y="147383"/>
                </a:cubicBezTo>
                <a:close/>
                <a:moveTo>
                  <a:pt x="242188" y="88413"/>
                </a:moveTo>
                <a:lnTo>
                  <a:pt x="224800" y="94276"/>
                </a:lnTo>
                <a:lnTo>
                  <a:pt x="216534" y="77893"/>
                </a:lnTo>
                <a:cubicBezTo>
                  <a:pt x="205464" y="55954"/>
                  <a:pt x="183356" y="42333"/>
                  <a:pt x="158834" y="42333"/>
                </a:cubicBezTo>
                <a:cubicBezTo>
                  <a:pt x="124354" y="42333"/>
                  <a:pt x="96011" y="69278"/>
                  <a:pt x="94318" y="103684"/>
                </a:cubicBezTo>
                <a:lnTo>
                  <a:pt x="93165" y="127052"/>
                </a:lnTo>
                <a:lnTo>
                  <a:pt x="70019" y="123570"/>
                </a:lnTo>
                <a:cubicBezTo>
                  <a:pt x="68865" y="123401"/>
                  <a:pt x="67680" y="123264"/>
                  <a:pt x="66463" y="123264"/>
                </a:cubicBezTo>
                <a:cubicBezTo>
                  <a:pt x="53160" y="123264"/>
                  <a:pt x="42333" y="134080"/>
                  <a:pt x="42333" y="147383"/>
                </a:cubicBezTo>
                <a:cubicBezTo>
                  <a:pt x="42333" y="160697"/>
                  <a:pt x="53160" y="171524"/>
                  <a:pt x="66463" y="171524"/>
                </a:cubicBezTo>
                <a:lnTo>
                  <a:pt x="255852" y="171524"/>
                </a:lnTo>
                <a:cubicBezTo>
                  <a:pt x="279389" y="171524"/>
                  <a:pt x="298545" y="152368"/>
                  <a:pt x="298545" y="128820"/>
                </a:cubicBezTo>
                <a:cubicBezTo>
                  <a:pt x="298545" y="105282"/>
                  <a:pt x="279389" y="86127"/>
                  <a:pt x="255852" y="86127"/>
                </a:cubicBezTo>
                <a:cubicBezTo>
                  <a:pt x="251280" y="86127"/>
                  <a:pt x="246686" y="86889"/>
                  <a:pt x="242188" y="88413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4" name="Google Shape;34;p3"/>
          <p:cNvSpPr/>
          <p:nvPr/>
        </p:nvSpPr>
        <p:spPr>
          <a:xfrm>
            <a:off x="9437727" y="5960618"/>
            <a:ext cx="392493" cy="247063"/>
          </a:xfrm>
          <a:custGeom>
            <a:avLst/>
            <a:gdLst/>
            <a:ahLst/>
            <a:cxnLst/>
            <a:rect l="l" t="t" r="r" b="b"/>
            <a:pathLst>
              <a:path w="392493" h="246242" extrusionOk="0">
                <a:moveTo>
                  <a:pt x="0" y="169714"/>
                </a:moveTo>
                <a:cubicBezTo>
                  <a:pt x="0" y="132079"/>
                  <a:pt x="27294" y="100710"/>
                  <a:pt x="63129" y="94371"/>
                </a:cubicBezTo>
                <a:cubicBezTo>
                  <a:pt x="76094" y="39952"/>
                  <a:pt x="124936" y="0"/>
                  <a:pt x="182890" y="0"/>
                </a:cubicBezTo>
                <a:cubicBezTo>
                  <a:pt x="223086" y="0"/>
                  <a:pt x="259884" y="19198"/>
                  <a:pt x="282807" y="51159"/>
                </a:cubicBezTo>
                <a:cubicBezTo>
                  <a:pt x="286723" y="50672"/>
                  <a:pt x="290650" y="50440"/>
                  <a:pt x="294587" y="50440"/>
                </a:cubicBezTo>
                <a:cubicBezTo>
                  <a:pt x="348572" y="50440"/>
                  <a:pt x="392493" y="94360"/>
                  <a:pt x="392493" y="148335"/>
                </a:cubicBezTo>
                <a:cubicBezTo>
                  <a:pt x="392493" y="202321"/>
                  <a:pt x="348572" y="246242"/>
                  <a:pt x="294587" y="246242"/>
                </a:cubicBezTo>
                <a:lnTo>
                  <a:pt x="76528" y="246242"/>
                </a:lnTo>
                <a:cubicBezTo>
                  <a:pt x="34332" y="246242"/>
                  <a:pt x="0" y="211910"/>
                  <a:pt x="0" y="169714"/>
                </a:cubicBezTo>
                <a:close/>
                <a:moveTo>
                  <a:pt x="278860" y="101811"/>
                </a:moveTo>
                <a:lnTo>
                  <a:pt x="258847" y="108553"/>
                </a:lnTo>
                <a:lnTo>
                  <a:pt x="249322" y="89693"/>
                </a:lnTo>
                <a:cubicBezTo>
                  <a:pt x="236579" y="64431"/>
                  <a:pt x="211126" y="48746"/>
                  <a:pt x="182890" y="48746"/>
                </a:cubicBezTo>
                <a:cubicBezTo>
                  <a:pt x="143181" y="48746"/>
                  <a:pt x="110553" y="79777"/>
                  <a:pt x="108595" y="119401"/>
                </a:cubicBezTo>
                <a:lnTo>
                  <a:pt x="107283" y="146303"/>
                </a:lnTo>
                <a:lnTo>
                  <a:pt x="80623" y="142292"/>
                </a:lnTo>
                <a:cubicBezTo>
                  <a:pt x="79290" y="142091"/>
                  <a:pt x="77925" y="141943"/>
                  <a:pt x="76528" y="141943"/>
                </a:cubicBezTo>
                <a:cubicBezTo>
                  <a:pt x="61213" y="141943"/>
                  <a:pt x="48746" y="154400"/>
                  <a:pt x="48746" y="169714"/>
                </a:cubicBezTo>
                <a:cubicBezTo>
                  <a:pt x="48746" y="185038"/>
                  <a:pt x="61213" y="197506"/>
                  <a:pt x="76528" y="197506"/>
                </a:cubicBezTo>
                <a:lnTo>
                  <a:pt x="294587" y="197506"/>
                </a:lnTo>
                <a:cubicBezTo>
                  <a:pt x="321690" y="197506"/>
                  <a:pt x="343746" y="175450"/>
                  <a:pt x="343746" y="148335"/>
                </a:cubicBezTo>
                <a:cubicBezTo>
                  <a:pt x="343746" y="121232"/>
                  <a:pt x="321690" y="99176"/>
                  <a:pt x="294587" y="99176"/>
                </a:cubicBezTo>
                <a:cubicBezTo>
                  <a:pt x="289337" y="99176"/>
                  <a:pt x="284046" y="100054"/>
                  <a:pt x="278860" y="1018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5" name="Google Shape;35;p3"/>
          <p:cNvSpPr/>
          <p:nvPr/>
        </p:nvSpPr>
        <p:spPr>
          <a:xfrm>
            <a:off x="11010573" y="3125451"/>
            <a:ext cx="392483" cy="247063"/>
          </a:xfrm>
          <a:custGeom>
            <a:avLst/>
            <a:gdLst/>
            <a:ahLst/>
            <a:cxnLst/>
            <a:rect l="l" t="t" r="r" b="b"/>
            <a:pathLst>
              <a:path w="392482" h="246242" extrusionOk="0">
                <a:moveTo>
                  <a:pt x="0" y="169714"/>
                </a:moveTo>
                <a:cubicBezTo>
                  <a:pt x="0" y="132079"/>
                  <a:pt x="27294" y="100710"/>
                  <a:pt x="63129" y="94371"/>
                </a:cubicBezTo>
                <a:cubicBezTo>
                  <a:pt x="76094" y="39952"/>
                  <a:pt x="124936" y="0"/>
                  <a:pt x="182879" y="0"/>
                </a:cubicBezTo>
                <a:cubicBezTo>
                  <a:pt x="223086" y="0"/>
                  <a:pt x="259884" y="19198"/>
                  <a:pt x="282807" y="51159"/>
                </a:cubicBezTo>
                <a:cubicBezTo>
                  <a:pt x="286723" y="50672"/>
                  <a:pt x="290639" y="50440"/>
                  <a:pt x="294587" y="50440"/>
                </a:cubicBezTo>
                <a:cubicBezTo>
                  <a:pt x="348572" y="50440"/>
                  <a:pt x="392482" y="94360"/>
                  <a:pt x="392482" y="148335"/>
                </a:cubicBezTo>
                <a:cubicBezTo>
                  <a:pt x="392482" y="202321"/>
                  <a:pt x="348572" y="246242"/>
                  <a:pt x="294587" y="246242"/>
                </a:cubicBezTo>
                <a:lnTo>
                  <a:pt x="76528" y="246242"/>
                </a:lnTo>
                <a:cubicBezTo>
                  <a:pt x="34332" y="246242"/>
                  <a:pt x="0" y="211910"/>
                  <a:pt x="0" y="169714"/>
                </a:cubicBezTo>
                <a:close/>
                <a:moveTo>
                  <a:pt x="278860" y="101811"/>
                </a:moveTo>
                <a:lnTo>
                  <a:pt x="258836" y="108553"/>
                </a:lnTo>
                <a:lnTo>
                  <a:pt x="249322" y="89693"/>
                </a:lnTo>
                <a:cubicBezTo>
                  <a:pt x="236579" y="64431"/>
                  <a:pt x="211126" y="48746"/>
                  <a:pt x="182879" y="48746"/>
                </a:cubicBezTo>
                <a:cubicBezTo>
                  <a:pt x="143181" y="48746"/>
                  <a:pt x="110542" y="79777"/>
                  <a:pt x="108595" y="119401"/>
                </a:cubicBezTo>
                <a:lnTo>
                  <a:pt x="107272" y="146303"/>
                </a:lnTo>
                <a:lnTo>
                  <a:pt x="80623" y="142292"/>
                </a:lnTo>
                <a:cubicBezTo>
                  <a:pt x="79290" y="142091"/>
                  <a:pt x="77925" y="141943"/>
                  <a:pt x="76528" y="141943"/>
                </a:cubicBezTo>
                <a:cubicBezTo>
                  <a:pt x="61213" y="141943"/>
                  <a:pt x="48746" y="154400"/>
                  <a:pt x="48746" y="169714"/>
                </a:cubicBezTo>
                <a:cubicBezTo>
                  <a:pt x="48746" y="185038"/>
                  <a:pt x="61213" y="197506"/>
                  <a:pt x="76528" y="197506"/>
                </a:cubicBezTo>
                <a:lnTo>
                  <a:pt x="294587" y="197506"/>
                </a:lnTo>
                <a:cubicBezTo>
                  <a:pt x="321690" y="197506"/>
                  <a:pt x="343746" y="175450"/>
                  <a:pt x="343746" y="148335"/>
                </a:cubicBezTo>
                <a:cubicBezTo>
                  <a:pt x="343746" y="121232"/>
                  <a:pt x="321690" y="99176"/>
                  <a:pt x="294587" y="99176"/>
                </a:cubicBezTo>
                <a:cubicBezTo>
                  <a:pt x="289327" y="99176"/>
                  <a:pt x="284035" y="100054"/>
                  <a:pt x="278860" y="1018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6" name="Google Shape;36;p3"/>
          <p:cNvSpPr/>
          <p:nvPr/>
        </p:nvSpPr>
        <p:spPr>
          <a:xfrm>
            <a:off x="3714427" y="103878"/>
            <a:ext cx="584325" cy="367828"/>
          </a:xfrm>
          <a:custGeom>
            <a:avLst/>
            <a:gdLst/>
            <a:ahLst/>
            <a:cxnLst/>
            <a:rect l="l" t="t" r="r" b="b"/>
            <a:pathLst>
              <a:path w="584326" h="366606" extrusionOk="0">
                <a:moveTo>
                  <a:pt x="0" y="220842"/>
                </a:moveTo>
                <a:cubicBezTo>
                  <a:pt x="0" y="140483"/>
                  <a:pt x="65404" y="75088"/>
                  <a:pt x="145764" y="75088"/>
                </a:cubicBezTo>
                <a:cubicBezTo>
                  <a:pt x="151627" y="75088"/>
                  <a:pt x="157469" y="75437"/>
                  <a:pt x="163300" y="76168"/>
                </a:cubicBezTo>
                <a:cubicBezTo>
                  <a:pt x="197410" y="28596"/>
                  <a:pt x="252190" y="0"/>
                  <a:pt x="312049" y="0"/>
                </a:cubicBezTo>
                <a:cubicBezTo>
                  <a:pt x="398335" y="0"/>
                  <a:pt x="471042" y="59478"/>
                  <a:pt x="490336" y="140493"/>
                </a:cubicBezTo>
                <a:cubicBezTo>
                  <a:pt x="543686" y="149955"/>
                  <a:pt x="584326" y="196659"/>
                  <a:pt x="584326" y="252666"/>
                </a:cubicBezTo>
                <a:cubicBezTo>
                  <a:pt x="584326" y="315489"/>
                  <a:pt x="533209" y="366606"/>
                  <a:pt x="470386" y="366606"/>
                </a:cubicBezTo>
                <a:lnTo>
                  <a:pt x="145764" y="366606"/>
                </a:lnTo>
                <a:cubicBezTo>
                  <a:pt x="65404" y="366606"/>
                  <a:pt x="0" y="301212"/>
                  <a:pt x="0" y="220842"/>
                </a:cubicBezTo>
                <a:close/>
                <a:moveTo>
                  <a:pt x="464311" y="211846"/>
                </a:moveTo>
                <a:lnTo>
                  <a:pt x="424624" y="217826"/>
                </a:lnTo>
                <a:lnTo>
                  <a:pt x="422645" y="177757"/>
                </a:lnTo>
                <a:cubicBezTo>
                  <a:pt x="419756" y="118776"/>
                  <a:pt x="371178" y="72569"/>
                  <a:pt x="312049" y="72569"/>
                </a:cubicBezTo>
                <a:cubicBezTo>
                  <a:pt x="270012" y="72569"/>
                  <a:pt x="232113" y="95916"/>
                  <a:pt x="213158" y="133519"/>
                </a:cubicBezTo>
                <a:lnTo>
                  <a:pt x="198987" y="161596"/>
                </a:lnTo>
                <a:lnTo>
                  <a:pt x="169185" y="151574"/>
                </a:lnTo>
                <a:cubicBezTo>
                  <a:pt x="161459" y="148970"/>
                  <a:pt x="153574" y="147658"/>
                  <a:pt x="145764" y="147658"/>
                </a:cubicBezTo>
                <a:cubicBezTo>
                  <a:pt x="105399" y="147658"/>
                  <a:pt x="72569" y="180488"/>
                  <a:pt x="72569" y="220842"/>
                </a:cubicBezTo>
                <a:cubicBezTo>
                  <a:pt x="72569" y="261207"/>
                  <a:pt x="105399" y="294036"/>
                  <a:pt x="145764" y="294036"/>
                </a:cubicBezTo>
                <a:lnTo>
                  <a:pt x="470386" y="294036"/>
                </a:lnTo>
                <a:cubicBezTo>
                  <a:pt x="493204" y="294036"/>
                  <a:pt x="511757" y="275484"/>
                  <a:pt x="511757" y="252666"/>
                </a:cubicBezTo>
                <a:cubicBezTo>
                  <a:pt x="511757" y="229859"/>
                  <a:pt x="493204" y="211317"/>
                  <a:pt x="470386" y="211317"/>
                </a:cubicBezTo>
                <a:cubicBezTo>
                  <a:pt x="468312" y="211317"/>
                  <a:pt x="466291" y="211539"/>
                  <a:pt x="464311" y="211846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9" name="Google Shape;39;p3"/>
          <p:cNvSpPr/>
          <p:nvPr/>
        </p:nvSpPr>
        <p:spPr>
          <a:xfrm>
            <a:off x="2410402" y="6266196"/>
            <a:ext cx="269028" cy="269913"/>
          </a:xfrm>
          <a:custGeom>
            <a:avLst/>
            <a:gdLst/>
            <a:ahLst/>
            <a:cxnLst/>
            <a:rect l="l" t="t" r="r" b="b"/>
            <a:pathLst>
              <a:path w="269028" h="269017" extrusionOk="0">
                <a:moveTo>
                  <a:pt x="227837" y="93323"/>
                </a:moveTo>
                <a:lnTo>
                  <a:pt x="175704" y="93323"/>
                </a:lnTo>
                <a:lnTo>
                  <a:pt x="175704" y="41190"/>
                </a:lnTo>
                <a:cubicBezTo>
                  <a:pt x="175704" y="18436"/>
                  <a:pt x="157257" y="0"/>
                  <a:pt x="134514" y="0"/>
                </a:cubicBezTo>
                <a:cubicBezTo>
                  <a:pt x="111770" y="0"/>
                  <a:pt x="93323" y="18436"/>
                  <a:pt x="93323" y="41190"/>
                </a:cubicBezTo>
                <a:lnTo>
                  <a:pt x="93323" y="93323"/>
                </a:lnTo>
                <a:lnTo>
                  <a:pt x="41190" y="93323"/>
                </a:lnTo>
                <a:cubicBezTo>
                  <a:pt x="18446" y="93323"/>
                  <a:pt x="0" y="111759"/>
                  <a:pt x="0" y="134514"/>
                </a:cubicBezTo>
                <a:cubicBezTo>
                  <a:pt x="0" y="157268"/>
                  <a:pt x="18446" y="175704"/>
                  <a:pt x="41190" y="175704"/>
                </a:cubicBezTo>
                <a:lnTo>
                  <a:pt x="93323" y="175704"/>
                </a:lnTo>
                <a:lnTo>
                  <a:pt x="93323" y="227827"/>
                </a:lnTo>
                <a:cubicBezTo>
                  <a:pt x="93323" y="250581"/>
                  <a:pt x="111770" y="269017"/>
                  <a:pt x="134514" y="269017"/>
                </a:cubicBezTo>
                <a:cubicBezTo>
                  <a:pt x="157257" y="269017"/>
                  <a:pt x="175704" y="250581"/>
                  <a:pt x="175704" y="227827"/>
                </a:cubicBezTo>
                <a:lnTo>
                  <a:pt x="175704" y="175704"/>
                </a:lnTo>
                <a:lnTo>
                  <a:pt x="227837" y="175704"/>
                </a:lnTo>
                <a:cubicBezTo>
                  <a:pt x="250581" y="175704"/>
                  <a:pt x="269028" y="157268"/>
                  <a:pt x="269028" y="134514"/>
                </a:cubicBezTo>
                <a:cubicBezTo>
                  <a:pt x="269028" y="111759"/>
                  <a:pt x="250581" y="93323"/>
                  <a:pt x="227837" y="93323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C00000"/>
            </a:solidFill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0" name="Google Shape;40;p3"/>
          <p:cNvSpPr/>
          <p:nvPr/>
        </p:nvSpPr>
        <p:spPr>
          <a:xfrm>
            <a:off x="4178295" y="6266196"/>
            <a:ext cx="340877" cy="214569"/>
          </a:xfrm>
          <a:custGeom>
            <a:avLst/>
            <a:gdLst/>
            <a:ahLst/>
            <a:cxnLst/>
            <a:rect l="l" t="t" r="r" b="b"/>
            <a:pathLst>
              <a:path w="340878" h="213857" extrusionOk="0">
                <a:moveTo>
                  <a:pt x="0" y="147383"/>
                </a:moveTo>
                <a:cubicBezTo>
                  <a:pt x="0" y="114702"/>
                  <a:pt x="23706" y="87460"/>
                  <a:pt x="54821" y="81957"/>
                </a:cubicBezTo>
                <a:cubicBezTo>
                  <a:pt x="66082" y="34692"/>
                  <a:pt x="108510" y="0"/>
                  <a:pt x="158834" y="0"/>
                </a:cubicBezTo>
                <a:cubicBezTo>
                  <a:pt x="193749" y="0"/>
                  <a:pt x="225710" y="16668"/>
                  <a:pt x="245617" y="44428"/>
                </a:cubicBezTo>
                <a:cubicBezTo>
                  <a:pt x="249015" y="44005"/>
                  <a:pt x="252423" y="43793"/>
                  <a:pt x="255852" y="43793"/>
                </a:cubicBezTo>
                <a:cubicBezTo>
                  <a:pt x="302736" y="43793"/>
                  <a:pt x="340878" y="81946"/>
                  <a:pt x="340878" y="128820"/>
                </a:cubicBezTo>
                <a:cubicBezTo>
                  <a:pt x="340878" y="175704"/>
                  <a:pt x="302736" y="213857"/>
                  <a:pt x="255852" y="213857"/>
                </a:cubicBezTo>
                <a:lnTo>
                  <a:pt x="66463" y="213857"/>
                </a:lnTo>
                <a:cubicBezTo>
                  <a:pt x="29813" y="213857"/>
                  <a:pt x="0" y="184033"/>
                  <a:pt x="0" y="147383"/>
                </a:cubicBezTo>
                <a:close/>
                <a:moveTo>
                  <a:pt x="242188" y="88413"/>
                </a:moveTo>
                <a:lnTo>
                  <a:pt x="224800" y="94276"/>
                </a:lnTo>
                <a:lnTo>
                  <a:pt x="216534" y="77893"/>
                </a:lnTo>
                <a:cubicBezTo>
                  <a:pt x="205464" y="55954"/>
                  <a:pt x="183356" y="42333"/>
                  <a:pt x="158834" y="42333"/>
                </a:cubicBezTo>
                <a:cubicBezTo>
                  <a:pt x="124354" y="42333"/>
                  <a:pt x="96011" y="69278"/>
                  <a:pt x="94318" y="103684"/>
                </a:cubicBezTo>
                <a:lnTo>
                  <a:pt x="93165" y="127052"/>
                </a:lnTo>
                <a:lnTo>
                  <a:pt x="70019" y="123570"/>
                </a:lnTo>
                <a:cubicBezTo>
                  <a:pt x="68865" y="123401"/>
                  <a:pt x="67680" y="123264"/>
                  <a:pt x="66463" y="123264"/>
                </a:cubicBezTo>
                <a:cubicBezTo>
                  <a:pt x="53160" y="123264"/>
                  <a:pt x="42333" y="134080"/>
                  <a:pt x="42333" y="147383"/>
                </a:cubicBezTo>
                <a:cubicBezTo>
                  <a:pt x="42333" y="160697"/>
                  <a:pt x="53160" y="171524"/>
                  <a:pt x="66463" y="171524"/>
                </a:cubicBezTo>
                <a:lnTo>
                  <a:pt x="255852" y="171524"/>
                </a:lnTo>
                <a:cubicBezTo>
                  <a:pt x="279389" y="171524"/>
                  <a:pt x="298545" y="152368"/>
                  <a:pt x="298545" y="128820"/>
                </a:cubicBezTo>
                <a:cubicBezTo>
                  <a:pt x="298545" y="105282"/>
                  <a:pt x="279389" y="86127"/>
                  <a:pt x="255852" y="86127"/>
                </a:cubicBezTo>
                <a:cubicBezTo>
                  <a:pt x="251280" y="86127"/>
                  <a:pt x="246686" y="86889"/>
                  <a:pt x="242188" y="8841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533" tIns="45767" rIns="91533" bIns="45767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F1274F-AEBE-41F7-9AC6-4F59CBCC9747}"/>
              </a:ext>
            </a:extLst>
          </p:cNvPr>
          <p:cNvSpPr txBox="1"/>
          <p:nvPr userDrawn="1"/>
        </p:nvSpPr>
        <p:spPr>
          <a:xfrm>
            <a:off x="9393799" y="115578"/>
            <a:ext cx="27382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vi-VN" sz="4800" b="1" i="0" u="none" strike="noStrike" kern="0" cap="none" spc="0" normalizeH="0" baseline="0" noProof="0" dirty="0">
                <a:ln w="19050">
                  <a:solidFill>
                    <a:srgbClr val="D43733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cs typeface="Arial"/>
                <a:sym typeface="Arial"/>
              </a:rPr>
              <a:t>CHỦ ĐỀ 2</a:t>
            </a:r>
          </a:p>
        </p:txBody>
      </p:sp>
      <p:pic>
        <p:nvPicPr>
          <p:cNvPr id="4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1615A6E5-55AE-4AF3-8171-CF240090A2C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16288" y="471706"/>
            <a:ext cx="5501158" cy="550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762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preserve="1" userDrawn="1">
  <p:cSld name="Title and body">
    <p:bg>
      <p:bgPr>
        <a:solidFill>
          <a:schemeClr val="accent3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8C33424-69BE-4CF3-AC72-AAE3342C808A}"/>
              </a:ext>
            </a:extLst>
          </p:cNvPr>
          <p:cNvSpPr/>
          <p:nvPr userDrawn="1"/>
        </p:nvSpPr>
        <p:spPr>
          <a:xfrm>
            <a:off x="340636" y="254000"/>
            <a:ext cx="11497733" cy="6350000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20000"/>
                <a:lumOff val="80000"/>
              </a:schemeClr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vi-VN" sz="1867" b="0" i="0" u="none" strike="noStrike" kern="0" cap="none" spc="0" normalizeH="0" baseline="0" noProof="0" dirty="0">
              <a:ln>
                <a:noFill/>
              </a:ln>
              <a:solidFill>
                <a:srgbClr val="F7D538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C03D41-29FD-4C24-93B7-ACF0440DE42A}"/>
              </a:ext>
            </a:extLst>
          </p:cNvPr>
          <p:cNvSpPr txBox="1"/>
          <p:nvPr userDrawn="1"/>
        </p:nvSpPr>
        <p:spPr>
          <a:xfrm>
            <a:off x="9651537" y="6415315"/>
            <a:ext cx="1605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2"/>
                </a:solidFill>
              </a:rPr>
              <a:t>FeistyForwarders_0968120672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CC409D7-DEED-4CFC-8307-14A64DE36C48}"/>
              </a:ext>
            </a:extLst>
          </p:cNvPr>
          <p:cNvGrpSpPr/>
          <p:nvPr userDrawn="1"/>
        </p:nvGrpSpPr>
        <p:grpSpPr>
          <a:xfrm>
            <a:off x="340636" y="254000"/>
            <a:ext cx="2816950" cy="1489289"/>
            <a:chOff x="569798" y="1124402"/>
            <a:chExt cx="2816950" cy="1489289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F8BC5D2D-D039-4AB6-AA00-D3310D94C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69798" y="1124402"/>
              <a:ext cx="2816950" cy="1489289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27F1D03-CF96-43A1-94DF-E7D051B287F9}"/>
                </a:ext>
              </a:extLst>
            </p:cNvPr>
            <p:cNvSpPr txBox="1"/>
            <p:nvPr/>
          </p:nvSpPr>
          <p:spPr>
            <a:xfrm>
              <a:off x="1442468" y="1610762"/>
              <a:ext cx="178446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vi-VN" sz="2800" b="1" dirty="0">
                  <a:solidFill>
                    <a:schemeClr val="accent2"/>
                  </a:solidFill>
                  <a:latin typeface="+mj-lt"/>
                </a:rPr>
                <a:t>KHÁM PHÁ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7437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preserve="1" userDrawn="1">
  <p:cSld name="1_Title and body">
    <p:bg>
      <p:bgPr>
        <a:solidFill>
          <a:schemeClr val="accent3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8C33424-69BE-4CF3-AC72-AAE3342C808A}"/>
              </a:ext>
            </a:extLst>
          </p:cNvPr>
          <p:cNvSpPr/>
          <p:nvPr userDrawn="1"/>
        </p:nvSpPr>
        <p:spPr>
          <a:xfrm>
            <a:off x="340636" y="254000"/>
            <a:ext cx="11497733" cy="6350000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20000"/>
                <a:lumOff val="80000"/>
              </a:schemeClr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vi-VN" sz="1867" b="0" i="0" u="none" strike="noStrike" kern="0" cap="none" spc="0" normalizeH="0" baseline="0" noProof="0" dirty="0">
              <a:ln>
                <a:noFill/>
              </a:ln>
              <a:solidFill>
                <a:srgbClr val="F7D538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C03D41-29FD-4C24-93B7-ACF0440DE42A}"/>
              </a:ext>
            </a:extLst>
          </p:cNvPr>
          <p:cNvSpPr txBox="1"/>
          <p:nvPr userDrawn="1"/>
        </p:nvSpPr>
        <p:spPr>
          <a:xfrm>
            <a:off x="9651537" y="6415315"/>
            <a:ext cx="1605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2"/>
                </a:solidFill>
              </a:rPr>
              <a:t>FeistyForwarders_0968120672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0E6472D-54EF-4287-864C-0208D6E93C5C}"/>
              </a:ext>
            </a:extLst>
          </p:cNvPr>
          <p:cNvGrpSpPr/>
          <p:nvPr userDrawn="1"/>
        </p:nvGrpSpPr>
        <p:grpSpPr>
          <a:xfrm>
            <a:off x="433342" y="358589"/>
            <a:ext cx="2816950" cy="1288726"/>
            <a:chOff x="500062" y="2851475"/>
            <a:chExt cx="2816950" cy="128872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F5792B0-5237-4921-9333-2D63473E02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00062" y="2851475"/>
              <a:ext cx="2816950" cy="128872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EA80D1D-39F5-4C85-B473-87262938D567}"/>
                </a:ext>
              </a:extLst>
            </p:cNvPr>
            <p:cNvSpPr txBox="1"/>
            <p:nvPr/>
          </p:nvSpPr>
          <p:spPr>
            <a:xfrm>
              <a:off x="1237849" y="3294564"/>
              <a:ext cx="196252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vi-VN" sz="2800" b="1" dirty="0">
                  <a:solidFill>
                    <a:srgbClr val="7030A0"/>
                  </a:solidFill>
                  <a:latin typeface="+mj-lt"/>
                </a:rPr>
                <a:t>LUYỆN TẬP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3844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preserve="1" userDrawn="1">
  <p:cSld name="1_Title and body">
    <p:bg>
      <p:bgPr>
        <a:solidFill>
          <a:schemeClr val="accent3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8C33424-69BE-4CF3-AC72-AAE3342C808A}"/>
              </a:ext>
            </a:extLst>
          </p:cNvPr>
          <p:cNvSpPr/>
          <p:nvPr userDrawn="1"/>
        </p:nvSpPr>
        <p:spPr>
          <a:xfrm>
            <a:off x="340636" y="254000"/>
            <a:ext cx="11497733" cy="6350000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20000"/>
                <a:lumOff val="80000"/>
              </a:schemeClr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vi-VN" sz="1867" b="0" i="0" u="none" strike="noStrike" kern="0" cap="none" spc="0" normalizeH="0" baseline="0" noProof="0" dirty="0">
              <a:ln>
                <a:noFill/>
              </a:ln>
              <a:solidFill>
                <a:srgbClr val="F7D538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C03D41-29FD-4C24-93B7-ACF0440DE42A}"/>
              </a:ext>
            </a:extLst>
          </p:cNvPr>
          <p:cNvSpPr txBox="1"/>
          <p:nvPr userDrawn="1"/>
        </p:nvSpPr>
        <p:spPr>
          <a:xfrm>
            <a:off x="9651537" y="6415315"/>
            <a:ext cx="1605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2"/>
                </a:solidFill>
              </a:rPr>
              <a:t>FeistyForwarders_0968120672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8A1BE0-E469-4869-8417-DE9B9EC6F2B4}"/>
              </a:ext>
            </a:extLst>
          </p:cNvPr>
          <p:cNvGrpSpPr/>
          <p:nvPr userDrawn="1"/>
        </p:nvGrpSpPr>
        <p:grpSpPr>
          <a:xfrm>
            <a:off x="309388" y="254280"/>
            <a:ext cx="2677424" cy="1274454"/>
            <a:chOff x="479771" y="4186500"/>
            <a:chExt cx="2677424" cy="127445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A137115-0E6C-4EB8-9AFF-E91DFB9C91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79771" y="4186500"/>
              <a:ext cx="2677424" cy="1274454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9733AAB-E5E3-46A1-9F4E-0452DF37F2DF}"/>
                </a:ext>
              </a:extLst>
            </p:cNvPr>
            <p:cNvSpPr txBox="1"/>
            <p:nvPr/>
          </p:nvSpPr>
          <p:spPr>
            <a:xfrm>
              <a:off x="1148949" y="4550361"/>
              <a:ext cx="179728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vi-VN" sz="2800" b="1" dirty="0">
                  <a:solidFill>
                    <a:schemeClr val="accent2"/>
                  </a:solidFill>
                  <a:latin typeface="+mj-lt"/>
                </a:rPr>
                <a:t>VẬN DỤNG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22077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76508074"/>
      </p:ext>
    </p:extLst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0F275-14AB-431B-9FA7-6659835EF1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265A1-5237-44AB-9CF8-73B3684D4C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4559C-18B1-47A7-B5CA-5FFB9CC93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93392-A4DA-40C1-A7CE-DC36B166E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25F29-F62A-49D8-BA76-D24D67E92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6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90D48-195B-43DC-808F-B98097066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AB55-6651-44EF-B6D8-2F2BDE367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F23D5-5C6D-48B4-A989-2DA5A9277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8C303-F21B-441A-851C-A05A48095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C1B10-BD0F-4BED-BDA0-72032E2D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515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E7B18-0D8F-4936-AD0F-E9D783085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990E52-5B84-42B6-B745-05F7B4060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179C7-0190-47BA-A46F-FAD94A48C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87A62-5AAF-436D-8F4D-833334452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F0D99-88CA-4202-A57F-070703FC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0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55B41-4BA1-4163-9054-299162F03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DECC-6579-4559-A6BF-B751B1CD20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BE4D63-C7CA-45F7-A9E7-6930EF5D57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E5ECC-4066-4030-B42B-5AD37FBA2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2A3BC2-AAF0-4A2D-BFCF-3C7DD527C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A0C9E-01ED-4E9F-B359-06838C49C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824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09A63-6E6B-4339-81B7-580A8A28B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F99491-8A7A-476C-A105-99A2852D39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D3C23-4D7B-4C53-8180-241FACEC7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AE750C-3F7E-44F9-A532-C349D8E90C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14D9B6-C652-4FDB-8FEF-BBA1693D46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C91F45-C425-431F-87C9-D86C45D2E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CC90B2-7850-4812-A3C8-E41EC2035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299274-4A8B-4A4B-BBFE-116C4C692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276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4D7DA-1A86-4F3A-A576-587323C88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61C9E0-5C78-4B2F-8316-E26BA6357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7B6FB-484E-4744-8E4A-BB2F21014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64B969-9DDA-4A02-956C-E34BCB155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026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76088D-E11D-4D54-A0FA-C5FA0B35A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3A05EB-9F04-4576-807B-D263D0B3F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FCB9D-7E52-4671-B5AC-18FF2DE64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768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BEAEB-E12A-4C51-869F-23A83864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FE11-EE1A-4740-B534-F66C54AAC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6DCF11-A9B0-48EA-89A8-94005F7283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AC5D6-4F6B-4461-AB4E-6DA49FE6F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D2E37-DC25-4ED1-90F5-5FCBE928F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6A561-80B9-491F-B29F-F17748A7B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410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C5CBC-2581-4FA1-B8A0-094F7532A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C7B576-42D8-41C2-8754-7B8B3C7597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01B92-0C82-4410-AB44-C71F180838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F96D1C-29A9-4DAE-AA73-A83D28B59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CED31E-93C8-47ED-8114-A765B20F3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4ED134-F0D8-4A3D-B820-506B2757A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032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2DFE0-1831-4A42-AD05-A8D3960DE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672BB9-FBD5-447B-8233-9E9A3DF4D4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3EE31-76A3-469A-9367-38E06D8C6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AAAAD-0AA9-432E-B8F8-B1004A23B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27FBC0-6932-495B-9B6E-78EEFB312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45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D4A802-9BC5-4305-9CD0-E7557BE3E2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A50472-5575-459A-88B4-D0F3DDABEE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D2192-9D5A-4E01-9C0F-7B109E89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6A7C8-1F73-4A5E-A3B6-136B2D93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2E381-942F-4110-9F78-12441076B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268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7088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691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9834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1651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106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9932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7556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2045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2481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2313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3577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373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713">
        <p14:switch dir="r"/>
      </p:transition>
    </mc:Choice>
    <mc:Fallback xmlns="">
      <p:transition spd="slow" advClick="0" advTm="3713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82505" y="108235"/>
            <a:ext cx="4097612" cy="103482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3" cstate="print"/>
          <a:srcRect/>
          <a:stretch>
            <a:fillRect/>
          </a:stretch>
        </p:blipFill>
        <p:spPr>
          <a:xfrm>
            <a:off x="19416" y="6502009"/>
            <a:ext cx="12192000" cy="353756"/>
          </a:xfrm>
          <a:prstGeom prst="rect">
            <a:avLst/>
          </a:prstGeom>
        </p:spPr>
      </p:pic>
      <p:sp>
        <p:nvSpPr>
          <p:cNvPr id="3" name="标题 2"/>
          <p:cNvSpPr>
            <a:spLocks noGrp="1"/>
          </p:cNvSpPr>
          <p:nvPr>
            <p:ph type="title" hasCustomPrompt="1"/>
          </p:nvPr>
        </p:nvSpPr>
        <p:spPr>
          <a:xfrm>
            <a:off x="2131309" y="131270"/>
            <a:ext cx="9552544" cy="757797"/>
          </a:xfrm>
          <a:prstGeom prst="rect">
            <a:avLst/>
          </a:prstGeom>
        </p:spPr>
        <p:txBody>
          <a:bodyPr/>
          <a:lstStyle>
            <a:lvl1pPr>
              <a:defRPr sz="4265" b="1">
                <a:solidFill>
                  <a:schemeClr val="accent1">
                    <a:lumMod val="50000"/>
                  </a:schemeClr>
                </a:solidFill>
                <a:latin typeface="Microsoft YaHei" panose="020B0503020204020204" charset="-122"/>
                <a:ea typeface="Microsoft YaHei" panose="020B0503020204020204" charset="-122"/>
              </a:defRPr>
            </a:lvl1pPr>
          </a:lstStyle>
          <a:p>
            <a:r>
              <a:rPr lang="zh-CN" altLang="en-US" dirty="0"/>
              <a:t>单击此处编辑母版标题</a:t>
            </a:r>
          </a:p>
        </p:txBody>
      </p:sp>
    </p:spTree>
    <p:extLst>
      <p:ext uri="{BB962C8B-B14F-4D97-AF65-F5344CB8AC3E}">
        <p14:creationId xmlns:p14="http://schemas.microsoft.com/office/powerpoint/2010/main" val="423383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713">
        <p14:switch dir="r"/>
      </p:transition>
    </mc:Choice>
    <mc:Fallback xmlns="">
      <p:transition spd="slow" advClick="0" advTm="3713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3AAF25F-FDDF-448D-AE76-D2BBFC0E1488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F187962-8AD1-4E19-A8B4-D773E1639DC2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490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C9321AA-DE9C-4E15-940D-7531A030D4ED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473F8A7-99E8-4EE9-9B0B-7F6BBA1D34A9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6434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2729AFE-5EEB-4363-BD02-D0673BD4D563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27ADC10-AFE8-42B0-AD86-2C4587FAE7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8914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D430922-7AA9-4846-A945-C8D39A73CB21}" type="datetimeFigureOut">
              <a:rPr lang="en-US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DE03704-0450-4FF2-BD29-D772375A23B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657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A44BD83-7B22-4386-AC2B-F398D2E32AB8}" type="datetimeFigureOut">
              <a:rPr lang="en-US"/>
              <a:t>9/1/2021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A689E8B-02AB-4578-9CB9-6BC0E678D6C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21159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2B72838-3208-4AE6-82D2-10243E96EE1E}" type="datetimeFigureOut">
              <a:rPr lang="en-US"/>
              <a:t>9/1/2021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E71604F-67F2-4FE1-870E-5132F4BD6FB4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9368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397546E-8559-4300-A48C-D651E2387DB8}" type="datetimeFigureOut">
              <a:rPr lang="en-US"/>
              <a:t>9/1/2021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E3FDE56-F3A4-4480-B253-1539ACC20F68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667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E9B6E3F-C637-4D7B-9CD1-3F53617C6172}" type="datetimeFigureOut">
              <a:rPr lang="en-US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BB98694-853F-45FC-B9E6-385F628C04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9204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4DBAE16-742C-4AC9-91A8-43C8CFB3A5A6}" type="datetimeFigureOut">
              <a:rPr lang="en-US"/>
              <a:t>9/1/2021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0DC9828-6FC8-4614-83C5-A0B387A4C4DD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8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13BA546-C357-4DE8-B987-06FEDD96B10D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54F9A60-AD80-4229-A353-82C2ADB4342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3717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F443953-2C90-4D3D-BA7F-86E2CDD36421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9CF831C-4791-4C02-9D65-40506FD40197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8705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61"/>
            <a:ext cx="109728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32A6E56-6B60-4BEC-B553-B608D71DE206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9130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111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4610950"/>
            <a:ext cx="12192015" cy="224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39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000">
        <p:blinds dir="vert"/>
      </p:transition>
    </mc:Choice>
    <mc:Fallback xmlns="">
      <p:transition spd="slow" advTm="1000">
        <p:blinds dir="vert"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853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8868539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9113467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3150236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5354982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96176540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60482579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7059045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4729959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7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18243747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75058871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06375"/>
            <a:ext cx="2743200" cy="43878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06375"/>
            <a:ext cx="8026400" cy="43878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0108586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016994"/>
      </p:ext>
    </p:extLst>
  </p:cSld>
  <p:clrMapOvr>
    <a:masterClrMapping/>
  </p:clrMapOvr>
  <p:transition spd="slow">
    <p:wipe dir="d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057908"/>
      </p:ext>
    </p:extLst>
  </p:cSld>
  <p:clrMapOvr>
    <a:masterClrMapping/>
  </p:clrMapOvr>
  <p:transition spd="slow">
    <p:wipe dir="d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82109"/>
      </p:ext>
    </p:extLst>
  </p:cSld>
  <p:clrMapOvr>
    <a:masterClrMapping/>
  </p:clrMapOvr>
  <p:transition spd="slow">
    <p:wipe dir="d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935575"/>
      </p:ext>
    </p:extLst>
  </p:cSld>
  <p:clrMapOvr>
    <a:masterClrMapping/>
  </p:clrMapOvr>
  <p:transition spd="slow">
    <p:wipe dir="d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304570"/>
      </p:ext>
    </p:extLst>
  </p:cSld>
  <p:clrMapOvr>
    <a:masterClrMapping/>
  </p:clrMapOvr>
  <p:transition spd="slow">
    <p:wipe dir="d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253840"/>
      </p:ext>
    </p:extLst>
  </p:cSld>
  <p:clrMapOvr>
    <a:masterClrMapping/>
  </p:clrMapOvr>
  <p:transition spd="slow">
    <p:wipe dir="d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259685"/>
      </p:ext>
    </p:extLst>
  </p:cSld>
  <p:clrMapOvr>
    <a:masterClrMapping/>
  </p:clrMapOvr>
  <p:transition spd="slow">
    <p:wipe dir="d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04444"/>
      </p:ext>
    </p:extLst>
  </p:cSld>
  <p:clrMapOvr>
    <a:masterClrMapping/>
  </p:clrMapOvr>
  <p:transition spd="slow">
    <p:wipe dir="d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4564"/>
      </p:ext>
    </p:extLst>
  </p:cSld>
  <p:clrMapOvr>
    <a:masterClrMapping/>
  </p:clrMapOvr>
  <p:transition spd="slow">
    <p:wipe dir="d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216410"/>
      </p:ext>
    </p:extLst>
  </p:cSld>
  <p:clrMapOvr>
    <a:masterClrMapping/>
  </p:clrMapOvr>
  <p:transition spd="slow">
    <p:wipe dir="d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918081"/>
      </p:ext>
    </p:extLst>
  </p:cSld>
  <p:clrMapOvr>
    <a:masterClrMapping/>
  </p:clrMapOvr>
  <p:transition spd="slow">
    <p:wipe dir="d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447723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333221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138203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66559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996381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344" y="198033"/>
            <a:ext cx="11823312" cy="64619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99797" y="318559"/>
            <a:ext cx="10972800" cy="466064"/>
          </a:xfrm>
        </p:spPr>
        <p:txBody>
          <a:bodyPr>
            <a:noAutofit/>
          </a:bodyPr>
          <a:lstStyle>
            <a:lvl1pPr algn="l">
              <a:defRPr sz="2665" b="0" i="0">
                <a:solidFill>
                  <a:schemeClr val="tx1">
                    <a:lumMod val="85000"/>
                    <a:lumOff val="15000"/>
                  </a:schemeClr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</a:defRPr>
            </a:lvl1pPr>
          </a:lstStyle>
          <a:p>
            <a:r>
              <a:rPr lang="zh-CN" altLang="en-US" dirty="0"/>
              <a:t>第一部分  点击此处输入您的标题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8" name="组合 7"/>
          <p:cNvGrpSpPr/>
          <p:nvPr userDrawn="1"/>
        </p:nvGrpSpPr>
        <p:grpSpPr>
          <a:xfrm>
            <a:off x="11232571" y="6282448"/>
            <a:ext cx="958165" cy="384043"/>
            <a:chOff x="8424428" y="4716750"/>
            <a:chExt cx="718624" cy="288032"/>
          </a:xfrm>
          <a:solidFill>
            <a:srgbClr val="BFBFBF"/>
          </a:solidFill>
        </p:grpSpPr>
        <p:sp>
          <p:nvSpPr>
            <p:cNvPr id="9" name="圆角矩形 8"/>
            <p:cNvSpPr/>
            <p:nvPr userDrawn="1"/>
          </p:nvSpPr>
          <p:spPr>
            <a:xfrm>
              <a:off x="8424428" y="4716750"/>
              <a:ext cx="468052" cy="288032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0" name="矩形 9"/>
            <p:cNvSpPr/>
            <p:nvPr userDrawn="1"/>
          </p:nvSpPr>
          <p:spPr>
            <a:xfrm>
              <a:off x="8820472" y="4948014"/>
              <a:ext cx="322580" cy="5676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sp>
        <p:nvSpPr>
          <p:cNvPr id="11" name="TextBox 10"/>
          <p:cNvSpPr txBox="1"/>
          <p:nvPr userDrawn="1"/>
        </p:nvSpPr>
        <p:spPr>
          <a:xfrm>
            <a:off x="11300685" y="6248767"/>
            <a:ext cx="485140" cy="4203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15E71900-10A2-4CC6-8A82-1659C4480C15}" type="slidenum">
              <a:rPr lang="zh-CN" altLang="en-US" sz="2135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‹#›</a:t>
            </a:fld>
            <a:endParaRPr lang="zh-CN" altLang="en-US" sz="2135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2641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410662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441887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7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178212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591942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06375"/>
            <a:ext cx="2743200" cy="4387851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06375"/>
            <a:ext cx="8026400" cy="4387851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176430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B734C12-797A-4454-A64C-9BDC88835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5F89E564-CF30-4FBE-AC14-75B700CC0B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E85B09F8-8458-4030-9207-B3503A5B4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CFBD7B64-E87E-403B-9617-7D3844F79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6972D535-832F-4284-8103-61247F70C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6108055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40EF9E09-456E-43A6-8D6C-CEC341BC2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1D2B469C-9A34-48CD-8C65-9C8CF6F2B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BB9B2E4A-562B-47DB-95A6-F9C473899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160151BD-0D8C-4E2B-8711-E39F286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A79C31C4-C225-41B6-9E59-45E2A203C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89068375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8A9B473-5640-43D5-AFE1-051C06483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6F0E0485-7D3D-433F-87F2-C28F4298C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F4C7A15C-CD4C-48F7-B55B-3554F58B6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2179ED0E-AB9D-4253-BA24-22197B824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65F7A981-20A6-4692-B67D-7F39C4CDA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270338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69A285F-B943-4004-A47C-F0BEB627A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9F782D06-7B9D-4FCD-8586-FC830E7A51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BB5874D7-A1E7-46DF-9826-AD4341BBA2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B69AA388-A69A-43E9-952C-8D60B2323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A038197A-3BDB-4282-9FB6-0EAEFEB3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13AFAC96-6B10-47FC-8F31-2D65F3A2C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86377924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097B9E65-1574-4873-B684-8C2BE246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64910282-DA9D-4709-B208-BDA6BF6A8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496D980C-DC33-4BE9-9FBE-BC558BE22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EA11D218-4737-4DBA-9474-FDF9A68696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C259F86E-DF5E-4EF0-9DD2-CCD58FA642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24E4D2AB-C22B-4D0C-9AF7-19CCBBA5B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F8E0C539-36FE-4568-98E8-BB53B0188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1CE02B75-146F-4CB6-BB87-07B345E9E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25969559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0998945-B0C3-48F0-BEE2-9FE3299D8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097F44B7-E551-4090-8F6E-9C23AFF58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7A2ACF3D-A3CE-4D8F-AB14-75457795E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C792D47D-1032-48C0-B989-FE7C38598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0010448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1F7B06EF-739C-484D-9386-5BD244BF7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5A93A1AE-83DD-41E7-A254-EEB702675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75AAFE15-561C-43CD-870B-AFB7CBF95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3951980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7B30E82E-33C9-415A-8530-8E403DAD3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CF9A094B-EBAC-4BDD-A84E-9A46E9509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A102774B-48AC-4B4F-8686-2214B99BFA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B1D3A943-EF70-452A-9FE7-8550B4774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03B1B5BB-1A7E-4249-9D5C-9165AA7F6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0EA8587E-C2D6-4E38-BF83-A933B0BA7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35382543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D65AD121-105E-487F-A4B0-5A54731F6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89239471-4662-4F74-81EA-BAE7B538C8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41D8E47A-741D-4BF5-AB1F-9507B3A5AA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0E2484BA-D53B-4A58-A364-21C679405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8A81C82A-DAED-4A15-81A4-8456476F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56840AF1-CAE0-449A-8EA6-E3FE6EC85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5830012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07A8D839-EA5C-420C-B78D-C2EB85AC9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DBF1AA74-8AC1-4744-A531-6AE532CE82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850CCEBB-19F8-4E13-9292-1F5455874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0F15D8E3-7277-4C06-8671-DFE662035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011C294B-CAD5-4A7B-A5BB-3D75E37E8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9604522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EBCBFA04-A415-4395-9D23-607CD8FC76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758B2CBF-ED33-4DDC-B518-C2FD419621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28CFFCB6-8CCD-43CB-86A6-0C94140F7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0534B477-5520-4B99-94C1-2AE43652F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EA8CE30A-5E7C-4821-9ADB-4B0F57CDD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316016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4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0.jpe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image" Target="../media/image11.jpeg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8537742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6" r:id="rId3"/>
    <p:sldLayoutId id="2147483657" r:id="rId4"/>
    <p:sldLayoutId id="2147483655" r:id="rId5"/>
  </p:sldLayoutIdLst>
  <p:transition spd="slow">
    <p:fade thruBlk="1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FC28E5-5AE9-4759-A4BE-C7DF5BF9E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8CF677-DDFB-42B2-8E15-467E500508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7FD3F-F6E6-4DBF-9459-04606230BD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368D6-B906-4AFB-B534-95CF2E4787B4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D521A-E5CA-432D-9F8F-90C16CF438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24CBB-07E9-4723-97AE-51A43EE6B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637A3-1F91-44B1-8F0C-3130B435A4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94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83328-5D9C-4CDA-A4B0-8F0932BA2C1A}" type="datetimeFigureOut">
              <a:rPr lang="en-US" smtClean="0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10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cs typeface="+mn-cs"/>
              </a:defRPr>
            </a:lvl1pPr>
          </a:lstStyle>
          <a:p>
            <a:pPr>
              <a:defRPr/>
            </a:pPr>
            <a:fld id="{D7CF0933-AD9A-483E-B55D-B968C5CAA30A}" type="datetimeFigureOut">
              <a:rPr lang="en-US"/>
              <a:t>9/1/2021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cs typeface="+mn-cs"/>
              </a:defRPr>
            </a:lvl1pPr>
          </a:lstStyle>
          <a:p>
            <a:pPr>
              <a:defRPr/>
            </a:pPr>
            <a:fld id="{7E8B42BE-97E8-4C84-9448-6C66074E824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393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4261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100+ Hình nền Slide đẹp 2020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4259553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ransition/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9pPr>
    </p:titleStyle>
    <p:bodyStyle>
      <a:lvl1pPr marL="457200" indent="-4572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BCAF7-9117-4B83-9BFA-3103DBC85BC2}" type="datetimeFigureOut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01/09/2021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54805E-6734-4F87-9870-BCD68E2B8570}" type="slidenum">
              <a:rPr lang="es-E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008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74D81-BE9C-4C9D-8371-8BC208C7A872}" type="datetimeFigureOut">
              <a:rPr lang="zh-CN" altLang="en-US" smtClean="0"/>
              <a:t>2021/9/1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5F6FF-76A1-4CE1-A727-BAA53E4938F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872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654AE3A2-A436-49D3-BA26-E1FB66C13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A9327C64-2779-475C-95BF-3C9181F2B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017CC3C7-732B-4E4C-919C-91B639448F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F2163-3C4C-4B55-A699-9178E85E8A42}" type="datetimeFigureOut">
              <a:rPr lang="vi-VN" smtClean="0"/>
              <a:t>01/09/2021</a:t>
            </a:fld>
            <a:endParaRPr lang="vi-VN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54A0D3CA-BF37-47AA-B9D6-7DCE937F96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vi-VN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948FB886-D913-4169-A3A3-41B93AD365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4C694-AE86-47D3-9ECA-69B67159F27C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29787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16.png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16.png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5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5" Type="http://schemas.microsoft.com/office/2007/relationships/hdphoto" Target="../media/hdphoto9.wdp"/><Relationship Id="rId4" Type="http://schemas.openxmlformats.org/officeDocument/2006/relationships/image" Target="../media/image31.png"/><Relationship Id="rId9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5.xml"/><Relationship Id="rId2" Type="http://schemas.microsoft.com/office/2007/relationships/media" Target="../media/media3.mp3"/><Relationship Id="rId1" Type="http://schemas.openxmlformats.org/officeDocument/2006/relationships/audio" Target="NULL" TargetMode="Externa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5.xml"/><Relationship Id="rId2" Type="http://schemas.microsoft.com/office/2007/relationships/media" Target="../media/media3.mp3"/><Relationship Id="rId1" Type="http://schemas.openxmlformats.org/officeDocument/2006/relationships/audio" Target="NULL" TargetMode="External"/><Relationship Id="rId6" Type="http://schemas.openxmlformats.org/officeDocument/2006/relationships/image" Target="../media/image37.png"/><Relationship Id="rId5" Type="http://schemas.openxmlformats.org/officeDocument/2006/relationships/image" Target="../media/image38.png"/><Relationship Id="rId4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microsoft.com/office/2007/relationships/hdphoto" Target="../media/hdphoto11.wdp"/><Relationship Id="rId3" Type="http://schemas.openxmlformats.org/officeDocument/2006/relationships/slideLayout" Target="../slideLayouts/slideLayout55.xml"/><Relationship Id="rId7" Type="http://schemas.openxmlformats.org/officeDocument/2006/relationships/audio" Target="../media/audio4.wav"/><Relationship Id="rId12" Type="http://schemas.openxmlformats.org/officeDocument/2006/relationships/image" Target="../media/image40.png"/><Relationship Id="rId2" Type="http://schemas.openxmlformats.org/officeDocument/2006/relationships/audio" Target="../media/media4.mp3"/><Relationship Id="rId16" Type="http://schemas.openxmlformats.org/officeDocument/2006/relationships/image" Target="../media/image38.png"/><Relationship Id="rId1" Type="http://schemas.microsoft.com/office/2007/relationships/media" Target="../media/media4.mp3"/><Relationship Id="rId6" Type="http://schemas.openxmlformats.org/officeDocument/2006/relationships/audio" Target="../media/audio3.wav"/><Relationship Id="rId11" Type="http://schemas.openxmlformats.org/officeDocument/2006/relationships/image" Target="../media/image39.wmf"/><Relationship Id="rId5" Type="http://schemas.openxmlformats.org/officeDocument/2006/relationships/audio" Target="../media/audio2.wav"/><Relationship Id="rId15" Type="http://schemas.microsoft.com/office/2007/relationships/hdphoto" Target="../media/hdphoto12.wdp"/><Relationship Id="rId10" Type="http://schemas.openxmlformats.org/officeDocument/2006/relationships/image" Target="../media/image37.png"/><Relationship Id="rId4" Type="http://schemas.openxmlformats.org/officeDocument/2006/relationships/audio" Target="../media/audio1.wav"/><Relationship Id="rId9" Type="http://schemas.openxmlformats.org/officeDocument/2006/relationships/image" Target="../media/image36.jpeg"/><Relationship Id="rId1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microsoft.com/office/2007/relationships/hdphoto" Target="../media/hdphoto11.wdp"/><Relationship Id="rId3" Type="http://schemas.openxmlformats.org/officeDocument/2006/relationships/slideLayout" Target="../slideLayouts/slideLayout55.xml"/><Relationship Id="rId7" Type="http://schemas.openxmlformats.org/officeDocument/2006/relationships/audio" Target="../media/audio4.wav"/><Relationship Id="rId12" Type="http://schemas.openxmlformats.org/officeDocument/2006/relationships/image" Target="../media/image40.png"/><Relationship Id="rId2" Type="http://schemas.openxmlformats.org/officeDocument/2006/relationships/audio" Target="../media/media4.mp3"/><Relationship Id="rId16" Type="http://schemas.openxmlformats.org/officeDocument/2006/relationships/image" Target="../media/image38.png"/><Relationship Id="rId1" Type="http://schemas.microsoft.com/office/2007/relationships/media" Target="../media/media4.mp3"/><Relationship Id="rId6" Type="http://schemas.openxmlformats.org/officeDocument/2006/relationships/audio" Target="../media/audio3.wav"/><Relationship Id="rId11" Type="http://schemas.openxmlformats.org/officeDocument/2006/relationships/image" Target="../media/image39.wmf"/><Relationship Id="rId5" Type="http://schemas.openxmlformats.org/officeDocument/2006/relationships/audio" Target="../media/audio2.wav"/><Relationship Id="rId15" Type="http://schemas.microsoft.com/office/2007/relationships/hdphoto" Target="../media/hdphoto12.wdp"/><Relationship Id="rId10" Type="http://schemas.openxmlformats.org/officeDocument/2006/relationships/image" Target="../media/image37.png"/><Relationship Id="rId4" Type="http://schemas.openxmlformats.org/officeDocument/2006/relationships/audio" Target="../media/audio1.wav"/><Relationship Id="rId9" Type="http://schemas.openxmlformats.org/officeDocument/2006/relationships/image" Target="../media/image36.jpeg"/><Relationship Id="rId1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microsoft.com/office/2007/relationships/hdphoto" Target="../media/hdphoto11.wdp"/><Relationship Id="rId3" Type="http://schemas.openxmlformats.org/officeDocument/2006/relationships/slideLayout" Target="../slideLayouts/slideLayout55.xml"/><Relationship Id="rId7" Type="http://schemas.openxmlformats.org/officeDocument/2006/relationships/audio" Target="../media/audio4.wav"/><Relationship Id="rId12" Type="http://schemas.openxmlformats.org/officeDocument/2006/relationships/image" Target="../media/image40.png"/><Relationship Id="rId2" Type="http://schemas.openxmlformats.org/officeDocument/2006/relationships/audio" Target="../media/media4.mp3"/><Relationship Id="rId16" Type="http://schemas.openxmlformats.org/officeDocument/2006/relationships/image" Target="../media/image38.png"/><Relationship Id="rId1" Type="http://schemas.microsoft.com/office/2007/relationships/media" Target="../media/media4.mp3"/><Relationship Id="rId6" Type="http://schemas.openxmlformats.org/officeDocument/2006/relationships/audio" Target="../media/audio3.wav"/><Relationship Id="rId11" Type="http://schemas.openxmlformats.org/officeDocument/2006/relationships/image" Target="../media/image39.wmf"/><Relationship Id="rId5" Type="http://schemas.openxmlformats.org/officeDocument/2006/relationships/audio" Target="../media/audio2.wav"/><Relationship Id="rId15" Type="http://schemas.microsoft.com/office/2007/relationships/hdphoto" Target="../media/hdphoto12.wdp"/><Relationship Id="rId10" Type="http://schemas.openxmlformats.org/officeDocument/2006/relationships/image" Target="../media/image37.png"/><Relationship Id="rId4" Type="http://schemas.openxmlformats.org/officeDocument/2006/relationships/audio" Target="../media/audio1.wav"/><Relationship Id="rId9" Type="http://schemas.openxmlformats.org/officeDocument/2006/relationships/image" Target="../media/image36.jpeg"/><Relationship Id="rId1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14.png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16.png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gif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9.png"/><Relationship Id="rId4" Type="http://schemas.openxmlformats.org/officeDocument/2006/relationships/image" Target="../media/image48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5.png"/><Relationship Id="rId4" Type="http://schemas.openxmlformats.org/officeDocument/2006/relationships/image" Target="../media/image51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63.png"/><Relationship Id="rId5" Type="http://schemas.openxmlformats.org/officeDocument/2006/relationships/image" Target="../media/image62.GIF"/><Relationship Id="rId4" Type="http://schemas.openxmlformats.org/officeDocument/2006/relationships/image" Target="../media/image61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14.png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16.png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/>
          <p:cNvSpPr/>
          <p:nvPr/>
        </p:nvSpPr>
        <p:spPr>
          <a:xfrm>
            <a:off x="3997308" y="3953840"/>
            <a:ext cx="1716041" cy="1716041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74080" y="4091425"/>
            <a:ext cx="1578457" cy="15784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355120" y="2879776"/>
            <a:ext cx="1211606" cy="1211606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3596319" y="491818"/>
            <a:ext cx="5155335" cy="4896929"/>
            <a:chOff x="3084810" y="-335112"/>
            <a:chExt cx="5809496" cy="5760000"/>
          </a:xfrm>
        </p:grpSpPr>
        <p:grpSp>
          <p:nvGrpSpPr>
            <p:cNvPr id="17" name="组合 16"/>
            <p:cNvGrpSpPr/>
            <p:nvPr/>
          </p:nvGrpSpPr>
          <p:grpSpPr>
            <a:xfrm>
              <a:off x="3297693" y="-335112"/>
              <a:ext cx="5596613" cy="5760000"/>
              <a:chOff x="3297693" y="-335112"/>
              <a:chExt cx="5596613" cy="5760000"/>
            </a:xfrm>
          </p:grpSpPr>
          <p:cxnSp>
            <p:nvCxnSpPr>
              <p:cNvPr id="16" name="直接连接符 15"/>
              <p:cNvCxnSpPr/>
              <p:nvPr/>
            </p:nvCxnSpPr>
            <p:spPr>
              <a:xfrm>
                <a:off x="6154058" y="-335112"/>
                <a:ext cx="0" cy="5760000"/>
              </a:xfrm>
              <a:prstGeom prst="line">
                <a:avLst/>
              </a:prstGeom>
              <a:ln w="76200" cap="rnd">
                <a:solidFill>
                  <a:srgbClr val="F7E3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3" name="图片 12"/>
              <p:cNvPicPr>
                <a:picLocks noChangeAspect="1"/>
              </p:cNvPicPr>
              <p:nvPr/>
            </p:nvPicPr>
            <p:blipFill rotWithShape="1">
              <a:blip r:embed="rId3"/>
              <a:srcRect t="48492"/>
              <a:stretch>
                <a:fillRect/>
              </a:stretch>
            </p:blipFill>
            <p:spPr>
              <a:xfrm>
                <a:off x="3297693" y="2256270"/>
                <a:ext cx="5596613" cy="2885850"/>
              </a:xfrm>
              <a:prstGeom prst="rect">
                <a:avLst/>
              </a:prstGeom>
            </p:spPr>
          </p:pic>
        </p:grp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243" b="95561" l="226" r="99266">
                          <a14:foregroundMark x1="16431" y1="13785" x2="20327" y2="37150"/>
                          <a14:foregroundMark x1="39921" y1="33178" x2="43422" y2="49065"/>
                          <a14:foregroundMark x1="55901" y1="12617" x2="55901" y2="27336"/>
                          <a14:foregroundMark x1="85545" y1="32710" x2="90683" y2="77804"/>
                          <a14:foregroundMark x1="93958" y1="35514" x2="97233" y2="58178"/>
                          <a14:foregroundMark x1="74534" y1="26636" x2="79616" y2="28271"/>
                          <a14:foregroundMark x1="76228" y1="80374" x2="79390" y2="63551"/>
                          <a14:foregroundMark x1="90006" y1="92523" x2="82778" y2="45794"/>
                          <a14:foregroundMark x1="93958" y1="84813" x2="89723" y2="80374"/>
                          <a14:foregroundMark x1="95652" y1="27336" x2="282" y2="15888"/>
                          <a14:foregroundMark x1="14568" y1="7710" x2="21287" y2="10514"/>
                          <a14:foregroundMark x1="46979" y1="10514" x2="48278" y2="17523"/>
                          <a14:foregroundMark x1="45398" y1="13084" x2="53473" y2="3505"/>
                          <a14:foregroundMark x1="53473" y1="3505" x2="62055" y2="14720"/>
                          <a14:foregroundMark x1="62055" y1="14720" x2="44156" y2="29907"/>
                          <a14:foregroundMark x1="44156" y1="29907" x2="45680" y2="7243"/>
                          <a14:foregroundMark x1="99209" y1="50000" x2="565" y2="68692"/>
                          <a14:foregroundMark x1="565" y1="68692" x2="734" y2="27336"/>
                          <a14:foregroundMark x1="734" y1="27336" x2="9034" y2="5140"/>
                          <a14:foregroundMark x1="9034" y1="5140" x2="28176" y2="234"/>
                          <a14:foregroundMark x1="28176" y1="234" x2="99774" y2="1168"/>
                          <a14:foregroundMark x1="99774" y1="1168" x2="99322" y2="48131"/>
                          <a14:foregroundMark x1="99322" y1="48131" x2="90175" y2="56776"/>
                          <a14:foregroundMark x1="90175" y1="56776" x2="86957" y2="50701"/>
                          <a14:foregroundMark x1="30322" y1="26168" x2="29136" y2="37150"/>
                          <a14:foregroundMark x1="2146" y1="13785" x2="3670" y2="47196"/>
                          <a14:foregroundMark x1="3670" y1="47196" x2="10446" y2="71028"/>
                          <a14:foregroundMark x1="10446" y1="71028" x2="12366" y2="73364"/>
                          <a14:foregroundMark x1="10277" y1="52804" x2="10277" y2="45794"/>
                          <a14:foregroundMark x1="31508" y1="27336" x2="39582" y2="13084"/>
                          <a14:foregroundMark x1="39582" y1="13084" x2="43704" y2="13084"/>
                          <a14:foregroundMark x1="51158" y1="26168" x2="42801" y2="28037"/>
                          <a14:foregroundMark x1="42801" y1="28037" x2="27612" y2="62617"/>
                          <a14:foregroundMark x1="27612" y1="62617" x2="33879" y2="85981"/>
                          <a14:foregroundMark x1="33879" y1="85981" x2="42518" y2="86449"/>
                          <a14:foregroundMark x1="42518" y1="86449" x2="67024" y2="84346"/>
                          <a14:foregroundMark x1="67024" y1="84346" x2="79503" y2="84346"/>
                          <a14:foregroundMark x1="79503" y1="84346" x2="97233" y2="81075"/>
                          <a14:foregroundMark x1="97233" y1="81075" x2="95088" y2="43458"/>
                          <a14:foregroundMark x1="95088" y1="43458" x2="85432" y2="37150"/>
                          <a14:foregroundMark x1="64427" y1="26636" x2="58667" y2="53972"/>
                          <a14:foregroundMark x1="58667" y1="53972" x2="58667" y2="54907"/>
                          <a14:foregroundMark x1="94579" y1="84813" x2="91417" y2="95561"/>
                          <a14:foregroundMark x1="51553" y1="37150" x2="53924" y2="45093"/>
                          <a14:foregroundMark x1="56973" y1="42991" x2="59063" y2="49065"/>
                          <a14:foregroundMark x1="48278" y1="59346" x2="51835" y2="45794"/>
                          <a14:foregroundMark x1="47883" y1="32243" x2="46979" y2="56075"/>
                          <a14:foregroundMark x1="50367" y1="47430" x2="48842" y2="54907"/>
                          <a14:foregroundMark x1="18102" y1="77255" x2="19198" y2="71262"/>
                          <a14:foregroundMark x1="12366" y1="81542" x2="12971" y2="82201"/>
                          <a14:foregroundMark x1="16750" y1="77255" x2="14003" y2="67991"/>
                          <a14:foregroundMark x1="14003" y1="67991" x2="11971" y2="80374"/>
                          <a14:foregroundMark x1="9091" y1="22430" x2="10107" y2="46262"/>
                          <a14:foregroundMark x1="1863" y1="13084" x2="791" y2="22430"/>
                          <a14:foregroundMark x1="8413" y1="24065" x2="10898" y2="51168"/>
                          <a14:foregroundMark x1="8809" y1="21262" x2="9317" y2="45794"/>
                          <a14:foregroundMark x1="29305" y1="76168" x2="28684" y2="87850"/>
                          <a14:foregroundMark x1="22078" y1="78037" x2="23433" y2="85280"/>
                          <a14:foregroundMark x1="83286" y1="86449" x2="85601" y2="88785"/>
                          <a14:foregroundMark x1="94918" y1="87850" x2="93902" y2="92056"/>
                          <a14:foregroundMark x1="59458" y1="86916" x2="59797" y2="93224"/>
                          <a14:foregroundMark x1="14899" y1="78987" x2="18402" y2="79487"/>
                          <a14:foregroundMark x1="13156" y1="78738" x2="14106" y2="78874"/>
                          <a14:foregroundMark x1="19819" y1="73832" x2="19029" y2="77570"/>
                          <a14:foregroundMark x1="18690" y1="80140" x2="19819" y2="80140"/>
                          <a14:foregroundMark x1="21005" y1="77103" x2="19706" y2="74299"/>
                          <a14:backgroundMark x1="12503" y1="86288" x2="20440" y2="96028"/>
                          <a14:backgroundMark x1="12253" y1="85981" x2="12421" y2="86187"/>
                          <a14:backgroundMark x1="20440" y1="96028" x2="20553" y2="99766"/>
                          <a14:backgroundMark x1="15156" y1="86673" x2="19029" y2="89252"/>
                          <a14:backgroundMark x1="12931" y1="82477" x2="14455" y2="82009"/>
                          <a14:backgroundMark x1="17843" y1="82944" x2="18240" y2="83065"/>
                          <a14:backgroundMark x1="19255" y1="87383" x2="19819" y2="92056"/>
                          <a14:backgroundMark x1="19368" y1="85981" x2="13890" y2="8387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4810" y="1126386"/>
              <a:ext cx="5809496" cy="1403988"/>
            </a:xfrm>
            <a:prstGeom prst="rect">
              <a:avLst/>
            </a:prstGeom>
          </p:spPr>
        </p:pic>
      </p:grpSp>
      <p:sp>
        <p:nvSpPr>
          <p:cNvPr id="10" name="椭圆 9"/>
          <p:cNvSpPr/>
          <p:nvPr/>
        </p:nvSpPr>
        <p:spPr>
          <a:xfrm>
            <a:off x="9039516" y="3259314"/>
            <a:ext cx="1239357" cy="12393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06" t="-1143" r="26891" b="81649"/>
          <a:stretch>
            <a:fillRect/>
          </a:stretch>
        </p:blipFill>
        <p:spPr>
          <a:xfrm>
            <a:off x="8587644" y="810849"/>
            <a:ext cx="1759996" cy="734428"/>
          </a:xfrm>
          <a:prstGeom prst="rect">
            <a:avLst/>
          </a:prstGeom>
        </p:spPr>
      </p:pic>
      <p:sp>
        <p:nvSpPr>
          <p:cNvPr id="23" name="椭圆 22"/>
          <p:cNvSpPr/>
          <p:nvPr/>
        </p:nvSpPr>
        <p:spPr>
          <a:xfrm>
            <a:off x="1660440" y="1216686"/>
            <a:ext cx="538143" cy="538143"/>
          </a:xfrm>
          <a:prstGeom prst="ellipse">
            <a:avLst/>
          </a:prstGeom>
          <a:solidFill>
            <a:srgbClr val="F7E3A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240654" y="3006461"/>
            <a:ext cx="4152249" cy="1084866"/>
          </a:xfrm>
          <a:prstGeom prst="rect">
            <a:avLst/>
          </a:prstGeom>
          <a:noFill/>
        </p:spPr>
        <p:txBody>
          <a:bodyPr wrap="none" lIns="68496" tIns="34267" rIns="68496" bIns="34267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Khởi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 </a:t>
            </a: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động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2050" name="Picture 2" descr="在走动的火车 852x480 | Pics, Animation, Travel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072" y="3089328"/>
            <a:ext cx="7818554" cy="404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D8B444-CCD1-4B84-8DB5-06547BECBF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80640"/>
            <a:ext cx="2275008" cy="66994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0" dur="10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50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3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6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9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2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6" grpId="1" bldLvl="0" animBg="1"/>
      <p:bldP spid="10" grpId="0" bldLvl="0" animBg="1"/>
      <p:bldP spid="10" grpId="1" bldLvl="0" animBg="1"/>
      <p:bldP spid="23" grpId="0" bldLvl="0" animBg="1"/>
      <p:bldP spid="23" grpId="1" bldLvl="0" animBg="1"/>
      <p:bldP spid="2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 1">
            <a:hlinkClick r:id="" action="ppaction://media"/>
            <a:extLst>
              <a:ext uri="{FF2B5EF4-FFF2-40B4-BE49-F238E27FC236}">
                <a16:creationId xmlns:a16="http://schemas.microsoft.com/office/drawing/2014/main" id="{881A9A35-B808-40BE-968A-367B5D9E68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0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000">
        <p:blinds dir="vert"/>
      </p:transition>
    </mc:Choice>
    <mc:Fallback xmlns="">
      <p:transition spd="slow" advTm="100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>
            <a:extLst>
              <a:ext uri="{FF2B5EF4-FFF2-40B4-BE49-F238E27FC236}">
                <a16:creationId xmlns:a16="http://schemas.microsoft.com/office/drawing/2014/main" id="{6FB30559-A1E4-4656-B527-8E3943A134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75" y="2734697"/>
            <a:ext cx="5348762" cy="3774303"/>
          </a:xfrm>
          <a:prstGeom prst="rect">
            <a:avLst/>
          </a:prstGeom>
        </p:spPr>
      </p:pic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5E382366-295A-4F11-9FB0-2AE1B8B647D8}"/>
              </a:ext>
            </a:extLst>
          </p:cNvPr>
          <p:cNvSpPr/>
          <p:nvPr/>
        </p:nvSpPr>
        <p:spPr>
          <a:xfrm>
            <a:off x="3666476" y="659718"/>
            <a:ext cx="6178859" cy="2261035"/>
          </a:xfrm>
          <a:prstGeom prst="cloudCallout">
            <a:avLst>
              <a:gd name="adj1" fmla="val -61837"/>
              <a:gd name="adj2" fmla="val 65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Tình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cảm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của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các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bạn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nhỏ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trong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bài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hát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được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hiện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như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thế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nào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73271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3507" y="91441"/>
            <a:ext cx="16498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>
                <a:ln>
                  <a:solidFill>
                    <a:srgbClr val="4A88BC"/>
                  </a:solidFill>
                </a:ln>
                <a:solidFill>
                  <a:schemeClr val="accent2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+mj-lt"/>
              </a:rPr>
              <a:t>Bài</a:t>
            </a:r>
            <a:r>
              <a:rPr lang="en-US" sz="4800" dirty="0">
                <a:ln>
                  <a:solidFill>
                    <a:srgbClr val="4A88BC"/>
                  </a:solidFill>
                </a:ln>
                <a:solidFill>
                  <a:schemeClr val="accent2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+mj-lt"/>
              </a:rPr>
              <a:t> 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6205" y="2595156"/>
            <a:ext cx="5072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n>
                  <a:solidFill>
                    <a:srgbClr val="3D77A8"/>
                  </a:solidFill>
                </a:ln>
                <a:solidFill>
                  <a:srgbClr val="4A88BC"/>
                </a:solidFill>
                <a:effectLst/>
                <a:latin typeface="+mj-lt"/>
              </a:rPr>
              <a:t>YÊU QUÝ BẠN BÈ</a:t>
            </a:r>
          </a:p>
        </p:txBody>
      </p:sp>
    </p:spTree>
    <p:extLst>
      <p:ext uri="{BB962C8B-B14F-4D97-AF65-F5344CB8AC3E}">
        <p14:creationId xmlns:p14="http://schemas.microsoft.com/office/powerpoint/2010/main" val="376748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ình chữ nhật 3">
            <a:extLst>
              <a:ext uri="{FF2B5EF4-FFF2-40B4-BE49-F238E27FC236}">
                <a16:creationId xmlns:a16="http://schemas.microsoft.com/office/drawing/2014/main" id="{2C928B64-B551-48FA-A7CC-C4CA5DB8871C}"/>
              </a:ext>
            </a:extLst>
          </p:cNvPr>
          <p:cNvSpPr/>
          <p:nvPr/>
        </p:nvSpPr>
        <p:spPr>
          <a:xfrm>
            <a:off x="86264" y="86264"/>
            <a:ext cx="11999344" cy="6685472"/>
          </a:xfrm>
          <a:prstGeom prst="rect">
            <a:avLst/>
          </a:prstGeom>
          <a:solidFill>
            <a:srgbClr val="333300"/>
          </a:solidFill>
          <a:ln w="254000">
            <a:solidFill>
              <a:srgbClr val="99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B072F6BB-5410-4602-924D-5FC0BB5D5CBE}"/>
              </a:ext>
            </a:extLst>
          </p:cNvPr>
          <p:cNvSpPr txBox="1"/>
          <p:nvPr/>
        </p:nvSpPr>
        <p:spPr>
          <a:xfrm>
            <a:off x="106932" y="361950"/>
            <a:ext cx="11999343" cy="629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  <a:p>
            <a:pPr marL="0" marR="0" lvl="0" indent="0" algn="l" defTabSz="914400" rtl="0" eaLnBrk="1" fontAlgn="auto" latinLnBrk="0" hangingPunct="1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ǮǮǮǮǮǮǮǮǮǮǮǮǮǮǮǮǮǮ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447DB6-5F38-413A-B89C-AFCFD18629C8}"/>
              </a:ext>
            </a:extLst>
          </p:cNvPr>
          <p:cNvSpPr txBox="1"/>
          <p:nvPr/>
        </p:nvSpPr>
        <p:spPr>
          <a:xfrm>
            <a:off x="755374" y="1192696"/>
            <a:ext cx="7336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Thứ Hai ngày 27 tháng 9 năm 2021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E529EE-C7D4-4A3F-924C-EE937BB5D701}"/>
              </a:ext>
            </a:extLst>
          </p:cNvPr>
          <p:cNvSpPr txBox="1"/>
          <p:nvPr/>
        </p:nvSpPr>
        <p:spPr>
          <a:xfrm>
            <a:off x="2776330" y="1844993"/>
            <a:ext cx="2458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Đạo đức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F605AB-B97D-496F-A447-36698C66825E}"/>
              </a:ext>
            </a:extLst>
          </p:cNvPr>
          <p:cNvSpPr txBox="1"/>
          <p:nvPr/>
        </p:nvSpPr>
        <p:spPr>
          <a:xfrm>
            <a:off x="1431235" y="2494766"/>
            <a:ext cx="52213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Bài 4: Yêu quý bạn bè</a:t>
            </a:r>
          </a:p>
        </p:txBody>
      </p:sp>
    </p:spTree>
    <p:extLst>
      <p:ext uri="{BB962C8B-B14F-4D97-AF65-F5344CB8AC3E}">
        <p14:creationId xmlns:p14="http://schemas.microsoft.com/office/powerpoint/2010/main" val="3704455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F5AAF493-5653-4C39-BED4-A6416776001E}"/>
              </a:ext>
            </a:extLst>
          </p:cNvPr>
          <p:cNvSpPr/>
          <p:nvPr/>
        </p:nvSpPr>
        <p:spPr>
          <a:xfrm>
            <a:off x="3710762" y="255181"/>
            <a:ext cx="5050466" cy="1073888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Mục tiêu bài học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" name="组合 567">
            <a:extLst>
              <a:ext uri="{FF2B5EF4-FFF2-40B4-BE49-F238E27FC236}">
                <a16:creationId xmlns:a16="http://schemas.microsoft.com/office/drawing/2014/main" id="{FE42B022-1255-4C40-9D2F-3A6E537A670B}"/>
              </a:ext>
            </a:extLst>
          </p:cNvPr>
          <p:cNvGrpSpPr/>
          <p:nvPr/>
        </p:nvGrpSpPr>
        <p:grpSpPr>
          <a:xfrm>
            <a:off x="1185719" y="870600"/>
            <a:ext cx="9824483" cy="1820299"/>
            <a:chOff x="1330899" y="1678703"/>
            <a:chExt cx="4506713" cy="1820299"/>
          </a:xfrm>
        </p:grpSpPr>
        <p:grpSp>
          <p:nvGrpSpPr>
            <p:cNvPr id="6" name="组合 376">
              <a:extLst>
                <a:ext uri="{FF2B5EF4-FFF2-40B4-BE49-F238E27FC236}">
                  <a16:creationId xmlns:a16="http://schemas.microsoft.com/office/drawing/2014/main" id="{8C10CE66-BDD0-4959-9ADB-3E4F1FEC2911}"/>
                </a:ext>
              </a:extLst>
            </p:cNvPr>
            <p:cNvGrpSpPr/>
            <p:nvPr/>
          </p:nvGrpSpPr>
          <p:grpSpPr>
            <a:xfrm>
              <a:off x="1330899" y="1678703"/>
              <a:ext cx="4506713" cy="1820299"/>
              <a:chOff x="2972472" y="1362075"/>
              <a:chExt cx="5830217" cy="2354874"/>
            </a:xfrm>
          </p:grpSpPr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id="{9D814CD1-6510-44B2-9DA1-AA1D69EECC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5214" y="1920874"/>
                <a:ext cx="5197475" cy="1705514"/>
              </a:xfrm>
              <a:custGeom>
                <a:avLst/>
                <a:gdLst>
                  <a:gd name="T0" fmla="*/ 4 w 1226"/>
                  <a:gd name="T1" fmla="*/ 50 h 234"/>
                  <a:gd name="T2" fmla="*/ 61 w 1226"/>
                  <a:gd name="T3" fmla="*/ 44 h 234"/>
                  <a:gd name="T4" fmla="*/ 73 w 1226"/>
                  <a:gd name="T5" fmla="*/ 44 h 234"/>
                  <a:gd name="T6" fmla="*/ 427 w 1226"/>
                  <a:gd name="T7" fmla="*/ 55 h 234"/>
                  <a:gd name="T8" fmla="*/ 530 w 1226"/>
                  <a:gd name="T9" fmla="*/ 58 h 234"/>
                  <a:gd name="T10" fmla="*/ 1036 w 1226"/>
                  <a:gd name="T11" fmla="*/ 18 h 234"/>
                  <a:gd name="T12" fmla="*/ 1161 w 1226"/>
                  <a:gd name="T13" fmla="*/ 22 h 234"/>
                  <a:gd name="T14" fmla="*/ 1135 w 1226"/>
                  <a:gd name="T15" fmla="*/ 177 h 234"/>
                  <a:gd name="T16" fmla="*/ 1021 w 1226"/>
                  <a:gd name="T17" fmla="*/ 209 h 234"/>
                  <a:gd name="T18" fmla="*/ 868 w 1226"/>
                  <a:gd name="T19" fmla="*/ 217 h 234"/>
                  <a:gd name="T20" fmla="*/ 691 w 1226"/>
                  <a:gd name="T21" fmla="*/ 231 h 234"/>
                  <a:gd name="T22" fmla="*/ 554 w 1226"/>
                  <a:gd name="T23" fmla="*/ 233 h 234"/>
                  <a:gd name="T24" fmla="*/ 613 w 1226"/>
                  <a:gd name="T25" fmla="*/ 234 h 234"/>
                  <a:gd name="T26" fmla="*/ 459 w 1226"/>
                  <a:gd name="T27" fmla="*/ 233 h 234"/>
                  <a:gd name="T28" fmla="*/ 314 w 1226"/>
                  <a:gd name="T29" fmla="*/ 233 h 234"/>
                  <a:gd name="T30" fmla="*/ 148 w 1226"/>
                  <a:gd name="T31" fmla="*/ 226 h 234"/>
                  <a:gd name="T32" fmla="*/ 68 w 1226"/>
                  <a:gd name="T33" fmla="*/ 219 h 234"/>
                  <a:gd name="T34" fmla="*/ 10 w 1226"/>
                  <a:gd name="T35" fmla="*/ 203 h 234"/>
                  <a:gd name="T36" fmla="*/ 7 w 1226"/>
                  <a:gd name="T37" fmla="*/ 166 h 234"/>
                  <a:gd name="T38" fmla="*/ 4 w 1226"/>
                  <a:gd name="T39" fmla="*/ 50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226" h="234">
                    <a:moveTo>
                      <a:pt x="4" y="50"/>
                    </a:moveTo>
                    <a:cubicBezTo>
                      <a:pt x="9" y="42"/>
                      <a:pt x="42" y="43"/>
                      <a:pt x="61" y="44"/>
                    </a:cubicBezTo>
                    <a:cubicBezTo>
                      <a:pt x="66" y="44"/>
                      <a:pt x="71" y="44"/>
                      <a:pt x="73" y="44"/>
                    </a:cubicBezTo>
                    <a:cubicBezTo>
                      <a:pt x="191" y="44"/>
                      <a:pt x="309" y="52"/>
                      <a:pt x="427" y="55"/>
                    </a:cubicBezTo>
                    <a:cubicBezTo>
                      <a:pt x="461" y="56"/>
                      <a:pt x="496" y="57"/>
                      <a:pt x="530" y="58"/>
                    </a:cubicBezTo>
                    <a:cubicBezTo>
                      <a:pt x="643" y="63"/>
                      <a:pt x="979" y="30"/>
                      <a:pt x="1036" y="18"/>
                    </a:cubicBezTo>
                    <a:cubicBezTo>
                      <a:pt x="1075" y="10"/>
                      <a:pt x="1125" y="0"/>
                      <a:pt x="1161" y="22"/>
                    </a:cubicBezTo>
                    <a:cubicBezTo>
                      <a:pt x="1226" y="61"/>
                      <a:pt x="1184" y="144"/>
                      <a:pt x="1135" y="177"/>
                    </a:cubicBezTo>
                    <a:cubicBezTo>
                      <a:pt x="1101" y="199"/>
                      <a:pt x="1060" y="205"/>
                      <a:pt x="1021" y="209"/>
                    </a:cubicBezTo>
                    <a:cubicBezTo>
                      <a:pt x="970" y="213"/>
                      <a:pt x="919" y="214"/>
                      <a:pt x="868" y="217"/>
                    </a:cubicBezTo>
                    <a:cubicBezTo>
                      <a:pt x="809" y="220"/>
                      <a:pt x="750" y="228"/>
                      <a:pt x="691" y="231"/>
                    </a:cubicBezTo>
                    <a:cubicBezTo>
                      <a:pt x="645" y="233"/>
                      <a:pt x="600" y="233"/>
                      <a:pt x="554" y="233"/>
                    </a:cubicBezTo>
                    <a:cubicBezTo>
                      <a:pt x="574" y="233"/>
                      <a:pt x="593" y="233"/>
                      <a:pt x="613" y="234"/>
                    </a:cubicBezTo>
                    <a:cubicBezTo>
                      <a:pt x="562" y="233"/>
                      <a:pt x="510" y="233"/>
                      <a:pt x="459" y="233"/>
                    </a:cubicBezTo>
                    <a:cubicBezTo>
                      <a:pt x="411" y="233"/>
                      <a:pt x="362" y="234"/>
                      <a:pt x="314" y="233"/>
                    </a:cubicBezTo>
                    <a:cubicBezTo>
                      <a:pt x="259" y="232"/>
                      <a:pt x="203" y="230"/>
                      <a:pt x="148" y="226"/>
                    </a:cubicBezTo>
                    <a:cubicBezTo>
                      <a:pt x="121" y="223"/>
                      <a:pt x="95" y="221"/>
                      <a:pt x="68" y="219"/>
                    </a:cubicBezTo>
                    <a:cubicBezTo>
                      <a:pt x="49" y="217"/>
                      <a:pt x="23" y="220"/>
                      <a:pt x="10" y="203"/>
                    </a:cubicBezTo>
                    <a:cubicBezTo>
                      <a:pt x="4" y="196"/>
                      <a:pt x="9" y="186"/>
                      <a:pt x="7" y="166"/>
                    </a:cubicBezTo>
                    <a:cubicBezTo>
                      <a:pt x="7" y="152"/>
                      <a:pt x="0" y="51"/>
                      <a:pt x="4" y="50"/>
                    </a:cubicBezTo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sp>
            <p:nvSpPr>
              <p:cNvPr id="10" name="Freeform 6">
                <a:extLst>
                  <a:ext uri="{FF2B5EF4-FFF2-40B4-BE49-F238E27FC236}">
                    <a16:creationId xmlns:a16="http://schemas.microsoft.com/office/drawing/2014/main" id="{EEA50CB7-52BE-4325-AC48-3B53B633DD3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89339" y="1946275"/>
                <a:ext cx="5124450" cy="1770674"/>
              </a:xfrm>
              <a:custGeom>
                <a:avLst/>
                <a:gdLst>
                  <a:gd name="T0" fmla="*/ 11 w 1209"/>
                  <a:gd name="T1" fmla="*/ 45 h 231"/>
                  <a:gd name="T2" fmla="*/ 66 w 1209"/>
                  <a:gd name="T3" fmla="*/ 40 h 231"/>
                  <a:gd name="T4" fmla="*/ 146 w 1209"/>
                  <a:gd name="T5" fmla="*/ 41 h 231"/>
                  <a:gd name="T6" fmla="*/ 343 w 1209"/>
                  <a:gd name="T7" fmla="*/ 48 h 231"/>
                  <a:gd name="T8" fmla="*/ 623 w 1209"/>
                  <a:gd name="T9" fmla="*/ 53 h 231"/>
                  <a:gd name="T10" fmla="*/ 864 w 1209"/>
                  <a:gd name="T11" fmla="*/ 35 h 231"/>
                  <a:gd name="T12" fmla="*/ 1036 w 1209"/>
                  <a:gd name="T13" fmla="*/ 15 h 231"/>
                  <a:gd name="T14" fmla="*/ 1135 w 1209"/>
                  <a:gd name="T15" fmla="*/ 7 h 231"/>
                  <a:gd name="T16" fmla="*/ 1196 w 1209"/>
                  <a:gd name="T17" fmla="*/ 74 h 231"/>
                  <a:gd name="T18" fmla="*/ 1161 w 1209"/>
                  <a:gd name="T19" fmla="*/ 149 h 231"/>
                  <a:gd name="T20" fmla="*/ 1058 w 1209"/>
                  <a:gd name="T21" fmla="*/ 197 h 231"/>
                  <a:gd name="T22" fmla="*/ 818 w 1209"/>
                  <a:gd name="T23" fmla="*/ 213 h 231"/>
                  <a:gd name="T24" fmla="*/ 559 w 1209"/>
                  <a:gd name="T25" fmla="*/ 225 h 231"/>
                  <a:gd name="T26" fmla="*/ 557 w 1209"/>
                  <a:gd name="T27" fmla="*/ 228 h 231"/>
                  <a:gd name="T28" fmla="*/ 586 w 1209"/>
                  <a:gd name="T29" fmla="*/ 229 h 231"/>
                  <a:gd name="T30" fmla="*/ 601 w 1209"/>
                  <a:gd name="T31" fmla="*/ 229 h 231"/>
                  <a:gd name="T32" fmla="*/ 610 w 1209"/>
                  <a:gd name="T33" fmla="*/ 226 h 231"/>
                  <a:gd name="T34" fmla="*/ 547 w 1209"/>
                  <a:gd name="T35" fmla="*/ 225 h 231"/>
                  <a:gd name="T36" fmla="*/ 422 w 1209"/>
                  <a:gd name="T37" fmla="*/ 226 h 231"/>
                  <a:gd name="T38" fmla="*/ 168 w 1209"/>
                  <a:gd name="T39" fmla="*/ 219 h 231"/>
                  <a:gd name="T40" fmla="*/ 53 w 1209"/>
                  <a:gd name="T41" fmla="*/ 210 h 231"/>
                  <a:gd name="T42" fmla="*/ 14 w 1209"/>
                  <a:gd name="T43" fmla="*/ 178 h 231"/>
                  <a:gd name="T44" fmla="*/ 14 w 1209"/>
                  <a:gd name="T45" fmla="*/ 152 h 231"/>
                  <a:gd name="T46" fmla="*/ 11 w 1209"/>
                  <a:gd name="T47" fmla="*/ 94 h 231"/>
                  <a:gd name="T48" fmla="*/ 10 w 1209"/>
                  <a:gd name="T49" fmla="*/ 61 h 231"/>
                  <a:gd name="T50" fmla="*/ 10 w 1209"/>
                  <a:gd name="T51" fmla="*/ 45 h 231"/>
                  <a:gd name="T52" fmla="*/ 7 w 1209"/>
                  <a:gd name="T53" fmla="*/ 43 h 231"/>
                  <a:gd name="T54" fmla="*/ 4 w 1209"/>
                  <a:gd name="T55" fmla="*/ 75 h 231"/>
                  <a:gd name="T56" fmla="*/ 7 w 1209"/>
                  <a:gd name="T57" fmla="*/ 139 h 231"/>
                  <a:gd name="T58" fmla="*/ 8 w 1209"/>
                  <a:gd name="T59" fmla="*/ 160 h 231"/>
                  <a:gd name="T60" fmla="*/ 10 w 1209"/>
                  <a:gd name="T61" fmla="*/ 195 h 231"/>
                  <a:gd name="T62" fmla="*/ 79 w 1209"/>
                  <a:gd name="T63" fmla="*/ 215 h 231"/>
                  <a:gd name="T64" fmla="*/ 349 w 1209"/>
                  <a:gd name="T65" fmla="*/ 229 h 231"/>
                  <a:gd name="T66" fmla="*/ 465 w 1209"/>
                  <a:gd name="T67" fmla="*/ 229 h 231"/>
                  <a:gd name="T68" fmla="*/ 616 w 1209"/>
                  <a:gd name="T69" fmla="*/ 229 h 231"/>
                  <a:gd name="T70" fmla="*/ 618 w 1209"/>
                  <a:gd name="T71" fmla="*/ 226 h 231"/>
                  <a:gd name="T72" fmla="*/ 574 w 1209"/>
                  <a:gd name="T73" fmla="*/ 225 h 231"/>
                  <a:gd name="T74" fmla="*/ 572 w 1209"/>
                  <a:gd name="T75" fmla="*/ 229 h 231"/>
                  <a:gd name="T76" fmla="*/ 595 w 1209"/>
                  <a:gd name="T77" fmla="*/ 229 h 231"/>
                  <a:gd name="T78" fmla="*/ 687 w 1209"/>
                  <a:gd name="T79" fmla="*/ 227 h 231"/>
                  <a:gd name="T80" fmla="*/ 879 w 1209"/>
                  <a:gd name="T81" fmla="*/ 212 h 231"/>
                  <a:gd name="T82" fmla="*/ 1064 w 1209"/>
                  <a:gd name="T83" fmla="*/ 200 h 231"/>
                  <a:gd name="T84" fmla="*/ 1172 w 1209"/>
                  <a:gd name="T85" fmla="*/ 143 h 231"/>
                  <a:gd name="T86" fmla="*/ 1197 w 1209"/>
                  <a:gd name="T87" fmla="*/ 47 h 231"/>
                  <a:gd name="T88" fmla="*/ 1101 w 1209"/>
                  <a:gd name="T89" fmla="*/ 1 h 231"/>
                  <a:gd name="T90" fmla="*/ 1010 w 1209"/>
                  <a:gd name="T91" fmla="*/ 15 h 231"/>
                  <a:gd name="T92" fmla="*/ 920 w 1209"/>
                  <a:gd name="T93" fmla="*/ 26 h 231"/>
                  <a:gd name="T94" fmla="*/ 538 w 1209"/>
                  <a:gd name="T95" fmla="*/ 51 h 231"/>
                  <a:gd name="T96" fmla="*/ 212 w 1209"/>
                  <a:gd name="T97" fmla="*/ 39 h 231"/>
                  <a:gd name="T98" fmla="*/ 69 w 1209"/>
                  <a:gd name="T99" fmla="*/ 36 h 231"/>
                  <a:gd name="T100" fmla="*/ 6 w 1209"/>
                  <a:gd name="T101" fmla="*/ 43 h 231"/>
                  <a:gd name="T102" fmla="*/ 11 w 1209"/>
                  <a:gd name="T103" fmla="*/ 45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09" h="231">
                    <a:moveTo>
                      <a:pt x="11" y="45"/>
                    </a:moveTo>
                    <a:cubicBezTo>
                      <a:pt x="20" y="33"/>
                      <a:pt x="54" y="39"/>
                      <a:pt x="66" y="40"/>
                    </a:cubicBezTo>
                    <a:cubicBezTo>
                      <a:pt x="93" y="41"/>
                      <a:pt x="120" y="40"/>
                      <a:pt x="146" y="41"/>
                    </a:cubicBezTo>
                    <a:cubicBezTo>
                      <a:pt x="212" y="42"/>
                      <a:pt x="278" y="45"/>
                      <a:pt x="343" y="48"/>
                    </a:cubicBezTo>
                    <a:cubicBezTo>
                      <a:pt x="436" y="52"/>
                      <a:pt x="530" y="57"/>
                      <a:pt x="623" y="53"/>
                    </a:cubicBezTo>
                    <a:cubicBezTo>
                      <a:pt x="703" y="49"/>
                      <a:pt x="784" y="43"/>
                      <a:pt x="864" y="35"/>
                    </a:cubicBezTo>
                    <a:cubicBezTo>
                      <a:pt x="921" y="30"/>
                      <a:pt x="980" y="25"/>
                      <a:pt x="1036" y="15"/>
                    </a:cubicBezTo>
                    <a:cubicBezTo>
                      <a:pt x="1069" y="8"/>
                      <a:pt x="1102" y="1"/>
                      <a:pt x="1135" y="7"/>
                    </a:cubicBezTo>
                    <a:cubicBezTo>
                      <a:pt x="1169" y="13"/>
                      <a:pt x="1195" y="39"/>
                      <a:pt x="1196" y="74"/>
                    </a:cubicBezTo>
                    <a:cubicBezTo>
                      <a:pt x="1196" y="102"/>
                      <a:pt x="1179" y="129"/>
                      <a:pt x="1161" y="149"/>
                    </a:cubicBezTo>
                    <a:cubicBezTo>
                      <a:pt x="1135" y="179"/>
                      <a:pt x="1096" y="191"/>
                      <a:pt x="1058" y="197"/>
                    </a:cubicBezTo>
                    <a:cubicBezTo>
                      <a:pt x="979" y="210"/>
                      <a:pt x="898" y="206"/>
                      <a:pt x="818" y="213"/>
                    </a:cubicBezTo>
                    <a:cubicBezTo>
                      <a:pt x="732" y="220"/>
                      <a:pt x="646" y="226"/>
                      <a:pt x="559" y="225"/>
                    </a:cubicBezTo>
                    <a:cubicBezTo>
                      <a:pt x="556" y="225"/>
                      <a:pt x="553" y="228"/>
                      <a:pt x="557" y="228"/>
                    </a:cubicBezTo>
                    <a:cubicBezTo>
                      <a:pt x="567" y="229"/>
                      <a:pt x="576" y="229"/>
                      <a:pt x="586" y="229"/>
                    </a:cubicBezTo>
                    <a:cubicBezTo>
                      <a:pt x="591" y="229"/>
                      <a:pt x="596" y="229"/>
                      <a:pt x="601" y="229"/>
                    </a:cubicBezTo>
                    <a:cubicBezTo>
                      <a:pt x="606" y="231"/>
                      <a:pt x="610" y="230"/>
                      <a:pt x="610" y="226"/>
                    </a:cubicBezTo>
                    <a:cubicBezTo>
                      <a:pt x="589" y="225"/>
                      <a:pt x="568" y="225"/>
                      <a:pt x="547" y="225"/>
                    </a:cubicBezTo>
                    <a:cubicBezTo>
                      <a:pt x="505" y="225"/>
                      <a:pt x="464" y="225"/>
                      <a:pt x="422" y="226"/>
                    </a:cubicBezTo>
                    <a:cubicBezTo>
                      <a:pt x="337" y="226"/>
                      <a:pt x="253" y="225"/>
                      <a:pt x="168" y="219"/>
                    </a:cubicBezTo>
                    <a:cubicBezTo>
                      <a:pt x="130" y="216"/>
                      <a:pt x="91" y="212"/>
                      <a:pt x="53" y="210"/>
                    </a:cubicBezTo>
                    <a:cubicBezTo>
                      <a:pt x="32" y="209"/>
                      <a:pt x="13" y="202"/>
                      <a:pt x="14" y="178"/>
                    </a:cubicBezTo>
                    <a:cubicBezTo>
                      <a:pt x="15" y="170"/>
                      <a:pt x="14" y="161"/>
                      <a:pt x="14" y="152"/>
                    </a:cubicBezTo>
                    <a:cubicBezTo>
                      <a:pt x="13" y="133"/>
                      <a:pt x="12" y="114"/>
                      <a:pt x="11" y="94"/>
                    </a:cubicBezTo>
                    <a:cubicBezTo>
                      <a:pt x="10" y="83"/>
                      <a:pt x="10" y="72"/>
                      <a:pt x="10" y="61"/>
                    </a:cubicBezTo>
                    <a:cubicBezTo>
                      <a:pt x="10" y="59"/>
                      <a:pt x="9" y="46"/>
                      <a:pt x="10" y="45"/>
                    </a:cubicBezTo>
                    <a:cubicBezTo>
                      <a:pt x="13" y="43"/>
                      <a:pt x="9" y="42"/>
                      <a:pt x="7" y="43"/>
                    </a:cubicBezTo>
                    <a:cubicBezTo>
                      <a:pt x="0" y="48"/>
                      <a:pt x="4" y="69"/>
                      <a:pt x="4" y="75"/>
                    </a:cubicBezTo>
                    <a:cubicBezTo>
                      <a:pt x="5" y="97"/>
                      <a:pt x="6" y="118"/>
                      <a:pt x="7" y="139"/>
                    </a:cubicBezTo>
                    <a:cubicBezTo>
                      <a:pt x="8" y="146"/>
                      <a:pt x="8" y="153"/>
                      <a:pt x="8" y="160"/>
                    </a:cubicBezTo>
                    <a:cubicBezTo>
                      <a:pt x="9" y="168"/>
                      <a:pt x="5" y="187"/>
                      <a:pt x="10" y="195"/>
                    </a:cubicBezTo>
                    <a:cubicBezTo>
                      <a:pt x="23" y="218"/>
                      <a:pt x="57" y="214"/>
                      <a:pt x="79" y="215"/>
                    </a:cubicBezTo>
                    <a:cubicBezTo>
                      <a:pt x="169" y="222"/>
                      <a:pt x="258" y="228"/>
                      <a:pt x="349" y="229"/>
                    </a:cubicBezTo>
                    <a:cubicBezTo>
                      <a:pt x="387" y="229"/>
                      <a:pt x="426" y="229"/>
                      <a:pt x="465" y="229"/>
                    </a:cubicBezTo>
                    <a:cubicBezTo>
                      <a:pt x="516" y="229"/>
                      <a:pt x="566" y="229"/>
                      <a:pt x="616" y="229"/>
                    </a:cubicBezTo>
                    <a:cubicBezTo>
                      <a:pt x="619" y="229"/>
                      <a:pt x="622" y="226"/>
                      <a:pt x="618" y="226"/>
                    </a:cubicBezTo>
                    <a:cubicBezTo>
                      <a:pt x="603" y="225"/>
                      <a:pt x="589" y="225"/>
                      <a:pt x="574" y="225"/>
                    </a:cubicBezTo>
                    <a:cubicBezTo>
                      <a:pt x="567" y="225"/>
                      <a:pt x="557" y="228"/>
                      <a:pt x="572" y="229"/>
                    </a:cubicBezTo>
                    <a:cubicBezTo>
                      <a:pt x="580" y="229"/>
                      <a:pt x="587" y="229"/>
                      <a:pt x="595" y="229"/>
                    </a:cubicBezTo>
                    <a:cubicBezTo>
                      <a:pt x="626" y="229"/>
                      <a:pt x="656" y="228"/>
                      <a:pt x="687" y="227"/>
                    </a:cubicBezTo>
                    <a:cubicBezTo>
                      <a:pt x="751" y="224"/>
                      <a:pt x="815" y="216"/>
                      <a:pt x="879" y="212"/>
                    </a:cubicBezTo>
                    <a:cubicBezTo>
                      <a:pt x="941" y="209"/>
                      <a:pt x="1003" y="209"/>
                      <a:pt x="1064" y="200"/>
                    </a:cubicBezTo>
                    <a:cubicBezTo>
                      <a:pt x="1106" y="193"/>
                      <a:pt x="1145" y="176"/>
                      <a:pt x="1172" y="143"/>
                    </a:cubicBezTo>
                    <a:cubicBezTo>
                      <a:pt x="1194" y="117"/>
                      <a:pt x="1209" y="80"/>
                      <a:pt x="1197" y="47"/>
                    </a:cubicBezTo>
                    <a:cubicBezTo>
                      <a:pt x="1183" y="9"/>
                      <a:pt x="1136" y="0"/>
                      <a:pt x="1101" y="1"/>
                    </a:cubicBezTo>
                    <a:cubicBezTo>
                      <a:pt x="1070" y="2"/>
                      <a:pt x="1040" y="11"/>
                      <a:pt x="1010" y="15"/>
                    </a:cubicBezTo>
                    <a:cubicBezTo>
                      <a:pt x="980" y="19"/>
                      <a:pt x="950" y="23"/>
                      <a:pt x="920" y="26"/>
                    </a:cubicBezTo>
                    <a:cubicBezTo>
                      <a:pt x="794" y="39"/>
                      <a:pt x="665" y="54"/>
                      <a:pt x="538" y="51"/>
                    </a:cubicBezTo>
                    <a:cubicBezTo>
                      <a:pt x="429" y="47"/>
                      <a:pt x="320" y="43"/>
                      <a:pt x="212" y="39"/>
                    </a:cubicBezTo>
                    <a:cubicBezTo>
                      <a:pt x="164" y="37"/>
                      <a:pt x="116" y="38"/>
                      <a:pt x="69" y="36"/>
                    </a:cubicBezTo>
                    <a:cubicBezTo>
                      <a:pt x="53" y="35"/>
                      <a:pt x="18" y="29"/>
                      <a:pt x="6" y="43"/>
                    </a:cubicBezTo>
                    <a:cubicBezTo>
                      <a:pt x="4" y="46"/>
                      <a:pt x="9" y="46"/>
                      <a:pt x="11" y="45"/>
                    </a:cubicBezTo>
                  </a:path>
                </a:pathLst>
              </a:custGeom>
              <a:solidFill>
                <a:srgbClr val="7332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grpSp>
            <p:nvGrpSpPr>
              <p:cNvPr id="11" name="组合 375">
                <a:extLst>
                  <a:ext uri="{FF2B5EF4-FFF2-40B4-BE49-F238E27FC236}">
                    <a16:creationId xmlns:a16="http://schemas.microsoft.com/office/drawing/2014/main" id="{D54E4ACB-BD10-44B6-A983-BE6DFF0998BE}"/>
                  </a:ext>
                </a:extLst>
              </p:cNvPr>
              <p:cNvGrpSpPr/>
              <p:nvPr/>
            </p:nvGrpSpPr>
            <p:grpSpPr>
              <a:xfrm>
                <a:off x="2972472" y="1362075"/>
                <a:ext cx="1164099" cy="1951636"/>
                <a:chOff x="2105026" y="333375"/>
                <a:chExt cx="1958975" cy="3284262"/>
              </a:xfrm>
            </p:grpSpPr>
            <p:sp>
              <p:nvSpPr>
                <p:cNvPr id="12" name="Freeform 15">
                  <a:extLst>
                    <a:ext uri="{FF2B5EF4-FFF2-40B4-BE49-F238E27FC236}">
                      <a16:creationId xmlns:a16="http://schemas.microsoft.com/office/drawing/2014/main" id="{699B87A9-4E0C-47FB-92B3-DCBD06AC78E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827213"/>
                  <a:ext cx="350838" cy="296863"/>
                </a:xfrm>
                <a:custGeom>
                  <a:avLst/>
                  <a:gdLst>
                    <a:gd name="T0" fmla="*/ 83 w 83"/>
                    <a:gd name="T1" fmla="*/ 41 h 70"/>
                    <a:gd name="T2" fmla="*/ 9 w 83"/>
                    <a:gd name="T3" fmla="*/ 20 h 70"/>
                    <a:gd name="T4" fmla="*/ 83 w 83"/>
                    <a:gd name="T5" fmla="*/ 48 h 70"/>
                    <a:gd name="T6" fmla="*/ 83 w 83"/>
                    <a:gd name="T7" fmla="*/ 41 h 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3" h="70">
                      <a:moveTo>
                        <a:pt x="83" y="41"/>
                      </a:moveTo>
                      <a:cubicBezTo>
                        <a:pt x="64" y="28"/>
                        <a:pt x="23" y="0"/>
                        <a:pt x="9" y="20"/>
                      </a:cubicBezTo>
                      <a:cubicBezTo>
                        <a:pt x="0" y="31"/>
                        <a:pt x="26" y="70"/>
                        <a:pt x="83" y="48"/>
                      </a:cubicBezTo>
                      <a:lnTo>
                        <a:pt x="83" y="41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3" name="Freeform 16">
                  <a:extLst>
                    <a:ext uri="{FF2B5EF4-FFF2-40B4-BE49-F238E27FC236}">
                      <a16:creationId xmlns:a16="http://schemas.microsoft.com/office/drawing/2014/main" id="{4F0CB2CA-E07B-489E-8579-FBFA747B858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28976" y="1830388"/>
                  <a:ext cx="376238" cy="315913"/>
                </a:xfrm>
                <a:custGeom>
                  <a:avLst/>
                  <a:gdLst>
                    <a:gd name="T0" fmla="*/ 0 w 89"/>
                    <a:gd name="T1" fmla="*/ 50 h 74"/>
                    <a:gd name="T2" fmla="*/ 84 w 89"/>
                    <a:gd name="T3" fmla="*/ 28 h 74"/>
                    <a:gd name="T4" fmla="*/ 1 w 89"/>
                    <a:gd name="T5" fmla="*/ 60 h 74"/>
                    <a:gd name="T6" fmla="*/ 0 w 89"/>
                    <a:gd name="T7" fmla="*/ 50 h 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9" h="74">
                      <a:moveTo>
                        <a:pt x="0" y="50"/>
                      </a:moveTo>
                      <a:cubicBezTo>
                        <a:pt x="16" y="34"/>
                        <a:pt x="70" y="0"/>
                        <a:pt x="84" y="28"/>
                      </a:cubicBezTo>
                      <a:cubicBezTo>
                        <a:pt x="89" y="40"/>
                        <a:pt x="47" y="74"/>
                        <a:pt x="1" y="60"/>
                      </a:cubicBez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" name="Freeform 17">
                  <a:extLst>
                    <a:ext uri="{FF2B5EF4-FFF2-40B4-BE49-F238E27FC236}">
                      <a16:creationId xmlns:a16="http://schemas.microsoft.com/office/drawing/2014/main" id="{C27F5B8E-765F-4292-9126-3DDF7208BCA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06751" y="1809750"/>
                  <a:ext cx="423863" cy="284163"/>
                </a:xfrm>
                <a:custGeom>
                  <a:avLst/>
                  <a:gdLst>
                    <a:gd name="T0" fmla="*/ 7 w 100"/>
                    <a:gd name="T1" fmla="*/ 50 h 67"/>
                    <a:gd name="T2" fmla="*/ 78 w 100"/>
                    <a:gd name="T3" fmla="*/ 20 h 67"/>
                    <a:gd name="T4" fmla="*/ 78 w 100"/>
                    <a:gd name="T5" fmla="*/ 45 h 67"/>
                    <a:gd name="T6" fmla="*/ 7 w 100"/>
                    <a:gd name="T7" fmla="*/ 59 h 67"/>
                    <a:gd name="T8" fmla="*/ 3 w 100"/>
                    <a:gd name="T9" fmla="*/ 61 h 67"/>
                    <a:gd name="T10" fmla="*/ 68 w 100"/>
                    <a:gd name="T11" fmla="*/ 55 h 67"/>
                    <a:gd name="T12" fmla="*/ 87 w 100"/>
                    <a:gd name="T13" fmla="*/ 21 h 67"/>
                    <a:gd name="T14" fmla="*/ 1 w 100"/>
                    <a:gd name="T15" fmla="*/ 50 h 67"/>
                    <a:gd name="T16" fmla="*/ 7 w 100"/>
                    <a:gd name="T17" fmla="*/ 5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0" h="67">
                      <a:moveTo>
                        <a:pt x="7" y="50"/>
                      </a:moveTo>
                      <a:cubicBezTo>
                        <a:pt x="21" y="35"/>
                        <a:pt x="57" y="10"/>
                        <a:pt x="78" y="20"/>
                      </a:cubicBezTo>
                      <a:cubicBezTo>
                        <a:pt x="89" y="25"/>
                        <a:pt x="84" y="38"/>
                        <a:pt x="78" y="45"/>
                      </a:cubicBezTo>
                      <a:cubicBezTo>
                        <a:pt x="62" y="64"/>
                        <a:pt x="30" y="65"/>
                        <a:pt x="7" y="59"/>
                      </a:cubicBezTo>
                      <a:cubicBezTo>
                        <a:pt x="6" y="59"/>
                        <a:pt x="1" y="61"/>
                        <a:pt x="3" y="61"/>
                      </a:cubicBezTo>
                      <a:cubicBezTo>
                        <a:pt x="25" y="67"/>
                        <a:pt x="47" y="66"/>
                        <a:pt x="68" y="55"/>
                      </a:cubicBezTo>
                      <a:cubicBezTo>
                        <a:pt x="79" y="50"/>
                        <a:pt x="100" y="34"/>
                        <a:pt x="87" y="21"/>
                      </a:cubicBezTo>
                      <a:cubicBezTo>
                        <a:pt x="66" y="0"/>
                        <a:pt x="16" y="35"/>
                        <a:pt x="1" y="50"/>
                      </a:cubicBezTo>
                      <a:cubicBezTo>
                        <a:pt x="0" y="51"/>
                        <a:pt x="6" y="51"/>
                        <a:pt x="7" y="5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" name="Freeform 18">
                  <a:extLst>
                    <a:ext uri="{FF2B5EF4-FFF2-40B4-BE49-F238E27FC236}">
                      <a16:creationId xmlns:a16="http://schemas.microsoft.com/office/drawing/2014/main" id="{E1605E9E-29E1-464E-884D-EACD21156E7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68651" y="1673225"/>
                  <a:ext cx="76200" cy="476250"/>
                </a:xfrm>
                <a:custGeom>
                  <a:avLst/>
                  <a:gdLst>
                    <a:gd name="T0" fmla="*/ 7 w 18"/>
                    <a:gd name="T1" fmla="*/ 4 h 112"/>
                    <a:gd name="T2" fmla="*/ 11 w 18"/>
                    <a:gd name="T3" fmla="*/ 109 h 112"/>
                    <a:gd name="T4" fmla="*/ 17 w 18"/>
                    <a:gd name="T5" fmla="*/ 107 h 112"/>
                    <a:gd name="T6" fmla="*/ 13 w 18"/>
                    <a:gd name="T7" fmla="*/ 3 h 112"/>
                    <a:gd name="T8" fmla="*/ 7 w 18"/>
                    <a:gd name="T9" fmla="*/ 4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112">
                      <a:moveTo>
                        <a:pt x="7" y="4"/>
                      </a:moveTo>
                      <a:cubicBezTo>
                        <a:pt x="0" y="38"/>
                        <a:pt x="6" y="75"/>
                        <a:pt x="11" y="109"/>
                      </a:cubicBezTo>
                      <a:cubicBezTo>
                        <a:pt x="12" y="112"/>
                        <a:pt x="18" y="110"/>
                        <a:pt x="17" y="107"/>
                      </a:cubicBezTo>
                      <a:cubicBezTo>
                        <a:pt x="11" y="74"/>
                        <a:pt x="6" y="37"/>
                        <a:pt x="13" y="3"/>
                      </a:cubicBezTo>
                      <a:cubicBezTo>
                        <a:pt x="13" y="0"/>
                        <a:pt x="7" y="1"/>
                        <a:pt x="7" y="4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" name="Freeform 19">
                  <a:extLst>
                    <a:ext uri="{FF2B5EF4-FFF2-40B4-BE49-F238E27FC236}">
                      <a16:creationId xmlns:a16="http://schemas.microsoft.com/office/drawing/2014/main" id="{F20721D0-BC9B-4231-92E7-3D89695DD7B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97151" y="708025"/>
                  <a:ext cx="1466850" cy="1160463"/>
                </a:xfrm>
                <a:custGeom>
                  <a:avLst/>
                  <a:gdLst>
                    <a:gd name="T0" fmla="*/ 106 w 346"/>
                    <a:gd name="T1" fmla="*/ 70 h 273"/>
                    <a:gd name="T2" fmla="*/ 145 w 346"/>
                    <a:gd name="T3" fmla="*/ 10 h 273"/>
                    <a:gd name="T4" fmla="*/ 223 w 346"/>
                    <a:gd name="T5" fmla="*/ 53 h 273"/>
                    <a:gd name="T6" fmla="*/ 301 w 346"/>
                    <a:gd name="T7" fmla="*/ 46 h 273"/>
                    <a:gd name="T8" fmla="*/ 300 w 346"/>
                    <a:gd name="T9" fmla="*/ 123 h 273"/>
                    <a:gd name="T10" fmla="*/ 337 w 346"/>
                    <a:gd name="T11" fmla="*/ 167 h 273"/>
                    <a:gd name="T12" fmla="*/ 260 w 346"/>
                    <a:gd name="T13" fmla="*/ 205 h 273"/>
                    <a:gd name="T14" fmla="*/ 212 w 346"/>
                    <a:gd name="T15" fmla="*/ 266 h 273"/>
                    <a:gd name="T16" fmla="*/ 154 w 346"/>
                    <a:gd name="T17" fmla="*/ 224 h 273"/>
                    <a:gd name="T18" fmla="*/ 139 w 346"/>
                    <a:gd name="T19" fmla="*/ 241 h 273"/>
                    <a:gd name="T20" fmla="*/ 63 w 346"/>
                    <a:gd name="T21" fmla="*/ 248 h 273"/>
                    <a:gd name="T22" fmla="*/ 53 w 346"/>
                    <a:gd name="T23" fmla="*/ 174 h 273"/>
                    <a:gd name="T24" fmla="*/ 14 w 346"/>
                    <a:gd name="T25" fmla="*/ 103 h 273"/>
                    <a:gd name="T26" fmla="*/ 106 w 346"/>
                    <a:gd name="T27" fmla="*/ 70 h 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346" h="273">
                      <a:moveTo>
                        <a:pt x="106" y="70"/>
                      </a:moveTo>
                      <a:cubicBezTo>
                        <a:pt x="106" y="70"/>
                        <a:pt x="94" y="21"/>
                        <a:pt x="145" y="10"/>
                      </a:cubicBezTo>
                      <a:cubicBezTo>
                        <a:pt x="195" y="0"/>
                        <a:pt x="220" y="24"/>
                        <a:pt x="223" y="53"/>
                      </a:cubicBezTo>
                      <a:cubicBezTo>
                        <a:pt x="223" y="53"/>
                        <a:pt x="262" y="9"/>
                        <a:pt x="301" y="46"/>
                      </a:cubicBezTo>
                      <a:cubicBezTo>
                        <a:pt x="346" y="89"/>
                        <a:pt x="307" y="116"/>
                        <a:pt x="300" y="123"/>
                      </a:cubicBezTo>
                      <a:cubicBezTo>
                        <a:pt x="300" y="123"/>
                        <a:pt x="342" y="133"/>
                        <a:pt x="337" y="167"/>
                      </a:cubicBezTo>
                      <a:cubicBezTo>
                        <a:pt x="332" y="210"/>
                        <a:pt x="299" y="236"/>
                        <a:pt x="260" y="205"/>
                      </a:cubicBezTo>
                      <a:cubicBezTo>
                        <a:pt x="260" y="205"/>
                        <a:pt x="271" y="257"/>
                        <a:pt x="212" y="266"/>
                      </a:cubicBezTo>
                      <a:cubicBezTo>
                        <a:pt x="156" y="273"/>
                        <a:pt x="155" y="226"/>
                        <a:pt x="154" y="224"/>
                      </a:cubicBezTo>
                      <a:cubicBezTo>
                        <a:pt x="154" y="224"/>
                        <a:pt x="148" y="233"/>
                        <a:pt x="139" y="241"/>
                      </a:cubicBezTo>
                      <a:cubicBezTo>
                        <a:pt x="124" y="255"/>
                        <a:pt x="98" y="268"/>
                        <a:pt x="63" y="248"/>
                      </a:cubicBezTo>
                      <a:cubicBezTo>
                        <a:pt x="14" y="220"/>
                        <a:pt x="44" y="172"/>
                        <a:pt x="53" y="174"/>
                      </a:cubicBezTo>
                      <a:cubicBezTo>
                        <a:pt x="53" y="174"/>
                        <a:pt x="0" y="155"/>
                        <a:pt x="14" y="103"/>
                      </a:cubicBezTo>
                      <a:cubicBezTo>
                        <a:pt x="26" y="58"/>
                        <a:pt x="84" y="50"/>
                        <a:pt x="106" y="70"/>
                      </a:cubicBezTo>
                    </a:path>
                  </a:pathLst>
                </a:custGeom>
                <a:solidFill>
                  <a:srgbClr val="FCC03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" name="Freeform 20">
                  <a:extLst>
                    <a:ext uri="{FF2B5EF4-FFF2-40B4-BE49-F238E27FC236}">
                      <a16:creationId xmlns:a16="http://schemas.microsoft.com/office/drawing/2014/main" id="{B86F5EE2-B38C-410B-8D27-BB0249010C0E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838576" y="1231900"/>
                  <a:ext cx="187325" cy="403225"/>
                </a:xfrm>
                <a:custGeom>
                  <a:avLst/>
                  <a:gdLst>
                    <a:gd name="T0" fmla="*/ 0 w 44"/>
                    <a:gd name="T1" fmla="*/ 95 h 95"/>
                    <a:gd name="T2" fmla="*/ 0 w 44"/>
                    <a:gd name="T3" fmla="*/ 95 h 95"/>
                    <a:gd name="T4" fmla="*/ 0 w 44"/>
                    <a:gd name="T5" fmla="*/ 95 h 95"/>
                    <a:gd name="T6" fmla="*/ 0 w 44"/>
                    <a:gd name="T7" fmla="*/ 95 h 95"/>
                    <a:gd name="T8" fmla="*/ 44 w 44"/>
                    <a:gd name="T9" fmla="*/ 46 h 95"/>
                    <a:gd name="T10" fmla="*/ 0 w 44"/>
                    <a:gd name="T11" fmla="*/ 95 h 95"/>
                    <a:gd name="T12" fmla="*/ 44 w 44"/>
                    <a:gd name="T13" fmla="*/ 46 h 95"/>
                    <a:gd name="T14" fmla="*/ 44 w 44"/>
                    <a:gd name="T15" fmla="*/ 45 h 95"/>
                    <a:gd name="T16" fmla="*/ 44 w 44"/>
                    <a:gd name="T17" fmla="*/ 45 h 95"/>
                    <a:gd name="T18" fmla="*/ 44 w 44"/>
                    <a:gd name="T19" fmla="*/ 45 h 95"/>
                    <a:gd name="T20" fmla="*/ 44 w 44"/>
                    <a:gd name="T21" fmla="*/ 45 h 95"/>
                    <a:gd name="T22" fmla="*/ 44 w 44"/>
                    <a:gd name="T23" fmla="*/ 45 h 95"/>
                    <a:gd name="T24" fmla="*/ 44 w 44"/>
                    <a:gd name="T25" fmla="*/ 45 h 95"/>
                    <a:gd name="T26" fmla="*/ 7 w 44"/>
                    <a:gd name="T27" fmla="*/ 0 h 95"/>
                    <a:gd name="T28" fmla="*/ 7 w 44"/>
                    <a:gd name="T29" fmla="*/ 0 h 95"/>
                    <a:gd name="T30" fmla="*/ 7 w 44"/>
                    <a:gd name="T31" fmla="*/ 0 h 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44" h="95">
                      <a:moveTo>
                        <a:pt x="0" y="95"/>
                      </a:move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moveTo>
                        <a:pt x="44" y="46"/>
                      </a:moveTo>
                      <a:cubicBezTo>
                        <a:pt x="40" y="75"/>
                        <a:pt x="23" y="95"/>
                        <a:pt x="0" y="95"/>
                      </a:cubicBezTo>
                      <a:cubicBezTo>
                        <a:pt x="23" y="95"/>
                        <a:pt x="40" y="75"/>
                        <a:pt x="44" y="46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7" y="0"/>
                      </a:move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" name="Freeform 21">
                  <a:extLst>
                    <a:ext uri="{FF2B5EF4-FFF2-40B4-BE49-F238E27FC236}">
                      <a16:creationId xmlns:a16="http://schemas.microsoft.com/office/drawing/2014/main" id="{7C607BB8-0F98-4FC4-80B4-AFD24C35E9D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825876" y="1027113"/>
                  <a:ext cx="203200" cy="608013"/>
                </a:xfrm>
                <a:custGeom>
                  <a:avLst/>
                  <a:gdLst>
                    <a:gd name="T0" fmla="*/ 31 w 48"/>
                    <a:gd name="T1" fmla="*/ 0 h 143"/>
                    <a:gd name="T2" fmla="*/ 24 w 48"/>
                    <a:gd name="T3" fmla="*/ 9 h 143"/>
                    <a:gd name="T4" fmla="*/ 7 w 48"/>
                    <a:gd name="T5" fmla="*/ 45 h 143"/>
                    <a:gd name="T6" fmla="*/ 14 w 48"/>
                    <a:gd name="T7" fmla="*/ 50 h 143"/>
                    <a:gd name="T8" fmla="*/ 30 w 48"/>
                    <a:gd name="T9" fmla="*/ 62 h 143"/>
                    <a:gd name="T10" fmla="*/ 36 w 48"/>
                    <a:gd name="T11" fmla="*/ 113 h 143"/>
                    <a:gd name="T12" fmla="*/ 0 w 48"/>
                    <a:gd name="T13" fmla="*/ 143 h 143"/>
                    <a:gd name="T14" fmla="*/ 3 w 48"/>
                    <a:gd name="T15" fmla="*/ 143 h 143"/>
                    <a:gd name="T16" fmla="*/ 3 w 48"/>
                    <a:gd name="T17" fmla="*/ 143 h 143"/>
                    <a:gd name="T18" fmla="*/ 3 w 48"/>
                    <a:gd name="T19" fmla="*/ 143 h 143"/>
                    <a:gd name="T20" fmla="*/ 47 w 48"/>
                    <a:gd name="T21" fmla="*/ 94 h 143"/>
                    <a:gd name="T22" fmla="*/ 47 w 48"/>
                    <a:gd name="T23" fmla="*/ 93 h 143"/>
                    <a:gd name="T24" fmla="*/ 47 w 48"/>
                    <a:gd name="T25" fmla="*/ 93 h 143"/>
                    <a:gd name="T26" fmla="*/ 47 w 48"/>
                    <a:gd name="T27" fmla="*/ 93 h 143"/>
                    <a:gd name="T28" fmla="*/ 47 w 48"/>
                    <a:gd name="T29" fmla="*/ 93 h 143"/>
                    <a:gd name="T30" fmla="*/ 47 w 48"/>
                    <a:gd name="T31" fmla="*/ 92 h 143"/>
                    <a:gd name="T32" fmla="*/ 48 w 48"/>
                    <a:gd name="T33" fmla="*/ 87 h 143"/>
                    <a:gd name="T34" fmla="*/ 10 w 48"/>
                    <a:gd name="T35" fmla="*/ 48 h 143"/>
                    <a:gd name="T36" fmla="*/ 10 w 48"/>
                    <a:gd name="T37" fmla="*/ 48 h 143"/>
                    <a:gd name="T38" fmla="*/ 10 w 48"/>
                    <a:gd name="T39" fmla="*/ 48 h 143"/>
                    <a:gd name="T40" fmla="*/ 10 w 48"/>
                    <a:gd name="T41" fmla="*/ 48 h 143"/>
                    <a:gd name="T42" fmla="*/ 10 w 48"/>
                    <a:gd name="T43" fmla="*/ 48 h 143"/>
                    <a:gd name="T44" fmla="*/ 31 w 48"/>
                    <a:gd name="T45" fmla="*/ 0 h 1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48" h="143">
                      <a:moveTo>
                        <a:pt x="31" y="0"/>
                      </a:moveTo>
                      <a:cubicBezTo>
                        <a:pt x="29" y="3"/>
                        <a:pt x="27" y="6"/>
                        <a:pt x="24" y="9"/>
                      </a:cubicBezTo>
                      <a:cubicBezTo>
                        <a:pt x="25" y="22"/>
                        <a:pt x="19" y="34"/>
                        <a:pt x="7" y="45"/>
                      </a:cubicBezTo>
                      <a:cubicBezTo>
                        <a:pt x="1" y="49"/>
                        <a:pt x="8" y="48"/>
                        <a:pt x="14" y="50"/>
                      </a:cubicBezTo>
                      <a:cubicBezTo>
                        <a:pt x="20" y="53"/>
                        <a:pt x="26" y="57"/>
                        <a:pt x="30" y="62"/>
                      </a:cubicBezTo>
                      <a:cubicBezTo>
                        <a:pt x="44" y="76"/>
                        <a:pt x="44" y="96"/>
                        <a:pt x="36" y="113"/>
                      </a:cubicBezTo>
                      <a:cubicBezTo>
                        <a:pt x="27" y="131"/>
                        <a:pt x="14" y="141"/>
                        <a:pt x="0" y="143"/>
                      </a:cubicBezTo>
                      <a:cubicBezTo>
                        <a:pt x="1" y="143"/>
                        <a:pt x="2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26" y="143"/>
                        <a:pt x="43" y="123"/>
                        <a:pt x="47" y="94"/>
                      </a:cubicBezTo>
                      <a:cubicBezTo>
                        <a:pt x="47" y="94"/>
                        <a:pt x="47" y="94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2"/>
                        <a:pt x="47" y="92"/>
                      </a:cubicBezTo>
                      <a:cubicBezTo>
                        <a:pt x="48" y="91"/>
                        <a:pt x="48" y="89"/>
                        <a:pt x="48" y="87"/>
                      </a:cubicBezTo>
                      <a:cubicBezTo>
                        <a:pt x="48" y="57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5" y="43"/>
                        <a:pt x="39" y="26"/>
                        <a:pt x="31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9" name="Freeform 22">
                  <a:extLst>
                    <a:ext uri="{FF2B5EF4-FFF2-40B4-BE49-F238E27FC236}">
                      <a16:creationId xmlns:a16="http://schemas.microsoft.com/office/drawing/2014/main" id="{97F795B1-60EA-41ED-852B-92B1F8555BD0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00351" y="1660525"/>
                  <a:ext cx="449263" cy="128588"/>
                </a:xfrm>
                <a:custGeom>
                  <a:avLst/>
                  <a:gdLst>
                    <a:gd name="T0" fmla="*/ 5 w 106"/>
                    <a:gd name="T1" fmla="*/ 17 h 30"/>
                    <a:gd name="T2" fmla="*/ 0 w 106"/>
                    <a:gd name="T3" fmla="*/ 18 h 30"/>
                    <a:gd name="T4" fmla="*/ 20 w 106"/>
                    <a:gd name="T5" fmla="*/ 29 h 30"/>
                    <a:gd name="T6" fmla="*/ 27 w 106"/>
                    <a:gd name="T7" fmla="*/ 30 h 30"/>
                    <a:gd name="T8" fmla="*/ 15 w 106"/>
                    <a:gd name="T9" fmla="*/ 24 h 30"/>
                    <a:gd name="T10" fmla="*/ 5 w 106"/>
                    <a:gd name="T11" fmla="*/ 17 h 30"/>
                    <a:gd name="T12" fmla="*/ 106 w 106"/>
                    <a:gd name="T13" fmla="*/ 0 h 30"/>
                    <a:gd name="T14" fmla="*/ 106 w 106"/>
                    <a:gd name="T15" fmla="*/ 0 h 30"/>
                    <a:gd name="T16" fmla="*/ 106 w 106"/>
                    <a:gd name="T17" fmla="*/ 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6" h="30">
                      <a:moveTo>
                        <a:pt x="5" y="17"/>
                      </a:moveTo>
                      <a:cubicBezTo>
                        <a:pt x="3" y="17"/>
                        <a:pt x="2" y="18"/>
                        <a:pt x="0" y="18"/>
                      </a:cubicBezTo>
                      <a:cubicBezTo>
                        <a:pt x="6" y="23"/>
                        <a:pt x="13" y="26"/>
                        <a:pt x="20" y="29"/>
                      </a:cubicBezTo>
                      <a:cubicBezTo>
                        <a:pt x="22" y="29"/>
                        <a:pt x="25" y="30"/>
                        <a:pt x="27" y="30"/>
                      </a:cubicBezTo>
                      <a:cubicBezTo>
                        <a:pt x="23" y="28"/>
                        <a:pt x="19" y="26"/>
                        <a:pt x="15" y="24"/>
                      </a:cubicBezTo>
                      <a:cubicBezTo>
                        <a:pt x="11" y="22"/>
                        <a:pt x="8" y="19"/>
                        <a:pt x="5" y="17"/>
                      </a:cubicBezTo>
                      <a:moveTo>
                        <a:pt x="106" y="0"/>
                      </a:moveTo>
                      <a:cubicBezTo>
                        <a:pt x="106" y="0"/>
                        <a:pt x="106" y="0"/>
                        <a:pt x="106" y="0"/>
                      </a:cubicBezTo>
                      <a:cubicBezTo>
                        <a:pt x="106" y="0"/>
                        <a:pt x="106" y="0"/>
                        <a:pt x="10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0" name="Freeform 23">
                  <a:extLst>
                    <a:ext uri="{FF2B5EF4-FFF2-40B4-BE49-F238E27FC236}">
                      <a16:creationId xmlns:a16="http://schemas.microsoft.com/office/drawing/2014/main" id="{AAE9C798-737C-4EFC-AF2B-9683A700A08F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20989" y="1095375"/>
                  <a:ext cx="1169988" cy="739775"/>
                </a:xfrm>
                <a:custGeom>
                  <a:avLst/>
                  <a:gdLst>
                    <a:gd name="T0" fmla="*/ 167 w 276"/>
                    <a:gd name="T1" fmla="*/ 139 h 174"/>
                    <a:gd name="T2" fmla="*/ 178 w 276"/>
                    <a:gd name="T3" fmla="*/ 132 h 174"/>
                    <a:gd name="T4" fmla="*/ 181 w 276"/>
                    <a:gd name="T5" fmla="*/ 145 h 174"/>
                    <a:gd name="T6" fmla="*/ 138 w 276"/>
                    <a:gd name="T7" fmla="*/ 165 h 174"/>
                    <a:gd name="T8" fmla="*/ 112 w 276"/>
                    <a:gd name="T9" fmla="*/ 144 h 174"/>
                    <a:gd name="T10" fmla="*/ 140 w 276"/>
                    <a:gd name="T11" fmla="*/ 149 h 174"/>
                    <a:gd name="T12" fmla="*/ 221 w 276"/>
                    <a:gd name="T13" fmla="*/ 111 h 174"/>
                    <a:gd name="T14" fmla="*/ 251 w 276"/>
                    <a:gd name="T15" fmla="*/ 64 h 174"/>
                    <a:gd name="T16" fmla="*/ 255 w 276"/>
                    <a:gd name="T17" fmla="*/ 50 h 174"/>
                    <a:gd name="T18" fmla="*/ 264 w 276"/>
                    <a:gd name="T19" fmla="*/ 57 h 174"/>
                    <a:gd name="T20" fmla="*/ 236 w 276"/>
                    <a:gd name="T21" fmla="*/ 116 h 174"/>
                    <a:gd name="T22" fmla="*/ 257 w 276"/>
                    <a:gd name="T23" fmla="*/ 0 h 174"/>
                    <a:gd name="T24" fmla="*/ 38 w 276"/>
                    <a:gd name="T25" fmla="*/ 141 h 174"/>
                    <a:gd name="T26" fmla="*/ 50 w 276"/>
                    <a:gd name="T27" fmla="*/ 140 h 174"/>
                    <a:gd name="T28" fmla="*/ 56 w 276"/>
                    <a:gd name="T29" fmla="*/ 145 h 174"/>
                    <a:gd name="T30" fmla="*/ 34 w 276"/>
                    <a:gd name="T31" fmla="*/ 158 h 174"/>
                    <a:gd name="T32" fmla="*/ 6 w 276"/>
                    <a:gd name="T33" fmla="*/ 149 h 174"/>
                    <a:gd name="T34" fmla="*/ 10 w 276"/>
                    <a:gd name="T35" fmla="*/ 157 h 174"/>
                    <a:gd name="T36" fmla="*/ 28 w 276"/>
                    <a:gd name="T37" fmla="*/ 163 h 174"/>
                    <a:gd name="T38" fmla="*/ 84 w 276"/>
                    <a:gd name="T39" fmla="*/ 140 h 174"/>
                    <a:gd name="T40" fmla="*/ 93 w 276"/>
                    <a:gd name="T41" fmla="*/ 132 h 174"/>
                    <a:gd name="T42" fmla="*/ 96 w 276"/>
                    <a:gd name="T43" fmla="*/ 137 h 174"/>
                    <a:gd name="T44" fmla="*/ 101 w 276"/>
                    <a:gd name="T45" fmla="*/ 133 h 174"/>
                    <a:gd name="T46" fmla="*/ 101 w 276"/>
                    <a:gd name="T47" fmla="*/ 133 h 174"/>
                    <a:gd name="T48" fmla="*/ 139 w 276"/>
                    <a:gd name="T49" fmla="*/ 174 h 174"/>
                    <a:gd name="T50" fmla="*/ 195 w 276"/>
                    <a:gd name="T51" fmla="*/ 115 h 174"/>
                    <a:gd name="T52" fmla="*/ 200 w 276"/>
                    <a:gd name="T53" fmla="*/ 113 h 174"/>
                    <a:gd name="T54" fmla="*/ 207 w 276"/>
                    <a:gd name="T55" fmla="*/ 114 h 174"/>
                    <a:gd name="T56" fmla="*/ 207 w 276"/>
                    <a:gd name="T57" fmla="*/ 114 h 174"/>
                    <a:gd name="T58" fmla="*/ 232 w 276"/>
                    <a:gd name="T59" fmla="*/ 124 h 174"/>
                    <a:gd name="T60" fmla="*/ 270 w 276"/>
                    <a:gd name="T61" fmla="*/ 60 h 174"/>
                    <a:gd name="T62" fmla="*/ 235 w 276"/>
                    <a:gd name="T63" fmla="*/ 32 h 1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76" h="174">
                      <a:moveTo>
                        <a:pt x="140" y="149"/>
                      </a:moveTo>
                      <a:cubicBezTo>
                        <a:pt x="150" y="149"/>
                        <a:pt x="159" y="145"/>
                        <a:pt x="167" y="139"/>
                      </a:cubicBezTo>
                      <a:cubicBezTo>
                        <a:pt x="170" y="137"/>
                        <a:pt x="173" y="132"/>
                        <a:pt x="177" y="132"/>
                      </a:cubicBezTo>
                      <a:cubicBezTo>
                        <a:pt x="178" y="132"/>
                        <a:pt x="178" y="132"/>
                        <a:pt x="178" y="132"/>
                      </a:cubicBezTo>
                      <a:cubicBezTo>
                        <a:pt x="180" y="133"/>
                        <a:pt x="181" y="133"/>
                        <a:pt x="181" y="134"/>
                      </a:cubicBezTo>
                      <a:cubicBezTo>
                        <a:pt x="183" y="137"/>
                        <a:pt x="182" y="142"/>
                        <a:pt x="181" y="145"/>
                      </a:cubicBezTo>
                      <a:cubicBezTo>
                        <a:pt x="176" y="158"/>
                        <a:pt x="160" y="163"/>
                        <a:pt x="148" y="165"/>
                      </a:cubicBezTo>
                      <a:cubicBezTo>
                        <a:pt x="145" y="165"/>
                        <a:pt x="142" y="165"/>
                        <a:pt x="138" y="165"/>
                      </a:cubicBezTo>
                      <a:cubicBezTo>
                        <a:pt x="130" y="165"/>
                        <a:pt x="122" y="164"/>
                        <a:pt x="117" y="158"/>
                      </a:cubicBezTo>
                      <a:cubicBezTo>
                        <a:pt x="113" y="155"/>
                        <a:pt x="110" y="149"/>
                        <a:pt x="112" y="144"/>
                      </a:cubicBezTo>
                      <a:cubicBezTo>
                        <a:pt x="119" y="144"/>
                        <a:pt x="126" y="147"/>
                        <a:pt x="133" y="148"/>
                      </a:cubicBezTo>
                      <a:cubicBezTo>
                        <a:pt x="135" y="148"/>
                        <a:pt x="138" y="149"/>
                        <a:pt x="140" y="149"/>
                      </a:cubicBezTo>
                      <a:moveTo>
                        <a:pt x="234" y="116"/>
                      </a:moveTo>
                      <a:cubicBezTo>
                        <a:pt x="229" y="116"/>
                        <a:pt x="224" y="115"/>
                        <a:pt x="221" y="111"/>
                      </a:cubicBezTo>
                      <a:cubicBezTo>
                        <a:pt x="226" y="105"/>
                        <a:pt x="232" y="102"/>
                        <a:pt x="238" y="97"/>
                      </a:cubicBezTo>
                      <a:cubicBezTo>
                        <a:pt x="247" y="88"/>
                        <a:pt x="250" y="76"/>
                        <a:pt x="251" y="64"/>
                      </a:cubicBezTo>
                      <a:cubicBezTo>
                        <a:pt x="251" y="60"/>
                        <a:pt x="248" y="54"/>
                        <a:pt x="252" y="51"/>
                      </a:cubicBezTo>
                      <a:cubicBezTo>
                        <a:pt x="253" y="50"/>
                        <a:pt x="254" y="50"/>
                        <a:pt x="255" y="50"/>
                      </a:cubicBezTo>
                      <a:cubicBezTo>
                        <a:pt x="255" y="50"/>
                        <a:pt x="255" y="50"/>
                        <a:pt x="255" y="50"/>
                      </a:cubicBezTo>
                      <a:cubicBezTo>
                        <a:pt x="259" y="50"/>
                        <a:pt x="262" y="54"/>
                        <a:pt x="264" y="57"/>
                      </a:cubicBezTo>
                      <a:cubicBezTo>
                        <a:pt x="271" y="68"/>
                        <a:pt x="266" y="84"/>
                        <a:pt x="260" y="95"/>
                      </a:cubicBezTo>
                      <a:cubicBezTo>
                        <a:pt x="255" y="103"/>
                        <a:pt x="247" y="115"/>
                        <a:pt x="236" y="116"/>
                      </a:cubicBezTo>
                      <a:cubicBezTo>
                        <a:pt x="235" y="116"/>
                        <a:pt x="234" y="116"/>
                        <a:pt x="234" y="116"/>
                      </a:cubicBezTo>
                      <a:moveTo>
                        <a:pt x="257" y="0"/>
                      </a:moveTo>
                      <a:cubicBezTo>
                        <a:pt x="204" y="74"/>
                        <a:pt x="132" y="110"/>
                        <a:pt x="34" y="141"/>
                      </a:cubicBezTo>
                      <a:cubicBezTo>
                        <a:pt x="35" y="141"/>
                        <a:pt x="36" y="141"/>
                        <a:pt x="38" y="141"/>
                      </a:cubicBezTo>
                      <a:cubicBezTo>
                        <a:pt x="39" y="141"/>
                        <a:pt x="40" y="141"/>
                        <a:pt x="41" y="141"/>
                      </a:cubicBezTo>
                      <a:cubicBezTo>
                        <a:pt x="43" y="141"/>
                        <a:pt x="47" y="140"/>
                        <a:pt x="50" y="140"/>
                      </a:cubicBezTo>
                      <a:cubicBezTo>
                        <a:pt x="51" y="140"/>
                        <a:pt x="53" y="140"/>
                        <a:pt x="54" y="141"/>
                      </a:cubicBezTo>
                      <a:cubicBezTo>
                        <a:pt x="55" y="142"/>
                        <a:pt x="56" y="143"/>
                        <a:pt x="56" y="145"/>
                      </a:cubicBezTo>
                      <a:cubicBezTo>
                        <a:pt x="55" y="148"/>
                        <a:pt x="52" y="152"/>
                        <a:pt x="49" y="154"/>
                      </a:cubicBezTo>
                      <a:cubicBezTo>
                        <a:pt x="45" y="157"/>
                        <a:pt x="40" y="158"/>
                        <a:pt x="34" y="158"/>
                      </a:cubicBezTo>
                      <a:cubicBezTo>
                        <a:pt x="26" y="158"/>
                        <a:pt x="18" y="155"/>
                        <a:pt x="11" y="152"/>
                      </a:cubicBezTo>
                      <a:cubicBezTo>
                        <a:pt x="9" y="151"/>
                        <a:pt x="8" y="150"/>
                        <a:pt x="6" y="149"/>
                      </a:cubicBezTo>
                      <a:cubicBezTo>
                        <a:pt x="4" y="149"/>
                        <a:pt x="2" y="150"/>
                        <a:pt x="0" y="150"/>
                      </a:cubicBezTo>
                      <a:cubicBezTo>
                        <a:pt x="3" y="152"/>
                        <a:pt x="6" y="155"/>
                        <a:pt x="10" y="157"/>
                      </a:cubicBezTo>
                      <a:cubicBezTo>
                        <a:pt x="14" y="159"/>
                        <a:pt x="18" y="161"/>
                        <a:pt x="22" y="163"/>
                      </a:cubicBezTo>
                      <a:cubicBezTo>
                        <a:pt x="24" y="163"/>
                        <a:pt x="26" y="163"/>
                        <a:pt x="28" y="163"/>
                      </a:cubicBezTo>
                      <a:cubicBezTo>
                        <a:pt x="45" y="163"/>
                        <a:pt x="60" y="158"/>
                        <a:pt x="72" y="152"/>
                      </a:cubicBezTo>
                      <a:cubicBezTo>
                        <a:pt x="76" y="149"/>
                        <a:pt x="80" y="145"/>
                        <a:pt x="84" y="140"/>
                      </a:cubicBezTo>
                      <a:cubicBezTo>
                        <a:pt x="86" y="137"/>
                        <a:pt x="88" y="133"/>
                        <a:pt x="91" y="132"/>
                      </a:cubicBezTo>
                      <a:cubicBezTo>
                        <a:pt x="92" y="132"/>
                        <a:pt x="93" y="132"/>
                        <a:pt x="93" y="132"/>
                      </a:cubicBezTo>
                      <a:cubicBezTo>
                        <a:pt x="94" y="132"/>
                        <a:pt x="94" y="132"/>
                        <a:pt x="95" y="133"/>
                      </a:cubicBezTo>
                      <a:cubicBezTo>
                        <a:pt x="95" y="134"/>
                        <a:pt x="96" y="136"/>
                        <a:pt x="96" y="137"/>
                      </a:cubicBezTo>
                      <a:cubicBezTo>
                        <a:pt x="99" y="135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2" y="135"/>
                        <a:pt x="103" y="168"/>
                        <a:pt x="135" y="174"/>
                      </a:cubicBezTo>
                      <a:cubicBezTo>
                        <a:pt x="136" y="174"/>
                        <a:pt x="137" y="174"/>
                        <a:pt x="139" y="174"/>
                      </a:cubicBezTo>
                      <a:cubicBezTo>
                        <a:pt x="142" y="174"/>
                        <a:pt x="146" y="174"/>
                        <a:pt x="150" y="173"/>
                      </a:cubicBezTo>
                      <a:cubicBezTo>
                        <a:pt x="180" y="168"/>
                        <a:pt x="201" y="145"/>
                        <a:pt x="195" y="115"/>
                      </a:cubicBezTo>
                      <a:cubicBezTo>
                        <a:pt x="194" y="114"/>
                        <a:pt x="197" y="113"/>
                        <a:pt x="199" y="113"/>
                      </a:cubicBezTo>
                      <a:cubicBezTo>
                        <a:pt x="200" y="113"/>
                        <a:pt x="200" y="113"/>
                        <a:pt x="200" y="113"/>
                      </a:cubicBezTo>
                      <a:cubicBezTo>
                        <a:pt x="203" y="115"/>
                        <a:pt x="205" y="116"/>
                        <a:pt x="207" y="118"/>
                      </a:cubicBezTo>
                      <a:cubicBezTo>
                        <a:pt x="207" y="115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12" y="118"/>
                        <a:pt x="217" y="121"/>
                        <a:pt x="222" y="123"/>
                      </a:cubicBezTo>
                      <a:cubicBezTo>
                        <a:pt x="225" y="124"/>
                        <a:pt x="229" y="124"/>
                        <a:pt x="232" y="124"/>
                      </a:cubicBezTo>
                      <a:cubicBezTo>
                        <a:pt x="245" y="124"/>
                        <a:pt x="258" y="118"/>
                        <a:pt x="265" y="103"/>
                      </a:cubicBezTo>
                      <a:cubicBezTo>
                        <a:pt x="270" y="90"/>
                        <a:pt x="276" y="73"/>
                        <a:pt x="270" y="60"/>
                      </a:cubicBezTo>
                      <a:cubicBezTo>
                        <a:pt x="264" y="46"/>
                        <a:pt x="250" y="37"/>
                        <a:pt x="235" y="33"/>
                      </a:cubicBezTo>
                      <a:cubicBezTo>
                        <a:pt x="235" y="33"/>
                        <a:pt x="234" y="32"/>
                        <a:pt x="235" y="32"/>
                      </a:cubicBezTo>
                      <a:cubicBezTo>
                        <a:pt x="245" y="23"/>
                        <a:pt x="254" y="12"/>
                        <a:pt x="25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1" name="Freeform 24">
                  <a:extLst>
                    <a:ext uri="{FF2B5EF4-FFF2-40B4-BE49-F238E27FC236}">
                      <a16:creationId xmlns:a16="http://schemas.microsoft.com/office/drawing/2014/main" id="{EEEF3D6F-8A6A-457E-A9B2-8CE92C1D65F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62339" y="1839913"/>
                  <a:ext cx="33338" cy="0"/>
                </a:xfrm>
                <a:custGeom>
                  <a:avLst/>
                  <a:gdLst>
                    <a:gd name="T0" fmla="*/ 8 w 8"/>
                    <a:gd name="T1" fmla="*/ 0 w 8"/>
                    <a:gd name="T2" fmla="*/ 0 w 8"/>
                    <a:gd name="T3" fmla="*/ 8 w 8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8">
                      <a:moveTo>
                        <a:pt x="8" y="0"/>
                      </a:moveTo>
                      <a:cubicBezTo>
                        <a:pt x="5" y="0"/>
                        <a:pt x="2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2" y="0"/>
                        <a:pt x="5" y="0"/>
                        <a:pt x="8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2" name="Freeform 25">
                  <a:extLst>
                    <a:ext uri="{FF2B5EF4-FFF2-40B4-BE49-F238E27FC236}">
                      <a16:creationId xmlns:a16="http://schemas.microsoft.com/office/drawing/2014/main" id="{658E1184-F4ED-4B00-86B9-94FC695969E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178176" y="1601788"/>
                  <a:ext cx="525463" cy="238125"/>
                </a:xfrm>
                <a:custGeom>
                  <a:avLst/>
                  <a:gdLst>
                    <a:gd name="T0" fmla="*/ 6 w 124"/>
                    <a:gd name="T1" fmla="*/ 20 h 56"/>
                    <a:gd name="T2" fmla="*/ 0 w 124"/>
                    <a:gd name="T3" fmla="*/ 26 h 56"/>
                    <a:gd name="T4" fmla="*/ 6 w 124"/>
                    <a:gd name="T5" fmla="*/ 22 h 56"/>
                    <a:gd name="T6" fmla="*/ 6 w 124"/>
                    <a:gd name="T7" fmla="*/ 20 h 56"/>
                    <a:gd name="T8" fmla="*/ 117 w 124"/>
                    <a:gd name="T9" fmla="*/ 0 h 56"/>
                    <a:gd name="T10" fmla="*/ 117 w 124"/>
                    <a:gd name="T11" fmla="*/ 6 h 56"/>
                    <a:gd name="T12" fmla="*/ 77 w 124"/>
                    <a:gd name="T13" fmla="*/ 55 h 56"/>
                    <a:gd name="T14" fmla="*/ 67 w 124"/>
                    <a:gd name="T15" fmla="*/ 56 h 56"/>
                    <a:gd name="T16" fmla="*/ 75 w 124"/>
                    <a:gd name="T17" fmla="*/ 56 h 56"/>
                    <a:gd name="T18" fmla="*/ 75 w 124"/>
                    <a:gd name="T19" fmla="*/ 56 h 56"/>
                    <a:gd name="T20" fmla="*/ 124 w 124"/>
                    <a:gd name="T21" fmla="*/ 4 h 56"/>
                    <a:gd name="T22" fmla="*/ 124 w 124"/>
                    <a:gd name="T23" fmla="*/ 4 h 56"/>
                    <a:gd name="T24" fmla="*/ 117 w 124"/>
                    <a:gd name="T25" fmla="*/ 0 h 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24" h="56">
                      <a:moveTo>
                        <a:pt x="6" y="20"/>
                      </a:moveTo>
                      <a:cubicBezTo>
                        <a:pt x="4" y="22"/>
                        <a:pt x="2" y="24"/>
                        <a:pt x="0" y="26"/>
                      </a:cubicBezTo>
                      <a:cubicBezTo>
                        <a:pt x="3" y="25"/>
                        <a:pt x="4" y="23"/>
                        <a:pt x="6" y="22"/>
                      </a:cubicBezTo>
                      <a:cubicBezTo>
                        <a:pt x="6" y="21"/>
                        <a:pt x="6" y="21"/>
                        <a:pt x="6" y="20"/>
                      </a:cubicBezTo>
                      <a:moveTo>
                        <a:pt x="117" y="0"/>
                      </a:moveTo>
                      <a:cubicBezTo>
                        <a:pt x="117" y="2"/>
                        <a:pt x="117" y="4"/>
                        <a:pt x="117" y="6"/>
                      </a:cubicBezTo>
                      <a:cubicBezTo>
                        <a:pt x="116" y="30"/>
                        <a:pt x="101" y="49"/>
                        <a:pt x="77" y="55"/>
                      </a:cubicBezTo>
                      <a:cubicBezTo>
                        <a:pt x="74" y="55"/>
                        <a:pt x="70" y="56"/>
                        <a:pt x="67" y="56"/>
                      </a:cubicBezTo>
                      <a:cubicBezTo>
                        <a:pt x="69" y="56"/>
                        <a:pt x="72" y="56"/>
                        <a:pt x="75" y="56"/>
                      </a:cubicBezTo>
                      <a:cubicBezTo>
                        <a:pt x="75" y="56"/>
                        <a:pt x="75" y="56"/>
                        <a:pt x="75" y="56"/>
                      </a:cubicBezTo>
                      <a:cubicBezTo>
                        <a:pt x="118" y="50"/>
                        <a:pt x="124" y="20"/>
                        <a:pt x="124" y="4"/>
                      </a:cubicBezTo>
                      <a:cubicBezTo>
                        <a:pt x="124" y="4"/>
                        <a:pt x="124" y="4"/>
                        <a:pt x="124" y="4"/>
                      </a:cubicBezTo>
                      <a:cubicBezTo>
                        <a:pt x="122" y="3"/>
                        <a:pt x="119" y="1"/>
                        <a:pt x="11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3" name="Freeform 26">
                  <a:extLst>
                    <a:ext uri="{FF2B5EF4-FFF2-40B4-BE49-F238E27FC236}">
                      <a16:creationId xmlns:a16="http://schemas.microsoft.com/office/drawing/2014/main" id="{B1290F17-7706-45F1-8162-DBAC76905D8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70189" y="1741488"/>
                  <a:ext cx="17463" cy="7938"/>
                </a:xfrm>
                <a:custGeom>
                  <a:avLst/>
                  <a:gdLst>
                    <a:gd name="T0" fmla="*/ 1 w 4"/>
                    <a:gd name="T1" fmla="*/ 0 h 2"/>
                    <a:gd name="T2" fmla="*/ 1 w 4"/>
                    <a:gd name="T3" fmla="*/ 0 h 2"/>
                    <a:gd name="T4" fmla="*/ 4 w 4"/>
                    <a:gd name="T5" fmla="*/ 2 h 2"/>
                    <a:gd name="T6" fmla="*/ 1 w 4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" h="2">
                      <a:moveTo>
                        <a:pt x="1" y="0"/>
                      </a:moveTo>
                      <a:cubicBezTo>
                        <a:pt x="1" y="0"/>
                        <a:pt x="0" y="0"/>
                        <a:pt x="1" y="0"/>
                      </a:cubicBezTo>
                      <a:cubicBezTo>
                        <a:pt x="2" y="1"/>
                        <a:pt x="3" y="1"/>
                        <a:pt x="4" y="2"/>
                      </a:cubicBezTo>
                      <a:cubicBezTo>
                        <a:pt x="3" y="1"/>
                        <a:pt x="2" y="1"/>
                        <a:pt x="1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4" name="Freeform 27">
                  <a:extLst>
                    <a:ext uri="{FF2B5EF4-FFF2-40B4-BE49-F238E27FC236}">
                      <a16:creationId xmlns:a16="http://schemas.microsoft.com/office/drawing/2014/main" id="{5B889117-AF08-45ED-83B5-1D1A816BC4F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53815" y="622299"/>
                  <a:ext cx="859385" cy="1233489"/>
                </a:xfrm>
                <a:custGeom>
                  <a:avLst/>
                  <a:gdLst>
                    <a:gd name="T0" fmla="*/ 126 w 361"/>
                    <a:gd name="T1" fmla="*/ 89 h 290"/>
                    <a:gd name="T2" fmla="*/ 137 w 361"/>
                    <a:gd name="T3" fmla="*/ 45 h 290"/>
                    <a:gd name="T4" fmla="*/ 217 w 361"/>
                    <a:gd name="T5" fmla="*/ 38 h 290"/>
                    <a:gd name="T6" fmla="*/ 237 w 361"/>
                    <a:gd name="T7" fmla="*/ 74 h 290"/>
                    <a:gd name="T8" fmla="*/ 243 w 361"/>
                    <a:gd name="T9" fmla="*/ 73 h 290"/>
                    <a:gd name="T10" fmla="*/ 261 w 361"/>
                    <a:gd name="T11" fmla="*/ 59 h 290"/>
                    <a:gd name="T12" fmla="*/ 332 w 361"/>
                    <a:gd name="T13" fmla="*/ 87 h 290"/>
                    <a:gd name="T14" fmla="*/ 315 w 361"/>
                    <a:gd name="T15" fmla="*/ 143 h 290"/>
                    <a:gd name="T16" fmla="*/ 315 w 361"/>
                    <a:gd name="T17" fmla="*/ 144 h 290"/>
                    <a:gd name="T18" fmla="*/ 350 w 361"/>
                    <a:gd name="T19" fmla="*/ 171 h 290"/>
                    <a:gd name="T20" fmla="*/ 345 w 361"/>
                    <a:gd name="T21" fmla="*/ 214 h 290"/>
                    <a:gd name="T22" fmla="*/ 280 w 361"/>
                    <a:gd name="T23" fmla="*/ 224 h 290"/>
                    <a:gd name="T24" fmla="*/ 275 w 361"/>
                    <a:gd name="T25" fmla="*/ 226 h 290"/>
                    <a:gd name="T26" fmla="*/ 230 w 361"/>
                    <a:gd name="T27" fmla="*/ 284 h 290"/>
                    <a:gd name="T28" fmla="*/ 175 w 361"/>
                    <a:gd name="T29" fmla="*/ 244 h 290"/>
                    <a:gd name="T30" fmla="*/ 171 w 361"/>
                    <a:gd name="T31" fmla="*/ 243 h 290"/>
                    <a:gd name="T32" fmla="*/ 164 w 361"/>
                    <a:gd name="T33" fmla="*/ 251 h 290"/>
                    <a:gd name="T34" fmla="*/ 104 w 361"/>
                    <a:gd name="T35" fmla="*/ 275 h 290"/>
                    <a:gd name="T36" fmla="*/ 58 w 361"/>
                    <a:gd name="T37" fmla="*/ 235 h 290"/>
                    <a:gd name="T38" fmla="*/ 71 w 361"/>
                    <a:gd name="T39" fmla="*/ 195 h 290"/>
                    <a:gd name="T40" fmla="*/ 73 w 361"/>
                    <a:gd name="T41" fmla="*/ 193 h 290"/>
                    <a:gd name="T42" fmla="*/ 33 w 361"/>
                    <a:gd name="T43" fmla="*/ 147 h 290"/>
                    <a:gd name="T44" fmla="*/ 121 w 361"/>
                    <a:gd name="T45" fmla="*/ 91 h 290"/>
                    <a:gd name="T46" fmla="*/ 126 w 361"/>
                    <a:gd name="T47" fmla="*/ 89 h 290"/>
                    <a:gd name="T48" fmla="*/ 36 w 361"/>
                    <a:gd name="T49" fmla="*/ 171 h 290"/>
                    <a:gd name="T50" fmla="*/ 62 w 361"/>
                    <a:gd name="T51" fmla="*/ 192 h 290"/>
                    <a:gd name="T52" fmla="*/ 68 w 361"/>
                    <a:gd name="T53" fmla="*/ 194 h 290"/>
                    <a:gd name="T54" fmla="*/ 65 w 361"/>
                    <a:gd name="T55" fmla="*/ 196 h 290"/>
                    <a:gd name="T56" fmla="*/ 73 w 361"/>
                    <a:gd name="T57" fmla="*/ 266 h 290"/>
                    <a:gd name="T58" fmla="*/ 151 w 361"/>
                    <a:gd name="T59" fmla="*/ 267 h 290"/>
                    <a:gd name="T60" fmla="*/ 172 w 361"/>
                    <a:gd name="T61" fmla="*/ 246 h 290"/>
                    <a:gd name="T62" fmla="*/ 169 w 361"/>
                    <a:gd name="T63" fmla="*/ 248 h 290"/>
                    <a:gd name="T64" fmla="*/ 173 w 361"/>
                    <a:gd name="T65" fmla="*/ 262 h 290"/>
                    <a:gd name="T66" fmla="*/ 241 w 361"/>
                    <a:gd name="T67" fmla="*/ 285 h 290"/>
                    <a:gd name="T68" fmla="*/ 281 w 361"/>
                    <a:gd name="T69" fmla="*/ 236 h 290"/>
                    <a:gd name="T70" fmla="*/ 281 w 361"/>
                    <a:gd name="T71" fmla="*/ 224 h 290"/>
                    <a:gd name="T72" fmla="*/ 275 w 361"/>
                    <a:gd name="T73" fmla="*/ 226 h 290"/>
                    <a:gd name="T74" fmla="*/ 353 w 361"/>
                    <a:gd name="T75" fmla="*/ 208 h 290"/>
                    <a:gd name="T76" fmla="*/ 347 w 361"/>
                    <a:gd name="T77" fmla="*/ 157 h 290"/>
                    <a:gd name="T78" fmla="*/ 331 w 361"/>
                    <a:gd name="T79" fmla="*/ 145 h 290"/>
                    <a:gd name="T80" fmla="*/ 324 w 361"/>
                    <a:gd name="T81" fmla="*/ 140 h 290"/>
                    <a:gd name="T82" fmla="*/ 306 w 361"/>
                    <a:gd name="T83" fmla="*/ 54 h 290"/>
                    <a:gd name="T84" fmla="*/ 238 w 361"/>
                    <a:gd name="T85" fmla="*/ 73 h 290"/>
                    <a:gd name="T86" fmla="*/ 243 w 361"/>
                    <a:gd name="T87" fmla="*/ 72 h 290"/>
                    <a:gd name="T88" fmla="*/ 120 w 361"/>
                    <a:gd name="T89" fmla="*/ 91 h 290"/>
                    <a:gd name="T90" fmla="*/ 126 w 361"/>
                    <a:gd name="T91" fmla="*/ 89 h 2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361" h="290">
                      <a:moveTo>
                        <a:pt x="126" y="89"/>
                      </a:moveTo>
                      <a:cubicBezTo>
                        <a:pt x="123" y="74"/>
                        <a:pt x="126" y="57"/>
                        <a:pt x="137" y="45"/>
                      </a:cubicBezTo>
                      <a:cubicBezTo>
                        <a:pt x="155" y="24"/>
                        <a:pt x="195" y="25"/>
                        <a:pt x="217" y="38"/>
                      </a:cubicBezTo>
                      <a:cubicBezTo>
                        <a:pt x="230" y="46"/>
                        <a:pt x="236" y="60"/>
                        <a:pt x="237" y="74"/>
                      </a:cubicBezTo>
                      <a:cubicBezTo>
                        <a:pt x="238" y="75"/>
                        <a:pt x="242" y="73"/>
                        <a:pt x="243" y="73"/>
                      </a:cubicBezTo>
                      <a:cubicBezTo>
                        <a:pt x="248" y="67"/>
                        <a:pt x="255" y="63"/>
                        <a:pt x="261" y="59"/>
                      </a:cubicBezTo>
                      <a:cubicBezTo>
                        <a:pt x="290" y="42"/>
                        <a:pt x="317" y="63"/>
                        <a:pt x="332" y="87"/>
                      </a:cubicBezTo>
                      <a:cubicBezTo>
                        <a:pt x="345" y="109"/>
                        <a:pt x="331" y="128"/>
                        <a:pt x="315" y="143"/>
                      </a:cubicBezTo>
                      <a:cubicBezTo>
                        <a:pt x="314" y="143"/>
                        <a:pt x="315" y="144"/>
                        <a:pt x="315" y="144"/>
                      </a:cubicBezTo>
                      <a:cubicBezTo>
                        <a:pt x="330" y="148"/>
                        <a:pt x="344" y="157"/>
                        <a:pt x="350" y="171"/>
                      </a:cubicBezTo>
                      <a:cubicBezTo>
                        <a:pt x="356" y="184"/>
                        <a:pt x="350" y="201"/>
                        <a:pt x="345" y="214"/>
                      </a:cubicBezTo>
                      <a:cubicBezTo>
                        <a:pt x="332" y="242"/>
                        <a:pt x="302" y="240"/>
                        <a:pt x="280" y="224"/>
                      </a:cubicBezTo>
                      <a:cubicBezTo>
                        <a:pt x="279" y="223"/>
                        <a:pt x="274" y="224"/>
                        <a:pt x="275" y="226"/>
                      </a:cubicBezTo>
                      <a:cubicBezTo>
                        <a:pt x="281" y="256"/>
                        <a:pt x="260" y="279"/>
                        <a:pt x="230" y="284"/>
                      </a:cubicBezTo>
                      <a:cubicBezTo>
                        <a:pt x="196" y="290"/>
                        <a:pt x="183" y="271"/>
                        <a:pt x="175" y="244"/>
                      </a:cubicBezTo>
                      <a:cubicBezTo>
                        <a:pt x="174" y="243"/>
                        <a:pt x="172" y="243"/>
                        <a:pt x="171" y="243"/>
                      </a:cubicBezTo>
                      <a:cubicBezTo>
                        <a:pt x="168" y="244"/>
                        <a:pt x="166" y="248"/>
                        <a:pt x="164" y="251"/>
                      </a:cubicBezTo>
                      <a:cubicBezTo>
                        <a:pt x="149" y="269"/>
                        <a:pt x="128" y="280"/>
                        <a:pt x="104" y="275"/>
                      </a:cubicBezTo>
                      <a:cubicBezTo>
                        <a:pt x="83" y="271"/>
                        <a:pt x="62" y="256"/>
                        <a:pt x="58" y="235"/>
                      </a:cubicBezTo>
                      <a:cubicBezTo>
                        <a:pt x="56" y="226"/>
                        <a:pt x="60" y="198"/>
                        <a:pt x="71" y="195"/>
                      </a:cubicBezTo>
                      <a:cubicBezTo>
                        <a:pt x="72" y="195"/>
                        <a:pt x="75" y="194"/>
                        <a:pt x="73" y="193"/>
                      </a:cubicBezTo>
                      <a:cubicBezTo>
                        <a:pt x="53" y="185"/>
                        <a:pt x="37" y="168"/>
                        <a:pt x="33" y="147"/>
                      </a:cubicBezTo>
                      <a:cubicBezTo>
                        <a:pt x="24" y="101"/>
                        <a:pt x="83" y="60"/>
                        <a:pt x="121" y="91"/>
                      </a:cubicBezTo>
                      <a:cubicBezTo>
                        <a:pt x="122" y="92"/>
                        <a:pt x="127" y="90"/>
                        <a:pt x="126" y="89"/>
                      </a:cubicBezTo>
                      <a:cubicBezTo>
                        <a:pt x="77" y="48"/>
                        <a:pt x="0" y="116"/>
                        <a:pt x="36" y="171"/>
                      </a:cubicBezTo>
                      <a:cubicBezTo>
                        <a:pt x="42" y="180"/>
                        <a:pt x="52" y="187"/>
                        <a:pt x="62" y="192"/>
                      </a:cubicBezTo>
                      <a:cubicBezTo>
                        <a:pt x="65" y="194"/>
                        <a:pt x="67" y="194"/>
                        <a:pt x="68" y="194"/>
                      </a:cubicBezTo>
                      <a:cubicBezTo>
                        <a:pt x="69" y="194"/>
                        <a:pt x="68" y="193"/>
                        <a:pt x="65" y="196"/>
                      </a:cubicBezTo>
                      <a:cubicBezTo>
                        <a:pt x="43" y="217"/>
                        <a:pt x="50" y="249"/>
                        <a:pt x="73" y="266"/>
                      </a:cubicBezTo>
                      <a:cubicBezTo>
                        <a:pt x="97" y="283"/>
                        <a:pt x="127" y="283"/>
                        <a:pt x="151" y="267"/>
                      </a:cubicBezTo>
                      <a:cubicBezTo>
                        <a:pt x="160" y="262"/>
                        <a:pt x="166" y="254"/>
                        <a:pt x="172" y="246"/>
                      </a:cubicBezTo>
                      <a:cubicBezTo>
                        <a:pt x="175" y="243"/>
                        <a:pt x="169" y="244"/>
                        <a:pt x="169" y="248"/>
                      </a:cubicBezTo>
                      <a:cubicBezTo>
                        <a:pt x="170" y="253"/>
                        <a:pt x="172" y="258"/>
                        <a:pt x="173" y="262"/>
                      </a:cubicBezTo>
                      <a:cubicBezTo>
                        <a:pt x="184" y="290"/>
                        <a:pt x="216" y="290"/>
                        <a:pt x="241" y="285"/>
                      </a:cubicBezTo>
                      <a:cubicBezTo>
                        <a:pt x="265" y="279"/>
                        <a:pt x="280" y="260"/>
                        <a:pt x="281" y="236"/>
                      </a:cubicBezTo>
                      <a:cubicBezTo>
                        <a:pt x="281" y="232"/>
                        <a:pt x="281" y="228"/>
                        <a:pt x="281" y="224"/>
                      </a:cubicBezTo>
                      <a:cubicBezTo>
                        <a:pt x="279" y="225"/>
                        <a:pt x="277" y="226"/>
                        <a:pt x="275" y="226"/>
                      </a:cubicBezTo>
                      <a:cubicBezTo>
                        <a:pt x="304" y="247"/>
                        <a:pt x="337" y="242"/>
                        <a:pt x="353" y="208"/>
                      </a:cubicBezTo>
                      <a:cubicBezTo>
                        <a:pt x="361" y="191"/>
                        <a:pt x="361" y="171"/>
                        <a:pt x="347" y="157"/>
                      </a:cubicBezTo>
                      <a:cubicBezTo>
                        <a:pt x="343" y="152"/>
                        <a:pt x="337" y="148"/>
                        <a:pt x="331" y="145"/>
                      </a:cubicBezTo>
                      <a:cubicBezTo>
                        <a:pt x="325" y="143"/>
                        <a:pt x="318" y="144"/>
                        <a:pt x="324" y="140"/>
                      </a:cubicBezTo>
                      <a:cubicBezTo>
                        <a:pt x="356" y="112"/>
                        <a:pt x="341" y="73"/>
                        <a:pt x="306" y="54"/>
                      </a:cubicBezTo>
                      <a:cubicBezTo>
                        <a:pt x="283" y="42"/>
                        <a:pt x="254" y="56"/>
                        <a:pt x="238" y="73"/>
                      </a:cubicBezTo>
                      <a:cubicBezTo>
                        <a:pt x="239" y="73"/>
                        <a:pt x="241" y="72"/>
                        <a:pt x="243" y="72"/>
                      </a:cubicBezTo>
                      <a:cubicBezTo>
                        <a:pt x="235" y="0"/>
                        <a:pt x="104" y="17"/>
                        <a:pt x="120" y="91"/>
                      </a:cubicBezTo>
                      <a:cubicBezTo>
                        <a:pt x="121" y="92"/>
                        <a:pt x="127" y="91"/>
                        <a:pt x="126" y="89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5" name="Freeform 28">
                  <a:extLst>
                    <a:ext uri="{FF2B5EF4-FFF2-40B4-BE49-F238E27FC236}">
                      <a16:creationId xmlns:a16="http://schemas.microsoft.com/office/drawing/2014/main" id="{A0744315-010D-465C-BA11-64EBB5E2A18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004888"/>
                  <a:ext cx="1008063" cy="655638"/>
                </a:xfrm>
                <a:custGeom>
                  <a:avLst/>
                  <a:gdLst>
                    <a:gd name="T0" fmla="*/ 105 w 238"/>
                    <a:gd name="T1" fmla="*/ 3 h 154"/>
                    <a:gd name="T2" fmla="*/ 6 w 238"/>
                    <a:gd name="T3" fmla="*/ 74 h 154"/>
                    <a:gd name="T4" fmla="*/ 123 w 238"/>
                    <a:gd name="T5" fmla="*/ 149 h 154"/>
                    <a:gd name="T6" fmla="*/ 222 w 238"/>
                    <a:gd name="T7" fmla="*/ 100 h 154"/>
                    <a:gd name="T8" fmla="*/ 177 w 238"/>
                    <a:gd name="T9" fmla="*/ 9 h 154"/>
                    <a:gd name="T10" fmla="*/ 105 w 238"/>
                    <a:gd name="T11" fmla="*/ 3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38" h="154">
                      <a:moveTo>
                        <a:pt x="105" y="3"/>
                      </a:moveTo>
                      <a:cubicBezTo>
                        <a:pt x="68" y="7"/>
                        <a:pt x="11" y="26"/>
                        <a:pt x="6" y="74"/>
                      </a:cubicBezTo>
                      <a:cubicBezTo>
                        <a:pt x="0" y="139"/>
                        <a:pt x="79" y="154"/>
                        <a:pt x="123" y="149"/>
                      </a:cubicBezTo>
                      <a:cubicBezTo>
                        <a:pt x="159" y="144"/>
                        <a:pt x="206" y="141"/>
                        <a:pt x="222" y="100"/>
                      </a:cubicBezTo>
                      <a:cubicBezTo>
                        <a:pt x="238" y="61"/>
                        <a:pt x="211" y="20"/>
                        <a:pt x="177" y="9"/>
                      </a:cubicBezTo>
                      <a:cubicBezTo>
                        <a:pt x="155" y="1"/>
                        <a:pt x="128" y="0"/>
                        <a:pt x="105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6" name="Freeform 29">
                  <a:extLst>
                    <a:ext uri="{FF2B5EF4-FFF2-40B4-BE49-F238E27FC236}">
                      <a16:creationId xmlns:a16="http://schemas.microsoft.com/office/drawing/2014/main" id="{4E2AB258-7B49-4A80-91AD-BD486102E4E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05114" y="958850"/>
                  <a:ext cx="1017588" cy="668338"/>
                </a:xfrm>
                <a:custGeom>
                  <a:avLst/>
                  <a:gdLst>
                    <a:gd name="T0" fmla="*/ 108 w 240"/>
                    <a:gd name="T1" fmla="*/ 4 h 157"/>
                    <a:gd name="T2" fmla="*/ 5 w 240"/>
                    <a:gd name="T3" fmla="*/ 82 h 157"/>
                    <a:gd name="T4" fmla="*/ 106 w 240"/>
                    <a:gd name="T5" fmla="*/ 156 h 157"/>
                    <a:gd name="T6" fmla="*/ 228 w 240"/>
                    <a:gd name="T7" fmla="*/ 102 h 157"/>
                    <a:gd name="T8" fmla="*/ 205 w 240"/>
                    <a:gd name="T9" fmla="*/ 23 h 157"/>
                    <a:gd name="T10" fmla="*/ 108 w 240"/>
                    <a:gd name="T11" fmla="*/ 4 h 157"/>
                    <a:gd name="T12" fmla="*/ 106 w 240"/>
                    <a:gd name="T13" fmla="*/ 6 h 157"/>
                    <a:gd name="T14" fmla="*/ 226 w 240"/>
                    <a:gd name="T15" fmla="*/ 81 h 157"/>
                    <a:gd name="T16" fmla="*/ 102 w 240"/>
                    <a:gd name="T17" fmla="*/ 153 h 157"/>
                    <a:gd name="T18" fmla="*/ 12 w 240"/>
                    <a:gd name="T19" fmla="*/ 94 h 157"/>
                    <a:gd name="T20" fmla="*/ 107 w 240"/>
                    <a:gd name="T21" fmla="*/ 6 h 157"/>
                    <a:gd name="T22" fmla="*/ 108 w 240"/>
                    <a:gd name="T23" fmla="*/ 4 h 1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240" h="157">
                      <a:moveTo>
                        <a:pt x="108" y="4"/>
                      </a:moveTo>
                      <a:cubicBezTo>
                        <a:pt x="63" y="10"/>
                        <a:pt x="9" y="31"/>
                        <a:pt x="5" y="82"/>
                      </a:cubicBezTo>
                      <a:cubicBezTo>
                        <a:pt x="2" y="135"/>
                        <a:pt x="64" y="155"/>
                        <a:pt x="106" y="156"/>
                      </a:cubicBezTo>
                      <a:cubicBezTo>
                        <a:pt x="150" y="157"/>
                        <a:pt x="208" y="146"/>
                        <a:pt x="228" y="102"/>
                      </a:cubicBezTo>
                      <a:cubicBezTo>
                        <a:pt x="240" y="74"/>
                        <a:pt x="226" y="42"/>
                        <a:pt x="205" y="23"/>
                      </a:cubicBezTo>
                      <a:cubicBezTo>
                        <a:pt x="180" y="0"/>
                        <a:pt x="140" y="1"/>
                        <a:pt x="108" y="4"/>
                      </a:cubicBezTo>
                      <a:cubicBezTo>
                        <a:pt x="107" y="4"/>
                        <a:pt x="102" y="7"/>
                        <a:pt x="106" y="6"/>
                      </a:cubicBezTo>
                      <a:cubicBezTo>
                        <a:pt x="159" y="1"/>
                        <a:pt x="225" y="16"/>
                        <a:pt x="226" y="81"/>
                      </a:cubicBezTo>
                      <a:cubicBezTo>
                        <a:pt x="228" y="142"/>
                        <a:pt x="148" y="156"/>
                        <a:pt x="102" y="153"/>
                      </a:cubicBezTo>
                      <a:cubicBezTo>
                        <a:pt x="64" y="151"/>
                        <a:pt x="21" y="134"/>
                        <a:pt x="12" y="94"/>
                      </a:cubicBezTo>
                      <a:cubicBezTo>
                        <a:pt x="0" y="39"/>
                        <a:pt x="63" y="12"/>
                        <a:pt x="107" y="6"/>
                      </a:cubicBezTo>
                      <a:cubicBezTo>
                        <a:pt x="109" y="6"/>
                        <a:pt x="112" y="3"/>
                        <a:pt x="108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7" name="Freeform 30">
                  <a:extLst>
                    <a:ext uri="{FF2B5EF4-FFF2-40B4-BE49-F238E27FC236}">
                      <a16:creationId xmlns:a16="http://schemas.microsoft.com/office/drawing/2014/main" id="{7815687A-A1BE-491D-97F7-651BC09395B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06714" y="1052513"/>
                  <a:ext cx="771525" cy="136525"/>
                </a:xfrm>
                <a:custGeom>
                  <a:avLst/>
                  <a:gdLst>
                    <a:gd name="T0" fmla="*/ 3 w 182"/>
                    <a:gd name="T1" fmla="*/ 17 h 32"/>
                    <a:gd name="T2" fmla="*/ 179 w 182"/>
                    <a:gd name="T3" fmla="*/ 2 h 32"/>
                    <a:gd name="T4" fmla="*/ 175 w 182"/>
                    <a:gd name="T5" fmla="*/ 1 h 32"/>
                    <a:gd name="T6" fmla="*/ 7 w 182"/>
                    <a:gd name="T7" fmla="*/ 14 h 32"/>
                    <a:gd name="T8" fmla="*/ 3 w 182"/>
                    <a:gd name="T9" fmla="*/ 17 h 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2" h="32">
                      <a:moveTo>
                        <a:pt x="3" y="17"/>
                      </a:moveTo>
                      <a:cubicBezTo>
                        <a:pt x="60" y="32"/>
                        <a:pt x="126" y="28"/>
                        <a:pt x="179" y="2"/>
                      </a:cubicBezTo>
                      <a:cubicBezTo>
                        <a:pt x="182" y="1"/>
                        <a:pt x="177" y="0"/>
                        <a:pt x="175" y="1"/>
                      </a:cubicBezTo>
                      <a:cubicBezTo>
                        <a:pt x="125" y="26"/>
                        <a:pt x="61" y="28"/>
                        <a:pt x="7" y="14"/>
                      </a:cubicBezTo>
                      <a:cubicBezTo>
                        <a:pt x="5" y="13"/>
                        <a:pt x="0" y="16"/>
                        <a:pt x="3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8" name="Freeform 31">
                  <a:extLst>
                    <a:ext uri="{FF2B5EF4-FFF2-40B4-BE49-F238E27FC236}">
                      <a16:creationId xmlns:a16="http://schemas.microsoft.com/office/drawing/2014/main" id="{8C3E475F-77D3-41C2-8964-D532BA7772F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38451" y="1163638"/>
                  <a:ext cx="928688" cy="215900"/>
                </a:xfrm>
                <a:custGeom>
                  <a:avLst/>
                  <a:gdLst>
                    <a:gd name="T0" fmla="*/ 0 w 219"/>
                    <a:gd name="T1" fmla="*/ 26 h 51"/>
                    <a:gd name="T2" fmla="*/ 216 w 219"/>
                    <a:gd name="T3" fmla="*/ 1 h 51"/>
                    <a:gd name="T4" fmla="*/ 212 w 219"/>
                    <a:gd name="T5" fmla="*/ 1 h 51"/>
                    <a:gd name="T6" fmla="*/ 6 w 219"/>
                    <a:gd name="T7" fmla="*/ 24 h 51"/>
                    <a:gd name="T8" fmla="*/ 0 w 219"/>
                    <a:gd name="T9" fmla="*/ 26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1">
                      <a:moveTo>
                        <a:pt x="0" y="26"/>
                      </a:moveTo>
                      <a:cubicBezTo>
                        <a:pt x="70" y="51"/>
                        <a:pt x="155" y="44"/>
                        <a:pt x="216" y="1"/>
                      </a:cubicBezTo>
                      <a:cubicBezTo>
                        <a:pt x="219" y="0"/>
                        <a:pt x="213" y="0"/>
                        <a:pt x="212" y="1"/>
                      </a:cubicBezTo>
                      <a:cubicBezTo>
                        <a:pt x="153" y="42"/>
                        <a:pt x="72" y="48"/>
                        <a:pt x="6" y="24"/>
                      </a:cubicBezTo>
                      <a:cubicBezTo>
                        <a:pt x="4" y="23"/>
                        <a:pt x="0" y="26"/>
                        <a:pt x="0" y="2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29" name="Freeform 32">
                  <a:extLst>
                    <a:ext uri="{FF2B5EF4-FFF2-40B4-BE49-F238E27FC236}">
                      <a16:creationId xmlns:a16="http://schemas.microsoft.com/office/drawing/2014/main" id="{742B8375-8E0C-427D-87E9-A0EC7E4DB5F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1316038"/>
                  <a:ext cx="928688" cy="233363"/>
                </a:xfrm>
                <a:custGeom>
                  <a:avLst/>
                  <a:gdLst>
                    <a:gd name="T0" fmla="*/ 4 w 219"/>
                    <a:gd name="T1" fmla="*/ 34 h 55"/>
                    <a:gd name="T2" fmla="*/ 216 w 219"/>
                    <a:gd name="T3" fmla="*/ 5 h 55"/>
                    <a:gd name="T4" fmla="*/ 212 w 219"/>
                    <a:gd name="T5" fmla="*/ 2 h 55"/>
                    <a:gd name="T6" fmla="*/ 7 w 219"/>
                    <a:gd name="T7" fmla="*/ 30 h 55"/>
                    <a:gd name="T8" fmla="*/ 4 w 219"/>
                    <a:gd name="T9" fmla="*/ 34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5">
                      <a:moveTo>
                        <a:pt x="4" y="34"/>
                      </a:moveTo>
                      <a:cubicBezTo>
                        <a:pt x="74" y="55"/>
                        <a:pt x="156" y="45"/>
                        <a:pt x="216" y="5"/>
                      </a:cubicBezTo>
                      <a:cubicBezTo>
                        <a:pt x="219" y="2"/>
                        <a:pt x="215" y="0"/>
                        <a:pt x="212" y="2"/>
                      </a:cubicBezTo>
                      <a:cubicBezTo>
                        <a:pt x="154" y="41"/>
                        <a:pt x="74" y="50"/>
                        <a:pt x="7" y="30"/>
                      </a:cubicBezTo>
                      <a:cubicBezTo>
                        <a:pt x="5" y="29"/>
                        <a:pt x="0" y="33"/>
                        <a:pt x="4" y="3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0" name="Freeform 33">
                  <a:extLst>
                    <a:ext uri="{FF2B5EF4-FFF2-40B4-BE49-F238E27FC236}">
                      <a16:creationId xmlns:a16="http://schemas.microsoft.com/office/drawing/2014/main" id="{8B231DDB-01F6-43D3-9D9B-31F173A2A8D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7989" y="1019175"/>
                  <a:ext cx="230188" cy="595313"/>
                </a:xfrm>
                <a:custGeom>
                  <a:avLst/>
                  <a:gdLst>
                    <a:gd name="T0" fmla="*/ 27 w 54"/>
                    <a:gd name="T1" fmla="*/ 3 h 140"/>
                    <a:gd name="T2" fmla="*/ 47 w 54"/>
                    <a:gd name="T3" fmla="*/ 139 h 140"/>
                    <a:gd name="T4" fmla="*/ 51 w 54"/>
                    <a:gd name="T5" fmla="*/ 135 h 140"/>
                    <a:gd name="T6" fmla="*/ 32 w 54"/>
                    <a:gd name="T7" fmla="*/ 3 h 140"/>
                    <a:gd name="T8" fmla="*/ 27 w 54"/>
                    <a:gd name="T9" fmla="*/ 3 h 1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4" h="140">
                      <a:moveTo>
                        <a:pt x="27" y="3"/>
                      </a:moveTo>
                      <a:cubicBezTo>
                        <a:pt x="0" y="48"/>
                        <a:pt x="2" y="106"/>
                        <a:pt x="47" y="139"/>
                      </a:cubicBezTo>
                      <a:cubicBezTo>
                        <a:pt x="49" y="140"/>
                        <a:pt x="54" y="137"/>
                        <a:pt x="51" y="135"/>
                      </a:cubicBezTo>
                      <a:cubicBezTo>
                        <a:pt x="8" y="103"/>
                        <a:pt x="6" y="47"/>
                        <a:pt x="32" y="3"/>
                      </a:cubicBezTo>
                      <a:cubicBezTo>
                        <a:pt x="34" y="0"/>
                        <a:pt x="28" y="1"/>
                        <a:pt x="27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1" name="Freeform 34">
                  <a:extLst>
                    <a:ext uri="{FF2B5EF4-FFF2-40B4-BE49-F238E27FC236}">
                      <a16:creationId xmlns:a16="http://schemas.microsoft.com/office/drawing/2014/main" id="{F6F7A12A-65DE-40BC-90B6-9D6001F648E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81351" y="971550"/>
                  <a:ext cx="179388" cy="655638"/>
                </a:xfrm>
                <a:custGeom>
                  <a:avLst/>
                  <a:gdLst>
                    <a:gd name="T0" fmla="*/ 10 w 42"/>
                    <a:gd name="T1" fmla="*/ 4 h 154"/>
                    <a:gd name="T2" fmla="*/ 35 w 42"/>
                    <a:gd name="T3" fmla="*/ 152 h 154"/>
                    <a:gd name="T4" fmla="*/ 40 w 42"/>
                    <a:gd name="T5" fmla="*/ 149 h 154"/>
                    <a:gd name="T6" fmla="*/ 16 w 42"/>
                    <a:gd name="T7" fmla="*/ 3 h 154"/>
                    <a:gd name="T8" fmla="*/ 10 w 42"/>
                    <a:gd name="T9" fmla="*/ 4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154">
                      <a:moveTo>
                        <a:pt x="10" y="4"/>
                      </a:moveTo>
                      <a:cubicBezTo>
                        <a:pt x="0" y="52"/>
                        <a:pt x="0" y="114"/>
                        <a:pt x="35" y="152"/>
                      </a:cubicBezTo>
                      <a:cubicBezTo>
                        <a:pt x="36" y="154"/>
                        <a:pt x="42" y="152"/>
                        <a:pt x="40" y="149"/>
                      </a:cubicBezTo>
                      <a:cubicBezTo>
                        <a:pt x="6" y="112"/>
                        <a:pt x="6" y="50"/>
                        <a:pt x="16" y="3"/>
                      </a:cubicBezTo>
                      <a:cubicBezTo>
                        <a:pt x="16" y="0"/>
                        <a:pt x="10" y="1"/>
                        <a:pt x="10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2" name="Freeform 35">
                  <a:extLst>
                    <a:ext uri="{FF2B5EF4-FFF2-40B4-BE49-F238E27FC236}">
                      <a16:creationId xmlns:a16="http://schemas.microsoft.com/office/drawing/2014/main" id="{3E4629D4-2C6B-498B-AE01-914C563E540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373439" y="971550"/>
                  <a:ext cx="142875" cy="620713"/>
                </a:xfrm>
                <a:custGeom>
                  <a:avLst/>
                  <a:gdLst>
                    <a:gd name="T0" fmla="*/ 9 w 34"/>
                    <a:gd name="T1" fmla="*/ 3 h 146"/>
                    <a:gd name="T2" fmla="*/ 28 w 34"/>
                    <a:gd name="T3" fmla="*/ 145 h 146"/>
                    <a:gd name="T4" fmla="*/ 34 w 34"/>
                    <a:gd name="T5" fmla="*/ 143 h 146"/>
                    <a:gd name="T6" fmla="*/ 14 w 34"/>
                    <a:gd name="T7" fmla="*/ 2 h 146"/>
                    <a:gd name="T8" fmla="*/ 9 w 34"/>
                    <a:gd name="T9" fmla="*/ 3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46">
                      <a:moveTo>
                        <a:pt x="9" y="3"/>
                      </a:moveTo>
                      <a:cubicBezTo>
                        <a:pt x="0" y="50"/>
                        <a:pt x="7" y="102"/>
                        <a:pt x="28" y="145"/>
                      </a:cubicBezTo>
                      <a:cubicBezTo>
                        <a:pt x="29" y="146"/>
                        <a:pt x="34" y="145"/>
                        <a:pt x="34" y="143"/>
                      </a:cubicBezTo>
                      <a:cubicBezTo>
                        <a:pt x="13" y="101"/>
                        <a:pt x="6" y="49"/>
                        <a:pt x="14" y="2"/>
                      </a:cubicBezTo>
                      <a:cubicBezTo>
                        <a:pt x="15" y="0"/>
                        <a:pt x="9" y="1"/>
                        <a:pt x="9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3" name="Freeform 36">
                  <a:extLst>
                    <a:ext uri="{FF2B5EF4-FFF2-40B4-BE49-F238E27FC236}">
                      <a16:creationId xmlns:a16="http://schemas.microsoft.com/office/drawing/2014/main" id="{18E175B7-2802-4192-B8D0-5545C88D441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546476" y="992188"/>
                  <a:ext cx="157163" cy="519113"/>
                </a:xfrm>
                <a:custGeom>
                  <a:avLst/>
                  <a:gdLst>
                    <a:gd name="T0" fmla="*/ 0 w 37"/>
                    <a:gd name="T1" fmla="*/ 3 h 122"/>
                    <a:gd name="T2" fmla="*/ 29 w 37"/>
                    <a:gd name="T3" fmla="*/ 120 h 122"/>
                    <a:gd name="T4" fmla="*/ 35 w 37"/>
                    <a:gd name="T5" fmla="*/ 117 h 122"/>
                    <a:gd name="T6" fmla="*/ 6 w 37"/>
                    <a:gd name="T7" fmla="*/ 3 h 122"/>
                    <a:gd name="T8" fmla="*/ 0 w 37"/>
                    <a:gd name="T9" fmla="*/ 3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7" h="122">
                      <a:moveTo>
                        <a:pt x="0" y="3"/>
                      </a:moveTo>
                      <a:cubicBezTo>
                        <a:pt x="1" y="40"/>
                        <a:pt x="3" y="92"/>
                        <a:pt x="29" y="120"/>
                      </a:cubicBezTo>
                      <a:cubicBezTo>
                        <a:pt x="31" y="122"/>
                        <a:pt x="37" y="119"/>
                        <a:pt x="35" y="117"/>
                      </a:cubicBezTo>
                      <a:cubicBezTo>
                        <a:pt x="9" y="90"/>
                        <a:pt x="7" y="38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4" name="Freeform 37">
                  <a:extLst>
                    <a:ext uri="{FF2B5EF4-FFF2-40B4-BE49-F238E27FC236}">
                      <a16:creationId xmlns:a16="http://schemas.microsoft.com/office/drawing/2014/main" id="{66301DC8-9905-450C-B4AB-8BB9FF9034D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1314174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E0A8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5" name="Freeform 38">
                  <a:extLst>
                    <a:ext uri="{FF2B5EF4-FFF2-40B4-BE49-F238E27FC236}">
                      <a16:creationId xmlns:a16="http://schemas.microsoft.com/office/drawing/2014/main" id="{A24E409C-38C0-4CFD-9B8A-DD5D14D57E4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565150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6" name="Freeform 39">
                  <a:extLst>
                    <a:ext uri="{FF2B5EF4-FFF2-40B4-BE49-F238E27FC236}">
                      <a16:creationId xmlns:a16="http://schemas.microsoft.com/office/drawing/2014/main" id="{0933AF9E-A21D-4A17-9A17-CB70C5F55E9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4814" y="2303463"/>
                  <a:ext cx="885825" cy="565150"/>
                </a:xfrm>
                <a:custGeom>
                  <a:avLst/>
                  <a:gdLst>
                    <a:gd name="T0" fmla="*/ 209 w 209"/>
                    <a:gd name="T1" fmla="*/ 0 h 133"/>
                    <a:gd name="T2" fmla="*/ 188 w 209"/>
                    <a:gd name="T3" fmla="*/ 1 h 133"/>
                    <a:gd name="T4" fmla="*/ 0 w 209"/>
                    <a:gd name="T5" fmla="*/ 114 h 133"/>
                    <a:gd name="T6" fmla="*/ 3 w 209"/>
                    <a:gd name="T7" fmla="*/ 133 h 133"/>
                    <a:gd name="T8" fmla="*/ 184 w 209"/>
                    <a:gd name="T9" fmla="*/ 133 h 133"/>
                    <a:gd name="T10" fmla="*/ 209 w 209"/>
                    <a:gd name="T11" fmla="*/ 0 h 1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09" h="133">
                      <a:moveTo>
                        <a:pt x="209" y="0"/>
                      </a:moveTo>
                      <a:cubicBezTo>
                        <a:pt x="188" y="1"/>
                        <a:pt x="188" y="1"/>
                        <a:pt x="188" y="1"/>
                      </a:cubicBezTo>
                      <a:cubicBezTo>
                        <a:pt x="132" y="47"/>
                        <a:pt x="68" y="93"/>
                        <a:pt x="0" y="114"/>
                      </a:cubicBezTo>
                      <a:cubicBezTo>
                        <a:pt x="3" y="133"/>
                        <a:pt x="3" y="133"/>
                        <a:pt x="3" y="133"/>
                      </a:cubicBezTo>
                      <a:cubicBezTo>
                        <a:pt x="184" y="133"/>
                        <a:pt x="184" y="133"/>
                        <a:pt x="184" y="133"/>
                      </a:cubicBezTo>
                      <a:cubicBezTo>
                        <a:pt x="209" y="0"/>
                        <a:pt x="209" y="0"/>
                        <a:pt x="209" y="0"/>
                      </a:cubicBezTo>
                    </a:path>
                  </a:pathLst>
                </a:custGeom>
                <a:solidFill>
                  <a:srgbClr val="D794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7" name="Freeform 40">
                  <a:extLst>
                    <a:ext uri="{FF2B5EF4-FFF2-40B4-BE49-F238E27FC236}">
                      <a16:creationId xmlns:a16="http://schemas.microsoft.com/office/drawing/2014/main" id="{953268CA-429F-4DBB-B307-88A2FE2EA77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95589" y="2268538"/>
                  <a:ext cx="996950" cy="582613"/>
                </a:xfrm>
                <a:custGeom>
                  <a:avLst/>
                  <a:gdLst>
                    <a:gd name="T0" fmla="*/ 0 w 235"/>
                    <a:gd name="T1" fmla="*/ 9 h 137"/>
                    <a:gd name="T2" fmla="*/ 23 w 235"/>
                    <a:gd name="T3" fmla="*/ 136 h 137"/>
                    <a:gd name="T4" fmla="*/ 25 w 235"/>
                    <a:gd name="T5" fmla="*/ 137 h 137"/>
                    <a:gd name="T6" fmla="*/ 206 w 235"/>
                    <a:gd name="T7" fmla="*/ 137 h 137"/>
                    <a:gd name="T8" fmla="*/ 210 w 235"/>
                    <a:gd name="T9" fmla="*/ 135 h 137"/>
                    <a:gd name="T10" fmla="*/ 235 w 235"/>
                    <a:gd name="T11" fmla="*/ 2 h 137"/>
                    <a:gd name="T12" fmla="*/ 229 w 235"/>
                    <a:gd name="T13" fmla="*/ 3 h 137"/>
                    <a:gd name="T14" fmla="*/ 207 w 235"/>
                    <a:gd name="T15" fmla="*/ 123 h 137"/>
                    <a:gd name="T16" fmla="*/ 205 w 235"/>
                    <a:gd name="T17" fmla="*/ 132 h 137"/>
                    <a:gd name="T18" fmla="*/ 208 w 235"/>
                    <a:gd name="T19" fmla="*/ 134 h 137"/>
                    <a:gd name="T20" fmla="*/ 193 w 235"/>
                    <a:gd name="T21" fmla="*/ 134 h 137"/>
                    <a:gd name="T22" fmla="*/ 122 w 235"/>
                    <a:gd name="T23" fmla="*/ 134 h 137"/>
                    <a:gd name="T24" fmla="*/ 50 w 235"/>
                    <a:gd name="T25" fmla="*/ 134 h 137"/>
                    <a:gd name="T26" fmla="*/ 30 w 235"/>
                    <a:gd name="T27" fmla="*/ 134 h 137"/>
                    <a:gd name="T28" fmla="*/ 29 w 235"/>
                    <a:gd name="T29" fmla="*/ 134 h 137"/>
                    <a:gd name="T30" fmla="*/ 27 w 235"/>
                    <a:gd name="T31" fmla="*/ 127 h 137"/>
                    <a:gd name="T32" fmla="*/ 6 w 235"/>
                    <a:gd name="T33" fmla="*/ 8 h 137"/>
                    <a:gd name="T34" fmla="*/ 0 w 235"/>
                    <a:gd name="T35" fmla="*/ 9 h 1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5" h="137">
                      <a:moveTo>
                        <a:pt x="0" y="9"/>
                      </a:moveTo>
                      <a:cubicBezTo>
                        <a:pt x="8" y="52"/>
                        <a:pt x="15" y="94"/>
                        <a:pt x="23" y="136"/>
                      </a:cubicBezTo>
                      <a:cubicBezTo>
                        <a:pt x="23" y="137"/>
                        <a:pt x="24" y="137"/>
                        <a:pt x="25" y="137"/>
                      </a:cubicBezTo>
                      <a:cubicBezTo>
                        <a:pt x="85" y="137"/>
                        <a:pt x="145" y="137"/>
                        <a:pt x="206" y="137"/>
                      </a:cubicBezTo>
                      <a:cubicBezTo>
                        <a:pt x="207" y="137"/>
                        <a:pt x="210" y="136"/>
                        <a:pt x="210" y="135"/>
                      </a:cubicBezTo>
                      <a:cubicBezTo>
                        <a:pt x="218" y="91"/>
                        <a:pt x="226" y="46"/>
                        <a:pt x="235" y="2"/>
                      </a:cubicBezTo>
                      <a:cubicBezTo>
                        <a:pt x="235" y="0"/>
                        <a:pt x="229" y="1"/>
                        <a:pt x="229" y="3"/>
                      </a:cubicBezTo>
                      <a:cubicBezTo>
                        <a:pt x="221" y="43"/>
                        <a:pt x="214" y="83"/>
                        <a:pt x="207" y="123"/>
                      </a:cubicBezTo>
                      <a:cubicBezTo>
                        <a:pt x="206" y="126"/>
                        <a:pt x="205" y="129"/>
                        <a:pt x="205" y="132"/>
                      </a:cubicBezTo>
                      <a:cubicBezTo>
                        <a:pt x="204" y="137"/>
                        <a:pt x="204" y="134"/>
                        <a:pt x="208" y="134"/>
                      </a:cubicBezTo>
                      <a:cubicBezTo>
                        <a:pt x="203" y="134"/>
                        <a:pt x="198" y="134"/>
                        <a:pt x="193" y="134"/>
                      </a:cubicBezTo>
                      <a:cubicBezTo>
                        <a:pt x="169" y="134"/>
                        <a:pt x="145" y="134"/>
                        <a:pt x="122" y="134"/>
                      </a:cubicBezTo>
                      <a:cubicBezTo>
                        <a:pt x="98" y="134"/>
                        <a:pt x="74" y="134"/>
                        <a:pt x="50" y="134"/>
                      </a:cubicBezTo>
                      <a:cubicBezTo>
                        <a:pt x="43" y="134"/>
                        <a:pt x="36" y="134"/>
                        <a:pt x="30" y="134"/>
                      </a:cubicBezTo>
                      <a:cubicBezTo>
                        <a:pt x="26" y="134"/>
                        <a:pt x="28" y="134"/>
                        <a:pt x="29" y="134"/>
                      </a:cubicBezTo>
                      <a:cubicBezTo>
                        <a:pt x="28" y="132"/>
                        <a:pt x="28" y="130"/>
                        <a:pt x="27" y="127"/>
                      </a:cubicBezTo>
                      <a:cubicBezTo>
                        <a:pt x="20" y="88"/>
                        <a:pt x="13" y="48"/>
                        <a:pt x="6" y="8"/>
                      </a:cubicBezTo>
                      <a:cubicBezTo>
                        <a:pt x="6" y="6"/>
                        <a:pt x="0" y="8"/>
                        <a:pt x="0" y="9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8" name="Freeform 41">
                  <a:extLst>
                    <a:ext uri="{FF2B5EF4-FFF2-40B4-BE49-F238E27FC236}">
                      <a16:creationId xmlns:a16="http://schemas.microsoft.com/office/drawing/2014/main" id="{58820F88-C480-41AA-98EF-A512214D0E7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44789" y="2055813"/>
                  <a:ext cx="1195388" cy="344489"/>
                </a:xfrm>
                <a:custGeom>
                  <a:avLst/>
                  <a:gdLst>
                    <a:gd name="T0" fmla="*/ 0 w 282"/>
                    <a:gd name="T1" fmla="*/ 15 h 81"/>
                    <a:gd name="T2" fmla="*/ 282 w 282"/>
                    <a:gd name="T3" fmla="*/ 0 h 81"/>
                    <a:gd name="T4" fmla="*/ 278 w 282"/>
                    <a:gd name="T5" fmla="*/ 54 h 81"/>
                    <a:gd name="T6" fmla="*/ 6 w 282"/>
                    <a:gd name="T7" fmla="*/ 60 h 81"/>
                    <a:gd name="T8" fmla="*/ 0 w 282"/>
                    <a:gd name="T9" fmla="*/ 15 h 8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82" h="81">
                      <a:moveTo>
                        <a:pt x="0" y="15"/>
                      </a:moveTo>
                      <a:cubicBezTo>
                        <a:pt x="0" y="15"/>
                        <a:pt x="121" y="44"/>
                        <a:pt x="282" y="0"/>
                      </a:cubicBezTo>
                      <a:cubicBezTo>
                        <a:pt x="278" y="54"/>
                        <a:pt x="278" y="54"/>
                        <a:pt x="278" y="54"/>
                      </a:cubicBezTo>
                      <a:cubicBezTo>
                        <a:pt x="278" y="54"/>
                        <a:pt x="110" y="81"/>
                        <a:pt x="6" y="60"/>
                      </a:cubicBezTo>
                      <a:cubicBezTo>
                        <a:pt x="6" y="60"/>
                        <a:pt x="0" y="38"/>
                        <a:pt x="0" y="15"/>
                      </a:cubicBezTo>
                      <a:close/>
                    </a:path>
                  </a:pathLst>
                </a:custGeom>
                <a:solidFill>
                  <a:srgbClr val="B591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39" name="Freeform 42">
                  <a:extLst>
                    <a:ext uri="{FF2B5EF4-FFF2-40B4-BE49-F238E27FC236}">
                      <a16:creationId xmlns:a16="http://schemas.microsoft.com/office/drawing/2014/main" id="{AD048C81-8D88-4D99-B4FC-0C9A7029CFF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90814" y="2030413"/>
                  <a:ext cx="1220788" cy="336550"/>
                </a:xfrm>
                <a:custGeom>
                  <a:avLst/>
                  <a:gdLst>
                    <a:gd name="T0" fmla="*/ 1 w 288"/>
                    <a:gd name="T1" fmla="*/ 17 h 79"/>
                    <a:gd name="T2" fmla="*/ 116 w 288"/>
                    <a:gd name="T3" fmla="*/ 27 h 79"/>
                    <a:gd name="T4" fmla="*/ 226 w 288"/>
                    <a:gd name="T5" fmla="*/ 16 h 79"/>
                    <a:gd name="T6" fmla="*/ 282 w 288"/>
                    <a:gd name="T7" fmla="*/ 3 h 79"/>
                    <a:gd name="T8" fmla="*/ 280 w 288"/>
                    <a:gd name="T9" fmla="*/ 35 h 79"/>
                    <a:gd name="T10" fmla="*/ 279 w 288"/>
                    <a:gd name="T11" fmla="*/ 48 h 79"/>
                    <a:gd name="T12" fmla="*/ 282 w 288"/>
                    <a:gd name="T13" fmla="*/ 55 h 79"/>
                    <a:gd name="T14" fmla="*/ 267 w 288"/>
                    <a:gd name="T15" fmla="*/ 57 h 79"/>
                    <a:gd name="T16" fmla="*/ 186 w 288"/>
                    <a:gd name="T17" fmla="*/ 65 h 79"/>
                    <a:gd name="T18" fmla="*/ 76 w 288"/>
                    <a:gd name="T19" fmla="*/ 67 h 79"/>
                    <a:gd name="T20" fmla="*/ 17 w 288"/>
                    <a:gd name="T21" fmla="*/ 61 h 79"/>
                    <a:gd name="T22" fmla="*/ 7 w 288"/>
                    <a:gd name="T23" fmla="*/ 15 h 79"/>
                    <a:gd name="T24" fmla="*/ 1 w 288"/>
                    <a:gd name="T25" fmla="*/ 17 h 79"/>
                    <a:gd name="T26" fmla="*/ 7 w 288"/>
                    <a:gd name="T27" fmla="*/ 62 h 79"/>
                    <a:gd name="T28" fmla="*/ 8 w 288"/>
                    <a:gd name="T29" fmla="*/ 63 h 79"/>
                    <a:gd name="T30" fmla="*/ 281 w 288"/>
                    <a:gd name="T31" fmla="*/ 56 h 79"/>
                    <a:gd name="T32" fmla="*/ 284 w 288"/>
                    <a:gd name="T33" fmla="*/ 55 h 79"/>
                    <a:gd name="T34" fmla="*/ 288 w 288"/>
                    <a:gd name="T35" fmla="*/ 0 h 79"/>
                    <a:gd name="T36" fmla="*/ 285 w 288"/>
                    <a:gd name="T37" fmla="*/ 0 h 79"/>
                    <a:gd name="T38" fmla="*/ 6 w 288"/>
                    <a:gd name="T39" fmla="*/ 15 h 79"/>
                    <a:gd name="T40" fmla="*/ 1 w 288"/>
                    <a:gd name="T41" fmla="*/ 17 h 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288" h="79">
                      <a:moveTo>
                        <a:pt x="1" y="17"/>
                      </a:moveTo>
                      <a:cubicBezTo>
                        <a:pt x="38" y="26"/>
                        <a:pt x="78" y="27"/>
                        <a:pt x="116" y="27"/>
                      </a:cubicBezTo>
                      <a:cubicBezTo>
                        <a:pt x="153" y="26"/>
                        <a:pt x="190" y="22"/>
                        <a:pt x="226" y="16"/>
                      </a:cubicBezTo>
                      <a:cubicBezTo>
                        <a:pt x="232" y="15"/>
                        <a:pt x="282" y="5"/>
                        <a:pt x="282" y="3"/>
                      </a:cubicBezTo>
                      <a:cubicBezTo>
                        <a:pt x="282" y="14"/>
                        <a:pt x="281" y="24"/>
                        <a:pt x="280" y="35"/>
                      </a:cubicBezTo>
                      <a:cubicBezTo>
                        <a:pt x="280" y="39"/>
                        <a:pt x="280" y="44"/>
                        <a:pt x="279" y="48"/>
                      </a:cubicBezTo>
                      <a:cubicBezTo>
                        <a:pt x="279" y="54"/>
                        <a:pt x="277" y="55"/>
                        <a:pt x="282" y="55"/>
                      </a:cubicBezTo>
                      <a:cubicBezTo>
                        <a:pt x="277" y="55"/>
                        <a:pt x="272" y="56"/>
                        <a:pt x="267" y="57"/>
                      </a:cubicBezTo>
                      <a:cubicBezTo>
                        <a:pt x="240" y="60"/>
                        <a:pt x="213" y="63"/>
                        <a:pt x="186" y="65"/>
                      </a:cubicBezTo>
                      <a:cubicBezTo>
                        <a:pt x="149" y="68"/>
                        <a:pt x="112" y="69"/>
                        <a:pt x="76" y="67"/>
                      </a:cubicBezTo>
                      <a:cubicBezTo>
                        <a:pt x="56" y="67"/>
                        <a:pt x="37" y="65"/>
                        <a:pt x="17" y="61"/>
                      </a:cubicBezTo>
                      <a:cubicBezTo>
                        <a:pt x="6" y="59"/>
                        <a:pt x="7" y="24"/>
                        <a:pt x="7" y="15"/>
                      </a:cubicBezTo>
                      <a:cubicBezTo>
                        <a:pt x="7" y="14"/>
                        <a:pt x="1" y="15"/>
                        <a:pt x="1" y="17"/>
                      </a:cubicBezTo>
                      <a:cubicBezTo>
                        <a:pt x="1" y="32"/>
                        <a:pt x="3" y="47"/>
                        <a:pt x="7" y="62"/>
                      </a:cubicBezTo>
                      <a:cubicBezTo>
                        <a:pt x="8" y="63"/>
                        <a:pt x="8" y="63"/>
                        <a:pt x="8" y="63"/>
                      </a:cubicBezTo>
                      <a:cubicBezTo>
                        <a:pt x="96" y="79"/>
                        <a:pt x="192" y="70"/>
                        <a:pt x="281" y="56"/>
                      </a:cubicBezTo>
                      <a:cubicBezTo>
                        <a:pt x="282" y="56"/>
                        <a:pt x="284" y="56"/>
                        <a:pt x="284" y="55"/>
                      </a:cubicBezTo>
                      <a:cubicBezTo>
                        <a:pt x="286" y="37"/>
                        <a:pt x="287" y="18"/>
                        <a:pt x="288" y="0"/>
                      </a:cubicBezTo>
                      <a:cubicBezTo>
                        <a:pt x="288" y="0"/>
                        <a:pt x="285" y="0"/>
                        <a:pt x="285" y="0"/>
                      </a:cubicBezTo>
                      <a:cubicBezTo>
                        <a:pt x="198" y="24"/>
                        <a:pt x="96" y="37"/>
                        <a:pt x="6" y="15"/>
                      </a:cubicBezTo>
                      <a:cubicBezTo>
                        <a:pt x="5" y="15"/>
                        <a:pt x="0" y="17"/>
                        <a:pt x="1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0" name="Freeform 43">
                  <a:extLst>
                    <a:ext uri="{FF2B5EF4-FFF2-40B4-BE49-F238E27FC236}">
                      <a16:creationId xmlns:a16="http://schemas.microsoft.com/office/drawing/2014/main" id="{0997E45B-74A3-490D-B726-9E559F0C439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81314" y="1843088"/>
                  <a:ext cx="355600" cy="217488"/>
                </a:xfrm>
                <a:custGeom>
                  <a:avLst/>
                  <a:gdLst>
                    <a:gd name="T0" fmla="*/ 78 w 84"/>
                    <a:gd name="T1" fmla="*/ 28 h 51"/>
                    <a:gd name="T2" fmla="*/ 25 w 84"/>
                    <a:gd name="T3" fmla="*/ 2 h 51"/>
                    <a:gd name="T4" fmla="*/ 1 w 84"/>
                    <a:gd name="T5" fmla="*/ 15 h 51"/>
                    <a:gd name="T6" fmla="*/ 24 w 84"/>
                    <a:gd name="T7" fmla="*/ 43 h 51"/>
                    <a:gd name="T8" fmla="*/ 80 w 84"/>
                    <a:gd name="T9" fmla="*/ 40 h 51"/>
                    <a:gd name="T10" fmla="*/ 78 w 84"/>
                    <a:gd name="T11" fmla="*/ 38 h 51"/>
                    <a:gd name="T12" fmla="*/ 7 w 84"/>
                    <a:gd name="T13" fmla="*/ 19 h 51"/>
                    <a:gd name="T14" fmla="*/ 40 w 84"/>
                    <a:gd name="T15" fmla="*/ 10 h 51"/>
                    <a:gd name="T16" fmla="*/ 73 w 84"/>
                    <a:gd name="T17" fmla="*/ 30 h 51"/>
                    <a:gd name="T18" fmla="*/ 78 w 84"/>
                    <a:gd name="T19" fmla="*/ 28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84" h="51">
                      <a:moveTo>
                        <a:pt x="78" y="28"/>
                      </a:moveTo>
                      <a:cubicBezTo>
                        <a:pt x="63" y="18"/>
                        <a:pt x="44" y="3"/>
                        <a:pt x="25" y="2"/>
                      </a:cubicBezTo>
                      <a:cubicBezTo>
                        <a:pt x="17" y="2"/>
                        <a:pt x="2" y="4"/>
                        <a:pt x="1" y="15"/>
                      </a:cubicBezTo>
                      <a:cubicBezTo>
                        <a:pt x="0" y="28"/>
                        <a:pt x="13" y="38"/>
                        <a:pt x="24" y="43"/>
                      </a:cubicBezTo>
                      <a:cubicBezTo>
                        <a:pt x="42" y="51"/>
                        <a:pt x="63" y="46"/>
                        <a:pt x="80" y="40"/>
                      </a:cubicBezTo>
                      <a:cubicBezTo>
                        <a:pt x="84" y="38"/>
                        <a:pt x="81" y="38"/>
                        <a:pt x="78" y="38"/>
                      </a:cubicBezTo>
                      <a:cubicBezTo>
                        <a:pt x="56" y="47"/>
                        <a:pt x="16" y="49"/>
                        <a:pt x="7" y="19"/>
                      </a:cubicBezTo>
                      <a:cubicBezTo>
                        <a:pt x="1" y="0"/>
                        <a:pt x="30" y="6"/>
                        <a:pt x="40" y="10"/>
                      </a:cubicBezTo>
                      <a:cubicBezTo>
                        <a:pt x="51" y="15"/>
                        <a:pt x="62" y="23"/>
                        <a:pt x="73" y="30"/>
                      </a:cubicBezTo>
                      <a:cubicBezTo>
                        <a:pt x="74" y="31"/>
                        <a:pt x="79" y="28"/>
                        <a:pt x="78" y="2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1" name="Freeform 44">
                  <a:extLst>
                    <a:ext uri="{FF2B5EF4-FFF2-40B4-BE49-F238E27FC236}">
                      <a16:creationId xmlns:a16="http://schemas.microsoft.com/office/drawing/2014/main" id="{C0D2719B-3B9F-42AD-B45D-F0206C4053B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43251" y="2366963"/>
                  <a:ext cx="331788" cy="327025"/>
                </a:xfrm>
                <a:custGeom>
                  <a:avLst/>
                  <a:gdLst>
                    <a:gd name="T0" fmla="*/ 36 w 78"/>
                    <a:gd name="T1" fmla="*/ 30 h 77"/>
                    <a:gd name="T2" fmla="*/ 64 w 78"/>
                    <a:gd name="T3" fmla="*/ 16 h 77"/>
                    <a:gd name="T4" fmla="*/ 33 w 78"/>
                    <a:gd name="T5" fmla="*/ 77 h 77"/>
                    <a:gd name="T6" fmla="*/ 5 w 78"/>
                    <a:gd name="T7" fmla="*/ 23 h 77"/>
                    <a:gd name="T8" fmla="*/ 36 w 78"/>
                    <a:gd name="T9" fmla="*/ 30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8" h="77">
                      <a:moveTo>
                        <a:pt x="36" y="30"/>
                      </a:moveTo>
                      <a:cubicBezTo>
                        <a:pt x="36" y="30"/>
                        <a:pt x="49" y="0"/>
                        <a:pt x="64" y="16"/>
                      </a:cubicBezTo>
                      <a:cubicBezTo>
                        <a:pt x="78" y="31"/>
                        <a:pt x="47" y="50"/>
                        <a:pt x="33" y="77"/>
                      </a:cubicBezTo>
                      <a:cubicBezTo>
                        <a:pt x="33" y="77"/>
                        <a:pt x="0" y="39"/>
                        <a:pt x="5" y="23"/>
                      </a:cubicBezTo>
                      <a:cubicBezTo>
                        <a:pt x="11" y="6"/>
                        <a:pt x="29" y="7"/>
                        <a:pt x="36" y="3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2" name="Freeform 45">
                  <a:extLst>
                    <a:ext uri="{FF2B5EF4-FFF2-40B4-BE49-F238E27FC236}">
                      <a16:creationId xmlns:a16="http://schemas.microsoft.com/office/drawing/2014/main" id="{4321834E-943D-4CD3-81BE-2A3774792CF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98726" y="1903413"/>
                  <a:ext cx="238125" cy="204788"/>
                </a:xfrm>
                <a:custGeom>
                  <a:avLst/>
                  <a:gdLst>
                    <a:gd name="T0" fmla="*/ 32 w 56"/>
                    <a:gd name="T1" fmla="*/ 46 h 48"/>
                    <a:gd name="T2" fmla="*/ 16 w 56"/>
                    <a:gd name="T3" fmla="*/ 39 h 48"/>
                    <a:gd name="T4" fmla="*/ 18 w 56"/>
                    <a:gd name="T5" fmla="*/ 6 h 48"/>
                    <a:gd name="T6" fmla="*/ 38 w 56"/>
                    <a:gd name="T7" fmla="*/ 9 h 48"/>
                    <a:gd name="T8" fmla="*/ 41 w 56"/>
                    <a:gd name="T9" fmla="*/ 26 h 48"/>
                    <a:gd name="T10" fmla="*/ 30 w 56"/>
                    <a:gd name="T11" fmla="*/ 33 h 48"/>
                    <a:gd name="T12" fmla="*/ 24 w 56"/>
                    <a:gd name="T13" fmla="*/ 26 h 48"/>
                    <a:gd name="T14" fmla="*/ 24 w 56"/>
                    <a:gd name="T15" fmla="*/ 18 h 48"/>
                    <a:gd name="T16" fmla="*/ 31 w 56"/>
                    <a:gd name="T17" fmla="*/ 18 h 48"/>
                    <a:gd name="T18" fmla="*/ 33 w 56"/>
                    <a:gd name="T19" fmla="*/ 24 h 48"/>
                    <a:gd name="T20" fmla="*/ 29 w 56"/>
                    <a:gd name="T21" fmla="*/ 27 h 48"/>
                    <a:gd name="T22" fmla="*/ 32 w 56"/>
                    <a:gd name="T23" fmla="*/ 12 h 48"/>
                    <a:gd name="T24" fmla="*/ 18 w 56"/>
                    <a:gd name="T25" fmla="*/ 25 h 48"/>
                    <a:gd name="T26" fmla="*/ 46 w 56"/>
                    <a:gd name="T27" fmla="*/ 12 h 48"/>
                    <a:gd name="T28" fmla="*/ 25 w 56"/>
                    <a:gd name="T29" fmla="*/ 1 h 48"/>
                    <a:gd name="T30" fmla="*/ 4 w 56"/>
                    <a:gd name="T31" fmla="*/ 23 h 48"/>
                    <a:gd name="T32" fmla="*/ 27 w 56"/>
                    <a:gd name="T33" fmla="*/ 48 h 48"/>
                    <a:gd name="T34" fmla="*/ 32 w 56"/>
                    <a:gd name="T35" fmla="*/ 46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56" h="48">
                      <a:moveTo>
                        <a:pt x="32" y="46"/>
                      </a:moveTo>
                      <a:cubicBezTo>
                        <a:pt x="26" y="45"/>
                        <a:pt x="21" y="43"/>
                        <a:pt x="16" y="39"/>
                      </a:cubicBezTo>
                      <a:cubicBezTo>
                        <a:pt x="5" y="31"/>
                        <a:pt x="9" y="14"/>
                        <a:pt x="18" y="6"/>
                      </a:cubicBezTo>
                      <a:cubicBezTo>
                        <a:pt x="24" y="0"/>
                        <a:pt x="33" y="5"/>
                        <a:pt x="38" y="9"/>
                      </a:cubicBezTo>
                      <a:cubicBezTo>
                        <a:pt x="42" y="14"/>
                        <a:pt x="44" y="20"/>
                        <a:pt x="41" y="26"/>
                      </a:cubicBezTo>
                      <a:cubicBezTo>
                        <a:pt x="39" y="31"/>
                        <a:pt x="35" y="35"/>
                        <a:pt x="30" y="33"/>
                      </a:cubicBezTo>
                      <a:cubicBezTo>
                        <a:pt x="28" y="31"/>
                        <a:pt x="26" y="29"/>
                        <a:pt x="24" y="26"/>
                      </a:cubicBezTo>
                      <a:cubicBezTo>
                        <a:pt x="23" y="23"/>
                        <a:pt x="23" y="21"/>
                        <a:pt x="24" y="18"/>
                      </a:cubicBezTo>
                      <a:cubicBezTo>
                        <a:pt x="26" y="14"/>
                        <a:pt x="29" y="15"/>
                        <a:pt x="31" y="18"/>
                      </a:cubicBezTo>
                      <a:cubicBezTo>
                        <a:pt x="33" y="20"/>
                        <a:pt x="29" y="24"/>
                        <a:pt x="33" y="24"/>
                      </a:cubicBezTo>
                      <a:cubicBezTo>
                        <a:pt x="32" y="24"/>
                        <a:pt x="26" y="26"/>
                        <a:pt x="29" y="27"/>
                      </a:cubicBezTo>
                      <a:cubicBezTo>
                        <a:pt x="38" y="27"/>
                        <a:pt x="41" y="15"/>
                        <a:pt x="32" y="12"/>
                      </a:cubicBezTo>
                      <a:cubicBezTo>
                        <a:pt x="25" y="10"/>
                        <a:pt x="16" y="18"/>
                        <a:pt x="18" y="25"/>
                      </a:cubicBezTo>
                      <a:cubicBezTo>
                        <a:pt x="22" y="47"/>
                        <a:pt x="56" y="32"/>
                        <a:pt x="46" y="12"/>
                      </a:cubicBezTo>
                      <a:cubicBezTo>
                        <a:pt x="42" y="4"/>
                        <a:pt x="33" y="0"/>
                        <a:pt x="25" y="1"/>
                      </a:cubicBezTo>
                      <a:cubicBezTo>
                        <a:pt x="13" y="3"/>
                        <a:pt x="6" y="12"/>
                        <a:pt x="4" y="23"/>
                      </a:cubicBezTo>
                      <a:cubicBezTo>
                        <a:pt x="0" y="37"/>
                        <a:pt x="15" y="46"/>
                        <a:pt x="27" y="48"/>
                      </a:cubicBezTo>
                      <a:cubicBezTo>
                        <a:pt x="29" y="48"/>
                        <a:pt x="34" y="46"/>
                        <a:pt x="32" y="4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3" name="Freeform 46">
                  <a:extLst>
                    <a:ext uri="{FF2B5EF4-FFF2-40B4-BE49-F238E27FC236}">
                      <a16:creationId xmlns:a16="http://schemas.microsoft.com/office/drawing/2014/main" id="{35247AE4-B519-4819-A0C7-9498B0E60D3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724276" y="1724025"/>
                  <a:ext cx="195263" cy="192088"/>
                </a:xfrm>
                <a:custGeom>
                  <a:avLst/>
                  <a:gdLst>
                    <a:gd name="T0" fmla="*/ 19 w 46"/>
                    <a:gd name="T1" fmla="*/ 4 h 45"/>
                    <a:gd name="T2" fmla="*/ 31 w 46"/>
                    <a:gd name="T3" fmla="*/ 14 h 45"/>
                    <a:gd name="T4" fmla="*/ 23 w 46"/>
                    <a:gd name="T5" fmla="*/ 40 h 45"/>
                    <a:gd name="T6" fmla="*/ 6 w 46"/>
                    <a:gd name="T7" fmla="*/ 25 h 45"/>
                    <a:gd name="T8" fmla="*/ 21 w 46"/>
                    <a:gd name="T9" fmla="*/ 21 h 45"/>
                    <a:gd name="T10" fmla="*/ 23 w 46"/>
                    <a:gd name="T11" fmla="*/ 28 h 45"/>
                    <a:gd name="T12" fmla="*/ 19 w 46"/>
                    <a:gd name="T13" fmla="*/ 30 h 45"/>
                    <a:gd name="T14" fmla="*/ 16 w 46"/>
                    <a:gd name="T15" fmla="*/ 26 h 45"/>
                    <a:gd name="T16" fmla="*/ 20 w 46"/>
                    <a:gd name="T17" fmla="*/ 22 h 45"/>
                    <a:gd name="T18" fmla="*/ 13 w 46"/>
                    <a:gd name="T19" fmla="*/ 33 h 45"/>
                    <a:gd name="T20" fmla="*/ 29 w 46"/>
                    <a:gd name="T21" fmla="*/ 27 h 45"/>
                    <a:gd name="T22" fmla="*/ 14 w 46"/>
                    <a:gd name="T23" fmla="*/ 14 h 45"/>
                    <a:gd name="T24" fmla="*/ 1 w 46"/>
                    <a:gd name="T25" fmla="*/ 29 h 45"/>
                    <a:gd name="T26" fmla="*/ 15 w 46"/>
                    <a:gd name="T27" fmla="*/ 43 h 45"/>
                    <a:gd name="T28" fmla="*/ 36 w 46"/>
                    <a:gd name="T29" fmla="*/ 35 h 45"/>
                    <a:gd name="T30" fmla="*/ 24 w 46"/>
                    <a:gd name="T31" fmla="*/ 1 h 45"/>
                    <a:gd name="T32" fmla="*/ 19 w 46"/>
                    <a:gd name="T33" fmla="*/ 4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6" h="45">
                      <a:moveTo>
                        <a:pt x="19" y="4"/>
                      </a:moveTo>
                      <a:cubicBezTo>
                        <a:pt x="24" y="7"/>
                        <a:pt x="28" y="10"/>
                        <a:pt x="31" y="14"/>
                      </a:cubicBezTo>
                      <a:cubicBezTo>
                        <a:pt x="37" y="23"/>
                        <a:pt x="35" y="38"/>
                        <a:pt x="23" y="40"/>
                      </a:cubicBezTo>
                      <a:cubicBezTo>
                        <a:pt x="15" y="42"/>
                        <a:pt x="6" y="33"/>
                        <a:pt x="6" y="25"/>
                      </a:cubicBezTo>
                      <a:cubicBezTo>
                        <a:pt x="7" y="17"/>
                        <a:pt x="16" y="16"/>
                        <a:pt x="21" y="21"/>
                      </a:cubicBezTo>
                      <a:cubicBezTo>
                        <a:pt x="23" y="23"/>
                        <a:pt x="24" y="25"/>
                        <a:pt x="23" y="28"/>
                      </a:cubicBezTo>
                      <a:cubicBezTo>
                        <a:pt x="23" y="30"/>
                        <a:pt x="21" y="31"/>
                        <a:pt x="19" y="30"/>
                      </a:cubicBezTo>
                      <a:cubicBezTo>
                        <a:pt x="16" y="29"/>
                        <a:pt x="19" y="26"/>
                        <a:pt x="16" y="26"/>
                      </a:cubicBezTo>
                      <a:cubicBezTo>
                        <a:pt x="18" y="26"/>
                        <a:pt x="23" y="23"/>
                        <a:pt x="20" y="22"/>
                      </a:cubicBezTo>
                      <a:cubicBezTo>
                        <a:pt x="14" y="21"/>
                        <a:pt x="8" y="29"/>
                        <a:pt x="13" y="33"/>
                      </a:cubicBezTo>
                      <a:cubicBezTo>
                        <a:pt x="19" y="37"/>
                        <a:pt x="27" y="33"/>
                        <a:pt x="29" y="27"/>
                      </a:cubicBezTo>
                      <a:cubicBezTo>
                        <a:pt x="32" y="19"/>
                        <a:pt x="20" y="13"/>
                        <a:pt x="14" y="14"/>
                      </a:cubicBezTo>
                      <a:cubicBezTo>
                        <a:pt x="6" y="14"/>
                        <a:pt x="0" y="22"/>
                        <a:pt x="1" y="29"/>
                      </a:cubicBezTo>
                      <a:cubicBezTo>
                        <a:pt x="2" y="36"/>
                        <a:pt x="9" y="41"/>
                        <a:pt x="15" y="43"/>
                      </a:cubicBezTo>
                      <a:cubicBezTo>
                        <a:pt x="23" y="45"/>
                        <a:pt x="31" y="42"/>
                        <a:pt x="36" y="35"/>
                      </a:cubicBezTo>
                      <a:cubicBezTo>
                        <a:pt x="46" y="22"/>
                        <a:pt x="37" y="8"/>
                        <a:pt x="24" y="1"/>
                      </a:cubicBezTo>
                      <a:cubicBezTo>
                        <a:pt x="22" y="0"/>
                        <a:pt x="17" y="3"/>
                        <a:pt x="19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4" name="Freeform 47">
                  <a:extLst>
                    <a:ext uri="{FF2B5EF4-FFF2-40B4-BE49-F238E27FC236}">
                      <a16:creationId xmlns:a16="http://schemas.microsoft.com/office/drawing/2014/main" id="{24F369A7-8E09-490B-9324-0BA2AF4634E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469900"/>
                  <a:ext cx="446088" cy="425450"/>
                </a:xfrm>
                <a:custGeom>
                  <a:avLst/>
                  <a:gdLst>
                    <a:gd name="T0" fmla="*/ 60 w 105"/>
                    <a:gd name="T1" fmla="*/ 7 h 100"/>
                    <a:gd name="T2" fmla="*/ 85 w 105"/>
                    <a:gd name="T3" fmla="*/ 72 h 100"/>
                    <a:gd name="T4" fmla="*/ 6 w 105"/>
                    <a:gd name="T5" fmla="*/ 55 h 100"/>
                    <a:gd name="T6" fmla="*/ 60 w 105"/>
                    <a:gd name="T7" fmla="*/ 7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5" h="100">
                      <a:moveTo>
                        <a:pt x="60" y="7"/>
                      </a:moveTo>
                      <a:cubicBezTo>
                        <a:pt x="85" y="14"/>
                        <a:pt x="105" y="45"/>
                        <a:pt x="85" y="72"/>
                      </a:cubicBezTo>
                      <a:cubicBezTo>
                        <a:pt x="65" y="100"/>
                        <a:pt x="11" y="93"/>
                        <a:pt x="6" y="55"/>
                      </a:cubicBezTo>
                      <a:cubicBezTo>
                        <a:pt x="0" y="17"/>
                        <a:pt x="34" y="0"/>
                        <a:pt x="60" y="7"/>
                      </a:cubicBezTo>
                      <a:close/>
                    </a:path>
                  </a:pathLst>
                </a:custGeom>
                <a:solidFill>
                  <a:srgbClr val="FFCFF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5" name="Freeform 48">
                  <a:extLst>
                    <a:ext uri="{FF2B5EF4-FFF2-40B4-BE49-F238E27FC236}">
                      <a16:creationId xmlns:a16="http://schemas.microsoft.com/office/drawing/2014/main" id="{5145984B-8581-4901-8F70-E683354AAC3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57426" y="439738"/>
                  <a:ext cx="484188" cy="400050"/>
                </a:xfrm>
                <a:custGeom>
                  <a:avLst/>
                  <a:gdLst>
                    <a:gd name="T0" fmla="*/ 64 w 114"/>
                    <a:gd name="T1" fmla="*/ 8 h 94"/>
                    <a:gd name="T2" fmla="*/ 95 w 114"/>
                    <a:gd name="T3" fmla="*/ 59 h 94"/>
                    <a:gd name="T4" fmla="*/ 40 w 114"/>
                    <a:gd name="T5" fmla="*/ 84 h 94"/>
                    <a:gd name="T6" fmla="*/ 15 w 114"/>
                    <a:gd name="T7" fmla="*/ 41 h 94"/>
                    <a:gd name="T8" fmla="*/ 65 w 114"/>
                    <a:gd name="T9" fmla="*/ 8 h 94"/>
                    <a:gd name="T10" fmla="*/ 69 w 114"/>
                    <a:gd name="T11" fmla="*/ 5 h 94"/>
                    <a:gd name="T12" fmla="*/ 15 w 114"/>
                    <a:gd name="T13" fmla="*/ 24 h 94"/>
                    <a:gd name="T14" fmla="*/ 36 w 114"/>
                    <a:gd name="T15" fmla="*/ 86 h 94"/>
                    <a:gd name="T16" fmla="*/ 90 w 114"/>
                    <a:gd name="T17" fmla="*/ 77 h 94"/>
                    <a:gd name="T18" fmla="*/ 69 w 114"/>
                    <a:gd name="T19" fmla="*/ 5 h 94"/>
                    <a:gd name="T20" fmla="*/ 64 w 114"/>
                    <a:gd name="T21" fmla="*/ 8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14" h="94">
                      <a:moveTo>
                        <a:pt x="64" y="8"/>
                      </a:moveTo>
                      <a:cubicBezTo>
                        <a:pt x="87" y="15"/>
                        <a:pt x="101" y="36"/>
                        <a:pt x="95" y="59"/>
                      </a:cubicBezTo>
                      <a:cubicBezTo>
                        <a:pt x="90" y="84"/>
                        <a:pt x="62" y="91"/>
                        <a:pt x="40" y="84"/>
                      </a:cubicBezTo>
                      <a:cubicBezTo>
                        <a:pt x="22" y="77"/>
                        <a:pt x="14" y="59"/>
                        <a:pt x="15" y="41"/>
                      </a:cubicBezTo>
                      <a:cubicBezTo>
                        <a:pt x="16" y="16"/>
                        <a:pt x="42" y="3"/>
                        <a:pt x="65" y="8"/>
                      </a:cubicBezTo>
                      <a:cubicBezTo>
                        <a:pt x="67" y="8"/>
                        <a:pt x="72" y="6"/>
                        <a:pt x="69" y="5"/>
                      </a:cubicBezTo>
                      <a:cubicBezTo>
                        <a:pt x="49" y="0"/>
                        <a:pt x="27" y="7"/>
                        <a:pt x="15" y="24"/>
                      </a:cubicBezTo>
                      <a:cubicBezTo>
                        <a:pt x="0" y="47"/>
                        <a:pt x="13" y="76"/>
                        <a:pt x="36" y="86"/>
                      </a:cubicBezTo>
                      <a:cubicBezTo>
                        <a:pt x="52" y="94"/>
                        <a:pt x="77" y="90"/>
                        <a:pt x="90" y="77"/>
                      </a:cubicBezTo>
                      <a:cubicBezTo>
                        <a:pt x="114" y="51"/>
                        <a:pt x="100" y="15"/>
                        <a:pt x="69" y="5"/>
                      </a:cubicBezTo>
                      <a:cubicBezTo>
                        <a:pt x="68" y="5"/>
                        <a:pt x="62" y="7"/>
                        <a:pt x="64" y="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6" name="Freeform 49">
                  <a:extLst>
                    <a:ext uri="{FF2B5EF4-FFF2-40B4-BE49-F238E27FC236}">
                      <a16:creationId xmlns:a16="http://schemas.microsoft.com/office/drawing/2014/main" id="{95A8E162-A7AC-48DB-B2C6-9A3EC6C8173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55851" y="627063"/>
                  <a:ext cx="66675" cy="33338"/>
                </a:xfrm>
                <a:custGeom>
                  <a:avLst/>
                  <a:gdLst>
                    <a:gd name="T0" fmla="*/ 0 w 16"/>
                    <a:gd name="T1" fmla="*/ 3 h 8"/>
                    <a:gd name="T2" fmla="*/ 7 w 16"/>
                    <a:gd name="T3" fmla="*/ 8 h 8"/>
                    <a:gd name="T4" fmla="*/ 15 w 16"/>
                    <a:gd name="T5" fmla="*/ 5 h 8"/>
                    <a:gd name="T6" fmla="*/ 8 w 16"/>
                    <a:gd name="T7" fmla="*/ 0 h 8"/>
                    <a:gd name="T8" fmla="*/ 0 w 16"/>
                    <a:gd name="T9" fmla="*/ 3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8">
                      <a:moveTo>
                        <a:pt x="0" y="3"/>
                      </a:moveTo>
                      <a:cubicBezTo>
                        <a:pt x="0" y="5"/>
                        <a:pt x="3" y="7"/>
                        <a:pt x="7" y="8"/>
                      </a:cubicBezTo>
                      <a:cubicBezTo>
                        <a:pt x="12" y="8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0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7" name="Freeform 50">
                  <a:extLst>
                    <a:ext uri="{FF2B5EF4-FFF2-40B4-BE49-F238E27FC236}">
                      <a16:creationId xmlns:a16="http://schemas.microsoft.com/office/drawing/2014/main" id="{31CCA9A1-EED9-4277-A727-CDC5048E97E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657225"/>
                  <a:ext cx="68263" cy="38100"/>
                </a:xfrm>
                <a:custGeom>
                  <a:avLst/>
                  <a:gdLst>
                    <a:gd name="T0" fmla="*/ 0 w 16"/>
                    <a:gd name="T1" fmla="*/ 3 h 9"/>
                    <a:gd name="T2" fmla="*/ 7 w 16"/>
                    <a:gd name="T3" fmla="*/ 8 h 9"/>
                    <a:gd name="T4" fmla="*/ 15 w 16"/>
                    <a:gd name="T5" fmla="*/ 5 h 9"/>
                    <a:gd name="T6" fmla="*/ 8 w 16"/>
                    <a:gd name="T7" fmla="*/ 1 h 9"/>
                    <a:gd name="T8" fmla="*/ 0 w 16"/>
                    <a:gd name="T9" fmla="*/ 3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9">
                      <a:moveTo>
                        <a:pt x="0" y="3"/>
                      </a:moveTo>
                      <a:cubicBezTo>
                        <a:pt x="0" y="5"/>
                        <a:pt x="3" y="8"/>
                        <a:pt x="7" y="8"/>
                      </a:cubicBezTo>
                      <a:cubicBezTo>
                        <a:pt x="12" y="9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1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8" name="Freeform 51">
                  <a:extLst>
                    <a:ext uri="{FF2B5EF4-FFF2-40B4-BE49-F238E27FC236}">
                      <a16:creationId xmlns:a16="http://schemas.microsoft.com/office/drawing/2014/main" id="{3C233142-5A99-4DE3-A64D-9978BCB4E2F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63789" y="635000"/>
                  <a:ext cx="258763" cy="161925"/>
                </a:xfrm>
                <a:custGeom>
                  <a:avLst/>
                  <a:gdLst>
                    <a:gd name="T0" fmla="*/ 54 w 61"/>
                    <a:gd name="T1" fmla="*/ 11 h 38"/>
                    <a:gd name="T2" fmla="*/ 9 w 61"/>
                    <a:gd name="T3" fmla="*/ 3 h 38"/>
                    <a:gd name="T4" fmla="*/ 3 w 61"/>
                    <a:gd name="T5" fmla="*/ 4 h 38"/>
                    <a:gd name="T6" fmla="*/ 60 w 61"/>
                    <a:gd name="T7" fmla="*/ 10 h 38"/>
                    <a:gd name="T8" fmla="*/ 54 w 61"/>
                    <a:gd name="T9" fmla="*/ 11 h 3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8">
                      <a:moveTo>
                        <a:pt x="54" y="11"/>
                      </a:moveTo>
                      <a:cubicBezTo>
                        <a:pt x="52" y="34"/>
                        <a:pt x="7" y="26"/>
                        <a:pt x="9" y="3"/>
                      </a:cubicBezTo>
                      <a:cubicBezTo>
                        <a:pt x="9" y="0"/>
                        <a:pt x="3" y="1"/>
                        <a:pt x="3" y="4"/>
                      </a:cubicBezTo>
                      <a:cubicBezTo>
                        <a:pt x="0" y="33"/>
                        <a:pt x="57" y="38"/>
                        <a:pt x="60" y="10"/>
                      </a:cubicBezTo>
                      <a:cubicBezTo>
                        <a:pt x="61" y="7"/>
                        <a:pt x="55" y="8"/>
                        <a:pt x="54" y="1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49" name="Freeform 52">
                  <a:extLst>
                    <a:ext uri="{FF2B5EF4-FFF2-40B4-BE49-F238E27FC236}">
                      <a16:creationId xmlns:a16="http://schemas.microsoft.com/office/drawing/2014/main" id="{86EF95A8-295F-4F1C-AA46-601BFBA34AA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84451" y="601663"/>
                  <a:ext cx="46038" cy="33338"/>
                </a:xfrm>
                <a:custGeom>
                  <a:avLst/>
                  <a:gdLst>
                    <a:gd name="T0" fmla="*/ 5 w 11"/>
                    <a:gd name="T1" fmla="*/ 1 h 8"/>
                    <a:gd name="T2" fmla="*/ 5 w 11"/>
                    <a:gd name="T3" fmla="*/ 8 h 8"/>
                    <a:gd name="T4" fmla="*/ 5 w 11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1" h="8">
                      <a:moveTo>
                        <a:pt x="5" y="1"/>
                      </a:moveTo>
                      <a:cubicBezTo>
                        <a:pt x="9" y="0"/>
                        <a:pt x="11" y="7"/>
                        <a:pt x="5" y="8"/>
                      </a:cubicBezTo>
                      <a:cubicBezTo>
                        <a:pt x="2" y="8"/>
                        <a:pt x="0" y="2"/>
                        <a:pt x="5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0" name="Freeform 53">
                  <a:extLst>
                    <a:ext uri="{FF2B5EF4-FFF2-40B4-BE49-F238E27FC236}">
                      <a16:creationId xmlns:a16="http://schemas.microsoft.com/office/drawing/2014/main" id="{FB65AD73-D34C-4B9E-A221-ADEEAE1979B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93951" y="581025"/>
                  <a:ext cx="41275" cy="33338"/>
                </a:xfrm>
                <a:custGeom>
                  <a:avLst/>
                  <a:gdLst>
                    <a:gd name="T0" fmla="*/ 4 w 10"/>
                    <a:gd name="T1" fmla="*/ 1 h 8"/>
                    <a:gd name="T2" fmla="*/ 5 w 10"/>
                    <a:gd name="T3" fmla="*/ 7 h 8"/>
                    <a:gd name="T4" fmla="*/ 4 w 10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0" h="8">
                      <a:moveTo>
                        <a:pt x="4" y="1"/>
                      </a:moveTo>
                      <a:cubicBezTo>
                        <a:pt x="9" y="0"/>
                        <a:pt x="10" y="7"/>
                        <a:pt x="5" y="7"/>
                      </a:cubicBezTo>
                      <a:cubicBezTo>
                        <a:pt x="1" y="8"/>
                        <a:pt x="0" y="2"/>
                        <a:pt x="4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1" name="Freeform 54">
                  <a:extLst>
                    <a:ext uri="{FF2B5EF4-FFF2-40B4-BE49-F238E27FC236}">
                      <a16:creationId xmlns:a16="http://schemas.microsoft.com/office/drawing/2014/main" id="{582D1FC8-BA2F-47E1-89F6-66110D70F66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831850"/>
                  <a:ext cx="76200" cy="114300"/>
                </a:xfrm>
                <a:custGeom>
                  <a:avLst/>
                  <a:gdLst>
                    <a:gd name="T0" fmla="*/ 11 w 18"/>
                    <a:gd name="T1" fmla="*/ 2 h 27"/>
                    <a:gd name="T2" fmla="*/ 1 w 18"/>
                    <a:gd name="T3" fmla="*/ 24 h 27"/>
                    <a:gd name="T4" fmla="*/ 7 w 18"/>
                    <a:gd name="T5" fmla="*/ 25 h 27"/>
                    <a:gd name="T6" fmla="*/ 17 w 18"/>
                    <a:gd name="T7" fmla="*/ 3 h 27"/>
                    <a:gd name="T8" fmla="*/ 11 w 18"/>
                    <a:gd name="T9" fmla="*/ 2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27">
                      <a:moveTo>
                        <a:pt x="11" y="2"/>
                      </a:moveTo>
                      <a:cubicBezTo>
                        <a:pt x="8" y="10"/>
                        <a:pt x="5" y="17"/>
                        <a:pt x="1" y="24"/>
                      </a:cubicBezTo>
                      <a:cubicBezTo>
                        <a:pt x="0" y="27"/>
                        <a:pt x="6" y="26"/>
                        <a:pt x="7" y="25"/>
                      </a:cubicBezTo>
                      <a:cubicBezTo>
                        <a:pt x="10" y="17"/>
                        <a:pt x="13" y="10"/>
                        <a:pt x="17" y="3"/>
                      </a:cubicBezTo>
                      <a:cubicBezTo>
                        <a:pt x="18" y="0"/>
                        <a:pt x="12" y="1"/>
                        <a:pt x="1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2" name="Freeform 55">
                  <a:extLst>
                    <a:ext uri="{FF2B5EF4-FFF2-40B4-BE49-F238E27FC236}">
                      <a16:creationId xmlns:a16="http://schemas.microsoft.com/office/drawing/2014/main" id="{21DC7DC5-43E0-4068-BABB-70AB9252970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01864" y="754063"/>
                  <a:ext cx="119063" cy="47625"/>
                </a:xfrm>
                <a:custGeom>
                  <a:avLst/>
                  <a:gdLst>
                    <a:gd name="T0" fmla="*/ 22 w 28"/>
                    <a:gd name="T1" fmla="*/ 1 h 11"/>
                    <a:gd name="T2" fmla="*/ 2 w 28"/>
                    <a:gd name="T3" fmla="*/ 9 h 11"/>
                    <a:gd name="T4" fmla="*/ 1 w 28"/>
                    <a:gd name="T5" fmla="*/ 11 h 11"/>
                    <a:gd name="T6" fmla="*/ 5 w 28"/>
                    <a:gd name="T7" fmla="*/ 10 h 11"/>
                    <a:gd name="T8" fmla="*/ 26 w 28"/>
                    <a:gd name="T9" fmla="*/ 1 h 11"/>
                    <a:gd name="T10" fmla="*/ 26 w 28"/>
                    <a:gd name="T11" fmla="*/ 0 h 11"/>
                    <a:gd name="T12" fmla="*/ 22 w 28"/>
                    <a:gd name="T13" fmla="*/ 1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" h="11">
                      <a:moveTo>
                        <a:pt x="22" y="1"/>
                      </a:moveTo>
                      <a:cubicBezTo>
                        <a:pt x="15" y="3"/>
                        <a:pt x="8" y="6"/>
                        <a:pt x="2" y="9"/>
                      </a:cubicBezTo>
                      <a:cubicBezTo>
                        <a:pt x="1" y="10"/>
                        <a:pt x="0" y="11"/>
                        <a:pt x="1" y="11"/>
                      </a:cubicBezTo>
                      <a:cubicBezTo>
                        <a:pt x="2" y="11"/>
                        <a:pt x="4" y="11"/>
                        <a:pt x="5" y="10"/>
                      </a:cubicBezTo>
                      <a:cubicBezTo>
                        <a:pt x="12" y="7"/>
                        <a:pt x="19" y="4"/>
                        <a:pt x="26" y="1"/>
                      </a:cubicBezTo>
                      <a:cubicBezTo>
                        <a:pt x="26" y="1"/>
                        <a:pt x="28" y="0"/>
                        <a:pt x="26" y="0"/>
                      </a:cubicBezTo>
                      <a:cubicBezTo>
                        <a:pt x="25" y="0"/>
                        <a:pt x="24" y="0"/>
                        <a:pt x="22" y="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3" name="Freeform 56">
                  <a:extLst>
                    <a:ext uri="{FF2B5EF4-FFF2-40B4-BE49-F238E27FC236}">
                      <a16:creationId xmlns:a16="http://schemas.microsoft.com/office/drawing/2014/main" id="{402D74B5-2D9E-428B-8E80-034B4F42582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03489" y="857250"/>
                  <a:ext cx="42863" cy="119063"/>
                </a:xfrm>
                <a:custGeom>
                  <a:avLst/>
                  <a:gdLst>
                    <a:gd name="T0" fmla="*/ 1 w 10"/>
                    <a:gd name="T1" fmla="*/ 4 h 28"/>
                    <a:gd name="T2" fmla="*/ 4 w 10"/>
                    <a:gd name="T3" fmla="*/ 25 h 28"/>
                    <a:gd name="T4" fmla="*/ 10 w 10"/>
                    <a:gd name="T5" fmla="*/ 24 h 28"/>
                    <a:gd name="T6" fmla="*/ 7 w 10"/>
                    <a:gd name="T7" fmla="*/ 3 h 28"/>
                    <a:gd name="T8" fmla="*/ 1 w 10"/>
                    <a:gd name="T9" fmla="*/ 4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" h="28">
                      <a:moveTo>
                        <a:pt x="1" y="4"/>
                      </a:moveTo>
                      <a:cubicBezTo>
                        <a:pt x="2" y="11"/>
                        <a:pt x="3" y="18"/>
                        <a:pt x="4" y="25"/>
                      </a:cubicBezTo>
                      <a:cubicBezTo>
                        <a:pt x="4" y="28"/>
                        <a:pt x="10" y="26"/>
                        <a:pt x="10" y="24"/>
                      </a:cubicBezTo>
                      <a:cubicBezTo>
                        <a:pt x="9" y="17"/>
                        <a:pt x="8" y="10"/>
                        <a:pt x="7" y="3"/>
                      </a:cubicBezTo>
                      <a:cubicBezTo>
                        <a:pt x="6" y="0"/>
                        <a:pt x="0" y="2"/>
                        <a:pt x="1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4" name="Freeform 57">
                  <a:extLst>
                    <a:ext uri="{FF2B5EF4-FFF2-40B4-BE49-F238E27FC236}">
                      <a16:creationId xmlns:a16="http://schemas.microsoft.com/office/drawing/2014/main" id="{A08F5857-7C75-430F-93DF-5A61A62CEA1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35251" y="801688"/>
                  <a:ext cx="93663" cy="96838"/>
                </a:xfrm>
                <a:custGeom>
                  <a:avLst/>
                  <a:gdLst>
                    <a:gd name="T0" fmla="*/ 1 w 22"/>
                    <a:gd name="T1" fmla="*/ 3 h 23"/>
                    <a:gd name="T2" fmla="*/ 15 w 22"/>
                    <a:gd name="T3" fmla="*/ 22 h 23"/>
                    <a:gd name="T4" fmla="*/ 21 w 22"/>
                    <a:gd name="T5" fmla="*/ 19 h 23"/>
                    <a:gd name="T6" fmla="*/ 7 w 22"/>
                    <a:gd name="T7" fmla="*/ 1 h 23"/>
                    <a:gd name="T8" fmla="*/ 1 w 22"/>
                    <a:gd name="T9" fmla="*/ 3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3">
                      <a:moveTo>
                        <a:pt x="1" y="3"/>
                      </a:moveTo>
                      <a:cubicBezTo>
                        <a:pt x="6" y="9"/>
                        <a:pt x="11" y="16"/>
                        <a:pt x="15" y="22"/>
                      </a:cubicBezTo>
                      <a:cubicBezTo>
                        <a:pt x="16" y="23"/>
                        <a:pt x="22" y="21"/>
                        <a:pt x="21" y="19"/>
                      </a:cubicBezTo>
                      <a:cubicBezTo>
                        <a:pt x="16" y="13"/>
                        <a:pt x="11" y="7"/>
                        <a:pt x="7" y="1"/>
                      </a:cubicBezTo>
                      <a:cubicBezTo>
                        <a:pt x="6" y="0"/>
                        <a:pt x="0" y="2"/>
                        <a:pt x="1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5" name="Freeform 58">
                  <a:extLst>
                    <a:ext uri="{FF2B5EF4-FFF2-40B4-BE49-F238E27FC236}">
                      <a16:creationId xmlns:a16="http://schemas.microsoft.com/office/drawing/2014/main" id="{C1B53640-9D01-49D7-9C10-6C3EBAD21EF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105026" y="631825"/>
                  <a:ext cx="169863" cy="28575"/>
                </a:xfrm>
                <a:custGeom>
                  <a:avLst/>
                  <a:gdLst>
                    <a:gd name="T0" fmla="*/ 36 w 40"/>
                    <a:gd name="T1" fmla="*/ 0 h 7"/>
                    <a:gd name="T2" fmla="*/ 5 w 40"/>
                    <a:gd name="T3" fmla="*/ 3 h 7"/>
                    <a:gd name="T4" fmla="*/ 4 w 40"/>
                    <a:gd name="T5" fmla="*/ 7 h 7"/>
                    <a:gd name="T6" fmla="*/ 36 w 40"/>
                    <a:gd name="T7" fmla="*/ 4 h 7"/>
                    <a:gd name="T8" fmla="*/ 36 w 40"/>
                    <a:gd name="T9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6" y="0"/>
                      </a:moveTo>
                      <a:cubicBezTo>
                        <a:pt x="26" y="1"/>
                        <a:pt x="15" y="2"/>
                        <a:pt x="5" y="3"/>
                      </a:cubicBezTo>
                      <a:cubicBezTo>
                        <a:pt x="2" y="3"/>
                        <a:pt x="0" y="7"/>
                        <a:pt x="4" y="7"/>
                      </a:cubicBezTo>
                      <a:cubicBezTo>
                        <a:pt x="15" y="6"/>
                        <a:pt x="25" y="5"/>
                        <a:pt x="36" y="4"/>
                      </a:cubicBezTo>
                      <a:cubicBezTo>
                        <a:pt x="39" y="4"/>
                        <a:pt x="40" y="0"/>
                        <a:pt x="36" y="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6" name="Freeform 59">
                  <a:extLst>
                    <a:ext uri="{FF2B5EF4-FFF2-40B4-BE49-F238E27FC236}">
                      <a16:creationId xmlns:a16="http://schemas.microsoft.com/office/drawing/2014/main" id="{7AC59204-D0B1-4647-A5CF-1AC70BD4B71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36789" y="414338"/>
                  <a:ext cx="114300" cy="80963"/>
                </a:xfrm>
                <a:custGeom>
                  <a:avLst/>
                  <a:gdLst>
                    <a:gd name="T0" fmla="*/ 26 w 27"/>
                    <a:gd name="T1" fmla="*/ 15 h 19"/>
                    <a:gd name="T2" fmla="*/ 7 w 27"/>
                    <a:gd name="T3" fmla="*/ 1 h 19"/>
                    <a:gd name="T4" fmla="*/ 1 w 27"/>
                    <a:gd name="T5" fmla="*/ 4 h 19"/>
                    <a:gd name="T6" fmla="*/ 20 w 27"/>
                    <a:gd name="T7" fmla="*/ 17 h 19"/>
                    <a:gd name="T8" fmla="*/ 26 w 27"/>
                    <a:gd name="T9" fmla="*/ 15 h 1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19">
                      <a:moveTo>
                        <a:pt x="26" y="15"/>
                      </a:moveTo>
                      <a:cubicBezTo>
                        <a:pt x="19" y="11"/>
                        <a:pt x="13" y="6"/>
                        <a:pt x="7" y="1"/>
                      </a:cubicBezTo>
                      <a:cubicBezTo>
                        <a:pt x="5" y="0"/>
                        <a:pt x="0" y="3"/>
                        <a:pt x="1" y="4"/>
                      </a:cubicBezTo>
                      <a:cubicBezTo>
                        <a:pt x="8" y="8"/>
                        <a:pt x="14" y="13"/>
                        <a:pt x="20" y="17"/>
                      </a:cubicBezTo>
                      <a:cubicBezTo>
                        <a:pt x="22" y="19"/>
                        <a:pt x="27" y="16"/>
                        <a:pt x="26" y="1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7" name="Freeform 60">
                  <a:extLst>
                    <a:ext uri="{FF2B5EF4-FFF2-40B4-BE49-F238E27FC236}">
                      <a16:creationId xmlns:a16="http://schemas.microsoft.com/office/drawing/2014/main" id="{43351274-5119-4DA3-81C6-3FB8B654EDB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44751" y="333375"/>
                  <a:ext cx="28575" cy="101600"/>
                </a:xfrm>
                <a:custGeom>
                  <a:avLst/>
                  <a:gdLst>
                    <a:gd name="T0" fmla="*/ 7 w 7"/>
                    <a:gd name="T1" fmla="*/ 20 h 24"/>
                    <a:gd name="T2" fmla="*/ 6 w 7"/>
                    <a:gd name="T3" fmla="*/ 3 h 24"/>
                    <a:gd name="T4" fmla="*/ 0 w 7"/>
                    <a:gd name="T5" fmla="*/ 3 h 24"/>
                    <a:gd name="T6" fmla="*/ 1 w 7"/>
                    <a:gd name="T7" fmla="*/ 21 h 24"/>
                    <a:gd name="T8" fmla="*/ 7 w 7"/>
                    <a:gd name="T9" fmla="*/ 20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" h="24">
                      <a:moveTo>
                        <a:pt x="7" y="20"/>
                      </a:moveTo>
                      <a:cubicBezTo>
                        <a:pt x="6" y="15"/>
                        <a:pt x="6" y="9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ubicBezTo>
                        <a:pt x="0" y="9"/>
                        <a:pt x="1" y="15"/>
                        <a:pt x="1" y="21"/>
                      </a:cubicBezTo>
                      <a:cubicBezTo>
                        <a:pt x="1" y="24"/>
                        <a:pt x="7" y="23"/>
                        <a:pt x="7" y="2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8" name="Freeform 61">
                  <a:extLst>
                    <a:ext uri="{FF2B5EF4-FFF2-40B4-BE49-F238E27FC236}">
                      <a16:creationId xmlns:a16="http://schemas.microsoft.com/office/drawing/2014/main" id="{E853A607-4F9D-44F6-916A-A500BD60C81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338138"/>
                  <a:ext cx="85725" cy="119063"/>
                </a:xfrm>
                <a:custGeom>
                  <a:avLst/>
                  <a:gdLst>
                    <a:gd name="T0" fmla="*/ 6 w 20"/>
                    <a:gd name="T1" fmla="*/ 25 h 28"/>
                    <a:gd name="T2" fmla="*/ 19 w 20"/>
                    <a:gd name="T3" fmla="*/ 1 h 28"/>
                    <a:gd name="T4" fmla="*/ 14 w 20"/>
                    <a:gd name="T5" fmla="*/ 2 h 28"/>
                    <a:gd name="T6" fmla="*/ 0 w 20"/>
                    <a:gd name="T7" fmla="*/ 26 h 28"/>
                    <a:gd name="T8" fmla="*/ 6 w 20"/>
                    <a:gd name="T9" fmla="*/ 25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28">
                      <a:moveTo>
                        <a:pt x="6" y="25"/>
                      </a:moveTo>
                      <a:cubicBezTo>
                        <a:pt x="10" y="17"/>
                        <a:pt x="15" y="9"/>
                        <a:pt x="19" y="1"/>
                      </a:cubicBezTo>
                      <a:cubicBezTo>
                        <a:pt x="20" y="0"/>
                        <a:pt x="14" y="0"/>
                        <a:pt x="14" y="2"/>
                      </a:cubicBezTo>
                      <a:cubicBezTo>
                        <a:pt x="9" y="10"/>
                        <a:pt x="5" y="18"/>
                        <a:pt x="0" y="26"/>
                      </a:cubicBezTo>
                      <a:cubicBezTo>
                        <a:pt x="0" y="28"/>
                        <a:pt x="5" y="27"/>
                        <a:pt x="6" y="2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59" name="Freeform 62">
                  <a:extLst>
                    <a:ext uri="{FF2B5EF4-FFF2-40B4-BE49-F238E27FC236}">
                      <a16:creationId xmlns:a16="http://schemas.microsoft.com/office/drawing/2014/main" id="{7C11E08C-59AE-45BD-A6B6-CAD16B9004D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73351" y="465138"/>
                  <a:ext cx="144463" cy="76200"/>
                </a:xfrm>
                <a:custGeom>
                  <a:avLst/>
                  <a:gdLst>
                    <a:gd name="T0" fmla="*/ 7 w 34"/>
                    <a:gd name="T1" fmla="*/ 17 h 18"/>
                    <a:gd name="T2" fmla="*/ 31 w 34"/>
                    <a:gd name="T3" fmla="*/ 3 h 18"/>
                    <a:gd name="T4" fmla="*/ 27 w 34"/>
                    <a:gd name="T5" fmla="*/ 1 h 18"/>
                    <a:gd name="T6" fmla="*/ 3 w 34"/>
                    <a:gd name="T7" fmla="*/ 14 h 18"/>
                    <a:gd name="T8" fmla="*/ 7 w 34"/>
                    <a:gd name="T9" fmla="*/ 17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8">
                      <a:moveTo>
                        <a:pt x="7" y="17"/>
                      </a:moveTo>
                      <a:cubicBezTo>
                        <a:pt x="15" y="12"/>
                        <a:pt x="23" y="8"/>
                        <a:pt x="31" y="3"/>
                      </a:cubicBezTo>
                      <a:cubicBezTo>
                        <a:pt x="34" y="1"/>
                        <a:pt x="29" y="0"/>
                        <a:pt x="27" y="1"/>
                      </a:cubicBezTo>
                      <a:cubicBezTo>
                        <a:pt x="19" y="5"/>
                        <a:pt x="11" y="10"/>
                        <a:pt x="3" y="14"/>
                      </a:cubicBezTo>
                      <a:cubicBezTo>
                        <a:pt x="0" y="16"/>
                        <a:pt x="5" y="18"/>
                        <a:pt x="7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0" name="Freeform 63">
                  <a:extLst>
                    <a:ext uri="{FF2B5EF4-FFF2-40B4-BE49-F238E27FC236}">
                      <a16:creationId xmlns:a16="http://schemas.microsoft.com/office/drawing/2014/main" id="{29306C7B-DBAD-453A-B910-EFF781FA487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16214" y="690563"/>
                  <a:ext cx="122238" cy="47625"/>
                </a:xfrm>
                <a:custGeom>
                  <a:avLst/>
                  <a:gdLst>
                    <a:gd name="T0" fmla="*/ 1 w 29"/>
                    <a:gd name="T1" fmla="*/ 2 h 11"/>
                    <a:gd name="T2" fmla="*/ 22 w 29"/>
                    <a:gd name="T3" fmla="*/ 10 h 11"/>
                    <a:gd name="T4" fmla="*/ 26 w 29"/>
                    <a:gd name="T5" fmla="*/ 10 h 11"/>
                    <a:gd name="T6" fmla="*/ 28 w 29"/>
                    <a:gd name="T7" fmla="*/ 8 h 11"/>
                    <a:gd name="T8" fmla="*/ 6 w 29"/>
                    <a:gd name="T9" fmla="*/ 0 h 11"/>
                    <a:gd name="T10" fmla="*/ 2 w 29"/>
                    <a:gd name="T11" fmla="*/ 1 h 11"/>
                    <a:gd name="T12" fmla="*/ 1 w 29"/>
                    <a:gd name="T13" fmla="*/ 2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9" h="11">
                      <a:moveTo>
                        <a:pt x="1" y="2"/>
                      </a:moveTo>
                      <a:cubicBezTo>
                        <a:pt x="8" y="5"/>
                        <a:pt x="15" y="8"/>
                        <a:pt x="22" y="10"/>
                      </a:cubicBezTo>
                      <a:cubicBezTo>
                        <a:pt x="23" y="11"/>
                        <a:pt x="25" y="10"/>
                        <a:pt x="26" y="10"/>
                      </a:cubicBezTo>
                      <a:cubicBezTo>
                        <a:pt x="26" y="10"/>
                        <a:pt x="29" y="9"/>
                        <a:pt x="28" y="8"/>
                      </a:cubicBezTo>
                      <a:cubicBezTo>
                        <a:pt x="20" y="6"/>
                        <a:pt x="13" y="3"/>
                        <a:pt x="6" y="0"/>
                      </a:cubicBezTo>
                      <a:cubicBezTo>
                        <a:pt x="5" y="0"/>
                        <a:pt x="3" y="0"/>
                        <a:pt x="2" y="1"/>
                      </a:cubicBezTo>
                      <a:cubicBezTo>
                        <a:pt x="2" y="1"/>
                        <a:pt x="0" y="2"/>
                        <a:pt x="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1" name="Freeform 64">
                  <a:extLst>
                    <a:ext uri="{FF2B5EF4-FFF2-40B4-BE49-F238E27FC236}">
                      <a16:creationId xmlns:a16="http://schemas.microsoft.com/office/drawing/2014/main" id="{59CAC46F-B088-4253-BFD9-8020952B73A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65414" y="1019175"/>
                  <a:ext cx="198438" cy="284163"/>
                </a:xfrm>
                <a:custGeom>
                  <a:avLst/>
                  <a:gdLst>
                    <a:gd name="T0" fmla="*/ 36 w 47"/>
                    <a:gd name="T1" fmla="*/ 0 h 67"/>
                    <a:gd name="T2" fmla="*/ 32 w 47"/>
                    <a:gd name="T3" fmla="*/ 0 h 67"/>
                    <a:gd name="T4" fmla="*/ 9 w 47"/>
                    <a:gd name="T5" fmla="*/ 23 h 67"/>
                    <a:gd name="T6" fmla="*/ 7 w 47"/>
                    <a:gd name="T7" fmla="*/ 60 h 67"/>
                    <a:gd name="T8" fmla="*/ 16 w 47"/>
                    <a:gd name="T9" fmla="*/ 67 h 67"/>
                    <a:gd name="T10" fmla="*/ 16 w 47"/>
                    <a:gd name="T11" fmla="*/ 67 h 67"/>
                    <a:gd name="T12" fmla="*/ 19 w 47"/>
                    <a:gd name="T13" fmla="*/ 66 h 67"/>
                    <a:gd name="T14" fmla="*/ 20 w 47"/>
                    <a:gd name="T15" fmla="*/ 53 h 67"/>
                    <a:gd name="T16" fmla="*/ 32 w 47"/>
                    <a:gd name="T17" fmla="*/ 20 h 67"/>
                    <a:gd name="T18" fmla="*/ 47 w 47"/>
                    <a:gd name="T19" fmla="*/ 5 h 67"/>
                    <a:gd name="T20" fmla="*/ 36 w 47"/>
                    <a:gd name="T21" fmla="*/ 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7" h="67">
                      <a:moveTo>
                        <a:pt x="36" y="0"/>
                      </a:moveTo>
                      <a:cubicBezTo>
                        <a:pt x="34" y="0"/>
                        <a:pt x="33" y="0"/>
                        <a:pt x="32" y="0"/>
                      </a:cubicBezTo>
                      <a:cubicBezTo>
                        <a:pt x="22" y="2"/>
                        <a:pt x="14" y="14"/>
                        <a:pt x="9" y="23"/>
                      </a:cubicBezTo>
                      <a:cubicBezTo>
                        <a:pt x="4" y="33"/>
                        <a:pt x="0" y="50"/>
                        <a:pt x="7" y="60"/>
                      </a:cubicBezTo>
                      <a:cubicBezTo>
                        <a:pt x="9" y="63"/>
                        <a:pt x="12" y="67"/>
                        <a:pt x="16" y="67"/>
                      </a:cubicBezTo>
                      <a:cubicBezTo>
                        <a:pt x="16" y="67"/>
                        <a:pt x="16" y="67"/>
                        <a:pt x="16" y="67"/>
                      </a:cubicBezTo>
                      <a:cubicBezTo>
                        <a:pt x="17" y="67"/>
                        <a:pt x="18" y="67"/>
                        <a:pt x="19" y="66"/>
                      </a:cubicBezTo>
                      <a:cubicBezTo>
                        <a:pt x="23" y="63"/>
                        <a:pt x="20" y="57"/>
                        <a:pt x="20" y="53"/>
                      </a:cubicBezTo>
                      <a:cubicBezTo>
                        <a:pt x="19" y="40"/>
                        <a:pt x="23" y="29"/>
                        <a:pt x="32" y="20"/>
                      </a:cubicBezTo>
                      <a:cubicBezTo>
                        <a:pt x="37" y="15"/>
                        <a:pt x="43" y="11"/>
                        <a:pt x="47" y="5"/>
                      </a:cubicBezTo>
                      <a:cubicBezTo>
                        <a:pt x="45" y="1"/>
                        <a:pt x="40" y="0"/>
                        <a:pt x="3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2" name="Freeform 65">
                  <a:extLst>
                    <a:ext uri="{FF2B5EF4-FFF2-40B4-BE49-F238E27FC236}">
                      <a16:creationId xmlns:a16="http://schemas.microsoft.com/office/drawing/2014/main" id="{1D540B57-E556-40FC-9FAE-2EA547DF521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67014" y="1579563"/>
                  <a:ext cx="198438" cy="149225"/>
                </a:xfrm>
                <a:custGeom>
                  <a:avLst/>
                  <a:gdLst>
                    <a:gd name="T0" fmla="*/ 5 w 47"/>
                    <a:gd name="T1" fmla="*/ 0 h 35"/>
                    <a:gd name="T2" fmla="*/ 1 w 47"/>
                    <a:gd name="T3" fmla="*/ 15 h 35"/>
                    <a:gd name="T4" fmla="*/ 19 w 47"/>
                    <a:gd name="T5" fmla="*/ 35 h 35"/>
                    <a:gd name="T6" fmla="*/ 22 w 47"/>
                    <a:gd name="T7" fmla="*/ 34 h 35"/>
                    <a:gd name="T8" fmla="*/ 47 w 47"/>
                    <a:gd name="T9" fmla="*/ 27 h 35"/>
                    <a:gd name="T10" fmla="*/ 21 w 47"/>
                    <a:gd name="T11" fmla="*/ 16 h 35"/>
                    <a:gd name="T12" fmla="*/ 5 w 47"/>
                    <a:gd name="T13" fmla="*/ 0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7" h="35">
                      <a:moveTo>
                        <a:pt x="5" y="0"/>
                      </a:moveTo>
                      <a:cubicBezTo>
                        <a:pt x="1" y="4"/>
                        <a:pt x="0" y="10"/>
                        <a:pt x="1" y="15"/>
                      </a:cubicBezTo>
                      <a:cubicBezTo>
                        <a:pt x="3" y="24"/>
                        <a:pt x="11" y="30"/>
                        <a:pt x="19" y="35"/>
                      </a:cubicBezTo>
                      <a:cubicBezTo>
                        <a:pt x="21" y="35"/>
                        <a:pt x="22" y="34"/>
                        <a:pt x="22" y="34"/>
                      </a:cubicBezTo>
                      <a:cubicBezTo>
                        <a:pt x="31" y="32"/>
                        <a:pt x="39" y="29"/>
                        <a:pt x="47" y="27"/>
                      </a:cubicBezTo>
                      <a:cubicBezTo>
                        <a:pt x="37" y="26"/>
                        <a:pt x="28" y="23"/>
                        <a:pt x="21" y="16"/>
                      </a:cubicBezTo>
                      <a:cubicBezTo>
                        <a:pt x="15" y="11"/>
                        <a:pt x="11" y="4"/>
                        <a:pt x="5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3" name="Freeform 66">
                  <a:extLst>
                    <a:ext uri="{FF2B5EF4-FFF2-40B4-BE49-F238E27FC236}">
                      <a16:creationId xmlns:a16="http://schemas.microsoft.com/office/drawing/2014/main" id="{6C7ADA69-A150-4F59-8781-400DDB74390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6389" y="1690688"/>
                  <a:ext cx="212725" cy="76200"/>
                </a:xfrm>
                <a:custGeom>
                  <a:avLst/>
                  <a:gdLst>
                    <a:gd name="T0" fmla="*/ 44 w 50"/>
                    <a:gd name="T1" fmla="*/ 0 h 18"/>
                    <a:gd name="T2" fmla="*/ 35 w 50"/>
                    <a:gd name="T3" fmla="*/ 1 h 18"/>
                    <a:gd name="T4" fmla="*/ 32 w 50"/>
                    <a:gd name="T5" fmla="*/ 1 h 18"/>
                    <a:gd name="T6" fmla="*/ 28 w 50"/>
                    <a:gd name="T7" fmla="*/ 1 h 18"/>
                    <a:gd name="T8" fmla="*/ 3 w 50"/>
                    <a:gd name="T9" fmla="*/ 8 h 18"/>
                    <a:gd name="T10" fmla="*/ 0 w 50"/>
                    <a:gd name="T11" fmla="*/ 9 h 18"/>
                    <a:gd name="T12" fmla="*/ 5 w 50"/>
                    <a:gd name="T13" fmla="*/ 12 h 18"/>
                    <a:gd name="T14" fmla="*/ 28 w 50"/>
                    <a:gd name="T15" fmla="*/ 18 h 18"/>
                    <a:gd name="T16" fmla="*/ 43 w 50"/>
                    <a:gd name="T17" fmla="*/ 14 h 18"/>
                    <a:gd name="T18" fmla="*/ 50 w 50"/>
                    <a:gd name="T19" fmla="*/ 5 h 18"/>
                    <a:gd name="T20" fmla="*/ 48 w 50"/>
                    <a:gd name="T21" fmla="*/ 1 h 18"/>
                    <a:gd name="T22" fmla="*/ 44 w 50"/>
                    <a:gd name="T23" fmla="*/ 0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50" h="18">
                      <a:moveTo>
                        <a:pt x="44" y="0"/>
                      </a:moveTo>
                      <a:cubicBezTo>
                        <a:pt x="41" y="0"/>
                        <a:pt x="37" y="1"/>
                        <a:pt x="35" y="1"/>
                      </a:cubicBezTo>
                      <a:cubicBezTo>
                        <a:pt x="34" y="1"/>
                        <a:pt x="33" y="1"/>
                        <a:pt x="32" y="1"/>
                      </a:cubicBezTo>
                      <a:cubicBezTo>
                        <a:pt x="30" y="1"/>
                        <a:pt x="29" y="1"/>
                        <a:pt x="28" y="1"/>
                      </a:cubicBezTo>
                      <a:cubicBezTo>
                        <a:pt x="20" y="3"/>
                        <a:pt x="12" y="6"/>
                        <a:pt x="3" y="8"/>
                      </a:cubicBezTo>
                      <a:cubicBezTo>
                        <a:pt x="3" y="8"/>
                        <a:pt x="2" y="9"/>
                        <a:pt x="0" y="9"/>
                      </a:cubicBezTo>
                      <a:cubicBezTo>
                        <a:pt x="2" y="10"/>
                        <a:pt x="3" y="11"/>
                        <a:pt x="5" y="12"/>
                      </a:cubicBezTo>
                      <a:cubicBezTo>
                        <a:pt x="12" y="15"/>
                        <a:pt x="20" y="18"/>
                        <a:pt x="28" y="18"/>
                      </a:cubicBezTo>
                      <a:cubicBezTo>
                        <a:pt x="34" y="18"/>
                        <a:pt x="39" y="17"/>
                        <a:pt x="43" y="14"/>
                      </a:cubicBezTo>
                      <a:cubicBezTo>
                        <a:pt x="46" y="12"/>
                        <a:pt x="49" y="8"/>
                        <a:pt x="50" y="5"/>
                      </a:cubicBezTo>
                      <a:cubicBezTo>
                        <a:pt x="50" y="3"/>
                        <a:pt x="49" y="2"/>
                        <a:pt x="48" y="1"/>
                      </a:cubicBezTo>
                      <a:cubicBezTo>
                        <a:pt x="47" y="0"/>
                        <a:pt x="45" y="0"/>
                        <a:pt x="44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4" name="Freeform 67">
                  <a:extLst>
                    <a:ext uri="{FF2B5EF4-FFF2-40B4-BE49-F238E27FC236}">
                      <a16:creationId xmlns:a16="http://schemas.microsoft.com/office/drawing/2014/main" id="{50E91A3D-04D1-43F4-8EF6-C634B8F4B86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87714" y="1655763"/>
                  <a:ext cx="309563" cy="141288"/>
                </a:xfrm>
                <a:custGeom>
                  <a:avLst/>
                  <a:gdLst>
                    <a:gd name="T0" fmla="*/ 67 w 73"/>
                    <a:gd name="T1" fmla="*/ 0 h 33"/>
                    <a:gd name="T2" fmla="*/ 57 w 73"/>
                    <a:gd name="T3" fmla="*/ 7 h 33"/>
                    <a:gd name="T4" fmla="*/ 30 w 73"/>
                    <a:gd name="T5" fmla="*/ 17 h 33"/>
                    <a:gd name="T6" fmla="*/ 23 w 73"/>
                    <a:gd name="T7" fmla="*/ 16 h 33"/>
                    <a:gd name="T8" fmla="*/ 2 w 73"/>
                    <a:gd name="T9" fmla="*/ 12 h 33"/>
                    <a:gd name="T10" fmla="*/ 7 w 73"/>
                    <a:gd name="T11" fmla="*/ 26 h 33"/>
                    <a:gd name="T12" fmla="*/ 28 w 73"/>
                    <a:gd name="T13" fmla="*/ 33 h 33"/>
                    <a:gd name="T14" fmla="*/ 38 w 73"/>
                    <a:gd name="T15" fmla="*/ 33 h 33"/>
                    <a:gd name="T16" fmla="*/ 71 w 73"/>
                    <a:gd name="T17" fmla="*/ 13 h 33"/>
                    <a:gd name="T18" fmla="*/ 71 w 73"/>
                    <a:gd name="T19" fmla="*/ 2 h 33"/>
                    <a:gd name="T20" fmla="*/ 68 w 73"/>
                    <a:gd name="T21" fmla="*/ 0 h 33"/>
                    <a:gd name="T22" fmla="*/ 67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67" y="0"/>
                      </a:moveTo>
                      <a:cubicBezTo>
                        <a:pt x="63" y="0"/>
                        <a:pt x="60" y="5"/>
                        <a:pt x="57" y="7"/>
                      </a:cubicBezTo>
                      <a:cubicBezTo>
                        <a:pt x="49" y="13"/>
                        <a:pt x="40" y="17"/>
                        <a:pt x="30" y="17"/>
                      </a:cubicBezTo>
                      <a:cubicBezTo>
                        <a:pt x="28" y="17"/>
                        <a:pt x="25" y="16"/>
                        <a:pt x="23" y="16"/>
                      </a:cubicBezTo>
                      <a:cubicBezTo>
                        <a:pt x="16" y="15"/>
                        <a:pt x="9" y="12"/>
                        <a:pt x="2" y="12"/>
                      </a:cubicBezTo>
                      <a:cubicBezTo>
                        <a:pt x="0" y="17"/>
                        <a:pt x="3" y="23"/>
                        <a:pt x="7" y="26"/>
                      </a:cubicBezTo>
                      <a:cubicBezTo>
                        <a:pt x="12" y="32"/>
                        <a:pt x="20" y="33"/>
                        <a:pt x="28" y="33"/>
                      </a:cubicBezTo>
                      <a:cubicBezTo>
                        <a:pt x="32" y="33"/>
                        <a:pt x="35" y="33"/>
                        <a:pt x="38" y="33"/>
                      </a:cubicBezTo>
                      <a:cubicBezTo>
                        <a:pt x="50" y="31"/>
                        <a:pt x="66" y="26"/>
                        <a:pt x="71" y="13"/>
                      </a:cubicBezTo>
                      <a:cubicBezTo>
                        <a:pt x="72" y="10"/>
                        <a:pt x="73" y="5"/>
                        <a:pt x="71" y="2"/>
                      </a:cubicBezTo>
                      <a:cubicBezTo>
                        <a:pt x="71" y="1"/>
                        <a:pt x="70" y="1"/>
                        <a:pt x="68" y="0"/>
                      </a:cubicBezTo>
                      <a:cubicBezTo>
                        <a:pt x="68" y="0"/>
                        <a:pt x="68" y="0"/>
                        <a:pt x="67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6" name="Freeform 69">
                  <a:extLst>
                    <a:ext uri="{FF2B5EF4-FFF2-40B4-BE49-F238E27FC236}">
                      <a16:creationId xmlns:a16="http://schemas.microsoft.com/office/drawing/2014/main" id="{51869C7D-A071-4C3B-AA4A-35AD720C2A6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089276" y="784225"/>
                  <a:ext cx="309563" cy="141288"/>
                </a:xfrm>
                <a:custGeom>
                  <a:avLst/>
                  <a:gdLst>
                    <a:gd name="T0" fmla="*/ 44 w 73"/>
                    <a:gd name="T1" fmla="*/ 0 h 33"/>
                    <a:gd name="T2" fmla="*/ 36 w 73"/>
                    <a:gd name="T3" fmla="*/ 1 h 33"/>
                    <a:gd name="T4" fmla="*/ 3 w 73"/>
                    <a:gd name="T5" fmla="*/ 19 h 33"/>
                    <a:gd name="T6" fmla="*/ 2 w 73"/>
                    <a:gd name="T7" fmla="*/ 31 h 33"/>
                    <a:gd name="T8" fmla="*/ 5 w 73"/>
                    <a:gd name="T9" fmla="*/ 33 h 33"/>
                    <a:gd name="T10" fmla="*/ 6 w 73"/>
                    <a:gd name="T11" fmla="*/ 33 h 33"/>
                    <a:gd name="T12" fmla="*/ 16 w 73"/>
                    <a:gd name="T13" fmla="*/ 26 h 33"/>
                    <a:gd name="T14" fmla="*/ 43 w 73"/>
                    <a:gd name="T15" fmla="*/ 17 h 33"/>
                    <a:gd name="T16" fmla="*/ 50 w 73"/>
                    <a:gd name="T17" fmla="*/ 18 h 33"/>
                    <a:gd name="T18" fmla="*/ 72 w 73"/>
                    <a:gd name="T19" fmla="*/ 22 h 33"/>
                    <a:gd name="T20" fmla="*/ 67 w 73"/>
                    <a:gd name="T21" fmla="*/ 7 h 33"/>
                    <a:gd name="T22" fmla="*/ 44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44" y="0"/>
                      </a:moveTo>
                      <a:cubicBezTo>
                        <a:pt x="41" y="0"/>
                        <a:pt x="38" y="0"/>
                        <a:pt x="36" y="1"/>
                      </a:cubicBezTo>
                      <a:cubicBezTo>
                        <a:pt x="24" y="2"/>
                        <a:pt x="8" y="7"/>
                        <a:pt x="3" y="19"/>
                      </a:cubicBezTo>
                      <a:cubicBezTo>
                        <a:pt x="1" y="22"/>
                        <a:pt x="0" y="28"/>
                        <a:pt x="2" y="31"/>
                      </a:cubicBezTo>
                      <a:cubicBezTo>
                        <a:pt x="3" y="32"/>
                        <a:pt x="3" y="32"/>
                        <a:pt x="5" y="33"/>
                      </a:cubicBezTo>
                      <a:cubicBezTo>
                        <a:pt x="5" y="33"/>
                        <a:pt x="6" y="33"/>
                        <a:pt x="6" y="33"/>
                      </a:cubicBezTo>
                      <a:cubicBezTo>
                        <a:pt x="10" y="33"/>
                        <a:pt x="14" y="28"/>
                        <a:pt x="16" y="26"/>
                      </a:cubicBezTo>
                      <a:cubicBezTo>
                        <a:pt x="24" y="20"/>
                        <a:pt x="33" y="17"/>
                        <a:pt x="43" y="17"/>
                      </a:cubicBezTo>
                      <a:cubicBezTo>
                        <a:pt x="45" y="17"/>
                        <a:pt x="48" y="17"/>
                        <a:pt x="50" y="18"/>
                      </a:cubicBezTo>
                      <a:cubicBezTo>
                        <a:pt x="57" y="19"/>
                        <a:pt x="64" y="22"/>
                        <a:pt x="72" y="22"/>
                      </a:cubicBezTo>
                      <a:cubicBezTo>
                        <a:pt x="73" y="17"/>
                        <a:pt x="70" y="11"/>
                        <a:pt x="67" y="7"/>
                      </a:cubicBezTo>
                      <a:cubicBezTo>
                        <a:pt x="61" y="2"/>
                        <a:pt x="53" y="0"/>
                        <a:pt x="44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67" name="Freeform 70">
                  <a:extLst>
                    <a:ext uri="{FF2B5EF4-FFF2-40B4-BE49-F238E27FC236}">
                      <a16:creationId xmlns:a16="http://schemas.microsoft.com/office/drawing/2014/main" id="{A2B6B917-4AC1-452F-97E0-1859622EC06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630614" y="890588"/>
                  <a:ext cx="258763" cy="242888"/>
                </a:xfrm>
                <a:custGeom>
                  <a:avLst/>
                  <a:gdLst>
                    <a:gd name="T0" fmla="*/ 16 w 61"/>
                    <a:gd name="T1" fmla="*/ 0 h 57"/>
                    <a:gd name="T2" fmla="*/ 10 w 61"/>
                    <a:gd name="T3" fmla="*/ 1 h 57"/>
                    <a:gd name="T4" fmla="*/ 1 w 61"/>
                    <a:gd name="T5" fmla="*/ 7 h 57"/>
                    <a:gd name="T6" fmla="*/ 1 w 61"/>
                    <a:gd name="T7" fmla="*/ 11 h 57"/>
                    <a:gd name="T8" fmla="*/ 13 w 61"/>
                    <a:gd name="T9" fmla="*/ 16 h 57"/>
                    <a:gd name="T10" fmla="*/ 41 w 61"/>
                    <a:gd name="T11" fmla="*/ 37 h 57"/>
                    <a:gd name="T12" fmla="*/ 50 w 61"/>
                    <a:gd name="T13" fmla="*/ 57 h 57"/>
                    <a:gd name="T14" fmla="*/ 59 w 61"/>
                    <a:gd name="T15" fmla="*/ 44 h 57"/>
                    <a:gd name="T16" fmla="*/ 45 w 61"/>
                    <a:gd name="T17" fmla="*/ 15 h 57"/>
                    <a:gd name="T18" fmla="*/ 16 w 61"/>
                    <a:gd name="T19" fmla="*/ 0 h 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61" h="57">
                      <a:moveTo>
                        <a:pt x="16" y="0"/>
                      </a:moveTo>
                      <a:cubicBezTo>
                        <a:pt x="14" y="0"/>
                        <a:pt x="12" y="0"/>
                        <a:pt x="10" y="1"/>
                      </a:cubicBezTo>
                      <a:cubicBezTo>
                        <a:pt x="7" y="2"/>
                        <a:pt x="2" y="4"/>
                        <a:pt x="1" y="7"/>
                      </a:cubicBezTo>
                      <a:cubicBezTo>
                        <a:pt x="0" y="8"/>
                        <a:pt x="0" y="9"/>
                        <a:pt x="1" y="11"/>
                      </a:cubicBezTo>
                      <a:cubicBezTo>
                        <a:pt x="2" y="15"/>
                        <a:pt x="9" y="15"/>
                        <a:pt x="13" y="16"/>
                      </a:cubicBezTo>
                      <a:cubicBezTo>
                        <a:pt x="25" y="19"/>
                        <a:pt x="35" y="26"/>
                        <a:pt x="41" y="37"/>
                      </a:cubicBezTo>
                      <a:cubicBezTo>
                        <a:pt x="44" y="44"/>
                        <a:pt x="46" y="51"/>
                        <a:pt x="50" y="57"/>
                      </a:cubicBezTo>
                      <a:cubicBezTo>
                        <a:pt x="55" y="55"/>
                        <a:pt x="58" y="49"/>
                        <a:pt x="59" y="44"/>
                      </a:cubicBezTo>
                      <a:cubicBezTo>
                        <a:pt x="61" y="33"/>
                        <a:pt x="52" y="23"/>
                        <a:pt x="45" y="15"/>
                      </a:cubicBezTo>
                      <a:cubicBezTo>
                        <a:pt x="38" y="8"/>
                        <a:pt x="27" y="0"/>
                        <a:pt x="1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</p:grpSp>
        </p:grpSp>
        <p:sp>
          <p:nvSpPr>
            <p:cNvPr id="7" name="文本框 557">
              <a:extLst>
                <a:ext uri="{FF2B5EF4-FFF2-40B4-BE49-F238E27FC236}">
                  <a16:creationId xmlns:a16="http://schemas.microsoft.com/office/drawing/2014/main" id="{D4F000C9-7CFF-4273-849C-35053A73FADF}"/>
                </a:ext>
              </a:extLst>
            </p:cNvPr>
            <p:cNvSpPr txBox="1"/>
            <p:nvPr/>
          </p:nvSpPr>
          <p:spPr>
            <a:xfrm>
              <a:off x="2374326" y="2393691"/>
              <a:ext cx="2584283" cy="10772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Nêu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được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một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số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biểu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hiện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của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sự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yêu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quý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bạn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rPr>
                <a:t>bè</a:t>
              </a:r>
              <a:endParaRPr kumimoji="0" lang="zh-CN" altLang="en-US" sz="3200" b="0" i="0" u="none" strike="noStrike" kern="1200" cap="none" spc="0" normalizeH="0" baseline="0" noProof="0" dirty="0">
                <a:ln w="63500">
                  <a:solidFill>
                    <a:srgbClr val="FFFFFF"/>
                  </a:solidFill>
                </a:ln>
                <a:solidFill>
                  <a:srgbClr val="7030A0"/>
                </a:solidFill>
                <a:effectLst>
                  <a:outerShdw blurRad="127000" dist="38100" dir="2700000" algn="tl" rotWithShape="0">
                    <a:prstClr val="black">
                      <a:alpha val="47000"/>
                    </a:prstClr>
                  </a:outerShdw>
                </a:effectLst>
                <a:uLnTx/>
                <a:uFillTx/>
                <a:latin typeface="Calibri Light" panose="020F0302020204030204"/>
                <a:ea typeface="字魂36号-正文宋楷" panose="02000000000000000000" pitchFamily="2" charset="-122"/>
                <a:cs typeface="+mn-cs"/>
              </a:endParaRPr>
            </a:p>
          </p:txBody>
        </p:sp>
      </p:grpSp>
      <p:grpSp>
        <p:nvGrpSpPr>
          <p:cNvPr id="71" name="组合 567">
            <a:extLst>
              <a:ext uri="{FF2B5EF4-FFF2-40B4-BE49-F238E27FC236}">
                <a16:creationId xmlns:a16="http://schemas.microsoft.com/office/drawing/2014/main" id="{6D952B29-222B-4096-BDBC-92ABFEF531FA}"/>
              </a:ext>
            </a:extLst>
          </p:cNvPr>
          <p:cNvGrpSpPr/>
          <p:nvPr/>
        </p:nvGrpSpPr>
        <p:grpSpPr>
          <a:xfrm>
            <a:off x="1039721" y="2398383"/>
            <a:ext cx="9824483" cy="1868765"/>
            <a:chOff x="1330899" y="1678703"/>
            <a:chExt cx="4506713" cy="1868765"/>
          </a:xfrm>
        </p:grpSpPr>
        <p:grpSp>
          <p:nvGrpSpPr>
            <p:cNvPr id="72" name="组合 376">
              <a:extLst>
                <a:ext uri="{FF2B5EF4-FFF2-40B4-BE49-F238E27FC236}">
                  <a16:creationId xmlns:a16="http://schemas.microsoft.com/office/drawing/2014/main" id="{3771AA23-F988-46C8-890A-D5DE5A31941E}"/>
                </a:ext>
              </a:extLst>
            </p:cNvPr>
            <p:cNvGrpSpPr/>
            <p:nvPr/>
          </p:nvGrpSpPr>
          <p:grpSpPr>
            <a:xfrm>
              <a:off x="1330899" y="1678703"/>
              <a:ext cx="4506713" cy="1820299"/>
              <a:chOff x="2972472" y="1362075"/>
              <a:chExt cx="5830217" cy="2354874"/>
            </a:xfrm>
          </p:grpSpPr>
          <p:sp>
            <p:nvSpPr>
              <p:cNvPr id="74" name="Freeform 5">
                <a:extLst>
                  <a:ext uri="{FF2B5EF4-FFF2-40B4-BE49-F238E27FC236}">
                    <a16:creationId xmlns:a16="http://schemas.microsoft.com/office/drawing/2014/main" id="{CB7F37B2-8C66-4BD6-8A7B-09ABF6CA0CB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5214" y="1920874"/>
                <a:ext cx="5197475" cy="1705514"/>
              </a:xfrm>
              <a:custGeom>
                <a:avLst/>
                <a:gdLst>
                  <a:gd name="T0" fmla="*/ 4 w 1226"/>
                  <a:gd name="T1" fmla="*/ 50 h 234"/>
                  <a:gd name="T2" fmla="*/ 61 w 1226"/>
                  <a:gd name="T3" fmla="*/ 44 h 234"/>
                  <a:gd name="T4" fmla="*/ 73 w 1226"/>
                  <a:gd name="T5" fmla="*/ 44 h 234"/>
                  <a:gd name="T6" fmla="*/ 427 w 1226"/>
                  <a:gd name="T7" fmla="*/ 55 h 234"/>
                  <a:gd name="T8" fmla="*/ 530 w 1226"/>
                  <a:gd name="T9" fmla="*/ 58 h 234"/>
                  <a:gd name="T10" fmla="*/ 1036 w 1226"/>
                  <a:gd name="T11" fmla="*/ 18 h 234"/>
                  <a:gd name="T12" fmla="*/ 1161 w 1226"/>
                  <a:gd name="T13" fmla="*/ 22 h 234"/>
                  <a:gd name="T14" fmla="*/ 1135 w 1226"/>
                  <a:gd name="T15" fmla="*/ 177 h 234"/>
                  <a:gd name="T16" fmla="*/ 1021 w 1226"/>
                  <a:gd name="T17" fmla="*/ 209 h 234"/>
                  <a:gd name="T18" fmla="*/ 868 w 1226"/>
                  <a:gd name="T19" fmla="*/ 217 h 234"/>
                  <a:gd name="T20" fmla="*/ 691 w 1226"/>
                  <a:gd name="T21" fmla="*/ 231 h 234"/>
                  <a:gd name="T22" fmla="*/ 554 w 1226"/>
                  <a:gd name="T23" fmla="*/ 233 h 234"/>
                  <a:gd name="T24" fmla="*/ 613 w 1226"/>
                  <a:gd name="T25" fmla="*/ 234 h 234"/>
                  <a:gd name="T26" fmla="*/ 459 w 1226"/>
                  <a:gd name="T27" fmla="*/ 233 h 234"/>
                  <a:gd name="T28" fmla="*/ 314 w 1226"/>
                  <a:gd name="T29" fmla="*/ 233 h 234"/>
                  <a:gd name="T30" fmla="*/ 148 w 1226"/>
                  <a:gd name="T31" fmla="*/ 226 h 234"/>
                  <a:gd name="T32" fmla="*/ 68 w 1226"/>
                  <a:gd name="T33" fmla="*/ 219 h 234"/>
                  <a:gd name="T34" fmla="*/ 10 w 1226"/>
                  <a:gd name="T35" fmla="*/ 203 h 234"/>
                  <a:gd name="T36" fmla="*/ 7 w 1226"/>
                  <a:gd name="T37" fmla="*/ 166 h 234"/>
                  <a:gd name="T38" fmla="*/ 4 w 1226"/>
                  <a:gd name="T39" fmla="*/ 50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226" h="234">
                    <a:moveTo>
                      <a:pt x="4" y="50"/>
                    </a:moveTo>
                    <a:cubicBezTo>
                      <a:pt x="9" y="42"/>
                      <a:pt x="42" y="43"/>
                      <a:pt x="61" y="44"/>
                    </a:cubicBezTo>
                    <a:cubicBezTo>
                      <a:pt x="66" y="44"/>
                      <a:pt x="71" y="44"/>
                      <a:pt x="73" y="44"/>
                    </a:cubicBezTo>
                    <a:cubicBezTo>
                      <a:pt x="191" y="44"/>
                      <a:pt x="309" y="52"/>
                      <a:pt x="427" y="55"/>
                    </a:cubicBezTo>
                    <a:cubicBezTo>
                      <a:pt x="461" y="56"/>
                      <a:pt x="496" y="57"/>
                      <a:pt x="530" y="58"/>
                    </a:cubicBezTo>
                    <a:cubicBezTo>
                      <a:pt x="643" y="63"/>
                      <a:pt x="979" y="30"/>
                      <a:pt x="1036" y="18"/>
                    </a:cubicBezTo>
                    <a:cubicBezTo>
                      <a:pt x="1075" y="10"/>
                      <a:pt x="1125" y="0"/>
                      <a:pt x="1161" y="22"/>
                    </a:cubicBezTo>
                    <a:cubicBezTo>
                      <a:pt x="1226" y="61"/>
                      <a:pt x="1184" y="144"/>
                      <a:pt x="1135" y="177"/>
                    </a:cubicBezTo>
                    <a:cubicBezTo>
                      <a:pt x="1101" y="199"/>
                      <a:pt x="1060" y="205"/>
                      <a:pt x="1021" y="209"/>
                    </a:cubicBezTo>
                    <a:cubicBezTo>
                      <a:pt x="970" y="213"/>
                      <a:pt x="919" y="214"/>
                      <a:pt x="868" y="217"/>
                    </a:cubicBezTo>
                    <a:cubicBezTo>
                      <a:pt x="809" y="220"/>
                      <a:pt x="750" y="228"/>
                      <a:pt x="691" y="231"/>
                    </a:cubicBezTo>
                    <a:cubicBezTo>
                      <a:pt x="645" y="233"/>
                      <a:pt x="600" y="233"/>
                      <a:pt x="554" y="233"/>
                    </a:cubicBezTo>
                    <a:cubicBezTo>
                      <a:pt x="574" y="233"/>
                      <a:pt x="593" y="233"/>
                      <a:pt x="613" y="234"/>
                    </a:cubicBezTo>
                    <a:cubicBezTo>
                      <a:pt x="562" y="233"/>
                      <a:pt x="510" y="233"/>
                      <a:pt x="459" y="233"/>
                    </a:cubicBezTo>
                    <a:cubicBezTo>
                      <a:pt x="411" y="233"/>
                      <a:pt x="362" y="234"/>
                      <a:pt x="314" y="233"/>
                    </a:cubicBezTo>
                    <a:cubicBezTo>
                      <a:pt x="259" y="232"/>
                      <a:pt x="203" y="230"/>
                      <a:pt x="148" y="226"/>
                    </a:cubicBezTo>
                    <a:cubicBezTo>
                      <a:pt x="121" y="223"/>
                      <a:pt x="95" y="221"/>
                      <a:pt x="68" y="219"/>
                    </a:cubicBezTo>
                    <a:cubicBezTo>
                      <a:pt x="49" y="217"/>
                      <a:pt x="23" y="220"/>
                      <a:pt x="10" y="203"/>
                    </a:cubicBezTo>
                    <a:cubicBezTo>
                      <a:pt x="4" y="196"/>
                      <a:pt x="9" y="186"/>
                      <a:pt x="7" y="166"/>
                    </a:cubicBezTo>
                    <a:cubicBezTo>
                      <a:pt x="7" y="152"/>
                      <a:pt x="0" y="51"/>
                      <a:pt x="4" y="50"/>
                    </a:cubicBezTo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sp>
            <p:nvSpPr>
              <p:cNvPr id="75" name="Freeform 6">
                <a:extLst>
                  <a:ext uri="{FF2B5EF4-FFF2-40B4-BE49-F238E27FC236}">
                    <a16:creationId xmlns:a16="http://schemas.microsoft.com/office/drawing/2014/main" id="{B37F5BB8-945F-4AE9-9BDF-8A37A28203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89339" y="1946275"/>
                <a:ext cx="5124450" cy="1770674"/>
              </a:xfrm>
              <a:custGeom>
                <a:avLst/>
                <a:gdLst>
                  <a:gd name="T0" fmla="*/ 11 w 1209"/>
                  <a:gd name="T1" fmla="*/ 45 h 231"/>
                  <a:gd name="T2" fmla="*/ 66 w 1209"/>
                  <a:gd name="T3" fmla="*/ 40 h 231"/>
                  <a:gd name="T4" fmla="*/ 146 w 1209"/>
                  <a:gd name="T5" fmla="*/ 41 h 231"/>
                  <a:gd name="T6" fmla="*/ 343 w 1209"/>
                  <a:gd name="T7" fmla="*/ 48 h 231"/>
                  <a:gd name="T8" fmla="*/ 623 w 1209"/>
                  <a:gd name="T9" fmla="*/ 53 h 231"/>
                  <a:gd name="T10" fmla="*/ 864 w 1209"/>
                  <a:gd name="T11" fmla="*/ 35 h 231"/>
                  <a:gd name="T12" fmla="*/ 1036 w 1209"/>
                  <a:gd name="T13" fmla="*/ 15 h 231"/>
                  <a:gd name="T14" fmla="*/ 1135 w 1209"/>
                  <a:gd name="T15" fmla="*/ 7 h 231"/>
                  <a:gd name="T16" fmla="*/ 1196 w 1209"/>
                  <a:gd name="T17" fmla="*/ 74 h 231"/>
                  <a:gd name="T18" fmla="*/ 1161 w 1209"/>
                  <a:gd name="T19" fmla="*/ 149 h 231"/>
                  <a:gd name="T20" fmla="*/ 1058 w 1209"/>
                  <a:gd name="T21" fmla="*/ 197 h 231"/>
                  <a:gd name="T22" fmla="*/ 818 w 1209"/>
                  <a:gd name="T23" fmla="*/ 213 h 231"/>
                  <a:gd name="T24" fmla="*/ 559 w 1209"/>
                  <a:gd name="T25" fmla="*/ 225 h 231"/>
                  <a:gd name="T26" fmla="*/ 557 w 1209"/>
                  <a:gd name="T27" fmla="*/ 228 h 231"/>
                  <a:gd name="T28" fmla="*/ 586 w 1209"/>
                  <a:gd name="T29" fmla="*/ 229 h 231"/>
                  <a:gd name="T30" fmla="*/ 601 w 1209"/>
                  <a:gd name="T31" fmla="*/ 229 h 231"/>
                  <a:gd name="T32" fmla="*/ 610 w 1209"/>
                  <a:gd name="T33" fmla="*/ 226 h 231"/>
                  <a:gd name="T34" fmla="*/ 547 w 1209"/>
                  <a:gd name="T35" fmla="*/ 225 h 231"/>
                  <a:gd name="T36" fmla="*/ 422 w 1209"/>
                  <a:gd name="T37" fmla="*/ 226 h 231"/>
                  <a:gd name="T38" fmla="*/ 168 w 1209"/>
                  <a:gd name="T39" fmla="*/ 219 h 231"/>
                  <a:gd name="T40" fmla="*/ 53 w 1209"/>
                  <a:gd name="T41" fmla="*/ 210 h 231"/>
                  <a:gd name="T42" fmla="*/ 14 w 1209"/>
                  <a:gd name="T43" fmla="*/ 178 h 231"/>
                  <a:gd name="T44" fmla="*/ 14 w 1209"/>
                  <a:gd name="T45" fmla="*/ 152 h 231"/>
                  <a:gd name="T46" fmla="*/ 11 w 1209"/>
                  <a:gd name="T47" fmla="*/ 94 h 231"/>
                  <a:gd name="T48" fmla="*/ 10 w 1209"/>
                  <a:gd name="T49" fmla="*/ 61 h 231"/>
                  <a:gd name="T50" fmla="*/ 10 w 1209"/>
                  <a:gd name="T51" fmla="*/ 45 h 231"/>
                  <a:gd name="T52" fmla="*/ 7 w 1209"/>
                  <a:gd name="T53" fmla="*/ 43 h 231"/>
                  <a:gd name="T54" fmla="*/ 4 w 1209"/>
                  <a:gd name="T55" fmla="*/ 75 h 231"/>
                  <a:gd name="T56" fmla="*/ 7 w 1209"/>
                  <a:gd name="T57" fmla="*/ 139 h 231"/>
                  <a:gd name="T58" fmla="*/ 8 w 1209"/>
                  <a:gd name="T59" fmla="*/ 160 h 231"/>
                  <a:gd name="T60" fmla="*/ 10 w 1209"/>
                  <a:gd name="T61" fmla="*/ 195 h 231"/>
                  <a:gd name="T62" fmla="*/ 79 w 1209"/>
                  <a:gd name="T63" fmla="*/ 215 h 231"/>
                  <a:gd name="T64" fmla="*/ 349 w 1209"/>
                  <a:gd name="T65" fmla="*/ 229 h 231"/>
                  <a:gd name="T66" fmla="*/ 465 w 1209"/>
                  <a:gd name="T67" fmla="*/ 229 h 231"/>
                  <a:gd name="T68" fmla="*/ 616 w 1209"/>
                  <a:gd name="T69" fmla="*/ 229 h 231"/>
                  <a:gd name="T70" fmla="*/ 618 w 1209"/>
                  <a:gd name="T71" fmla="*/ 226 h 231"/>
                  <a:gd name="T72" fmla="*/ 574 w 1209"/>
                  <a:gd name="T73" fmla="*/ 225 h 231"/>
                  <a:gd name="T74" fmla="*/ 572 w 1209"/>
                  <a:gd name="T75" fmla="*/ 229 h 231"/>
                  <a:gd name="T76" fmla="*/ 595 w 1209"/>
                  <a:gd name="T77" fmla="*/ 229 h 231"/>
                  <a:gd name="T78" fmla="*/ 687 w 1209"/>
                  <a:gd name="T79" fmla="*/ 227 h 231"/>
                  <a:gd name="T80" fmla="*/ 879 w 1209"/>
                  <a:gd name="T81" fmla="*/ 212 h 231"/>
                  <a:gd name="T82" fmla="*/ 1064 w 1209"/>
                  <a:gd name="T83" fmla="*/ 200 h 231"/>
                  <a:gd name="T84" fmla="*/ 1172 w 1209"/>
                  <a:gd name="T85" fmla="*/ 143 h 231"/>
                  <a:gd name="T86" fmla="*/ 1197 w 1209"/>
                  <a:gd name="T87" fmla="*/ 47 h 231"/>
                  <a:gd name="T88" fmla="*/ 1101 w 1209"/>
                  <a:gd name="T89" fmla="*/ 1 h 231"/>
                  <a:gd name="T90" fmla="*/ 1010 w 1209"/>
                  <a:gd name="T91" fmla="*/ 15 h 231"/>
                  <a:gd name="T92" fmla="*/ 920 w 1209"/>
                  <a:gd name="T93" fmla="*/ 26 h 231"/>
                  <a:gd name="T94" fmla="*/ 538 w 1209"/>
                  <a:gd name="T95" fmla="*/ 51 h 231"/>
                  <a:gd name="T96" fmla="*/ 212 w 1209"/>
                  <a:gd name="T97" fmla="*/ 39 h 231"/>
                  <a:gd name="T98" fmla="*/ 69 w 1209"/>
                  <a:gd name="T99" fmla="*/ 36 h 231"/>
                  <a:gd name="T100" fmla="*/ 6 w 1209"/>
                  <a:gd name="T101" fmla="*/ 43 h 231"/>
                  <a:gd name="T102" fmla="*/ 11 w 1209"/>
                  <a:gd name="T103" fmla="*/ 45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09" h="231">
                    <a:moveTo>
                      <a:pt x="11" y="45"/>
                    </a:moveTo>
                    <a:cubicBezTo>
                      <a:pt x="20" y="33"/>
                      <a:pt x="54" y="39"/>
                      <a:pt x="66" y="40"/>
                    </a:cubicBezTo>
                    <a:cubicBezTo>
                      <a:pt x="93" y="41"/>
                      <a:pt x="120" y="40"/>
                      <a:pt x="146" y="41"/>
                    </a:cubicBezTo>
                    <a:cubicBezTo>
                      <a:pt x="212" y="42"/>
                      <a:pt x="278" y="45"/>
                      <a:pt x="343" y="48"/>
                    </a:cubicBezTo>
                    <a:cubicBezTo>
                      <a:pt x="436" y="52"/>
                      <a:pt x="530" y="57"/>
                      <a:pt x="623" y="53"/>
                    </a:cubicBezTo>
                    <a:cubicBezTo>
                      <a:pt x="703" y="49"/>
                      <a:pt x="784" y="43"/>
                      <a:pt x="864" y="35"/>
                    </a:cubicBezTo>
                    <a:cubicBezTo>
                      <a:pt x="921" y="30"/>
                      <a:pt x="980" y="25"/>
                      <a:pt x="1036" y="15"/>
                    </a:cubicBezTo>
                    <a:cubicBezTo>
                      <a:pt x="1069" y="8"/>
                      <a:pt x="1102" y="1"/>
                      <a:pt x="1135" y="7"/>
                    </a:cubicBezTo>
                    <a:cubicBezTo>
                      <a:pt x="1169" y="13"/>
                      <a:pt x="1195" y="39"/>
                      <a:pt x="1196" y="74"/>
                    </a:cubicBezTo>
                    <a:cubicBezTo>
                      <a:pt x="1196" y="102"/>
                      <a:pt x="1179" y="129"/>
                      <a:pt x="1161" y="149"/>
                    </a:cubicBezTo>
                    <a:cubicBezTo>
                      <a:pt x="1135" y="179"/>
                      <a:pt x="1096" y="191"/>
                      <a:pt x="1058" y="197"/>
                    </a:cubicBezTo>
                    <a:cubicBezTo>
                      <a:pt x="979" y="210"/>
                      <a:pt x="898" y="206"/>
                      <a:pt x="818" y="213"/>
                    </a:cubicBezTo>
                    <a:cubicBezTo>
                      <a:pt x="732" y="220"/>
                      <a:pt x="646" y="226"/>
                      <a:pt x="559" y="225"/>
                    </a:cubicBezTo>
                    <a:cubicBezTo>
                      <a:pt x="556" y="225"/>
                      <a:pt x="553" y="228"/>
                      <a:pt x="557" y="228"/>
                    </a:cubicBezTo>
                    <a:cubicBezTo>
                      <a:pt x="567" y="229"/>
                      <a:pt x="576" y="229"/>
                      <a:pt x="586" y="229"/>
                    </a:cubicBezTo>
                    <a:cubicBezTo>
                      <a:pt x="591" y="229"/>
                      <a:pt x="596" y="229"/>
                      <a:pt x="601" y="229"/>
                    </a:cubicBezTo>
                    <a:cubicBezTo>
                      <a:pt x="606" y="231"/>
                      <a:pt x="610" y="230"/>
                      <a:pt x="610" y="226"/>
                    </a:cubicBezTo>
                    <a:cubicBezTo>
                      <a:pt x="589" y="225"/>
                      <a:pt x="568" y="225"/>
                      <a:pt x="547" y="225"/>
                    </a:cubicBezTo>
                    <a:cubicBezTo>
                      <a:pt x="505" y="225"/>
                      <a:pt x="464" y="225"/>
                      <a:pt x="422" y="226"/>
                    </a:cubicBezTo>
                    <a:cubicBezTo>
                      <a:pt x="337" y="226"/>
                      <a:pt x="253" y="225"/>
                      <a:pt x="168" y="219"/>
                    </a:cubicBezTo>
                    <a:cubicBezTo>
                      <a:pt x="130" y="216"/>
                      <a:pt x="91" y="212"/>
                      <a:pt x="53" y="210"/>
                    </a:cubicBezTo>
                    <a:cubicBezTo>
                      <a:pt x="32" y="209"/>
                      <a:pt x="13" y="202"/>
                      <a:pt x="14" y="178"/>
                    </a:cubicBezTo>
                    <a:cubicBezTo>
                      <a:pt x="15" y="170"/>
                      <a:pt x="14" y="161"/>
                      <a:pt x="14" y="152"/>
                    </a:cubicBezTo>
                    <a:cubicBezTo>
                      <a:pt x="13" y="133"/>
                      <a:pt x="12" y="114"/>
                      <a:pt x="11" y="94"/>
                    </a:cubicBezTo>
                    <a:cubicBezTo>
                      <a:pt x="10" y="83"/>
                      <a:pt x="10" y="72"/>
                      <a:pt x="10" y="61"/>
                    </a:cubicBezTo>
                    <a:cubicBezTo>
                      <a:pt x="10" y="59"/>
                      <a:pt x="9" y="46"/>
                      <a:pt x="10" y="45"/>
                    </a:cubicBezTo>
                    <a:cubicBezTo>
                      <a:pt x="13" y="43"/>
                      <a:pt x="9" y="42"/>
                      <a:pt x="7" y="43"/>
                    </a:cubicBezTo>
                    <a:cubicBezTo>
                      <a:pt x="0" y="48"/>
                      <a:pt x="4" y="69"/>
                      <a:pt x="4" y="75"/>
                    </a:cubicBezTo>
                    <a:cubicBezTo>
                      <a:pt x="5" y="97"/>
                      <a:pt x="6" y="118"/>
                      <a:pt x="7" y="139"/>
                    </a:cubicBezTo>
                    <a:cubicBezTo>
                      <a:pt x="8" y="146"/>
                      <a:pt x="8" y="153"/>
                      <a:pt x="8" y="160"/>
                    </a:cubicBezTo>
                    <a:cubicBezTo>
                      <a:pt x="9" y="168"/>
                      <a:pt x="5" y="187"/>
                      <a:pt x="10" y="195"/>
                    </a:cubicBezTo>
                    <a:cubicBezTo>
                      <a:pt x="23" y="218"/>
                      <a:pt x="57" y="214"/>
                      <a:pt x="79" y="215"/>
                    </a:cubicBezTo>
                    <a:cubicBezTo>
                      <a:pt x="169" y="222"/>
                      <a:pt x="258" y="228"/>
                      <a:pt x="349" y="229"/>
                    </a:cubicBezTo>
                    <a:cubicBezTo>
                      <a:pt x="387" y="229"/>
                      <a:pt x="426" y="229"/>
                      <a:pt x="465" y="229"/>
                    </a:cubicBezTo>
                    <a:cubicBezTo>
                      <a:pt x="516" y="229"/>
                      <a:pt x="566" y="229"/>
                      <a:pt x="616" y="229"/>
                    </a:cubicBezTo>
                    <a:cubicBezTo>
                      <a:pt x="619" y="229"/>
                      <a:pt x="622" y="226"/>
                      <a:pt x="618" y="226"/>
                    </a:cubicBezTo>
                    <a:cubicBezTo>
                      <a:pt x="603" y="225"/>
                      <a:pt x="589" y="225"/>
                      <a:pt x="574" y="225"/>
                    </a:cubicBezTo>
                    <a:cubicBezTo>
                      <a:pt x="567" y="225"/>
                      <a:pt x="557" y="228"/>
                      <a:pt x="572" y="229"/>
                    </a:cubicBezTo>
                    <a:cubicBezTo>
                      <a:pt x="580" y="229"/>
                      <a:pt x="587" y="229"/>
                      <a:pt x="595" y="229"/>
                    </a:cubicBezTo>
                    <a:cubicBezTo>
                      <a:pt x="626" y="229"/>
                      <a:pt x="656" y="228"/>
                      <a:pt x="687" y="227"/>
                    </a:cubicBezTo>
                    <a:cubicBezTo>
                      <a:pt x="751" y="224"/>
                      <a:pt x="815" y="216"/>
                      <a:pt x="879" y="212"/>
                    </a:cubicBezTo>
                    <a:cubicBezTo>
                      <a:pt x="941" y="209"/>
                      <a:pt x="1003" y="209"/>
                      <a:pt x="1064" y="200"/>
                    </a:cubicBezTo>
                    <a:cubicBezTo>
                      <a:pt x="1106" y="193"/>
                      <a:pt x="1145" y="176"/>
                      <a:pt x="1172" y="143"/>
                    </a:cubicBezTo>
                    <a:cubicBezTo>
                      <a:pt x="1194" y="117"/>
                      <a:pt x="1209" y="80"/>
                      <a:pt x="1197" y="47"/>
                    </a:cubicBezTo>
                    <a:cubicBezTo>
                      <a:pt x="1183" y="9"/>
                      <a:pt x="1136" y="0"/>
                      <a:pt x="1101" y="1"/>
                    </a:cubicBezTo>
                    <a:cubicBezTo>
                      <a:pt x="1070" y="2"/>
                      <a:pt x="1040" y="11"/>
                      <a:pt x="1010" y="15"/>
                    </a:cubicBezTo>
                    <a:cubicBezTo>
                      <a:pt x="980" y="19"/>
                      <a:pt x="950" y="23"/>
                      <a:pt x="920" y="26"/>
                    </a:cubicBezTo>
                    <a:cubicBezTo>
                      <a:pt x="794" y="39"/>
                      <a:pt x="665" y="54"/>
                      <a:pt x="538" y="51"/>
                    </a:cubicBezTo>
                    <a:cubicBezTo>
                      <a:pt x="429" y="47"/>
                      <a:pt x="320" y="43"/>
                      <a:pt x="212" y="39"/>
                    </a:cubicBezTo>
                    <a:cubicBezTo>
                      <a:pt x="164" y="37"/>
                      <a:pt x="116" y="38"/>
                      <a:pt x="69" y="36"/>
                    </a:cubicBezTo>
                    <a:cubicBezTo>
                      <a:pt x="53" y="35"/>
                      <a:pt x="18" y="29"/>
                      <a:pt x="6" y="43"/>
                    </a:cubicBezTo>
                    <a:cubicBezTo>
                      <a:pt x="4" y="46"/>
                      <a:pt x="9" y="46"/>
                      <a:pt x="11" y="45"/>
                    </a:cubicBezTo>
                  </a:path>
                </a:pathLst>
              </a:custGeom>
              <a:solidFill>
                <a:srgbClr val="7332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grpSp>
            <p:nvGrpSpPr>
              <p:cNvPr id="76" name="组合 375">
                <a:extLst>
                  <a:ext uri="{FF2B5EF4-FFF2-40B4-BE49-F238E27FC236}">
                    <a16:creationId xmlns:a16="http://schemas.microsoft.com/office/drawing/2014/main" id="{231933A7-15FC-4453-B555-511C4F2A73CB}"/>
                  </a:ext>
                </a:extLst>
              </p:cNvPr>
              <p:cNvGrpSpPr/>
              <p:nvPr/>
            </p:nvGrpSpPr>
            <p:grpSpPr>
              <a:xfrm>
                <a:off x="2972472" y="1362075"/>
                <a:ext cx="1164099" cy="1951636"/>
                <a:chOff x="2105026" y="333375"/>
                <a:chExt cx="1958975" cy="3284262"/>
              </a:xfrm>
            </p:grpSpPr>
            <p:sp>
              <p:nvSpPr>
                <p:cNvPr id="77" name="Freeform 15">
                  <a:extLst>
                    <a:ext uri="{FF2B5EF4-FFF2-40B4-BE49-F238E27FC236}">
                      <a16:creationId xmlns:a16="http://schemas.microsoft.com/office/drawing/2014/main" id="{CD79179B-EFF1-4CB7-A596-80201DEDD95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827213"/>
                  <a:ext cx="350838" cy="296863"/>
                </a:xfrm>
                <a:custGeom>
                  <a:avLst/>
                  <a:gdLst>
                    <a:gd name="T0" fmla="*/ 83 w 83"/>
                    <a:gd name="T1" fmla="*/ 41 h 70"/>
                    <a:gd name="T2" fmla="*/ 9 w 83"/>
                    <a:gd name="T3" fmla="*/ 20 h 70"/>
                    <a:gd name="T4" fmla="*/ 83 w 83"/>
                    <a:gd name="T5" fmla="*/ 48 h 70"/>
                    <a:gd name="T6" fmla="*/ 83 w 83"/>
                    <a:gd name="T7" fmla="*/ 41 h 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3" h="70">
                      <a:moveTo>
                        <a:pt x="83" y="41"/>
                      </a:moveTo>
                      <a:cubicBezTo>
                        <a:pt x="64" y="28"/>
                        <a:pt x="23" y="0"/>
                        <a:pt x="9" y="20"/>
                      </a:cubicBezTo>
                      <a:cubicBezTo>
                        <a:pt x="0" y="31"/>
                        <a:pt x="26" y="70"/>
                        <a:pt x="83" y="48"/>
                      </a:cubicBezTo>
                      <a:lnTo>
                        <a:pt x="83" y="41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78" name="Freeform 16">
                  <a:extLst>
                    <a:ext uri="{FF2B5EF4-FFF2-40B4-BE49-F238E27FC236}">
                      <a16:creationId xmlns:a16="http://schemas.microsoft.com/office/drawing/2014/main" id="{C45CB98B-039E-460E-8FF4-A093AAC9160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28976" y="1830388"/>
                  <a:ext cx="376238" cy="315913"/>
                </a:xfrm>
                <a:custGeom>
                  <a:avLst/>
                  <a:gdLst>
                    <a:gd name="T0" fmla="*/ 0 w 89"/>
                    <a:gd name="T1" fmla="*/ 50 h 74"/>
                    <a:gd name="T2" fmla="*/ 84 w 89"/>
                    <a:gd name="T3" fmla="*/ 28 h 74"/>
                    <a:gd name="T4" fmla="*/ 1 w 89"/>
                    <a:gd name="T5" fmla="*/ 60 h 74"/>
                    <a:gd name="T6" fmla="*/ 0 w 89"/>
                    <a:gd name="T7" fmla="*/ 50 h 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9" h="74">
                      <a:moveTo>
                        <a:pt x="0" y="50"/>
                      </a:moveTo>
                      <a:cubicBezTo>
                        <a:pt x="16" y="34"/>
                        <a:pt x="70" y="0"/>
                        <a:pt x="84" y="28"/>
                      </a:cubicBezTo>
                      <a:cubicBezTo>
                        <a:pt x="89" y="40"/>
                        <a:pt x="47" y="74"/>
                        <a:pt x="1" y="60"/>
                      </a:cubicBez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79" name="Freeform 17">
                  <a:extLst>
                    <a:ext uri="{FF2B5EF4-FFF2-40B4-BE49-F238E27FC236}">
                      <a16:creationId xmlns:a16="http://schemas.microsoft.com/office/drawing/2014/main" id="{9DD08FD9-A109-49A0-B716-DD453CF1F10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06751" y="1809750"/>
                  <a:ext cx="423863" cy="284163"/>
                </a:xfrm>
                <a:custGeom>
                  <a:avLst/>
                  <a:gdLst>
                    <a:gd name="T0" fmla="*/ 7 w 100"/>
                    <a:gd name="T1" fmla="*/ 50 h 67"/>
                    <a:gd name="T2" fmla="*/ 78 w 100"/>
                    <a:gd name="T3" fmla="*/ 20 h 67"/>
                    <a:gd name="T4" fmla="*/ 78 w 100"/>
                    <a:gd name="T5" fmla="*/ 45 h 67"/>
                    <a:gd name="T6" fmla="*/ 7 w 100"/>
                    <a:gd name="T7" fmla="*/ 59 h 67"/>
                    <a:gd name="T8" fmla="*/ 3 w 100"/>
                    <a:gd name="T9" fmla="*/ 61 h 67"/>
                    <a:gd name="T10" fmla="*/ 68 w 100"/>
                    <a:gd name="T11" fmla="*/ 55 h 67"/>
                    <a:gd name="T12" fmla="*/ 87 w 100"/>
                    <a:gd name="T13" fmla="*/ 21 h 67"/>
                    <a:gd name="T14" fmla="*/ 1 w 100"/>
                    <a:gd name="T15" fmla="*/ 50 h 67"/>
                    <a:gd name="T16" fmla="*/ 7 w 100"/>
                    <a:gd name="T17" fmla="*/ 5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0" h="67">
                      <a:moveTo>
                        <a:pt x="7" y="50"/>
                      </a:moveTo>
                      <a:cubicBezTo>
                        <a:pt x="21" y="35"/>
                        <a:pt x="57" y="10"/>
                        <a:pt x="78" y="20"/>
                      </a:cubicBezTo>
                      <a:cubicBezTo>
                        <a:pt x="89" y="25"/>
                        <a:pt x="84" y="38"/>
                        <a:pt x="78" y="45"/>
                      </a:cubicBezTo>
                      <a:cubicBezTo>
                        <a:pt x="62" y="64"/>
                        <a:pt x="30" y="65"/>
                        <a:pt x="7" y="59"/>
                      </a:cubicBezTo>
                      <a:cubicBezTo>
                        <a:pt x="6" y="59"/>
                        <a:pt x="1" y="61"/>
                        <a:pt x="3" y="61"/>
                      </a:cubicBezTo>
                      <a:cubicBezTo>
                        <a:pt x="25" y="67"/>
                        <a:pt x="47" y="66"/>
                        <a:pt x="68" y="55"/>
                      </a:cubicBezTo>
                      <a:cubicBezTo>
                        <a:pt x="79" y="50"/>
                        <a:pt x="100" y="34"/>
                        <a:pt x="87" y="21"/>
                      </a:cubicBezTo>
                      <a:cubicBezTo>
                        <a:pt x="66" y="0"/>
                        <a:pt x="16" y="35"/>
                        <a:pt x="1" y="50"/>
                      </a:cubicBezTo>
                      <a:cubicBezTo>
                        <a:pt x="0" y="51"/>
                        <a:pt x="6" y="51"/>
                        <a:pt x="7" y="5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0" name="Freeform 18">
                  <a:extLst>
                    <a:ext uri="{FF2B5EF4-FFF2-40B4-BE49-F238E27FC236}">
                      <a16:creationId xmlns:a16="http://schemas.microsoft.com/office/drawing/2014/main" id="{404BA130-98DA-481E-B138-5EFFA837BE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68651" y="1673225"/>
                  <a:ext cx="76200" cy="476250"/>
                </a:xfrm>
                <a:custGeom>
                  <a:avLst/>
                  <a:gdLst>
                    <a:gd name="T0" fmla="*/ 7 w 18"/>
                    <a:gd name="T1" fmla="*/ 4 h 112"/>
                    <a:gd name="T2" fmla="*/ 11 w 18"/>
                    <a:gd name="T3" fmla="*/ 109 h 112"/>
                    <a:gd name="T4" fmla="*/ 17 w 18"/>
                    <a:gd name="T5" fmla="*/ 107 h 112"/>
                    <a:gd name="T6" fmla="*/ 13 w 18"/>
                    <a:gd name="T7" fmla="*/ 3 h 112"/>
                    <a:gd name="T8" fmla="*/ 7 w 18"/>
                    <a:gd name="T9" fmla="*/ 4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112">
                      <a:moveTo>
                        <a:pt x="7" y="4"/>
                      </a:moveTo>
                      <a:cubicBezTo>
                        <a:pt x="0" y="38"/>
                        <a:pt x="6" y="75"/>
                        <a:pt x="11" y="109"/>
                      </a:cubicBezTo>
                      <a:cubicBezTo>
                        <a:pt x="12" y="112"/>
                        <a:pt x="18" y="110"/>
                        <a:pt x="17" y="107"/>
                      </a:cubicBezTo>
                      <a:cubicBezTo>
                        <a:pt x="11" y="74"/>
                        <a:pt x="6" y="37"/>
                        <a:pt x="13" y="3"/>
                      </a:cubicBezTo>
                      <a:cubicBezTo>
                        <a:pt x="13" y="0"/>
                        <a:pt x="7" y="1"/>
                        <a:pt x="7" y="4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1" name="Freeform 19">
                  <a:extLst>
                    <a:ext uri="{FF2B5EF4-FFF2-40B4-BE49-F238E27FC236}">
                      <a16:creationId xmlns:a16="http://schemas.microsoft.com/office/drawing/2014/main" id="{DD5D8636-495B-4FED-A872-076152B90DA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97151" y="708025"/>
                  <a:ext cx="1466850" cy="1160463"/>
                </a:xfrm>
                <a:custGeom>
                  <a:avLst/>
                  <a:gdLst>
                    <a:gd name="T0" fmla="*/ 106 w 346"/>
                    <a:gd name="T1" fmla="*/ 70 h 273"/>
                    <a:gd name="T2" fmla="*/ 145 w 346"/>
                    <a:gd name="T3" fmla="*/ 10 h 273"/>
                    <a:gd name="T4" fmla="*/ 223 w 346"/>
                    <a:gd name="T5" fmla="*/ 53 h 273"/>
                    <a:gd name="T6" fmla="*/ 301 w 346"/>
                    <a:gd name="T7" fmla="*/ 46 h 273"/>
                    <a:gd name="T8" fmla="*/ 300 w 346"/>
                    <a:gd name="T9" fmla="*/ 123 h 273"/>
                    <a:gd name="T10" fmla="*/ 337 w 346"/>
                    <a:gd name="T11" fmla="*/ 167 h 273"/>
                    <a:gd name="T12" fmla="*/ 260 w 346"/>
                    <a:gd name="T13" fmla="*/ 205 h 273"/>
                    <a:gd name="T14" fmla="*/ 212 w 346"/>
                    <a:gd name="T15" fmla="*/ 266 h 273"/>
                    <a:gd name="T16" fmla="*/ 154 w 346"/>
                    <a:gd name="T17" fmla="*/ 224 h 273"/>
                    <a:gd name="T18" fmla="*/ 139 w 346"/>
                    <a:gd name="T19" fmla="*/ 241 h 273"/>
                    <a:gd name="T20" fmla="*/ 63 w 346"/>
                    <a:gd name="T21" fmla="*/ 248 h 273"/>
                    <a:gd name="T22" fmla="*/ 53 w 346"/>
                    <a:gd name="T23" fmla="*/ 174 h 273"/>
                    <a:gd name="T24" fmla="*/ 14 w 346"/>
                    <a:gd name="T25" fmla="*/ 103 h 273"/>
                    <a:gd name="T26" fmla="*/ 106 w 346"/>
                    <a:gd name="T27" fmla="*/ 70 h 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346" h="273">
                      <a:moveTo>
                        <a:pt x="106" y="70"/>
                      </a:moveTo>
                      <a:cubicBezTo>
                        <a:pt x="106" y="70"/>
                        <a:pt x="94" y="21"/>
                        <a:pt x="145" y="10"/>
                      </a:cubicBezTo>
                      <a:cubicBezTo>
                        <a:pt x="195" y="0"/>
                        <a:pt x="220" y="24"/>
                        <a:pt x="223" y="53"/>
                      </a:cubicBezTo>
                      <a:cubicBezTo>
                        <a:pt x="223" y="53"/>
                        <a:pt x="262" y="9"/>
                        <a:pt x="301" y="46"/>
                      </a:cubicBezTo>
                      <a:cubicBezTo>
                        <a:pt x="346" y="89"/>
                        <a:pt x="307" y="116"/>
                        <a:pt x="300" y="123"/>
                      </a:cubicBezTo>
                      <a:cubicBezTo>
                        <a:pt x="300" y="123"/>
                        <a:pt x="342" y="133"/>
                        <a:pt x="337" y="167"/>
                      </a:cubicBezTo>
                      <a:cubicBezTo>
                        <a:pt x="332" y="210"/>
                        <a:pt x="299" y="236"/>
                        <a:pt x="260" y="205"/>
                      </a:cubicBezTo>
                      <a:cubicBezTo>
                        <a:pt x="260" y="205"/>
                        <a:pt x="271" y="257"/>
                        <a:pt x="212" y="266"/>
                      </a:cubicBezTo>
                      <a:cubicBezTo>
                        <a:pt x="156" y="273"/>
                        <a:pt x="155" y="226"/>
                        <a:pt x="154" y="224"/>
                      </a:cubicBezTo>
                      <a:cubicBezTo>
                        <a:pt x="154" y="224"/>
                        <a:pt x="148" y="233"/>
                        <a:pt x="139" y="241"/>
                      </a:cubicBezTo>
                      <a:cubicBezTo>
                        <a:pt x="124" y="255"/>
                        <a:pt x="98" y="268"/>
                        <a:pt x="63" y="248"/>
                      </a:cubicBezTo>
                      <a:cubicBezTo>
                        <a:pt x="14" y="220"/>
                        <a:pt x="44" y="172"/>
                        <a:pt x="53" y="174"/>
                      </a:cubicBezTo>
                      <a:cubicBezTo>
                        <a:pt x="53" y="174"/>
                        <a:pt x="0" y="155"/>
                        <a:pt x="14" y="103"/>
                      </a:cubicBezTo>
                      <a:cubicBezTo>
                        <a:pt x="26" y="58"/>
                        <a:pt x="84" y="50"/>
                        <a:pt x="106" y="70"/>
                      </a:cubicBezTo>
                    </a:path>
                  </a:pathLst>
                </a:custGeom>
                <a:solidFill>
                  <a:srgbClr val="FCC03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2" name="Freeform 20">
                  <a:extLst>
                    <a:ext uri="{FF2B5EF4-FFF2-40B4-BE49-F238E27FC236}">
                      <a16:creationId xmlns:a16="http://schemas.microsoft.com/office/drawing/2014/main" id="{8E267FAB-CF71-49ED-A79B-71061F433BC8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838576" y="1231900"/>
                  <a:ext cx="187325" cy="403225"/>
                </a:xfrm>
                <a:custGeom>
                  <a:avLst/>
                  <a:gdLst>
                    <a:gd name="T0" fmla="*/ 0 w 44"/>
                    <a:gd name="T1" fmla="*/ 95 h 95"/>
                    <a:gd name="T2" fmla="*/ 0 w 44"/>
                    <a:gd name="T3" fmla="*/ 95 h 95"/>
                    <a:gd name="T4" fmla="*/ 0 w 44"/>
                    <a:gd name="T5" fmla="*/ 95 h 95"/>
                    <a:gd name="T6" fmla="*/ 0 w 44"/>
                    <a:gd name="T7" fmla="*/ 95 h 95"/>
                    <a:gd name="T8" fmla="*/ 44 w 44"/>
                    <a:gd name="T9" fmla="*/ 46 h 95"/>
                    <a:gd name="T10" fmla="*/ 0 w 44"/>
                    <a:gd name="T11" fmla="*/ 95 h 95"/>
                    <a:gd name="T12" fmla="*/ 44 w 44"/>
                    <a:gd name="T13" fmla="*/ 46 h 95"/>
                    <a:gd name="T14" fmla="*/ 44 w 44"/>
                    <a:gd name="T15" fmla="*/ 45 h 95"/>
                    <a:gd name="T16" fmla="*/ 44 w 44"/>
                    <a:gd name="T17" fmla="*/ 45 h 95"/>
                    <a:gd name="T18" fmla="*/ 44 w 44"/>
                    <a:gd name="T19" fmla="*/ 45 h 95"/>
                    <a:gd name="T20" fmla="*/ 44 w 44"/>
                    <a:gd name="T21" fmla="*/ 45 h 95"/>
                    <a:gd name="T22" fmla="*/ 44 w 44"/>
                    <a:gd name="T23" fmla="*/ 45 h 95"/>
                    <a:gd name="T24" fmla="*/ 44 w 44"/>
                    <a:gd name="T25" fmla="*/ 45 h 95"/>
                    <a:gd name="T26" fmla="*/ 7 w 44"/>
                    <a:gd name="T27" fmla="*/ 0 h 95"/>
                    <a:gd name="T28" fmla="*/ 7 w 44"/>
                    <a:gd name="T29" fmla="*/ 0 h 95"/>
                    <a:gd name="T30" fmla="*/ 7 w 44"/>
                    <a:gd name="T31" fmla="*/ 0 h 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44" h="95">
                      <a:moveTo>
                        <a:pt x="0" y="95"/>
                      </a:move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moveTo>
                        <a:pt x="44" y="46"/>
                      </a:moveTo>
                      <a:cubicBezTo>
                        <a:pt x="40" y="75"/>
                        <a:pt x="23" y="95"/>
                        <a:pt x="0" y="95"/>
                      </a:cubicBezTo>
                      <a:cubicBezTo>
                        <a:pt x="23" y="95"/>
                        <a:pt x="40" y="75"/>
                        <a:pt x="44" y="46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7" y="0"/>
                      </a:move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3" name="Freeform 21">
                  <a:extLst>
                    <a:ext uri="{FF2B5EF4-FFF2-40B4-BE49-F238E27FC236}">
                      <a16:creationId xmlns:a16="http://schemas.microsoft.com/office/drawing/2014/main" id="{383B2A9C-D107-4BFE-9EA1-431DC41D92F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825876" y="1027113"/>
                  <a:ext cx="203200" cy="608013"/>
                </a:xfrm>
                <a:custGeom>
                  <a:avLst/>
                  <a:gdLst>
                    <a:gd name="T0" fmla="*/ 31 w 48"/>
                    <a:gd name="T1" fmla="*/ 0 h 143"/>
                    <a:gd name="T2" fmla="*/ 24 w 48"/>
                    <a:gd name="T3" fmla="*/ 9 h 143"/>
                    <a:gd name="T4" fmla="*/ 7 w 48"/>
                    <a:gd name="T5" fmla="*/ 45 h 143"/>
                    <a:gd name="T6" fmla="*/ 14 w 48"/>
                    <a:gd name="T7" fmla="*/ 50 h 143"/>
                    <a:gd name="T8" fmla="*/ 30 w 48"/>
                    <a:gd name="T9" fmla="*/ 62 h 143"/>
                    <a:gd name="T10" fmla="*/ 36 w 48"/>
                    <a:gd name="T11" fmla="*/ 113 h 143"/>
                    <a:gd name="T12" fmla="*/ 0 w 48"/>
                    <a:gd name="T13" fmla="*/ 143 h 143"/>
                    <a:gd name="T14" fmla="*/ 3 w 48"/>
                    <a:gd name="T15" fmla="*/ 143 h 143"/>
                    <a:gd name="T16" fmla="*/ 3 w 48"/>
                    <a:gd name="T17" fmla="*/ 143 h 143"/>
                    <a:gd name="T18" fmla="*/ 3 w 48"/>
                    <a:gd name="T19" fmla="*/ 143 h 143"/>
                    <a:gd name="T20" fmla="*/ 47 w 48"/>
                    <a:gd name="T21" fmla="*/ 94 h 143"/>
                    <a:gd name="T22" fmla="*/ 47 w 48"/>
                    <a:gd name="T23" fmla="*/ 93 h 143"/>
                    <a:gd name="T24" fmla="*/ 47 w 48"/>
                    <a:gd name="T25" fmla="*/ 93 h 143"/>
                    <a:gd name="T26" fmla="*/ 47 w 48"/>
                    <a:gd name="T27" fmla="*/ 93 h 143"/>
                    <a:gd name="T28" fmla="*/ 47 w 48"/>
                    <a:gd name="T29" fmla="*/ 93 h 143"/>
                    <a:gd name="T30" fmla="*/ 47 w 48"/>
                    <a:gd name="T31" fmla="*/ 92 h 143"/>
                    <a:gd name="T32" fmla="*/ 48 w 48"/>
                    <a:gd name="T33" fmla="*/ 87 h 143"/>
                    <a:gd name="T34" fmla="*/ 10 w 48"/>
                    <a:gd name="T35" fmla="*/ 48 h 143"/>
                    <a:gd name="T36" fmla="*/ 10 w 48"/>
                    <a:gd name="T37" fmla="*/ 48 h 143"/>
                    <a:gd name="T38" fmla="*/ 10 w 48"/>
                    <a:gd name="T39" fmla="*/ 48 h 143"/>
                    <a:gd name="T40" fmla="*/ 10 w 48"/>
                    <a:gd name="T41" fmla="*/ 48 h 143"/>
                    <a:gd name="T42" fmla="*/ 10 w 48"/>
                    <a:gd name="T43" fmla="*/ 48 h 143"/>
                    <a:gd name="T44" fmla="*/ 31 w 48"/>
                    <a:gd name="T45" fmla="*/ 0 h 1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48" h="143">
                      <a:moveTo>
                        <a:pt x="31" y="0"/>
                      </a:moveTo>
                      <a:cubicBezTo>
                        <a:pt x="29" y="3"/>
                        <a:pt x="27" y="6"/>
                        <a:pt x="24" y="9"/>
                      </a:cubicBezTo>
                      <a:cubicBezTo>
                        <a:pt x="25" y="22"/>
                        <a:pt x="19" y="34"/>
                        <a:pt x="7" y="45"/>
                      </a:cubicBezTo>
                      <a:cubicBezTo>
                        <a:pt x="1" y="49"/>
                        <a:pt x="8" y="48"/>
                        <a:pt x="14" y="50"/>
                      </a:cubicBezTo>
                      <a:cubicBezTo>
                        <a:pt x="20" y="53"/>
                        <a:pt x="26" y="57"/>
                        <a:pt x="30" y="62"/>
                      </a:cubicBezTo>
                      <a:cubicBezTo>
                        <a:pt x="44" y="76"/>
                        <a:pt x="44" y="96"/>
                        <a:pt x="36" y="113"/>
                      </a:cubicBezTo>
                      <a:cubicBezTo>
                        <a:pt x="27" y="131"/>
                        <a:pt x="14" y="141"/>
                        <a:pt x="0" y="143"/>
                      </a:cubicBezTo>
                      <a:cubicBezTo>
                        <a:pt x="1" y="143"/>
                        <a:pt x="2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26" y="143"/>
                        <a:pt x="43" y="123"/>
                        <a:pt x="47" y="94"/>
                      </a:cubicBezTo>
                      <a:cubicBezTo>
                        <a:pt x="47" y="94"/>
                        <a:pt x="47" y="94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2"/>
                        <a:pt x="47" y="92"/>
                      </a:cubicBezTo>
                      <a:cubicBezTo>
                        <a:pt x="48" y="91"/>
                        <a:pt x="48" y="89"/>
                        <a:pt x="48" y="87"/>
                      </a:cubicBezTo>
                      <a:cubicBezTo>
                        <a:pt x="48" y="57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5" y="43"/>
                        <a:pt x="39" y="26"/>
                        <a:pt x="31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4" name="Freeform 22">
                  <a:extLst>
                    <a:ext uri="{FF2B5EF4-FFF2-40B4-BE49-F238E27FC236}">
                      <a16:creationId xmlns:a16="http://schemas.microsoft.com/office/drawing/2014/main" id="{63CD9D28-7CA7-422D-9638-CE7436884C16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00351" y="1660525"/>
                  <a:ext cx="449263" cy="128588"/>
                </a:xfrm>
                <a:custGeom>
                  <a:avLst/>
                  <a:gdLst>
                    <a:gd name="T0" fmla="*/ 5 w 106"/>
                    <a:gd name="T1" fmla="*/ 17 h 30"/>
                    <a:gd name="T2" fmla="*/ 0 w 106"/>
                    <a:gd name="T3" fmla="*/ 18 h 30"/>
                    <a:gd name="T4" fmla="*/ 20 w 106"/>
                    <a:gd name="T5" fmla="*/ 29 h 30"/>
                    <a:gd name="T6" fmla="*/ 27 w 106"/>
                    <a:gd name="T7" fmla="*/ 30 h 30"/>
                    <a:gd name="T8" fmla="*/ 15 w 106"/>
                    <a:gd name="T9" fmla="*/ 24 h 30"/>
                    <a:gd name="T10" fmla="*/ 5 w 106"/>
                    <a:gd name="T11" fmla="*/ 17 h 30"/>
                    <a:gd name="T12" fmla="*/ 106 w 106"/>
                    <a:gd name="T13" fmla="*/ 0 h 30"/>
                    <a:gd name="T14" fmla="*/ 106 w 106"/>
                    <a:gd name="T15" fmla="*/ 0 h 30"/>
                    <a:gd name="T16" fmla="*/ 106 w 106"/>
                    <a:gd name="T17" fmla="*/ 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6" h="30">
                      <a:moveTo>
                        <a:pt x="5" y="17"/>
                      </a:moveTo>
                      <a:cubicBezTo>
                        <a:pt x="3" y="17"/>
                        <a:pt x="2" y="18"/>
                        <a:pt x="0" y="18"/>
                      </a:cubicBezTo>
                      <a:cubicBezTo>
                        <a:pt x="6" y="23"/>
                        <a:pt x="13" y="26"/>
                        <a:pt x="20" y="29"/>
                      </a:cubicBezTo>
                      <a:cubicBezTo>
                        <a:pt x="22" y="29"/>
                        <a:pt x="25" y="30"/>
                        <a:pt x="27" y="30"/>
                      </a:cubicBezTo>
                      <a:cubicBezTo>
                        <a:pt x="23" y="28"/>
                        <a:pt x="19" y="26"/>
                        <a:pt x="15" y="24"/>
                      </a:cubicBezTo>
                      <a:cubicBezTo>
                        <a:pt x="11" y="22"/>
                        <a:pt x="8" y="19"/>
                        <a:pt x="5" y="17"/>
                      </a:cubicBezTo>
                      <a:moveTo>
                        <a:pt x="106" y="0"/>
                      </a:moveTo>
                      <a:cubicBezTo>
                        <a:pt x="106" y="0"/>
                        <a:pt x="106" y="0"/>
                        <a:pt x="106" y="0"/>
                      </a:cubicBezTo>
                      <a:cubicBezTo>
                        <a:pt x="106" y="0"/>
                        <a:pt x="106" y="0"/>
                        <a:pt x="10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5" name="Freeform 23">
                  <a:extLst>
                    <a:ext uri="{FF2B5EF4-FFF2-40B4-BE49-F238E27FC236}">
                      <a16:creationId xmlns:a16="http://schemas.microsoft.com/office/drawing/2014/main" id="{13EF29A4-582A-4EA5-AE86-2493A71AD6DD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20989" y="1095375"/>
                  <a:ext cx="1169988" cy="739775"/>
                </a:xfrm>
                <a:custGeom>
                  <a:avLst/>
                  <a:gdLst>
                    <a:gd name="T0" fmla="*/ 167 w 276"/>
                    <a:gd name="T1" fmla="*/ 139 h 174"/>
                    <a:gd name="T2" fmla="*/ 178 w 276"/>
                    <a:gd name="T3" fmla="*/ 132 h 174"/>
                    <a:gd name="T4" fmla="*/ 181 w 276"/>
                    <a:gd name="T5" fmla="*/ 145 h 174"/>
                    <a:gd name="T6" fmla="*/ 138 w 276"/>
                    <a:gd name="T7" fmla="*/ 165 h 174"/>
                    <a:gd name="T8" fmla="*/ 112 w 276"/>
                    <a:gd name="T9" fmla="*/ 144 h 174"/>
                    <a:gd name="T10" fmla="*/ 140 w 276"/>
                    <a:gd name="T11" fmla="*/ 149 h 174"/>
                    <a:gd name="T12" fmla="*/ 221 w 276"/>
                    <a:gd name="T13" fmla="*/ 111 h 174"/>
                    <a:gd name="T14" fmla="*/ 251 w 276"/>
                    <a:gd name="T15" fmla="*/ 64 h 174"/>
                    <a:gd name="T16" fmla="*/ 255 w 276"/>
                    <a:gd name="T17" fmla="*/ 50 h 174"/>
                    <a:gd name="T18" fmla="*/ 264 w 276"/>
                    <a:gd name="T19" fmla="*/ 57 h 174"/>
                    <a:gd name="T20" fmla="*/ 236 w 276"/>
                    <a:gd name="T21" fmla="*/ 116 h 174"/>
                    <a:gd name="T22" fmla="*/ 257 w 276"/>
                    <a:gd name="T23" fmla="*/ 0 h 174"/>
                    <a:gd name="T24" fmla="*/ 38 w 276"/>
                    <a:gd name="T25" fmla="*/ 141 h 174"/>
                    <a:gd name="T26" fmla="*/ 50 w 276"/>
                    <a:gd name="T27" fmla="*/ 140 h 174"/>
                    <a:gd name="T28" fmla="*/ 56 w 276"/>
                    <a:gd name="T29" fmla="*/ 145 h 174"/>
                    <a:gd name="T30" fmla="*/ 34 w 276"/>
                    <a:gd name="T31" fmla="*/ 158 h 174"/>
                    <a:gd name="T32" fmla="*/ 6 w 276"/>
                    <a:gd name="T33" fmla="*/ 149 h 174"/>
                    <a:gd name="T34" fmla="*/ 10 w 276"/>
                    <a:gd name="T35" fmla="*/ 157 h 174"/>
                    <a:gd name="T36" fmla="*/ 28 w 276"/>
                    <a:gd name="T37" fmla="*/ 163 h 174"/>
                    <a:gd name="T38" fmla="*/ 84 w 276"/>
                    <a:gd name="T39" fmla="*/ 140 h 174"/>
                    <a:gd name="T40" fmla="*/ 93 w 276"/>
                    <a:gd name="T41" fmla="*/ 132 h 174"/>
                    <a:gd name="T42" fmla="*/ 96 w 276"/>
                    <a:gd name="T43" fmla="*/ 137 h 174"/>
                    <a:gd name="T44" fmla="*/ 101 w 276"/>
                    <a:gd name="T45" fmla="*/ 133 h 174"/>
                    <a:gd name="T46" fmla="*/ 101 w 276"/>
                    <a:gd name="T47" fmla="*/ 133 h 174"/>
                    <a:gd name="T48" fmla="*/ 139 w 276"/>
                    <a:gd name="T49" fmla="*/ 174 h 174"/>
                    <a:gd name="T50" fmla="*/ 195 w 276"/>
                    <a:gd name="T51" fmla="*/ 115 h 174"/>
                    <a:gd name="T52" fmla="*/ 200 w 276"/>
                    <a:gd name="T53" fmla="*/ 113 h 174"/>
                    <a:gd name="T54" fmla="*/ 207 w 276"/>
                    <a:gd name="T55" fmla="*/ 114 h 174"/>
                    <a:gd name="T56" fmla="*/ 207 w 276"/>
                    <a:gd name="T57" fmla="*/ 114 h 174"/>
                    <a:gd name="T58" fmla="*/ 232 w 276"/>
                    <a:gd name="T59" fmla="*/ 124 h 174"/>
                    <a:gd name="T60" fmla="*/ 270 w 276"/>
                    <a:gd name="T61" fmla="*/ 60 h 174"/>
                    <a:gd name="T62" fmla="*/ 235 w 276"/>
                    <a:gd name="T63" fmla="*/ 32 h 1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76" h="174">
                      <a:moveTo>
                        <a:pt x="140" y="149"/>
                      </a:moveTo>
                      <a:cubicBezTo>
                        <a:pt x="150" y="149"/>
                        <a:pt x="159" y="145"/>
                        <a:pt x="167" y="139"/>
                      </a:cubicBezTo>
                      <a:cubicBezTo>
                        <a:pt x="170" y="137"/>
                        <a:pt x="173" y="132"/>
                        <a:pt x="177" y="132"/>
                      </a:cubicBezTo>
                      <a:cubicBezTo>
                        <a:pt x="178" y="132"/>
                        <a:pt x="178" y="132"/>
                        <a:pt x="178" y="132"/>
                      </a:cubicBezTo>
                      <a:cubicBezTo>
                        <a:pt x="180" y="133"/>
                        <a:pt x="181" y="133"/>
                        <a:pt x="181" y="134"/>
                      </a:cubicBezTo>
                      <a:cubicBezTo>
                        <a:pt x="183" y="137"/>
                        <a:pt x="182" y="142"/>
                        <a:pt x="181" y="145"/>
                      </a:cubicBezTo>
                      <a:cubicBezTo>
                        <a:pt x="176" y="158"/>
                        <a:pt x="160" y="163"/>
                        <a:pt x="148" y="165"/>
                      </a:cubicBezTo>
                      <a:cubicBezTo>
                        <a:pt x="145" y="165"/>
                        <a:pt x="142" y="165"/>
                        <a:pt x="138" y="165"/>
                      </a:cubicBezTo>
                      <a:cubicBezTo>
                        <a:pt x="130" y="165"/>
                        <a:pt x="122" y="164"/>
                        <a:pt x="117" y="158"/>
                      </a:cubicBezTo>
                      <a:cubicBezTo>
                        <a:pt x="113" y="155"/>
                        <a:pt x="110" y="149"/>
                        <a:pt x="112" y="144"/>
                      </a:cubicBezTo>
                      <a:cubicBezTo>
                        <a:pt x="119" y="144"/>
                        <a:pt x="126" y="147"/>
                        <a:pt x="133" y="148"/>
                      </a:cubicBezTo>
                      <a:cubicBezTo>
                        <a:pt x="135" y="148"/>
                        <a:pt x="138" y="149"/>
                        <a:pt x="140" y="149"/>
                      </a:cubicBezTo>
                      <a:moveTo>
                        <a:pt x="234" y="116"/>
                      </a:moveTo>
                      <a:cubicBezTo>
                        <a:pt x="229" y="116"/>
                        <a:pt x="224" y="115"/>
                        <a:pt x="221" y="111"/>
                      </a:cubicBezTo>
                      <a:cubicBezTo>
                        <a:pt x="226" y="105"/>
                        <a:pt x="232" y="102"/>
                        <a:pt x="238" y="97"/>
                      </a:cubicBezTo>
                      <a:cubicBezTo>
                        <a:pt x="247" y="88"/>
                        <a:pt x="250" y="76"/>
                        <a:pt x="251" y="64"/>
                      </a:cubicBezTo>
                      <a:cubicBezTo>
                        <a:pt x="251" y="60"/>
                        <a:pt x="248" y="54"/>
                        <a:pt x="252" y="51"/>
                      </a:cubicBezTo>
                      <a:cubicBezTo>
                        <a:pt x="253" y="50"/>
                        <a:pt x="254" y="50"/>
                        <a:pt x="255" y="50"/>
                      </a:cubicBezTo>
                      <a:cubicBezTo>
                        <a:pt x="255" y="50"/>
                        <a:pt x="255" y="50"/>
                        <a:pt x="255" y="50"/>
                      </a:cubicBezTo>
                      <a:cubicBezTo>
                        <a:pt x="259" y="50"/>
                        <a:pt x="262" y="54"/>
                        <a:pt x="264" y="57"/>
                      </a:cubicBezTo>
                      <a:cubicBezTo>
                        <a:pt x="271" y="68"/>
                        <a:pt x="266" y="84"/>
                        <a:pt x="260" y="95"/>
                      </a:cubicBezTo>
                      <a:cubicBezTo>
                        <a:pt x="255" y="103"/>
                        <a:pt x="247" y="115"/>
                        <a:pt x="236" y="116"/>
                      </a:cubicBezTo>
                      <a:cubicBezTo>
                        <a:pt x="235" y="116"/>
                        <a:pt x="234" y="116"/>
                        <a:pt x="234" y="116"/>
                      </a:cubicBezTo>
                      <a:moveTo>
                        <a:pt x="257" y="0"/>
                      </a:moveTo>
                      <a:cubicBezTo>
                        <a:pt x="204" y="74"/>
                        <a:pt x="132" y="110"/>
                        <a:pt x="34" y="141"/>
                      </a:cubicBezTo>
                      <a:cubicBezTo>
                        <a:pt x="35" y="141"/>
                        <a:pt x="36" y="141"/>
                        <a:pt x="38" y="141"/>
                      </a:cubicBezTo>
                      <a:cubicBezTo>
                        <a:pt x="39" y="141"/>
                        <a:pt x="40" y="141"/>
                        <a:pt x="41" y="141"/>
                      </a:cubicBezTo>
                      <a:cubicBezTo>
                        <a:pt x="43" y="141"/>
                        <a:pt x="47" y="140"/>
                        <a:pt x="50" y="140"/>
                      </a:cubicBezTo>
                      <a:cubicBezTo>
                        <a:pt x="51" y="140"/>
                        <a:pt x="53" y="140"/>
                        <a:pt x="54" y="141"/>
                      </a:cubicBezTo>
                      <a:cubicBezTo>
                        <a:pt x="55" y="142"/>
                        <a:pt x="56" y="143"/>
                        <a:pt x="56" y="145"/>
                      </a:cubicBezTo>
                      <a:cubicBezTo>
                        <a:pt x="55" y="148"/>
                        <a:pt x="52" y="152"/>
                        <a:pt x="49" y="154"/>
                      </a:cubicBezTo>
                      <a:cubicBezTo>
                        <a:pt x="45" y="157"/>
                        <a:pt x="40" y="158"/>
                        <a:pt x="34" y="158"/>
                      </a:cubicBezTo>
                      <a:cubicBezTo>
                        <a:pt x="26" y="158"/>
                        <a:pt x="18" y="155"/>
                        <a:pt x="11" y="152"/>
                      </a:cubicBezTo>
                      <a:cubicBezTo>
                        <a:pt x="9" y="151"/>
                        <a:pt x="8" y="150"/>
                        <a:pt x="6" y="149"/>
                      </a:cubicBezTo>
                      <a:cubicBezTo>
                        <a:pt x="4" y="149"/>
                        <a:pt x="2" y="150"/>
                        <a:pt x="0" y="150"/>
                      </a:cubicBezTo>
                      <a:cubicBezTo>
                        <a:pt x="3" y="152"/>
                        <a:pt x="6" y="155"/>
                        <a:pt x="10" y="157"/>
                      </a:cubicBezTo>
                      <a:cubicBezTo>
                        <a:pt x="14" y="159"/>
                        <a:pt x="18" y="161"/>
                        <a:pt x="22" y="163"/>
                      </a:cubicBezTo>
                      <a:cubicBezTo>
                        <a:pt x="24" y="163"/>
                        <a:pt x="26" y="163"/>
                        <a:pt x="28" y="163"/>
                      </a:cubicBezTo>
                      <a:cubicBezTo>
                        <a:pt x="45" y="163"/>
                        <a:pt x="60" y="158"/>
                        <a:pt x="72" y="152"/>
                      </a:cubicBezTo>
                      <a:cubicBezTo>
                        <a:pt x="76" y="149"/>
                        <a:pt x="80" y="145"/>
                        <a:pt x="84" y="140"/>
                      </a:cubicBezTo>
                      <a:cubicBezTo>
                        <a:pt x="86" y="137"/>
                        <a:pt x="88" y="133"/>
                        <a:pt x="91" y="132"/>
                      </a:cubicBezTo>
                      <a:cubicBezTo>
                        <a:pt x="92" y="132"/>
                        <a:pt x="93" y="132"/>
                        <a:pt x="93" y="132"/>
                      </a:cubicBezTo>
                      <a:cubicBezTo>
                        <a:pt x="94" y="132"/>
                        <a:pt x="94" y="132"/>
                        <a:pt x="95" y="133"/>
                      </a:cubicBezTo>
                      <a:cubicBezTo>
                        <a:pt x="95" y="134"/>
                        <a:pt x="96" y="136"/>
                        <a:pt x="96" y="137"/>
                      </a:cubicBezTo>
                      <a:cubicBezTo>
                        <a:pt x="99" y="135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2" y="135"/>
                        <a:pt x="103" y="168"/>
                        <a:pt x="135" y="174"/>
                      </a:cubicBezTo>
                      <a:cubicBezTo>
                        <a:pt x="136" y="174"/>
                        <a:pt x="137" y="174"/>
                        <a:pt x="139" y="174"/>
                      </a:cubicBezTo>
                      <a:cubicBezTo>
                        <a:pt x="142" y="174"/>
                        <a:pt x="146" y="174"/>
                        <a:pt x="150" y="173"/>
                      </a:cubicBezTo>
                      <a:cubicBezTo>
                        <a:pt x="180" y="168"/>
                        <a:pt x="201" y="145"/>
                        <a:pt x="195" y="115"/>
                      </a:cubicBezTo>
                      <a:cubicBezTo>
                        <a:pt x="194" y="114"/>
                        <a:pt x="197" y="113"/>
                        <a:pt x="199" y="113"/>
                      </a:cubicBezTo>
                      <a:cubicBezTo>
                        <a:pt x="200" y="113"/>
                        <a:pt x="200" y="113"/>
                        <a:pt x="200" y="113"/>
                      </a:cubicBezTo>
                      <a:cubicBezTo>
                        <a:pt x="203" y="115"/>
                        <a:pt x="205" y="116"/>
                        <a:pt x="207" y="118"/>
                      </a:cubicBezTo>
                      <a:cubicBezTo>
                        <a:pt x="207" y="115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12" y="118"/>
                        <a:pt x="217" y="121"/>
                        <a:pt x="222" y="123"/>
                      </a:cubicBezTo>
                      <a:cubicBezTo>
                        <a:pt x="225" y="124"/>
                        <a:pt x="229" y="124"/>
                        <a:pt x="232" y="124"/>
                      </a:cubicBezTo>
                      <a:cubicBezTo>
                        <a:pt x="245" y="124"/>
                        <a:pt x="258" y="118"/>
                        <a:pt x="265" y="103"/>
                      </a:cubicBezTo>
                      <a:cubicBezTo>
                        <a:pt x="270" y="90"/>
                        <a:pt x="276" y="73"/>
                        <a:pt x="270" y="60"/>
                      </a:cubicBezTo>
                      <a:cubicBezTo>
                        <a:pt x="264" y="46"/>
                        <a:pt x="250" y="37"/>
                        <a:pt x="235" y="33"/>
                      </a:cubicBezTo>
                      <a:cubicBezTo>
                        <a:pt x="235" y="33"/>
                        <a:pt x="234" y="32"/>
                        <a:pt x="235" y="32"/>
                      </a:cubicBezTo>
                      <a:cubicBezTo>
                        <a:pt x="245" y="23"/>
                        <a:pt x="254" y="12"/>
                        <a:pt x="25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6" name="Freeform 24">
                  <a:extLst>
                    <a:ext uri="{FF2B5EF4-FFF2-40B4-BE49-F238E27FC236}">
                      <a16:creationId xmlns:a16="http://schemas.microsoft.com/office/drawing/2014/main" id="{636E2638-F0A1-44A5-A354-C6C20ECC49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62339" y="1839913"/>
                  <a:ext cx="33338" cy="0"/>
                </a:xfrm>
                <a:custGeom>
                  <a:avLst/>
                  <a:gdLst>
                    <a:gd name="T0" fmla="*/ 8 w 8"/>
                    <a:gd name="T1" fmla="*/ 0 w 8"/>
                    <a:gd name="T2" fmla="*/ 0 w 8"/>
                    <a:gd name="T3" fmla="*/ 8 w 8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8">
                      <a:moveTo>
                        <a:pt x="8" y="0"/>
                      </a:moveTo>
                      <a:cubicBezTo>
                        <a:pt x="5" y="0"/>
                        <a:pt x="2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2" y="0"/>
                        <a:pt x="5" y="0"/>
                        <a:pt x="8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7" name="Freeform 25">
                  <a:extLst>
                    <a:ext uri="{FF2B5EF4-FFF2-40B4-BE49-F238E27FC236}">
                      <a16:creationId xmlns:a16="http://schemas.microsoft.com/office/drawing/2014/main" id="{E3144304-2822-4222-8D20-F7DB79DB1E17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178176" y="1601788"/>
                  <a:ext cx="525463" cy="238125"/>
                </a:xfrm>
                <a:custGeom>
                  <a:avLst/>
                  <a:gdLst>
                    <a:gd name="T0" fmla="*/ 6 w 124"/>
                    <a:gd name="T1" fmla="*/ 20 h 56"/>
                    <a:gd name="T2" fmla="*/ 0 w 124"/>
                    <a:gd name="T3" fmla="*/ 26 h 56"/>
                    <a:gd name="T4" fmla="*/ 6 w 124"/>
                    <a:gd name="T5" fmla="*/ 22 h 56"/>
                    <a:gd name="T6" fmla="*/ 6 w 124"/>
                    <a:gd name="T7" fmla="*/ 20 h 56"/>
                    <a:gd name="T8" fmla="*/ 117 w 124"/>
                    <a:gd name="T9" fmla="*/ 0 h 56"/>
                    <a:gd name="T10" fmla="*/ 117 w 124"/>
                    <a:gd name="T11" fmla="*/ 6 h 56"/>
                    <a:gd name="T12" fmla="*/ 77 w 124"/>
                    <a:gd name="T13" fmla="*/ 55 h 56"/>
                    <a:gd name="T14" fmla="*/ 67 w 124"/>
                    <a:gd name="T15" fmla="*/ 56 h 56"/>
                    <a:gd name="T16" fmla="*/ 75 w 124"/>
                    <a:gd name="T17" fmla="*/ 56 h 56"/>
                    <a:gd name="T18" fmla="*/ 75 w 124"/>
                    <a:gd name="T19" fmla="*/ 56 h 56"/>
                    <a:gd name="T20" fmla="*/ 124 w 124"/>
                    <a:gd name="T21" fmla="*/ 4 h 56"/>
                    <a:gd name="T22" fmla="*/ 124 w 124"/>
                    <a:gd name="T23" fmla="*/ 4 h 56"/>
                    <a:gd name="T24" fmla="*/ 117 w 124"/>
                    <a:gd name="T25" fmla="*/ 0 h 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24" h="56">
                      <a:moveTo>
                        <a:pt x="6" y="20"/>
                      </a:moveTo>
                      <a:cubicBezTo>
                        <a:pt x="4" y="22"/>
                        <a:pt x="2" y="24"/>
                        <a:pt x="0" y="26"/>
                      </a:cubicBezTo>
                      <a:cubicBezTo>
                        <a:pt x="3" y="25"/>
                        <a:pt x="4" y="23"/>
                        <a:pt x="6" y="22"/>
                      </a:cubicBezTo>
                      <a:cubicBezTo>
                        <a:pt x="6" y="21"/>
                        <a:pt x="6" y="21"/>
                        <a:pt x="6" y="20"/>
                      </a:cubicBezTo>
                      <a:moveTo>
                        <a:pt x="117" y="0"/>
                      </a:moveTo>
                      <a:cubicBezTo>
                        <a:pt x="117" y="2"/>
                        <a:pt x="117" y="4"/>
                        <a:pt x="117" y="6"/>
                      </a:cubicBezTo>
                      <a:cubicBezTo>
                        <a:pt x="116" y="30"/>
                        <a:pt x="101" y="49"/>
                        <a:pt x="77" y="55"/>
                      </a:cubicBezTo>
                      <a:cubicBezTo>
                        <a:pt x="74" y="55"/>
                        <a:pt x="70" y="56"/>
                        <a:pt x="67" y="56"/>
                      </a:cubicBezTo>
                      <a:cubicBezTo>
                        <a:pt x="69" y="56"/>
                        <a:pt x="72" y="56"/>
                        <a:pt x="75" y="56"/>
                      </a:cubicBezTo>
                      <a:cubicBezTo>
                        <a:pt x="75" y="56"/>
                        <a:pt x="75" y="56"/>
                        <a:pt x="75" y="56"/>
                      </a:cubicBezTo>
                      <a:cubicBezTo>
                        <a:pt x="118" y="50"/>
                        <a:pt x="124" y="20"/>
                        <a:pt x="124" y="4"/>
                      </a:cubicBezTo>
                      <a:cubicBezTo>
                        <a:pt x="124" y="4"/>
                        <a:pt x="124" y="4"/>
                        <a:pt x="124" y="4"/>
                      </a:cubicBezTo>
                      <a:cubicBezTo>
                        <a:pt x="122" y="3"/>
                        <a:pt x="119" y="1"/>
                        <a:pt x="11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8" name="Freeform 26">
                  <a:extLst>
                    <a:ext uri="{FF2B5EF4-FFF2-40B4-BE49-F238E27FC236}">
                      <a16:creationId xmlns:a16="http://schemas.microsoft.com/office/drawing/2014/main" id="{20727C9F-B18D-46CB-99A8-131EB15800B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70189" y="1741488"/>
                  <a:ext cx="17463" cy="7938"/>
                </a:xfrm>
                <a:custGeom>
                  <a:avLst/>
                  <a:gdLst>
                    <a:gd name="T0" fmla="*/ 1 w 4"/>
                    <a:gd name="T1" fmla="*/ 0 h 2"/>
                    <a:gd name="T2" fmla="*/ 1 w 4"/>
                    <a:gd name="T3" fmla="*/ 0 h 2"/>
                    <a:gd name="T4" fmla="*/ 4 w 4"/>
                    <a:gd name="T5" fmla="*/ 2 h 2"/>
                    <a:gd name="T6" fmla="*/ 1 w 4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" h="2">
                      <a:moveTo>
                        <a:pt x="1" y="0"/>
                      </a:moveTo>
                      <a:cubicBezTo>
                        <a:pt x="1" y="0"/>
                        <a:pt x="0" y="0"/>
                        <a:pt x="1" y="0"/>
                      </a:cubicBezTo>
                      <a:cubicBezTo>
                        <a:pt x="2" y="1"/>
                        <a:pt x="3" y="1"/>
                        <a:pt x="4" y="2"/>
                      </a:cubicBezTo>
                      <a:cubicBezTo>
                        <a:pt x="3" y="1"/>
                        <a:pt x="2" y="1"/>
                        <a:pt x="1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89" name="Freeform 27">
                  <a:extLst>
                    <a:ext uri="{FF2B5EF4-FFF2-40B4-BE49-F238E27FC236}">
                      <a16:creationId xmlns:a16="http://schemas.microsoft.com/office/drawing/2014/main" id="{482EA5D9-F222-4FAA-A9FF-9923042AAB1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53815" y="622299"/>
                  <a:ext cx="859385" cy="1233489"/>
                </a:xfrm>
                <a:custGeom>
                  <a:avLst/>
                  <a:gdLst>
                    <a:gd name="T0" fmla="*/ 126 w 361"/>
                    <a:gd name="T1" fmla="*/ 89 h 290"/>
                    <a:gd name="T2" fmla="*/ 137 w 361"/>
                    <a:gd name="T3" fmla="*/ 45 h 290"/>
                    <a:gd name="T4" fmla="*/ 217 w 361"/>
                    <a:gd name="T5" fmla="*/ 38 h 290"/>
                    <a:gd name="T6" fmla="*/ 237 w 361"/>
                    <a:gd name="T7" fmla="*/ 74 h 290"/>
                    <a:gd name="T8" fmla="*/ 243 w 361"/>
                    <a:gd name="T9" fmla="*/ 73 h 290"/>
                    <a:gd name="T10" fmla="*/ 261 w 361"/>
                    <a:gd name="T11" fmla="*/ 59 h 290"/>
                    <a:gd name="T12" fmla="*/ 332 w 361"/>
                    <a:gd name="T13" fmla="*/ 87 h 290"/>
                    <a:gd name="T14" fmla="*/ 315 w 361"/>
                    <a:gd name="T15" fmla="*/ 143 h 290"/>
                    <a:gd name="T16" fmla="*/ 315 w 361"/>
                    <a:gd name="T17" fmla="*/ 144 h 290"/>
                    <a:gd name="T18" fmla="*/ 350 w 361"/>
                    <a:gd name="T19" fmla="*/ 171 h 290"/>
                    <a:gd name="T20" fmla="*/ 345 w 361"/>
                    <a:gd name="T21" fmla="*/ 214 h 290"/>
                    <a:gd name="T22" fmla="*/ 280 w 361"/>
                    <a:gd name="T23" fmla="*/ 224 h 290"/>
                    <a:gd name="T24" fmla="*/ 275 w 361"/>
                    <a:gd name="T25" fmla="*/ 226 h 290"/>
                    <a:gd name="T26" fmla="*/ 230 w 361"/>
                    <a:gd name="T27" fmla="*/ 284 h 290"/>
                    <a:gd name="T28" fmla="*/ 175 w 361"/>
                    <a:gd name="T29" fmla="*/ 244 h 290"/>
                    <a:gd name="T30" fmla="*/ 171 w 361"/>
                    <a:gd name="T31" fmla="*/ 243 h 290"/>
                    <a:gd name="T32" fmla="*/ 164 w 361"/>
                    <a:gd name="T33" fmla="*/ 251 h 290"/>
                    <a:gd name="T34" fmla="*/ 104 w 361"/>
                    <a:gd name="T35" fmla="*/ 275 h 290"/>
                    <a:gd name="T36" fmla="*/ 58 w 361"/>
                    <a:gd name="T37" fmla="*/ 235 h 290"/>
                    <a:gd name="T38" fmla="*/ 71 w 361"/>
                    <a:gd name="T39" fmla="*/ 195 h 290"/>
                    <a:gd name="T40" fmla="*/ 73 w 361"/>
                    <a:gd name="T41" fmla="*/ 193 h 290"/>
                    <a:gd name="T42" fmla="*/ 33 w 361"/>
                    <a:gd name="T43" fmla="*/ 147 h 290"/>
                    <a:gd name="T44" fmla="*/ 121 w 361"/>
                    <a:gd name="T45" fmla="*/ 91 h 290"/>
                    <a:gd name="T46" fmla="*/ 126 w 361"/>
                    <a:gd name="T47" fmla="*/ 89 h 290"/>
                    <a:gd name="T48" fmla="*/ 36 w 361"/>
                    <a:gd name="T49" fmla="*/ 171 h 290"/>
                    <a:gd name="T50" fmla="*/ 62 w 361"/>
                    <a:gd name="T51" fmla="*/ 192 h 290"/>
                    <a:gd name="T52" fmla="*/ 68 w 361"/>
                    <a:gd name="T53" fmla="*/ 194 h 290"/>
                    <a:gd name="T54" fmla="*/ 65 w 361"/>
                    <a:gd name="T55" fmla="*/ 196 h 290"/>
                    <a:gd name="T56" fmla="*/ 73 w 361"/>
                    <a:gd name="T57" fmla="*/ 266 h 290"/>
                    <a:gd name="T58" fmla="*/ 151 w 361"/>
                    <a:gd name="T59" fmla="*/ 267 h 290"/>
                    <a:gd name="T60" fmla="*/ 172 w 361"/>
                    <a:gd name="T61" fmla="*/ 246 h 290"/>
                    <a:gd name="T62" fmla="*/ 169 w 361"/>
                    <a:gd name="T63" fmla="*/ 248 h 290"/>
                    <a:gd name="T64" fmla="*/ 173 w 361"/>
                    <a:gd name="T65" fmla="*/ 262 h 290"/>
                    <a:gd name="T66" fmla="*/ 241 w 361"/>
                    <a:gd name="T67" fmla="*/ 285 h 290"/>
                    <a:gd name="T68" fmla="*/ 281 w 361"/>
                    <a:gd name="T69" fmla="*/ 236 h 290"/>
                    <a:gd name="T70" fmla="*/ 281 w 361"/>
                    <a:gd name="T71" fmla="*/ 224 h 290"/>
                    <a:gd name="T72" fmla="*/ 275 w 361"/>
                    <a:gd name="T73" fmla="*/ 226 h 290"/>
                    <a:gd name="T74" fmla="*/ 353 w 361"/>
                    <a:gd name="T75" fmla="*/ 208 h 290"/>
                    <a:gd name="T76" fmla="*/ 347 w 361"/>
                    <a:gd name="T77" fmla="*/ 157 h 290"/>
                    <a:gd name="T78" fmla="*/ 331 w 361"/>
                    <a:gd name="T79" fmla="*/ 145 h 290"/>
                    <a:gd name="T80" fmla="*/ 324 w 361"/>
                    <a:gd name="T81" fmla="*/ 140 h 290"/>
                    <a:gd name="T82" fmla="*/ 306 w 361"/>
                    <a:gd name="T83" fmla="*/ 54 h 290"/>
                    <a:gd name="T84" fmla="*/ 238 w 361"/>
                    <a:gd name="T85" fmla="*/ 73 h 290"/>
                    <a:gd name="T86" fmla="*/ 243 w 361"/>
                    <a:gd name="T87" fmla="*/ 72 h 290"/>
                    <a:gd name="T88" fmla="*/ 120 w 361"/>
                    <a:gd name="T89" fmla="*/ 91 h 290"/>
                    <a:gd name="T90" fmla="*/ 126 w 361"/>
                    <a:gd name="T91" fmla="*/ 89 h 2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361" h="290">
                      <a:moveTo>
                        <a:pt x="126" y="89"/>
                      </a:moveTo>
                      <a:cubicBezTo>
                        <a:pt x="123" y="74"/>
                        <a:pt x="126" y="57"/>
                        <a:pt x="137" y="45"/>
                      </a:cubicBezTo>
                      <a:cubicBezTo>
                        <a:pt x="155" y="24"/>
                        <a:pt x="195" y="25"/>
                        <a:pt x="217" y="38"/>
                      </a:cubicBezTo>
                      <a:cubicBezTo>
                        <a:pt x="230" y="46"/>
                        <a:pt x="236" y="60"/>
                        <a:pt x="237" y="74"/>
                      </a:cubicBezTo>
                      <a:cubicBezTo>
                        <a:pt x="238" y="75"/>
                        <a:pt x="242" y="73"/>
                        <a:pt x="243" y="73"/>
                      </a:cubicBezTo>
                      <a:cubicBezTo>
                        <a:pt x="248" y="67"/>
                        <a:pt x="255" y="63"/>
                        <a:pt x="261" y="59"/>
                      </a:cubicBezTo>
                      <a:cubicBezTo>
                        <a:pt x="290" y="42"/>
                        <a:pt x="317" y="63"/>
                        <a:pt x="332" y="87"/>
                      </a:cubicBezTo>
                      <a:cubicBezTo>
                        <a:pt x="345" y="109"/>
                        <a:pt x="331" y="128"/>
                        <a:pt x="315" y="143"/>
                      </a:cubicBezTo>
                      <a:cubicBezTo>
                        <a:pt x="314" y="143"/>
                        <a:pt x="315" y="144"/>
                        <a:pt x="315" y="144"/>
                      </a:cubicBezTo>
                      <a:cubicBezTo>
                        <a:pt x="330" y="148"/>
                        <a:pt x="344" y="157"/>
                        <a:pt x="350" y="171"/>
                      </a:cubicBezTo>
                      <a:cubicBezTo>
                        <a:pt x="356" y="184"/>
                        <a:pt x="350" y="201"/>
                        <a:pt x="345" y="214"/>
                      </a:cubicBezTo>
                      <a:cubicBezTo>
                        <a:pt x="332" y="242"/>
                        <a:pt x="302" y="240"/>
                        <a:pt x="280" y="224"/>
                      </a:cubicBezTo>
                      <a:cubicBezTo>
                        <a:pt x="279" y="223"/>
                        <a:pt x="274" y="224"/>
                        <a:pt x="275" y="226"/>
                      </a:cubicBezTo>
                      <a:cubicBezTo>
                        <a:pt x="281" y="256"/>
                        <a:pt x="260" y="279"/>
                        <a:pt x="230" y="284"/>
                      </a:cubicBezTo>
                      <a:cubicBezTo>
                        <a:pt x="196" y="290"/>
                        <a:pt x="183" y="271"/>
                        <a:pt x="175" y="244"/>
                      </a:cubicBezTo>
                      <a:cubicBezTo>
                        <a:pt x="174" y="243"/>
                        <a:pt x="172" y="243"/>
                        <a:pt x="171" y="243"/>
                      </a:cubicBezTo>
                      <a:cubicBezTo>
                        <a:pt x="168" y="244"/>
                        <a:pt x="166" y="248"/>
                        <a:pt x="164" y="251"/>
                      </a:cubicBezTo>
                      <a:cubicBezTo>
                        <a:pt x="149" y="269"/>
                        <a:pt x="128" y="280"/>
                        <a:pt x="104" y="275"/>
                      </a:cubicBezTo>
                      <a:cubicBezTo>
                        <a:pt x="83" y="271"/>
                        <a:pt x="62" y="256"/>
                        <a:pt x="58" y="235"/>
                      </a:cubicBezTo>
                      <a:cubicBezTo>
                        <a:pt x="56" y="226"/>
                        <a:pt x="60" y="198"/>
                        <a:pt x="71" y="195"/>
                      </a:cubicBezTo>
                      <a:cubicBezTo>
                        <a:pt x="72" y="195"/>
                        <a:pt x="75" y="194"/>
                        <a:pt x="73" y="193"/>
                      </a:cubicBezTo>
                      <a:cubicBezTo>
                        <a:pt x="53" y="185"/>
                        <a:pt x="37" y="168"/>
                        <a:pt x="33" y="147"/>
                      </a:cubicBezTo>
                      <a:cubicBezTo>
                        <a:pt x="24" y="101"/>
                        <a:pt x="83" y="60"/>
                        <a:pt x="121" y="91"/>
                      </a:cubicBezTo>
                      <a:cubicBezTo>
                        <a:pt x="122" y="92"/>
                        <a:pt x="127" y="90"/>
                        <a:pt x="126" y="89"/>
                      </a:cubicBezTo>
                      <a:cubicBezTo>
                        <a:pt x="77" y="48"/>
                        <a:pt x="0" y="116"/>
                        <a:pt x="36" y="171"/>
                      </a:cubicBezTo>
                      <a:cubicBezTo>
                        <a:pt x="42" y="180"/>
                        <a:pt x="52" y="187"/>
                        <a:pt x="62" y="192"/>
                      </a:cubicBezTo>
                      <a:cubicBezTo>
                        <a:pt x="65" y="194"/>
                        <a:pt x="67" y="194"/>
                        <a:pt x="68" y="194"/>
                      </a:cubicBezTo>
                      <a:cubicBezTo>
                        <a:pt x="69" y="194"/>
                        <a:pt x="68" y="193"/>
                        <a:pt x="65" y="196"/>
                      </a:cubicBezTo>
                      <a:cubicBezTo>
                        <a:pt x="43" y="217"/>
                        <a:pt x="50" y="249"/>
                        <a:pt x="73" y="266"/>
                      </a:cubicBezTo>
                      <a:cubicBezTo>
                        <a:pt x="97" y="283"/>
                        <a:pt x="127" y="283"/>
                        <a:pt x="151" y="267"/>
                      </a:cubicBezTo>
                      <a:cubicBezTo>
                        <a:pt x="160" y="262"/>
                        <a:pt x="166" y="254"/>
                        <a:pt x="172" y="246"/>
                      </a:cubicBezTo>
                      <a:cubicBezTo>
                        <a:pt x="175" y="243"/>
                        <a:pt x="169" y="244"/>
                        <a:pt x="169" y="248"/>
                      </a:cubicBezTo>
                      <a:cubicBezTo>
                        <a:pt x="170" y="253"/>
                        <a:pt x="172" y="258"/>
                        <a:pt x="173" y="262"/>
                      </a:cubicBezTo>
                      <a:cubicBezTo>
                        <a:pt x="184" y="290"/>
                        <a:pt x="216" y="290"/>
                        <a:pt x="241" y="285"/>
                      </a:cubicBezTo>
                      <a:cubicBezTo>
                        <a:pt x="265" y="279"/>
                        <a:pt x="280" y="260"/>
                        <a:pt x="281" y="236"/>
                      </a:cubicBezTo>
                      <a:cubicBezTo>
                        <a:pt x="281" y="232"/>
                        <a:pt x="281" y="228"/>
                        <a:pt x="281" y="224"/>
                      </a:cubicBezTo>
                      <a:cubicBezTo>
                        <a:pt x="279" y="225"/>
                        <a:pt x="277" y="226"/>
                        <a:pt x="275" y="226"/>
                      </a:cubicBezTo>
                      <a:cubicBezTo>
                        <a:pt x="304" y="247"/>
                        <a:pt x="337" y="242"/>
                        <a:pt x="353" y="208"/>
                      </a:cubicBezTo>
                      <a:cubicBezTo>
                        <a:pt x="361" y="191"/>
                        <a:pt x="361" y="171"/>
                        <a:pt x="347" y="157"/>
                      </a:cubicBezTo>
                      <a:cubicBezTo>
                        <a:pt x="343" y="152"/>
                        <a:pt x="337" y="148"/>
                        <a:pt x="331" y="145"/>
                      </a:cubicBezTo>
                      <a:cubicBezTo>
                        <a:pt x="325" y="143"/>
                        <a:pt x="318" y="144"/>
                        <a:pt x="324" y="140"/>
                      </a:cubicBezTo>
                      <a:cubicBezTo>
                        <a:pt x="356" y="112"/>
                        <a:pt x="341" y="73"/>
                        <a:pt x="306" y="54"/>
                      </a:cubicBezTo>
                      <a:cubicBezTo>
                        <a:pt x="283" y="42"/>
                        <a:pt x="254" y="56"/>
                        <a:pt x="238" y="73"/>
                      </a:cubicBezTo>
                      <a:cubicBezTo>
                        <a:pt x="239" y="73"/>
                        <a:pt x="241" y="72"/>
                        <a:pt x="243" y="72"/>
                      </a:cubicBezTo>
                      <a:cubicBezTo>
                        <a:pt x="235" y="0"/>
                        <a:pt x="104" y="17"/>
                        <a:pt x="120" y="91"/>
                      </a:cubicBezTo>
                      <a:cubicBezTo>
                        <a:pt x="121" y="92"/>
                        <a:pt x="127" y="91"/>
                        <a:pt x="126" y="89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0" name="Freeform 28">
                  <a:extLst>
                    <a:ext uri="{FF2B5EF4-FFF2-40B4-BE49-F238E27FC236}">
                      <a16:creationId xmlns:a16="http://schemas.microsoft.com/office/drawing/2014/main" id="{923520AD-2837-49E0-8229-3EA051A06CC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004888"/>
                  <a:ext cx="1008063" cy="655638"/>
                </a:xfrm>
                <a:custGeom>
                  <a:avLst/>
                  <a:gdLst>
                    <a:gd name="T0" fmla="*/ 105 w 238"/>
                    <a:gd name="T1" fmla="*/ 3 h 154"/>
                    <a:gd name="T2" fmla="*/ 6 w 238"/>
                    <a:gd name="T3" fmla="*/ 74 h 154"/>
                    <a:gd name="T4" fmla="*/ 123 w 238"/>
                    <a:gd name="T5" fmla="*/ 149 h 154"/>
                    <a:gd name="T6" fmla="*/ 222 w 238"/>
                    <a:gd name="T7" fmla="*/ 100 h 154"/>
                    <a:gd name="T8" fmla="*/ 177 w 238"/>
                    <a:gd name="T9" fmla="*/ 9 h 154"/>
                    <a:gd name="T10" fmla="*/ 105 w 238"/>
                    <a:gd name="T11" fmla="*/ 3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38" h="154">
                      <a:moveTo>
                        <a:pt x="105" y="3"/>
                      </a:moveTo>
                      <a:cubicBezTo>
                        <a:pt x="68" y="7"/>
                        <a:pt x="11" y="26"/>
                        <a:pt x="6" y="74"/>
                      </a:cubicBezTo>
                      <a:cubicBezTo>
                        <a:pt x="0" y="139"/>
                        <a:pt x="79" y="154"/>
                        <a:pt x="123" y="149"/>
                      </a:cubicBezTo>
                      <a:cubicBezTo>
                        <a:pt x="159" y="144"/>
                        <a:pt x="206" y="141"/>
                        <a:pt x="222" y="100"/>
                      </a:cubicBezTo>
                      <a:cubicBezTo>
                        <a:pt x="238" y="61"/>
                        <a:pt x="211" y="20"/>
                        <a:pt x="177" y="9"/>
                      </a:cubicBezTo>
                      <a:cubicBezTo>
                        <a:pt x="155" y="1"/>
                        <a:pt x="128" y="0"/>
                        <a:pt x="105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1" name="Freeform 29">
                  <a:extLst>
                    <a:ext uri="{FF2B5EF4-FFF2-40B4-BE49-F238E27FC236}">
                      <a16:creationId xmlns:a16="http://schemas.microsoft.com/office/drawing/2014/main" id="{53775C90-D891-48F8-88ED-2270CE065A8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05114" y="958850"/>
                  <a:ext cx="1017588" cy="668338"/>
                </a:xfrm>
                <a:custGeom>
                  <a:avLst/>
                  <a:gdLst>
                    <a:gd name="T0" fmla="*/ 108 w 240"/>
                    <a:gd name="T1" fmla="*/ 4 h 157"/>
                    <a:gd name="T2" fmla="*/ 5 w 240"/>
                    <a:gd name="T3" fmla="*/ 82 h 157"/>
                    <a:gd name="T4" fmla="*/ 106 w 240"/>
                    <a:gd name="T5" fmla="*/ 156 h 157"/>
                    <a:gd name="T6" fmla="*/ 228 w 240"/>
                    <a:gd name="T7" fmla="*/ 102 h 157"/>
                    <a:gd name="T8" fmla="*/ 205 w 240"/>
                    <a:gd name="T9" fmla="*/ 23 h 157"/>
                    <a:gd name="T10" fmla="*/ 108 w 240"/>
                    <a:gd name="T11" fmla="*/ 4 h 157"/>
                    <a:gd name="T12" fmla="*/ 106 w 240"/>
                    <a:gd name="T13" fmla="*/ 6 h 157"/>
                    <a:gd name="T14" fmla="*/ 226 w 240"/>
                    <a:gd name="T15" fmla="*/ 81 h 157"/>
                    <a:gd name="T16" fmla="*/ 102 w 240"/>
                    <a:gd name="T17" fmla="*/ 153 h 157"/>
                    <a:gd name="T18" fmla="*/ 12 w 240"/>
                    <a:gd name="T19" fmla="*/ 94 h 157"/>
                    <a:gd name="T20" fmla="*/ 107 w 240"/>
                    <a:gd name="T21" fmla="*/ 6 h 157"/>
                    <a:gd name="T22" fmla="*/ 108 w 240"/>
                    <a:gd name="T23" fmla="*/ 4 h 1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240" h="157">
                      <a:moveTo>
                        <a:pt x="108" y="4"/>
                      </a:moveTo>
                      <a:cubicBezTo>
                        <a:pt x="63" y="10"/>
                        <a:pt x="9" y="31"/>
                        <a:pt x="5" y="82"/>
                      </a:cubicBezTo>
                      <a:cubicBezTo>
                        <a:pt x="2" y="135"/>
                        <a:pt x="64" y="155"/>
                        <a:pt x="106" y="156"/>
                      </a:cubicBezTo>
                      <a:cubicBezTo>
                        <a:pt x="150" y="157"/>
                        <a:pt x="208" y="146"/>
                        <a:pt x="228" y="102"/>
                      </a:cubicBezTo>
                      <a:cubicBezTo>
                        <a:pt x="240" y="74"/>
                        <a:pt x="226" y="42"/>
                        <a:pt x="205" y="23"/>
                      </a:cubicBezTo>
                      <a:cubicBezTo>
                        <a:pt x="180" y="0"/>
                        <a:pt x="140" y="1"/>
                        <a:pt x="108" y="4"/>
                      </a:cubicBezTo>
                      <a:cubicBezTo>
                        <a:pt x="107" y="4"/>
                        <a:pt x="102" y="7"/>
                        <a:pt x="106" y="6"/>
                      </a:cubicBezTo>
                      <a:cubicBezTo>
                        <a:pt x="159" y="1"/>
                        <a:pt x="225" y="16"/>
                        <a:pt x="226" y="81"/>
                      </a:cubicBezTo>
                      <a:cubicBezTo>
                        <a:pt x="228" y="142"/>
                        <a:pt x="148" y="156"/>
                        <a:pt x="102" y="153"/>
                      </a:cubicBezTo>
                      <a:cubicBezTo>
                        <a:pt x="64" y="151"/>
                        <a:pt x="21" y="134"/>
                        <a:pt x="12" y="94"/>
                      </a:cubicBezTo>
                      <a:cubicBezTo>
                        <a:pt x="0" y="39"/>
                        <a:pt x="63" y="12"/>
                        <a:pt x="107" y="6"/>
                      </a:cubicBezTo>
                      <a:cubicBezTo>
                        <a:pt x="109" y="6"/>
                        <a:pt x="112" y="3"/>
                        <a:pt x="108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2" name="Freeform 30">
                  <a:extLst>
                    <a:ext uri="{FF2B5EF4-FFF2-40B4-BE49-F238E27FC236}">
                      <a16:creationId xmlns:a16="http://schemas.microsoft.com/office/drawing/2014/main" id="{B01874F8-9FAC-4B6C-ACF0-C299EC79888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06714" y="1052513"/>
                  <a:ext cx="771525" cy="136525"/>
                </a:xfrm>
                <a:custGeom>
                  <a:avLst/>
                  <a:gdLst>
                    <a:gd name="T0" fmla="*/ 3 w 182"/>
                    <a:gd name="T1" fmla="*/ 17 h 32"/>
                    <a:gd name="T2" fmla="*/ 179 w 182"/>
                    <a:gd name="T3" fmla="*/ 2 h 32"/>
                    <a:gd name="T4" fmla="*/ 175 w 182"/>
                    <a:gd name="T5" fmla="*/ 1 h 32"/>
                    <a:gd name="T6" fmla="*/ 7 w 182"/>
                    <a:gd name="T7" fmla="*/ 14 h 32"/>
                    <a:gd name="T8" fmla="*/ 3 w 182"/>
                    <a:gd name="T9" fmla="*/ 17 h 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2" h="32">
                      <a:moveTo>
                        <a:pt x="3" y="17"/>
                      </a:moveTo>
                      <a:cubicBezTo>
                        <a:pt x="60" y="32"/>
                        <a:pt x="126" y="28"/>
                        <a:pt x="179" y="2"/>
                      </a:cubicBezTo>
                      <a:cubicBezTo>
                        <a:pt x="182" y="1"/>
                        <a:pt x="177" y="0"/>
                        <a:pt x="175" y="1"/>
                      </a:cubicBezTo>
                      <a:cubicBezTo>
                        <a:pt x="125" y="26"/>
                        <a:pt x="61" y="28"/>
                        <a:pt x="7" y="14"/>
                      </a:cubicBezTo>
                      <a:cubicBezTo>
                        <a:pt x="5" y="13"/>
                        <a:pt x="0" y="16"/>
                        <a:pt x="3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3" name="Freeform 31">
                  <a:extLst>
                    <a:ext uri="{FF2B5EF4-FFF2-40B4-BE49-F238E27FC236}">
                      <a16:creationId xmlns:a16="http://schemas.microsoft.com/office/drawing/2014/main" id="{7166E8CC-802A-46A6-8410-783DA53E890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38451" y="1163638"/>
                  <a:ext cx="928688" cy="215900"/>
                </a:xfrm>
                <a:custGeom>
                  <a:avLst/>
                  <a:gdLst>
                    <a:gd name="T0" fmla="*/ 0 w 219"/>
                    <a:gd name="T1" fmla="*/ 26 h 51"/>
                    <a:gd name="T2" fmla="*/ 216 w 219"/>
                    <a:gd name="T3" fmla="*/ 1 h 51"/>
                    <a:gd name="T4" fmla="*/ 212 w 219"/>
                    <a:gd name="T5" fmla="*/ 1 h 51"/>
                    <a:gd name="T6" fmla="*/ 6 w 219"/>
                    <a:gd name="T7" fmla="*/ 24 h 51"/>
                    <a:gd name="T8" fmla="*/ 0 w 219"/>
                    <a:gd name="T9" fmla="*/ 26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1">
                      <a:moveTo>
                        <a:pt x="0" y="26"/>
                      </a:moveTo>
                      <a:cubicBezTo>
                        <a:pt x="70" y="51"/>
                        <a:pt x="155" y="44"/>
                        <a:pt x="216" y="1"/>
                      </a:cubicBezTo>
                      <a:cubicBezTo>
                        <a:pt x="219" y="0"/>
                        <a:pt x="213" y="0"/>
                        <a:pt x="212" y="1"/>
                      </a:cubicBezTo>
                      <a:cubicBezTo>
                        <a:pt x="153" y="42"/>
                        <a:pt x="72" y="48"/>
                        <a:pt x="6" y="24"/>
                      </a:cubicBezTo>
                      <a:cubicBezTo>
                        <a:pt x="4" y="23"/>
                        <a:pt x="0" y="26"/>
                        <a:pt x="0" y="2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4" name="Freeform 32">
                  <a:extLst>
                    <a:ext uri="{FF2B5EF4-FFF2-40B4-BE49-F238E27FC236}">
                      <a16:creationId xmlns:a16="http://schemas.microsoft.com/office/drawing/2014/main" id="{236D9958-6581-4C54-904D-EA3CF033C95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1316038"/>
                  <a:ext cx="928688" cy="233363"/>
                </a:xfrm>
                <a:custGeom>
                  <a:avLst/>
                  <a:gdLst>
                    <a:gd name="T0" fmla="*/ 4 w 219"/>
                    <a:gd name="T1" fmla="*/ 34 h 55"/>
                    <a:gd name="T2" fmla="*/ 216 w 219"/>
                    <a:gd name="T3" fmla="*/ 5 h 55"/>
                    <a:gd name="T4" fmla="*/ 212 w 219"/>
                    <a:gd name="T5" fmla="*/ 2 h 55"/>
                    <a:gd name="T6" fmla="*/ 7 w 219"/>
                    <a:gd name="T7" fmla="*/ 30 h 55"/>
                    <a:gd name="T8" fmla="*/ 4 w 219"/>
                    <a:gd name="T9" fmla="*/ 34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5">
                      <a:moveTo>
                        <a:pt x="4" y="34"/>
                      </a:moveTo>
                      <a:cubicBezTo>
                        <a:pt x="74" y="55"/>
                        <a:pt x="156" y="45"/>
                        <a:pt x="216" y="5"/>
                      </a:cubicBezTo>
                      <a:cubicBezTo>
                        <a:pt x="219" y="2"/>
                        <a:pt x="215" y="0"/>
                        <a:pt x="212" y="2"/>
                      </a:cubicBezTo>
                      <a:cubicBezTo>
                        <a:pt x="154" y="41"/>
                        <a:pt x="74" y="50"/>
                        <a:pt x="7" y="30"/>
                      </a:cubicBezTo>
                      <a:cubicBezTo>
                        <a:pt x="5" y="29"/>
                        <a:pt x="0" y="33"/>
                        <a:pt x="4" y="3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5" name="Freeform 33">
                  <a:extLst>
                    <a:ext uri="{FF2B5EF4-FFF2-40B4-BE49-F238E27FC236}">
                      <a16:creationId xmlns:a16="http://schemas.microsoft.com/office/drawing/2014/main" id="{EE4F21B9-AC99-4DA4-B7F9-218F1002A77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7989" y="1019175"/>
                  <a:ext cx="230188" cy="595313"/>
                </a:xfrm>
                <a:custGeom>
                  <a:avLst/>
                  <a:gdLst>
                    <a:gd name="T0" fmla="*/ 27 w 54"/>
                    <a:gd name="T1" fmla="*/ 3 h 140"/>
                    <a:gd name="T2" fmla="*/ 47 w 54"/>
                    <a:gd name="T3" fmla="*/ 139 h 140"/>
                    <a:gd name="T4" fmla="*/ 51 w 54"/>
                    <a:gd name="T5" fmla="*/ 135 h 140"/>
                    <a:gd name="T6" fmla="*/ 32 w 54"/>
                    <a:gd name="T7" fmla="*/ 3 h 140"/>
                    <a:gd name="T8" fmla="*/ 27 w 54"/>
                    <a:gd name="T9" fmla="*/ 3 h 1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4" h="140">
                      <a:moveTo>
                        <a:pt x="27" y="3"/>
                      </a:moveTo>
                      <a:cubicBezTo>
                        <a:pt x="0" y="48"/>
                        <a:pt x="2" y="106"/>
                        <a:pt x="47" y="139"/>
                      </a:cubicBezTo>
                      <a:cubicBezTo>
                        <a:pt x="49" y="140"/>
                        <a:pt x="54" y="137"/>
                        <a:pt x="51" y="135"/>
                      </a:cubicBezTo>
                      <a:cubicBezTo>
                        <a:pt x="8" y="103"/>
                        <a:pt x="6" y="47"/>
                        <a:pt x="32" y="3"/>
                      </a:cubicBezTo>
                      <a:cubicBezTo>
                        <a:pt x="34" y="0"/>
                        <a:pt x="28" y="1"/>
                        <a:pt x="27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6" name="Freeform 34">
                  <a:extLst>
                    <a:ext uri="{FF2B5EF4-FFF2-40B4-BE49-F238E27FC236}">
                      <a16:creationId xmlns:a16="http://schemas.microsoft.com/office/drawing/2014/main" id="{981C8D36-14A0-446D-A739-34BD751D81A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81351" y="971550"/>
                  <a:ext cx="179388" cy="655638"/>
                </a:xfrm>
                <a:custGeom>
                  <a:avLst/>
                  <a:gdLst>
                    <a:gd name="T0" fmla="*/ 10 w 42"/>
                    <a:gd name="T1" fmla="*/ 4 h 154"/>
                    <a:gd name="T2" fmla="*/ 35 w 42"/>
                    <a:gd name="T3" fmla="*/ 152 h 154"/>
                    <a:gd name="T4" fmla="*/ 40 w 42"/>
                    <a:gd name="T5" fmla="*/ 149 h 154"/>
                    <a:gd name="T6" fmla="*/ 16 w 42"/>
                    <a:gd name="T7" fmla="*/ 3 h 154"/>
                    <a:gd name="T8" fmla="*/ 10 w 42"/>
                    <a:gd name="T9" fmla="*/ 4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154">
                      <a:moveTo>
                        <a:pt x="10" y="4"/>
                      </a:moveTo>
                      <a:cubicBezTo>
                        <a:pt x="0" y="52"/>
                        <a:pt x="0" y="114"/>
                        <a:pt x="35" y="152"/>
                      </a:cubicBezTo>
                      <a:cubicBezTo>
                        <a:pt x="36" y="154"/>
                        <a:pt x="42" y="152"/>
                        <a:pt x="40" y="149"/>
                      </a:cubicBezTo>
                      <a:cubicBezTo>
                        <a:pt x="6" y="112"/>
                        <a:pt x="6" y="50"/>
                        <a:pt x="16" y="3"/>
                      </a:cubicBezTo>
                      <a:cubicBezTo>
                        <a:pt x="16" y="0"/>
                        <a:pt x="10" y="1"/>
                        <a:pt x="10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7" name="Freeform 35">
                  <a:extLst>
                    <a:ext uri="{FF2B5EF4-FFF2-40B4-BE49-F238E27FC236}">
                      <a16:creationId xmlns:a16="http://schemas.microsoft.com/office/drawing/2014/main" id="{C00B005A-A9F8-4AA9-877F-ADB7A90426C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373439" y="971550"/>
                  <a:ext cx="142875" cy="620713"/>
                </a:xfrm>
                <a:custGeom>
                  <a:avLst/>
                  <a:gdLst>
                    <a:gd name="T0" fmla="*/ 9 w 34"/>
                    <a:gd name="T1" fmla="*/ 3 h 146"/>
                    <a:gd name="T2" fmla="*/ 28 w 34"/>
                    <a:gd name="T3" fmla="*/ 145 h 146"/>
                    <a:gd name="T4" fmla="*/ 34 w 34"/>
                    <a:gd name="T5" fmla="*/ 143 h 146"/>
                    <a:gd name="T6" fmla="*/ 14 w 34"/>
                    <a:gd name="T7" fmla="*/ 2 h 146"/>
                    <a:gd name="T8" fmla="*/ 9 w 34"/>
                    <a:gd name="T9" fmla="*/ 3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46">
                      <a:moveTo>
                        <a:pt x="9" y="3"/>
                      </a:moveTo>
                      <a:cubicBezTo>
                        <a:pt x="0" y="50"/>
                        <a:pt x="7" y="102"/>
                        <a:pt x="28" y="145"/>
                      </a:cubicBezTo>
                      <a:cubicBezTo>
                        <a:pt x="29" y="146"/>
                        <a:pt x="34" y="145"/>
                        <a:pt x="34" y="143"/>
                      </a:cubicBezTo>
                      <a:cubicBezTo>
                        <a:pt x="13" y="101"/>
                        <a:pt x="6" y="49"/>
                        <a:pt x="14" y="2"/>
                      </a:cubicBezTo>
                      <a:cubicBezTo>
                        <a:pt x="15" y="0"/>
                        <a:pt x="9" y="1"/>
                        <a:pt x="9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8" name="Freeform 36">
                  <a:extLst>
                    <a:ext uri="{FF2B5EF4-FFF2-40B4-BE49-F238E27FC236}">
                      <a16:creationId xmlns:a16="http://schemas.microsoft.com/office/drawing/2014/main" id="{E6C65676-B5D1-4B02-A685-5E86DD59174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546476" y="992188"/>
                  <a:ext cx="157163" cy="519113"/>
                </a:xfrm>
                <a:custGeom>
                  <a:avLst/>
                  <a:gdLst>
                    <a:gd name="T0" fmla="*/ 0 w 37"/>
                    <a:gd name="T1" fmla="*/ 3 h 122"/>
                    <a:gd name="T2" fmla="*/ 29 w 37"/>
                    <a:gd name="T3" fmla="*/ 120 h 122"/>
                    <a:gd name="T4" fmla="*/ 35 w 37"/>
                    <a:gd name="T5" fmla="*/ 117 h 122"/>
                    <a:gd name="T6" fmla="*/ 6 w 37"/>
                    <a:gd name="T7" fmla="*/ 3 h 122"/>
                    <a:gd name="T8" fmla="*/ 0 w 37"/>
                    <a:gd name="T9" fmla="*/ 3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7" h="122">
                      <a:moveTo>
                        <a:pt x="0" y="3"/>
                      </a:moveTo>
                      <a:cubicBezTo>
                        <a:pt x="1" y="40"/>
                        <a:pt x="3" y="92"/>
                        <a:pt x="29" y="120"/>
                      </a:cubicBezTo>
                      <a:cubicBezTo>
                        <a:pt x="31" y="122"/>
                        <a:pt x="37" y="119"/>
                        <a:pt x="35" y="117"/>
                      </a:cubicBezTo>
                      <a:cubicBezTo>
                        <a:pt x="9" y="90"/>
                        <a:pt x="7" y="38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99" name="Freeform 37">
                  <a:extLst>
                    <a:ext uri="{FF2B5EF4-FFF2-40B4-BE49-F238E27FC236}">
                      <a16:creationId xmlns:a16="http://schemas.microsoft.com/office/drawing/2014/main" id="{A1D794AA-D573-41C3-B30E-63E3141E755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1314174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E0A8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0" name="Freeform 38">
                  <a:extLst>
                    <a:ext uri="{FF2B5EF4-FFF2-40B4-BE49-F238E27FC236}">
                      <a16:creationId xmlns:a16="http://schemas.microsoft.com/office/drawing/2014/main" id="{04BDE54C-B664-4F37-93B0-004D1B72F03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565150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1" name="Freeform 39">
                  <a:extLst>
                    <a:ext uri="{FF2B5EF4-FFF2-40B4-BE49-F238E27FC236}">
                      <a16:creationId xmlns:a16="http://schemas.microsoft.com/office/drawing/2014/main" id="{77EF614E-1062-45A3-A589-12B72E0EB33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4814" y="2303463"/>
                  <a:ext cx="885825" cy="565150"/>
                </a:xfrm>
                <a:custGeom>
                  <a:avLst/>
                  <a:gdLst>
                    <a:gd name="T0" fmla="*/ 209 w 209"/>
                    <a:gd name="T1" fmla="*/ 0 h 133"/>
                    <a:gd name="T2" fmla="*/ 188 w 209"/>
                    <a:gd name="T3" fmla="*/ 1 h 133"/>
                    <a:gd name="T4" fmla="*/ 0 w 209"/>
                    <a:gd name="T5" fmla="*/ 114 h 133"/>
                    <a:gd name="T6" fmla="*/ 3 w 209"/>
                    <a:gd name="T7" fmla="*/ 133 h 133"/>
                    <a:gd name="T8" fmla="*/ 184 w 209"/>
                    <a:gd name="T9" fmla="*/ 133 h 133"/>
                    <a:gd name="T10" fmla="*/ 209 w 209"/>
                    <a:gd name="T11" fmla="*/ 0 h 1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09" h="133">
                      <a:moveTo>
                        <a:pt x="209" y="0"/>
                      </a:moveTo>
                      <a:cubicBezTo>
                        <a:pt x="188" y="1"/>
                        <a:pt x="188" y="1"/>
                        <a:pt x="188" y="1"/>
                      </a:cubicBezTo>
                      <a:cubicBezTo>
                        <a:pt x="132" y="47"/>
                        <a:pt x="68" y="93"/>
                        <a:pt x="0" y="114"/>
                      </a:cubicBezTo>
                      <a:cubicBezTo>
                        <a:pt x="3" y="133"/>
                        <a:pt x="3" y="133"/>
                        <a:pt x="3" y="133"/>
                      </a:cubicBezTo>
                      <a:cubicBezTo>
                        <a:pt x="184" y="133"/>
                        <a:pt x="184" y="133"/>
                        <a:pt x="184" y="133"/>
                      </a:cubicBezTo>
                      <a:cubicBezTo>
                        <a:pt x="209" y="0"/>
                        <a:pt x="209" y="0"/>
                        <a:pt x="209" y="0"/>
                      </a:cubicBezTo>
                    </a:path>
                  </a:pathLst>
                </a:custGeom>
                <a:solidFill>
                  <a:srgbClr val="D794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2" name="Freeform 40">
                  <a:extLst>
                    <a:ext uri="{FF2B5EF4-FFF2-40B4-BE49-F238E27FC236}">
                      <a16:creationId xmlns:a16="http://schemas.microsoft.com/office/drawing/2014/main" id="{6E4DDBB1-9689-47EB-AB16-505CAA4B4C3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95589" y="2268538"/>
                  <a:ext cx="996950" cy="582613"/>
                </a:xfrm>
                <a:custGeom>
                  <a:avLst/>
                  <a:gdLst>
                    <a:gd name="T0" fmla="*/ 0 w 235"/>
                    <a:gd name="T1" fmla="*/ 9 h 137"/>
                    <a:gd name="T2" fmla="*/ 23 w 235"/>
                    <a:gd name="T3" fmla="*/ 136 h 137"/>
                    <a:gd name="T4" fmla="*/ 25 w 235"/>
                    <a:gd name="T5" fmla="*/ 137 h 137"/>
                    <a:gd name="T6" fmla="*/ 206 w 235"/>
                    <a:gd name="T7" fmla="*/ 137 h 137"/>
                    <a:gd name="T8" fmla="*/ 210 w 235"/>
                    <a:gd name="T9" fmla="*/ 135 h 137"/>
                    <a:gd name="T10" fmla="*/ 235 w 235"/>
                    <a:gd name="T11" fmla="*/ 2 h 137"/>
                    <a:gd name="T12" fmla="*/ 229 w 235"/>
                    <a:gd name="T13" fmla="*/ 3 h 137"/>
                    <a:gd name="T14" fmla="*/ 207 w 235"/>
                    <a:gd name="T15" fmla="*/ 123 h 137"/>
                    <a:gd name="T16" fmla="*/ 205 w 235"/>
                    <a:gd name="T17" fmla="*/ 132 h 137"/>
                    <a:gd name="T18" fmla="*/ 208 w 235"/>
                    <a:gd name="T19" fmla="*/ 134 h 137"/>
                    <a:gd name="T20" fmla="*/ 193 w 235"/>
                    <a:gd name="T21" fmla="*/ 134 h 137"/>
                    <a:gd name="T22" fmla="*/ 122 w 235"/>
                    <a:gd name="T23" fmla="*/ 134 h 137"/>
                    <a:gd name="T24" fmla="*/ 50 w 235"/>
                    <a:gd name="T25" fmla="*/ 134 h 137"/>
                    <a:gd name="T26" fmla="*/ 30 w 235"/>
                    <a:gd name="T27" fmla="*/ 134 h 137"/>
                    <a:gd name="T28" fmla="*/ 29 w 235"/>
                    <a:gd name="T29" fmla="*/ 134 h 137"/>
                    <a:gd name="T30" fmla="*/ 27 w 235"/>
                    <a:gd name="T31" fmla="*/ 127 h 137"/>
                    <a:gd name="T32" fmla="*/ 6 w 235"/>
                    <a:gd name="T33" fmla="*/ 8 h 137"/>
                    <a:gd name="T34" fmla="*/ 0 w 235"/>
                    <a:gd name="T35" fmla="*/ 9 h 1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5" h="137">
                      <a:moveTo>
                        <a:pt x="0" y="9"/>
                      </a:moveTo>
                      <a:cubicBezTo>
                        <a:pt x="8" y="52"/>
                        <a:pt x="15" y="94"/>
                        <a:pt x="23" y="136"/>
                      </a:cubicBezTo>
                      <a:cubicBezTo>
                        <a:pt x="23" y="137"/>
                        <a:pt x="24" y="137"/>
                        <a:pt x="25" y="137"/>
                      </a:cubicBezTo>
                      <a:cubicBezTo>
                        <a:pt x="85" y="137"/>
                        <a:pt x="145" y="137"/>
                        <a:pt x="206" y="137"/>
                      </a:cubicBezTo>
                      <a:cubicBezTo>
                        <a:pt x="207" y="137"/>
                        <a:pt x="210" y="136"/>
                        <a:pt x="210" y="135"/>
                      </a:cubicBezTo>
                      <a:cubicBezTo>
                        <a:pt x="218" y="91"/>
                        <a:pt x="226" y="46"/>
                        <a:pt x="235" y="2"/>
                      </a:cubicBezTo>
                      <a:cubicBezTo>
                        <a:pt x="235" y="0"/>
                        <a:pt x="229" y="1"/>
                        <a:pt x="229" y="3"/>
                      </a:cubicBezTo>
                      <a:cubicBezTo>
                        <a:pt x="221" y="43"/>
                        <a:pt x="214" y="83"/>
                        <a:pt x="207" y="123"/>
                      </a:cubicBezTo>
                      <a:cubicBezTo>
                        <a:pt x="206" y="126"/>
                        <a:pt x="205" y="129"/>
                        <a:pt x="205" y="132"/>
                      </a:cubicBezTo>
                      <a:cubicBezTo>
                        <a:pt x="204" y="137"/>
                        <a:pt x="204" y="134"/>
                        <a:pt x="208" y="134"/>
                      </a:cubicBezTo>
                      <a:cubicBezTo>
                        <a:pt x="203" y="134"/>
                        <a:pt x="198" y="134"/>
                        <a:pt x="193" y="134"/>
                      </a:cubicBezTo>
                      <a:cubicBezTo>
                        <a:pt x="169" y="134"/>
                        <a:pt x="145" y="134"/>
                        <a:pt x="122" y="134"/>
                      </a:cubicBezTo>
                      <a:cubicBezTo>
                        <a:pt x="98" y="134"/>
                        <a:pt x="74" y="134"/>
                        <a:pt x="50" y="134"/>
                      </a:cubicBezTo>
                      <a:cubicBezTo>
                        <a:pt x="43" y="134"/>
                        <a:pt x="36" y="134"/>
                        <a:pt x="30" y="134"/>
                      </a:cubicBezTo>
                      <a:cubicBezTo>
                        <a:pt x="26" y="134"/>
                        <a:pt x="28" y="134"/>
                        <a:pt x="29" y="134"/>
                      </a:cubicBezTo>
                      <a:cubicBezTo>
                        <a:pt x="28" y="132"/>
                        <a:pt x="28" y="130"/>
                        <a:pt x="27" y="127"/>
                      </a:cubicBezTo>
                      <a:cubicBezTo>
                        <a:pt x="20" y="88"/>
                        <a:pt x="13" y="48"/>
                        <a:pt x="6" y="8"/>
                      </a:cubicBezTo>
                      <a:cubicBezTo>
                        <a:pt x="6" y="6"/>
                        <a:pt x="0" y="8"/>
                        <a:pt x="0" y="9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3" name="Freeform 41">
                  <a:extLst>
                    <a:ext uri="{FF2B5EF4-FFF2-40B4-BE49-F238E27FC236}">
                      <a16:creationId xmlns:a16="http://schemas.microsoft.com/office/drawing/2014/main" id="{51581D78-0D5D-44D3-83D9-CB9C7F29609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44789" y="2055813"/>
                  <a:ext cx="1195388" cy="344489"/>
                </a:xfrm>
                <a:custGeom>
                  <a:avLst/>
                  <a:gdLst>
                    <a:gd name="T0" fmla="*/ 0 w 282"/>
                    <a:gd name="T1" fmla="*/ 15 h 81"/>
                    <a:gd name="T2" fmla="*/ 282 w 282"/>
                    <a:gd name="T3" fmla="*/ 0 h 81"/>
                    <a:gd name="T4" fmla="*/ 278 w 282"/>
                    <a:gd name="T5" fmla="*/ 54 h 81"/>
                    <a:gd name="T6" fmla="*/ 6 w 282"/>
                    <a:gd name="T7" fmla="*/ 60 h 81"/>
                    <a:gd name="T8" fmla="*/ 0 w 282"/>
                    <a:gd name="T9" fmla="*/ 15 h 8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82" h="81">
                      <a:moveTo>
                        <a:pt x="0" y="15"/>
                      </a:moveTo>
                      <a:cubicBezTo>
                        <a:pt x="0" y="15"/>
                        <a:pt x="121" y="44"/>
                        <a:pt x="282" y="0"/>
                      </a:cubicBezTo>
                      <a:cubicBezTo>
                        <a:pt x="278" y="54"/>
                        <a:pt x="278" y="54"/>
                        <a:pt x="278" y="54"/>
                      </a:cubicBezTo>
                      <a:cubicBezTo>
                        <a:pt x="278" y="54"/>
                        <a:pt x="110" y="81"/>
                        <a:pt x="6" y="60"/>
                      </a:cubicBezTo>
                      <a:cubicBezTo>
                        <a:pt x="6" y="60"/>
                        <a:pt x="0" y="38"/>
                        <a:pt x="0" y="15"/>
                      </a:cubicBezTo>
                      <a:close/>
                    </a:path>
                  </a:pathLst>
                </a:custGeom>
                <a:solidFill>
                  <a:srgbClr val="B591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4" name="Freeform 42">
                  <a:extLst>
                    <a:ext uri="{FF2B5EF4-FFF2-40B4-BE49-F238E27FC236}">
                      <a16:creationId xmlns:a16="http://schemas.microsoft.com/office/drawing/2014/main" id="{04059930-AB52-4C58-A6F8-B70243B68DA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90814" y="2030413"/>
                  <a:ext cx="1220788" cy="336550"/>
                </a:xfrm>
                <a:custGeom>
                  <a:avLst/>
                  <a:gdLst>
                    <a:gd name="T0" fmla="*/ 1 w 288"/>
                    <a:gd name="T1" fmla="*/ 17 h 79"/>
                    <a:gd name="T2" fmla="*/ 116 w 288"/>
                    <a:gd name="T3" fmla="*/ 27 h 79"/>
                    <a:gd name="T4" fmla="*/ 226 w 288"/>
                    <a:gd name="T5" fmla="*/ 16 h 79"/>
                    <a:gd name="T6" fmla="*/ 282 w 288"/>
                    <a:gd name="T7" fmla="*/ 3 h 79"/>
                    <a:gd name="T8" fmla="*/ 280 w 288"/>
                    <a:gd name="T9" fmla="*/ 35 h 79"/>
                    <a:gd name="T10" fmla="*/ 279 w 288"/>
                    <a:gd name="T11" fmla="*/ 48 h 79"/>
                    <a:gd name="T12" fmla="*/ 282 w 288"/>
                    <a:gd name="T13" fmla="*/ 55 h 79"/>
                    <a:gd name="T14" fmla="*/ 267 w 288"/>
                    <a:gd name="T15" fmla="*/ 57 h 79"/>
                    <a:gd name="T16" fmla="*/ 186 w 288"/>
                    <a:gd name="T17" fmla="*/ 65 h 79"/>
                    <a:gd name="T18" fmla="*/ 76 w 288"/>
                    <a:gd name="T19" fmla="*/ 67 h 79"/>
                    <a:gd name="T20" fmla="*/ 17 w 288"/>
                    <a:gd name="T21" fmla="*/ 61 h 79"/>
                    <a:gd name="T22" fmla="*/ 7 w 288"/>
                    <a:gd name="T23" fmla="*/ 15 h 79"/>
                    <a:gd name="T24" fmla="*/ 1 w 288"/>
                    <a:gd name="T25" fmla="*/ 17 h 79"/>
                    <a:gd name="T26" fmla="*/ 7 w 288"/>
                    <a:gd name="T27" fmla="*/ 62 h 79"/>
                    <a:gd name="T28" fmla="*/ 8 w 288"/>
                    <a:gd name="T29" fmla="*/ 63 h 79"/>
                    <a:gd name="T30" fmla="*/ 281 w 288"/>
                    <a:gd name="T31" fmla="*/ 56 h 79"/>
                    <a:gd name="T32" fmla="*/ 284 w 288"/>
                    <a:gd name="T33" fmla="*/ 55 h 79"/>
                    <a:gd name="T34" fmla="*/ 288 w 288"/>
                    <a:gd name="T35" fmla="*/ 0 h 79"/>
                    <a:gd name="T36" fmla="*/ 285 w 288"/>
                    <a:gd name="T37" fmla="*/ 0 h 79"/>
                    <a:gd name="T38" fmla="*/ 6 w 288"/>
                    <a:gd name="T39" fmla="*/ 15 h 79"/>
                    <a:gd name="T40" fmla="*/ 1 w 288"/>
                    <a:gd name="T41" fmla="*/ 17 h 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288" h="79">
                      <a:moveTo>
                        <a:pt x="1" y="17"/>
                      </a:moveTo>
                      <a:cubicBezTo>
                        <a:pt x="38" y="26"/>
                        <a:pt x="78" y="27"/>
                        <a:pt x="116" y="27"/>
                      </a:cubicBezTo>
                      <a:cubicBezTo>
                        <a:pt x="153" y="26"/>
                        <a:pt x="190" y="22"/>
                        <a:pt x="226" y="16"/>
                      </a:cubicBezTo>
                      <a:cubicBezTo>
                        <a:pt x="232" y="15"/>
                        <a:pt x="282" y="5"/>
                        <a:pt x="282" y="3"/>
                      </a:cubicBezTo>
                      <a:cubicBezTo>
                        <a:pt x="282" y="14"/>
                        <a:pt x="281" y="24"/>
                        <a:pt x="280" y="35"/>
                      </a:cubicBezTo>
                      <a:cubicBezTo>
                        <a:pt x="280" y="39"/>
                        <a:pt x="280" y="44"/>
                        <a:pt x="279" y="48"/>
                      </a:cubicBezTo>
                      <a:cubicBezTo>
                        <a:pt x="279" y="54"/>
                        <a:pt x="277" y="55"/>
                        <a:pt x="282" y="55"/>
                      </a:cubicBezTo>
                      <a:cubicBezTo>
                        <a:pt x="277" y="55"/>
                        <a:pt x="272" y="56"/>
                        <a:pt x="267" y="57"/>
                      </a:cubicBezTo>
                      <a:cubicBezTo>
                        <a:pt x="240" y="60"/>
                        <a:pt x="213" y="63"/>
                        <a:pt x="186" y="65"/>
                      </a:cubicBezTo>
                      <a:cubicBezTo>
                        <a:pt x="149" y="68"/>
                        <a:pt x="112" y="69"/>
                        <a:pt x="76" y="67"/>
                      </a:cubicBezTo>
                      <a:cubicBezTo>
                        <a:pt x="56" y="67"/>
                        <a:pt x="37" y="65"/>
                        <a:pt x="17" y="61"/>
                      </a:cubicBezTo>
                      <a:cubicBezTo>
                        <a:pt x="6" y="59"/>
                        <a:pt x="7" y="24"/>
                        <a:pt x="7" y="15"/>
                      </a:cubicBezTo>
                      <a:cubicBezTo>
                        <a:pt x="7" y="14"/>
                        <a:pt x="1" y="15"/>
                        <a:pt x="1" y="17"/>
                      </a:cubicBezTo>
                      <a:cubicBezTo>
                        <a:pt x="1" y="32"/>
                        <a:pt x="3" y="47"/>
                        <a:pt x="7" y="62"/>
                      </a:cubicBezTo>
                      <a:cubicBezTo>
                        <a:pt x="8" y="63"/>
                        <a:pt x="8" y="63"/>
                        <a:pt x="8" y="63"/>
                      </a:cubicBezTo>
                      <a:cubicBezTo>
                        <a:pt x="96" y="79"/>
                        <a:pt x="192" y="70"/>
                        <a:pt x="281" y="56"/>
                      </a:cubicBezTo>
                      <a:cubicBezTo>
                        <a:pt x="282" y="56"/>
                        <a:pt x="284" y="56"/>
                        <a:pt x="284" y="55"/>
                      </a:cubicBezTo>
                      <a:cubicBezTo>
                        <a:pt x="286" y="37"/>
                        <a:pt x="287" y="18"/>
                        <a:pt x="288" y="0"/>
                      </a:cubicBezTo>
                      <a:cubicBezTo>
                        <a:pt x="288" y="0"/>
                        <a:pt x="285" y="0"/>
                        <a:pt x="285" y="0"/>
                      </a:cubicBezTo>
                      <a:cubicBezTo>
                        <a:pt x="198" y="24"/>
                        <a:pt x="96" y="37"/>
                        <a:pt x="6" y="15"/>
                      </a:cubicBezTo>
                      <a:cubicBezTo>
                        <a:pt x="5" y="15"/>
                        <a:pt x="0" y="17"/>
                        <a:pt x="1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5" name="Freeform 43">
                  <a:extLst>
                    <a:ext uri="{FF2B5EF4-FFF2-40B4-BE49-F238E27FC236}">
                      <a16:creationId xmlns:a16="http://schemas.microsoft.com/office/drawing/2014/main" id="{3AA1DB18-2FC0-4B3B-9FA6-91AE156603B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81314" y="1843088"/>
                  <a:ext cx="355600" cy="217488"/>
                </a:xfrm>
                <a:custGeom>
                  <a:avLst/>
                  <a:gdLst>
                    <a:gd name="T0" fmla="*/ 78 w 84"/>
                    <a:gd name="T1" fmla="*/ 28 h 51"/>
                    <a:gd name="T2" fmla="*/ 25 w 84"/>
                    <a:gd name="T3" fmla="*/ 2 h 51"/>
                    <a:gd name="T4" fmla="*/ 1 w 84"/>
                    <a:gd name="T5" fmla="*/ 15 h 51"/>
                    <a:gd name="T6" fmla="*/ 24 w 84"/>
                    <a:gd name="T7" fmla="*/ 43 h 51"/>
                    <a:gd name="T8" fmla="*/ 80 w 84"/>
                    <a:gd name="T9" fmla="*/ 40 h 51"/>
                    <a:gd name="T10" fmla="*/ 78 w 84"/>
                    <a:gd name="T11" fmla="*/ 38 h 51"/>
                    <a:gd name="T12" fmla="*/ 7 w 84"/>
                    <a:gd name="T13" fmla="*/ 19 h 51"/>
                    <a:gd name="T14" fmla="*/ 40 w 84"/>
                    <a:gd name="T15" fmla="*/ 10 h 51"/>
                    <a:gd name="T16" fmla="*/ 73 w 84"/>
                    <a:gd name="T17" fmla="*/ 30 h 51"/>
                    <a:gd name="T18" fmla="*/ 78 w 84"/>
                    <a:gd name="T19" fmla="*/ 28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84" h="51">
                      <a:moveTo>
                        <a:pt x="78" y="28"/>
                      </a:moveTo>
                      <a:cubicBezTo>
                        <a:pt x="63" y="18"/>
                        <a:pt x="44" y="3"/>
                        <a:pt x="25" y="2"/>
                      </a:cubicBezTo>
                      <a:cubicBezTo>
                        <a:pt x="17" y="2"/>
                        <a:pt x="2" y="4"/>
                        <a:pt x="1" y="15"/>
                      </a:cubicBezTo>
                      <a:cubicBezTo>
                        <a:pt x="0" y="28"/>
                        <a:pt x="13" y="38"/>
                        <a:pt x="24" y="43"/>
                      </a:cubicBezTo>
                      <a:cubicBezTo>
                        <a:pt x="42" y="51"/>
                        <a:pt x="63" y="46"/>
                        <a:pt x="80" y="40"/>
                      </a:cubicBezTo>
                      <a:cubicBezTo>
                        <a:pt x="84" y="38"/>
                        <a:pt x="81" y="38"/>
                        <a:pt x="78" y="38"/>
                      </a:cubicBezTo>
                      <a:cubicBezTo>
                        <a:pt x="56" y="47"/>
                        <a:pt x="16" y="49"/>
                        <a:pt x="7" y="19"/>
                      </a:cubicBezTo>
                      <a:cubicBezTo>
                        <a:pt x="1" y="0"/>
                        <a:pt x="30" y="6"/>
                        <a:pt x="40" y="10"/>
                      </a:cubicBezTo>
                      <a:cubicBezTo>
                        <a:pt x="51" y="15"/>
                        <a:pt x="62" y="23"/>
                        <a:pt x="73" y="30"/>
                      </a:cubicBezTo>
                      <a:cubicBezTo>
                        <a:pt x="74" y="31"/>
                        <a:pt x="79" y="28"/>
                        <a:pt x="78" y="2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6" name="Freeform 44">
                  <a:extLst>
                    <a:ext uri="{FF2B5EF4-FFF2-40B4-BE49-F238E27FC236}">
                      <a16:creationId xmlns:a16="http://schemas.microsoft.com/office/drawing/2014/main" id="{30BE11D9-9E54-400E-ADB1-A48B1632E5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43251" y="2366963"/>
                  <a:ext cx="331788" cy="327025"/>
                </a:xfrm>
                <a:custGeom>
                  <a:avLst/>
                  <a:gdLst>
                    <a:gd name="T0" fmla="*/ 36 w 78"/>
                    <a:gd name="T1" fmla="*/ 30 h 77"/>
                    <a:gd name="T2" fmla="*/ 64 w 78"/>
                    <a:gd name="T3" fmla="*/ 16 h 77"/>
                    <a:gd name="T4" fmla="*/ 33 w 78"/>
                    <a:gd name="T5" fmla="*/ 77 h 77"/>
                    <a:gd name="T6" fmla="*/ 5 w 78"/>
                    <a:gd name="T7" fmla="*/ 23 h 77"/>
                    <a:gd name="T8" fmla="*/ 36 w 78"/>
                    <a:gd name="T9" fmla="*/ 30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8" h="77">
                      <a:moveTo>
                        <a:pt x="36" y="30"/>
                      </a:moveTo>
                      <a:cubicBezTo>
                        <a:pt x="36" y="30"/>
                        <a:pt x="49" y="0"/>
                        <a:pt x="64" y="16"/>
                      </a:cubicBezTo>
                      <a:cubicBezTo>
                        <a:pt x="78" y="31"/>
                        <a:pt x="47" y="50"/>
                        <a:pt x="33" y="77"/>
                      </a:cubicBezTo>
                      <a:cubicBezTo>
                        <a:pt x="33" y="77"/>
                        <a:pt x="0" y="39"/>
                        <a:pt x="5" y="23"/>
                      </a:cubicBezTo>
                      <a:cubicBezTo>
                        <a:pt x="11" y="6"/>
                        <a:pt x="29" y="7"/>
                        <a:pt x="36" y="3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7" name="Freeform 45">
                  <a:extLst>
                    <a:ext uri="{FF2B5EF4-FFF2-40B4-BE49-F238E27FC236}">
                      <a16:creationId xmlns:a16="http://schemas.microsoft.com/office/drawing/2014/main" id="{F34233D7-EB7F-4232-8694-646FCA0DE37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98726" y="1903413"/>
                  <a:ext cx="238125" cy="204788"/>
                </a:xfrm>
                <a:custGeom>
                  <a:avLst/>
                  <a:gdLst>
                    <a:gd name="T0" fmla="*/ 32 w 56"/>
                    <a:gd name="T1" fmla="*/ 46 h 48"/>
                    <a:gd name="T2" fmla="*/ 16 w 56"/>
                    <a:gd name="T3" fmla="*/ 39 h 48"/>
                    <a:gd name="T4" fmla="*/ 18 w 56"/>
                    <a:gd name="T5" fmla="*/ 6 h 48"/>
                    <a:gd name="T6" fmla="*/ 38 w 56"/>
                    <a:gd name="T7" fmla="*/ 9 h 48"/>
                    <a:gd name="T8" fmla="*/ 41 w 56"/>
                    <a:gd name="T9" fmla="*/ 26 h 48"/>
                    <a:gd name="T10" fmla="*/ 30 w 56"/>
                    <a:gd name="T11" fmla="*/ 33 h 48"/>
                    <a:gd name="T12" fmla="*/ 24 w 56"/>
                    <a:gd name="T13" fmla="*/ 26 h 48"/>
                    <a:gd name="T14" fmla="*/ 24 w 56"/>
                    <a:gd name="T15" fmla="*/ 18 h 48"/>
                    <a:gd name="T16" fmla="*/ 31 w 56"/>
                    <a:gd name="T17" fmla="*/ 18 h 48"/>
                    <a:gd name="T18" fmla="*/ 33 w 56"/>
                    <a:gd name="T19" fmla="*/ 24 h 48"/>
                    <a:gd name="T20" fmla="*/ 29 w 56"/>
                    <a:gd name="T21" fmla="*/ 27 h 48"/>
                    <a:gd name="T22" fmla="*/ 32 w 56"/>
                    <a:gd name="T23" fmla="*/ 12 h 48"/>
                    <a:gd name="T24" fmla="*/ 18 w 56"/>
                    <a:gd name="T25" fmla="*/ 25 h 48"/>
                    <a:gd name="T26" fmla="*/ 46 w 56"/>
                    <a:gd name="T27" fmla="*/ 12 h 48"/>
                    <a:gd name="T28" fmla="*/ 25 w 56"/>
                    <a:gd name="T29" fmla="*/ 1 h 48"/>
                    <a:gd name="T30" fmla="*/ 4 w 56"/>
                    <a:gd name="T31" fmla="*/ 23 h 48"/>
                    <a:gd name="T32" fmla="*/ 27 w 56"/>
                    <a:gd name="T33" fmla="*/ 48 h 48"/>
                    <a:gd name="T34" fmla="*/ 32 w 56"/>
                    <a:gd name="T35" fmla="*/ 46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56" h="48">
                      <a:moveTo>
                        <a:pt x="32" y="46"/>
                      </a:moveTo>
                      <a:cubicBezTo>
                        <a:pt x="26" y="45"/>
                        <a:pt x="21" y="43"/>
                        <a:pt x="16" y="39"/>
                      </a:cubicBezTo>
                      <a:cubicBezTo>
                        <a:pt x="5" y="31"/>
                        <a:pt x="9" y="14"/>
                        <a:pt x="18" y="6"/>
                      </a:cubicBezTo>
                      <a:cubicBezTo>
                        <a:pt x="24" y="0"/>
                        <a:pt x="33" y="5"/>
                        <a:pt x="38" y="9"/>
                      </a:cubicBezTo>
                      <a:cubicBezTo>
                        <a:pt x="42" y="14"/>
                        <a:pt x="44" y="20"/>
                        <a:pt x="41" y="26"/>
                      </a:cubicBezTo>
                      <a:cubicBezTo>
                        <a:pt x="39" y="31"/>
                        <a:pt x="35" y="35"/>
                        <a:pt x="30" y="33"/>
                      </a:cubicBezTo>
                      <a:cubicBezTo>
                        <a:pt x="28" y="31"/>
                        <a:pt x="26" y="29"/>
                        <a:pt x="24" y="26"/>
                      </a:cubicBezTo>
                      <a:cubicBezTo>
                        <a:pt x="23" y="23"/>
                        <a:pt x="23" y="21"/>
                        <a:pt x="24" y="18"/>
                      </a:cubicBezTo>
                      <a:cubicBezTo>
                        <a:pt x="26" y="14"/>
                        <a:pt x="29" y="15"/>
                        <a:pt x="31" y="18"/>
                      </a:cubicBezTo>
                      <a:cubicBezTo>
                        <a:pt x="33" y="20"/>
                        <a:pt x="29" y="24"/>
                        <a:pt x="33" y="24"/>
                      </a:cubicBezTo>
                      <a:cubicBezTo>
                        <a:pt x="32" y="24"/>
                        <a:pt x="26" y="26"/>
                        <a:pt x="29" y="27"/>
                      </a:cubicBezTo>
                      <a:cubicBezTo>
                        <a:pt x="38" y="27"/>
                        <a:pt x="41" y="15"/>
                        <a:pt x="32" y="12"/>
                      </a:cubicBezTo>
                      <a:cubicBezTo>
                        <a:pt x="25" y="10"/>
                        <a:pt x="16" y="18"/>
                        <a:pt x="18" y="25"/>
                      </a:cubicBezTo>
                      <a:cubicBezTo>
                        <a:pt x="22" y="47"/>
                        <a:pt x="56" y="32"/>
                        <a:pt x="46" y="12"/>
                      </a:cubicBezTo>
                      <a:cubicBezTo>
                        <a:pt x="42" y="4"/>
                        <a:pt x="33" y="0"/>
                        <a:pt x="25" y="1"/>
                      </a:cubicBezTo>
                      <a:cubicBezTo>
                        <a:pt x="13" y="3"/>
                        <a:pt x="6" y="12"/>
                        <a:pt x="4" y="23"/>
                      </a:cubicBezTo>
                      <a:cubicBezTo>
                        <a:pt x="0" y="37"/>
                        <a:pt x="15" y="46"/>
                        <a:pt x="27" y="48"/>
                      </a:cubicBezTo>
                      <a:cubicBezTo>
                        <a:pt x="29" y="48"/>
                        <a:pt x="34" y="46"/>
                        <a:pt x="32" y="4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8" name="Freeform 46">
                  <a:extLst>
                    <a:ext uri="{FF2B5EF4-FFF2-40B4-BE49-F238E27FC236}">
                      <a16:creationId xmlns:a16="http://schemas.microsoft.com/office/drawing/2014/main" id="{59D03B30-48F0-4AF3-9E8D-C4909AEF05D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724276" y="1724025"/>
                  <a:ext cx="195263" cy="192088"/>
                </a:xfrm>
                <a:custGeom>
                  <a:avLst/>
                  <a:gdLst>
                    <a:gd name="T0" fmla="*/ 19 w 46"/>
                    <a:gd name="T1" fmla="*/ 4 h 45"/>
                    <a:gd name="T2" fmla="*/ 31 w 46"/>
                    <a:gd name="T3" fmla="*/ 14 h 45"/>
                    <a:gd name="T4" fmla="*/ 23 w 46"/>
                    <a:gd name="T5" fmla="*/ 40 h 45"/>
                    <a:gd name="T6" fmla="*/ 6 w 46"/>
                    <a:gd name="T7" fmla="*/ 25 h 45"/>
                    <a:gd name="T8" fmla="*/ 21 w 46"/>
                    <a:gd name="T9" fmla="*/ 21 h 45"/>
                    <a:gd name="T10" fmla="*/ 23 w 46"/>
                    <a:gd name="T11" fmla="*/ 28 h 45"/>
                    <a:gd name="T12" fmla="*/ 19 w 46"/>
                    <a:gd name="T13" fmla="*/ 30 h 45"/>
                    <a:gd name="T14" fmla="*/ 16 w 46"/>
                    <a:gd name="T15" fmla="*/ 26 h 45"/>
                    <a:gd name="T16" fmla="*/ 20 w 46"/>
                    <a:gd name="T17" fmla="*/ 22 h 45"/>
                    <a:gd name="T18" fmla="*/ 13 w 46"/>
                    <a:gd name="T19" fmla="*/ 33 h 45"/>
                    <a:gd name="T20" fmla="*/ 29 w 46"/>
                    <a:gd name="T21" fmla="*/ 27 h 45"/>
                    <a:gd name="T22" fmla="*/ 14 w 46"/>
                    <a:gd name="T23" fmla="*/ 14 h 45"/>
                    <a:gd name="T24" fmla="*/ 1 w 46"/>
                    <a:gd name="T25" fmla="*/ 29 h 45"/>
                    <a:gd name="T26" fmla="*/ 15 w 46"/>
                    <a:gd name="T27" fmla="*/ 43 h 45"/>
                    <a:gd name="T28" fmla="*/ 36 w 46"/>
                    <a:gd name="T29" fmla="*/ 35 h 45"/>
                    <a:gd name="T30" fmla="*/ 24 w 46"/>
                    <a:gd name="T31" fmla="*/ 1 h 45"/>
                    <a:gd name="T32" fmla="*/ 19 w 46"/>
                    <a:gd name="T33" fmla="*/ 4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6" h="45">
                      <a:moveTo>
                        <a:pt x="19" y="4"/>
                      </a:moveTo>
                      <a:cubicBezTo>
                        <a:pt x="24" y="7"/>
                        <a:pt x="28" y="10"/>
                        <a:pt x="31" y="14"/>
                      </a:cubicBezTo>
                      <a:cubicBezTo>
                        <a:pt x="37" y="23"/>
                        <a:pt x="35" y="38"/>
                        <a:pt x="23" y="40"/>
                      </a:cubicBezTo>
                      <a:cubicBezTo>
                        <a:pt x="15" y="42"/>
                        <a:pt x="6" y="33"/>
                        <a:pt x="6" y="25"/>
                      </a:cubicBezTo>
                      <a:cubicBezTo>
                        <a:pt x="7" y="17"/>
                        <a:pt x="16" y="16"/>
                        <a:pt x="21" y="21"/>
                      </a:cubicBezTo>
                      <a:cubicBezTo>
                        <a:pt x="23" y="23"/>
                        <a:pt x="24" y="25"/>
                        <a:pt x="23" y="28"/>
                      </a:cubicBezTo>
                      <a:cubicBezTo>
                        <a:pt x="23" y="30"/>
                        <a:pt x="21" y="31"/>
                        <a:pt x="19" y="30"/>
                      </a:cubicBezTo>
                      <a:cubicBezTo>
                        <a:pt x="16" y="29"/>
                        <a:pt x="19" y="26"/>
                        <a:pt x="16" y="26"/>
                      </a:cubicBezTo>
                      <a:cubicBezTo>
                        <a:pt x="18" y="26"/>
                        <a:pt x="23" y="23"/>
                        <a:pt x="20" y="22"/>
                      </a:cubicBezTo>
                      <a:cubicBezTo>
                        <a:pt x="14" y="21"/>
                        <a:pt x="8" y="29"/>
                        <a:pt x="13" y="33"/>
                      </a:cubicBezTo>
                      <a:cubicBezTo>
                        <a:pt x="19" y="37"/>
                        <a:pt x="27" y="33"/>
                        <a:pt x="29" y="27"/>
                      </a:cubicBezTo>
                      <a:cubicBezTo>
                        <a:pt x="32" y="19"/>
                        <a:pt x="20" y="13"/>
                        <a:pt x="14" y="14"/>
                      </a:cubicBezTo>
                      <a:cubicBezTo>
                        <a:pt x="6" y="14"/>
                        <a:pt x="0" y="22"/>
                        <a:pt x="1" y="29"/>
                      </a:cubicBezTo>
                      <a:cubicBezTo>
                        <a:pt x="2" y="36"/>
                        <a:pt x="9" y="41"/>
                        <a:pt x="15" y="43"/>
                      </a:cubicBezTo>
                      <a:cubicBezTo>
                        <a:pt x="23" y="45"/>
                        <a:pt x="31" y="42"/>
                        <a:pt x="36" y="35"/>
                      </a:cubicBezTo>
                      <a:cubicBezTo>
                        <a:pt x="46" y="22"/>
                        <a:pt x="37" y="8"/>
                        <a:pt x="24" y="1"/>
                      </a:cubicBezTo>
                      <a:cubicBezTo>
                        <a:pt x="22" y="0"/>
                        <a:pt x="17" y="3"/>
                        <a:pt x="19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09" name="Freeform 47">
                  <a:extLst>
                    <a:ext uri="{FF2B5EF4-FFF2-40B4-BE49-F238E27FC236}">
                      <a16:creationId xmlns:a16="http://schemas.microsoft.com/office/drawing/2014/main" id="{4964E08E-8B8A-4327-BD2D-24FEFED0ECB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469900"/>
                  <a:ext cx="446088" cy="425450"/>
                </a:xfrm>
                <a:custGeom>
                  <a:avLst/>
                  <a:gdLst>
                    <a:gd name="T0" fmla="*/ 60 w 105"/>
                    <a:gd name="T1" fmla="*/ 7 h 100"/>
                    <a:gd name="T2" fmla="*/ 85 w 105"/>
                    <a:gd name="T3" fmla="*/ 72 h 100"/>
                    <a:gd name="T4" fmla="*/ 6 w 105"/>
                    <a:gd name="T5" fmla="*/ 55 h 100"/>
                    <a:gd name="T6" fmla="*/ 60 w 105"/>
                    <a:gd name="T7" fmla="*/ 7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5" h="100">
                      <a:moveTo>
                        <a:pt x="60" y="7"/>
                      </a:moveTo>
                      <a:cubicBezTo>
                        <a:pt x="85" y="14"/>
                        <a:pt x="105" y="45"/>
                        <a:pt x="85" y="72"/>
                      </a:cubicBezTo>
                      <a:cubicBezTo>
                        <a:pt x="65" y="100"/>
                        <a:pt x="11" y="93"/>
                        <a:pt x="6" y="55"/>
                      </a:cubicBezTo>
                      <a:cubicBezTo>
                        <a:pt x="0" y="17"/>
                        <a:pt x="34" y="0"/>
                        <a:pt x="60" y="7"/>
                      </a:cubicBezTo>
                      <a:close/>
                    </a:path>
                  </a:pathLst>
                </a:custGeom>
                <a:solidFill>
                  <a:srgbClr val="FFCFF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0" name="Freeform 48">
                  <a:extLst>
                    <a:ext uri="{FF2B5EF4-FFF2-40B4-BE49-F238E27FC236}">
                      <a16:creationId xmlns:a16="http://schemas.microsoft.com/office/drawing/2014/main" id="{A0316EB8-84C0-4F92-B6A5-7FA052C5EBC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57426" y="439738"/>
                  <a:ext cx="484188" cy="400050"/>
                </a:xfrm>
                <a:custGeom>
                  <a:avLst/>
                  <a:gdLst>
                    <a:gd name="T0" fmla="*/ 64 w 114"/>
                    <a:gd name="T1" fmla="*/ 8 h 94"/>
                    <a:gd name="T2" fmla="*/ 95 w 114"/>
                    <a:gd name="T3" fmla="*/ 59 h 94"/>
                    <a:gd name="T4" fmla="*/ 40 w 114"/>
                    <a:gd name="T5" fmla="*/ 84 h 94"/>
                    <a:gd name="T6" fmla="*/ 15 w 114"/>
                    <a:gd name="T7" fmla="*/ 41 h 94"/>
                    <a:gd name="T8" fmla="*/ 65 w 114"/>
                    <a:gd name="T9" fmla="*/ 8 h 94"/>
                    <a:gd name="T10" fmla="*/ 69 w 114"/>
                    <a:gd name="T11" fmla="*/ 5 h 94"/>
                    <a:gd name="T12" fmla="*/ 15 w 114"/>
                    <a:gd name="T13" fmla="*/ 24 h 94"/>
                    <a:gd name="T14" fmla="*/ 36 w 114"/>
                    <a:gd name="T15" fmla="*/ 86 h 94"/>
                    <a:gd name="T16" fmla="*/ 90 w 114"/>
                    <a:gd name="T17" fmla="*/ 77 h 94"/>
                    <a:gd name="T18" fmla="*/ 69 w 114"/>
                    <a:gd name="T19" fmla="*/ 5 h 94"/>
                    <a:gd name="T20" fmla="*/ 64 w 114"/>
                    <a:gd name="T21" fmla="*/ 8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14" h="94">
                      <a:moveTo>
                        <a:pt x="64" y="8"/>
                      </a:moveTo>
                      <a:cubicBezTo>
                        <a:pt x="87" y="15"/>
                        <a:pt x="101" y="36"/>
                        <a:pt x="95" y="59"/>
                      </a:cubicBezTo>
                      <a:cubicBezTo>
                        <a:pt x="90" y="84"/>
                        <a:pt x="62" y="91"/>
                        <a:pt x="40" y="84"/>
                      </a:cubicBezTo>
                      <a:cubicBezTo>
                        <a:pt x="22" y="77"/>
                        <a:pt x="14" y="59"/>
                        <a:pt x="15" y="41"/>
                      </a:cubicBezTo>
                      <a:cubicBezTo>
                        <a:pt x="16" y="16"/>
                        <a:pt x="42" y="3"/>
                        <a:pt x="65" y="8"/>
                      </a:cubicBezTo>
                      <a:cubicBezTo>
                        <a:pt x="67" y="8"/>
                        <a:pt x="72" y="6"/>
                        <a:pt x="69" y="5"/>
                      </a:cubicBezTo>
                      <a:cubicBezTo>
                        <a:pt x="49" y="0"/>
                        <a:pt x="27" y="7"/>
                        <a:pt x="15" y="24"/>
                      </a:cubicBezTo>
                      <a:cubicBezTo>
                        <a:pt x="0" y="47"/>
                        <a:pt x="13" y="76"/>
                        <a:pt x="36" y="86"/>
                      </a:cubicBezTo>
                      <a:cubicBezTo>
                        <a:pt x="52" y="94"/>
                        <a:pt x="77" y="90"/>
                        <a:pt x="90" y="77"/>
                      </a:cubicBezTo>
                      <a:cubicBezTo>
                        <a:pt x="114" y="51"/>
                        <a:pt x="100" y="15"/>
                        <a:pt x="69" y="5"/>
                      </a:cubicBezTo>
                      <a:cubicBezTo>
                        <a:pt x="68" y="5"/>
                        <a:pt x="62" y="7"/>
                        <a:pt x="64" y="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1" name="Freeform 49">
                  <a:extLst>
                    <a:ext uri="{FF2B5EF4-FFF2-40B4-BE49-F238E27FC236}">
                      <a16:creationId xmlns:a16="http://schemas.microsoft.com/office/drawing/2014/main" id="{66A7BD8F-5229-4BAE-B354-C92A0156C22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55851" y="627063"/>
                  <a:ext cx="66675" cy="33338"/>
                </a:xfrm>
                <a:custGeom>
                  <a:avLst/>
                  <a:gdLst>
                    <a:gd name="T0" fmla="*/ 0 w 16"/>
                    <a:gd name="T1" fmla="*/ 3 h 8"/>
                    <a:gd name="T2" fmla="*/ 7 w 16"/>
                    <a:gd name="T3" fmla="*/ 8 h 8"/>
                    <a:gd name="T4" fmla="*/ 15 w 16"/>
                    <a:gd name="T5" fmla="*/ 5 h 8"/>
                    <a:gd name="T6" fmla="*/ 8 w 16"/>
                    <a:gd name="T7" fmla="*/ 0 h 8"/>
                    <a:gd name="T8" fmla="*/ 0 w 16"/>
                    <a:gd name="T9" fmla="*/ 3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8">
                      <a:moveTo>
                        <a:pt x="0" y="3"/>
                      </a:moveTo>
                      <a:cubicBezTo>
                        <a:pt x="0" y="5"/>
                        <a:pt x="3" y="7"/>
                        <a:pt x="7" y="8"/>
                      </a:cubicBezTo>
                      <a:cubicBezTo>
                        <a:pt x="12" y="8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0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2" name="Freeform 50">
                  <a:extLst>
                    <a:ext uri="{FF2B5EF4-FFF2-40B4-BE49-F238E27FC236}">
                      <a16:creationId xmlns:a16="http://schemas.microsoft.com/office/drawing/2014/main" id="{1FD884D4-3911-4D96-93B0-79C6A35A279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657225"/>
                  <a:ext cx="68263" cy="38100"/>
                </a:xfrm>
                <a:custGeom>
                  <a:avLst/>
                  <a:gdLst>
                    <a:gd name="T0" fmla="*/ 0 w 16"/>
                    <a:gd name="T1" fmla="*/ 3 h 9"/>
                    <a:gd name="T2" fmla="*/ 7 w 16"/>
                    <a:gd name="T3" fmla="*/ 8 h 9"/>
                    <a:gd name="T4" fmla="*/ 15 w 16"/>
                    <a:gd name="T5" fmla="*/ 5 h 9"/>
                    <a:gd name="T6" fmla="*/ 8 w 16"/>
                    <a:gd name="T7" fmla="*/ 1 h 9"/>
                    <a:gd name="T8" fmla="*/ 0 w 16"/>
                    <a:gd name="T9" fmla="*/ 3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9">
                      <a:moveTo>
                        <a:pt x="0" y="3"/>
                      </a:moveTo>
                      <a:cubicBezTo>
                        <a:pt x="0" y="5"/>
                        <a:pt x="3" y="8"/>
                        <a:pt x="7" y="8"/>
                      </a:cubicBezTo>
                      <a:cubicBezTo>
                        <a:pt x="12" y="9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1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3" name="Freeform 51">
                  <a:extLst>
                    <a:ext uri="{FF2B5EF4-FFF2-40B4-BE49-F238E27FC236}">
                      <a16:creationId xmlns:a16="http://schemas.microsoft.com/office/drawing/2014/main" id="{C5EC63C9-0EA4-40F2-95B5-D334D98568A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63789" y="635000"/>
                  <a:ext cx="258763" cy="161925"/>
                </a:xfrm>
                <a:custGeom>
                  <a:avLst/>
                  <a:gdLst>
                    <a:gd name="T0" fmla="*/ 54 w 61"/>
                    <a:gd name="T1" fmla="*/ 11 h 38"/>
                    <a:gd name="T2" fmla="*/ 9 w 61"/>
                    <a:gd name="T3" fmla="*/ 3 h 38"/>
                    <a:gd name="T4" fmla="*/ 3 w 61"/>
                    <a:gd name="T5" fmla="*/ 4 h 38"/>
                    <a:gd name="T6" fmla="*/ 60 w 61"/>
                    <a:gd name="T7" fmla="*/ 10 h 38"/>
                    <a:gd name="T8" fmla="*/ 54 w 61"/>
                    <a:gd name="T9" fmla="*/ 11 h 3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8">
                      <a:moveTo>
                        <a:pt x="54" y="11"/>
                      </a:moveTo>
                      <a:cubicBezTo>
                        <a:pt x="52" y="34"/>
                        <a:pt x="7" y="26"/>
                        <a:pt x="9" y="3"/>
                      </a:cubicBezTo>
                      <a:cubicBezTo>
                        <a:pt x="9" y="0"/>
                        <a:pt x="3" y="1"/>
                        <a:pt x="3" y="4"/>
                      </a:cubicBezTo>
                      <a:cubicBezTo>
                        <a:pt x="0" y="33"/>
                        <a:pt x="57" y="38"/>
                        <a:pt x="60" y="10"/>
                      </a:cubicBezTo>
                      <a:cubicBezTo>
                        <a:pt x="61" y="7"/>
                        <a:pt x="55" y="8"/>
                        <a:pt x="54" y="1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4" name="Freeform 52">
                  <a:extLst>
                    <a:ext uri="{FF2B5EF4-FFF2-40B4-BE49-F238E27FC236}">
                      <a16:creationId xmlns:a16="http://schemas.microsoft.com/office/drawing/2014/main" id="{85D89E2C-4A6A-4C7A-A823-68FAA73BF96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84451" y="601663"/>
                  <a:ext cx="46038" cy="33338"/>
                </a:xfrm>
                <a:custGeom>
                  <a:avLst/>
                  <a:gdLst>
                    <a:gd name="T0" fmla="*/ 5 w 11"/>
                    <a:gd name="T1" fmla="*/ 1 h 8"/>
                    <a:gd name="T2" fmla="*/ 5 w 11"/>
                    <a:gd name="T3" fmla="*/ 8 h 8"/>
                    <a:gd name="T4" fmla="*/ 5 w 11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1" h="8">
                      <a:moveTo>
                        <a:pt x="5" y="1"/>
                      </a:moveTo>
                      <a:cubicBezTo>
                        <a:pt x="9" y="0"/>
                        <a:pt x="11" y="7"/>
                        <a:pt x="5" y="8"/>
                      </a:cubicBezTo>
                      <a:cubicBezTo>
                        <a:pt x="2" y="8"/>
                        <a:pt x="0" y="2"/>
                        <a:pt x="5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5" name="Freeform 53">
                  <a:extLst>
                    <a:ext uri="{FF2B5EF4-FFF2-40B4-BE49-F238E27FC236}">
                      <a16:creationId xmlns:a16="http://schemas.microsoft.com/office/drawing/2014/main" id="{47DDD818-88E5-4F35-9D39-F0C77732067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93951" y="581025"/>
                  <a:ext cx="41275" cy="33338"/>
                </a:xfrm>
                <a:custGeom>
                  <a:avLst/>
                  <a:gdLst>
                    <a:gd name="T0" fmla="*/ 4 w 10"/>
                    <a:gd name="T1" fmla="*/ 1 h 8"/>
                    <a:gd name="T2" fmla="*/ 5 w 10"/>
                    <a:gd name="T3" fmla="*/ 7 h 8"/>
                    <a:gd name="T4" fmla="*/ 4 w 10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0" h="8">
                      <a:moveTo>
                        <a:pt x="4" y="1"/>
                      </a:moveTo>
                      <a:cubicBezTo>
                        <a:pt x="9" y="0"/>
                        <a:pt x="10" y="7"/>
                        <a:pt x="5" y="7"/>
                      </a:cubicBezTo>
                      <a:cubicBezTo>
                        <a:pt x="1" y="8"/>
                        <a:pt x="0" y="2"/>
                        <a:pt x="4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6" name="Freeform 54">
                  <a:extLst>
                    <a:ext uri="{FF2B5EF4-FFF2-40B4-BE49-F238E27FC236}">
                      <a16:creationId xmlns:a16="http://schemas.microsoft.com/office/drawing/2014/main" id="{534B29BE-B171-4FE9-B52F-C1E379F0143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831850"/>
                  <a:ext cx="76200" cy="114300"/>
                </a:xfrm>
                <a:custGeom>
                  <a:avLst/>
                  <a:gdLst>
                    <a:gd name="T0" fmla="*/ 11 w 18"/>
                    <a:gd name="T1" fmla="*/ 2 h 27"/>
                    <a:gd name="T2" fmla="*/ 1 w 18"/>
                    <a:gd name="T3" fmla="*/ 24 h 27"/>
                    <a:gd name="T4" fmla="*/ 7 w 18"/>
                    <a:gd name="T5" fmla="*/ 25 h 27"/>
                    <a:gd name="T6" fmla="*/ 17 w 18"/>
                    <a:gd name="T7" fmla="*/ 3 h 27"/>
                    <a:gd name="T8" fmla="*/ 11 w 18"/>
                    <a:gd name="T9" fmla="*/ 2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27">
                      <a:moveTo>
                        <a:pt x="11" y="2"/>
                      </a:moveTo>
                      <a:cubicBezTo>
                        <a:pt x="8" y="10"/>
                        <a:pt x="5" y="17"/>
                        <a:pt x="1" y="24"/>
                      </a:cubicBezTo>
                      <a:cubicBezTo>
                        <a:pt x="0" y="27"/>
                        <a:pt x="6" y="26"/>
                        <a:pt x="7" y="25"/>
                      </a:cubicBezTo>
                      <a:cubicBezTo>
                        <a:pt x="10" y="17"/>
                        <a:pt x="13" y="10"/>
                        <a:pt x="17" y="3"/>
                      </a:cubicBezTo>
                      <a:cubicBezTo>
                        <a:pt x="18" y="0"/>
                        <a:pt x="12" y="1"/>
                        <a:pt x="1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7" name="Freeform 55">
                  <a:extLst>
                    <a:ext uri="{FF2B5EF4-FFF2-40B4-BE49-F238E27FC236}">
                      <a16:creationId xmlns:a16="http://schemas.microsoft.com/office/drawing/2014/main" id="{D94467CE-9514-4AEC-90A1-10EF1552ABF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01864" y="754063"/>
                  <a:ext cx="119063" cy="47625"/>
                </a:xfrm>
                <a:custGeom>
                  <a:avLst/>
                  <a:gdLst>
                    <a:gd name="T0" fmla="*/ 22 w 28"/>
                    <a:gd name="T1" fmla="*/ 1 h 11"/>
                    <a:gd name="T2" fmla="*/ 2 w 28"/>
                    <a:gd name="T3" fmla="*/ 9 h 11"/>
                    <a:gd name="T4" fmla="*/ 1 w 28"/>
                    <a:gd name="T5" fmla="*/ 11 h 11"/>
                    <a:gd name="T6" fmla="*/ 5 w 28"/>
                    <a:gd name="T7" fmla="*/ 10 h 11"/>
                    <a:gd name="T8" fmla="*/ 26 w 28"/>
                    <a:gd name="T9" fmla="*/ 1 h 11"/>
                    <a:gd name="T10" fmla="*/ 26 w 28"/>
                    <a:gd name="T11" fmla="*/ 0 h 11"/>
                    <a:gd name="T12" fmla="*/ 22 w 28"/>
                    <a:gd name="T13" fmla="*/ 1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" h="11">
                      <a:moveTo>
                        <a:pt x="22" y="1"/>
                      </a:moveTo>
                      <a:cubicBezTo>
                        <a:pt x="15" y="3"/>
                        <a:pt x="8" y="6"/>
                        <a:pt x="2" y="9"/>
                      </a:cubicBezTo>
                      <a:cubicBezTo>
                        <a:pt x="1" y="10"/>
                        <a:pt x="0" y="11"/>
                        <a:pt x="1" y="11"/>
                      </a:cubicBezTo>
                      <a:cubicBezTo>
                        <a:pt x="2" y="11"/>
                        <a:pt x="4" y="11"/>
                        <a:pt x="5" y="10"/>
                      </a:cubicBezTo>
                      <a:cubicBezTo>
                        <a:pt x="12" y="7"/>
                        <a:pt x="19" y="4"/>
                        <a:pt x="26" y="1"/>
                      </a:cubicBezTo>
                      <a:cubicBezTo>
                        <a:pt x="26" y="1"/>
                        <a:pt x="28" y="0"/>
                        <a:pt x="26" y="0"/>
                      </a:cubicBezTo>
                      <a:cubicBezTo>
                        <a:pt x="25" y="0"/>
                        <a:pt x="24" y="0"/>
                        <a:pt x="22" y="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8" name="Freeform 56">
                  <a:extLst>
                    <a:ext uri="{FF2B5EF4-FFF2-40B4-BE49-F238E27FC236}">
                      <a16:creationId xmlns:a16="http://schemas.microsoft.com/office/drawing/2014/main" id="{E9E016F5-D943-4A32-8258-DAD8C3DFFE3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03489" y="857250"/>
                  <a:ext cx="42863" cy="119063"/>
                </a:xfrm>
                <a:custGeom>
                  <a:avLst/>
                  <a:gdLst>
                    <a:gd name="T0" fmla="*/ 1 w 10"/>
                    <a:gd name="T1" fmla="*/ 4 h 28"/>
                    <a:gd name="T2" fmla="*/ 4 w 10"/>
                    <a:gd name="T3" fmla="*/ 25 h 28"/>
                    <a:gd name="T4" fmla="*/ 10 w 10"/>
                    <a:gd name="T5" fmla="*/ 24 h 28"/>
                    <a:gd name="T6" fmla="*/ 7 w 10"/>
                    <a:gd name="T7" fmla="*/ 3 h 28"/>
                    <a:gd name="T8" fmla="*/ 1 w 10"/>
                    <a:gd name="T9" fmla="*/ 4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" h="28">
                      <a:moveTo>
                        <a:pt x="1" y="4"/>
                      </a:moveTo>
                      <a:cubicBezTo>
                        <a:pt x="2" y="11"/>
                        <a:pt x="3" y="18"/>
                        <a:pt x="4" y="25"/>
                      </a:cubicBezTo>
                      <a:cubicBezTo>
                        <a:pt x="4" y="28"/>
                        <a:pt x="10" y="26"/>
                        <a:pt x="10" y="24"/>
                      </a:cubicBezTo>
                      <a:cubicBezTo>
                        <a:pt x="9" y="17"/>
                        <a:pt x="8" y="10"/>
                        <a:pt x="7" y="3"/>
                      </a:cubicBezTo>
                      <a:cubicBezTo>
                        <a:pt x="6" y="0"/>
                        <a:pt x="0" y="2"/>
                        <a:pt x="1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19" name="Freeform 57">
                  <a:extLst>
                    <a:ext uri="{FF2B5EF4-FFF2-40B4-BE49-F238E27FC236}">
                      <a16:creationId xmlns:a16="http://schemas.microsoft.com/office/drawing/2014/main" id="{BBAA7A2A-A70A-4C74-9812-407DA1974D6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35251" y="801688"/>
                  <a:ext cx="93663" cy="96838"/>
                </a:xfrm>
                <a:custGeom>
                  <a:avLst/>
                  <a:gdLst>
                    <a:gd name="T0" fmla="*/ 1 w 22"/>
                    <a:gd name="T1" fmla="*/ 3 h 23"/>
                    <a:gd name="T2" fmla="*/ 15 w 22"/>
                    <a:gd name="T3" fmla="*/ 22 h 23"/>
                    <a:gd name="T4" fmla="*/ 21 w 22"/>
                    <a:gd name="T5" fmla="*/ 19 h 23"/>
                    <a:gd name="T6" fmla="*/ 7 w 22"/>
                    <a:gd name="T7" fmla="*/ 1 h 23"/>
                    <a:gd name="T8" fmla="*/ 1 w 22"/>
                    <a:gd name="T9" fmla="*/ 3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3">
                      <a:moveTo>
                        <a:pt x="1" y="3"/>
                      </a:moveTo>
                      <a:cubicBezTo>
                        <a:pt x="6" y="9"/>
                        <a:pt x="11" y="16"/>
                        <a:pt x="15" y="22"/>
                      </a:cubicBezTo>
                      <a:cubicBezTo>
                        <a:pt x="16" y="23"/>
                        <a:pt x="22" y="21"/>
                        <a:pt x="21" y="19"/>
                      </a:cubicBezTo>
                      <a:cubicBezTo>
                        <a:pt x="16" y="13"/>
                        <a:pt x="11" y="7"/>
                        <a:pt x="7" y="1"/>
                      </a:cubicBezTo>
                      <a:cubicBezTo>
                        <a:pt x="6" y="0"/>
                        <a:pt x="0" y="2"/>
                        <a:pt x="1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0" name="Freeform 58">
                  <a:extLst>
                    <a:ext uri="{FF2B5EF4-FFF2-40B4-BE49-F238E27FC236}">
                      <a16:creationId xmlns:a16="http://schemas.microsoft.com/office/drawing/2014/main" id="{24708920-1C93-455E-9733-6FEFD8C106D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105026" y="631825"/>
                  <a:ext cx="169863" cy="28575"/>
                </a:xfrm>
                <a:custGeom>
                  <a:avLst/>
                  <a:gdLst>
                    <a:gd name="T0" fmla="*/ 36 w 40"/>
                    <a:gd name="T1" fmla="*/ 0 h 7"/>
                    <a:gd name="T2" fmla="*/ 5 w 40"/>
                    <a:gd name="T3" fmla="*/ 3 h 7"/>
                    <a:gd name="T4" fmla="*/ 4 w 40"/>
                    <a:gd name="T5" fmla="*/ 7 h 7"/>
                    <a:gd name="T6" fmla="*/ 36 w 40"/>
                    <a:gd name="T7" fmla="*/ 4 h 7"/>
                    <a:gd name="T8" fmla="*/ 36 w 40"/>
                    <a:gd name="T9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6" y="0"/>
                      </a:moveTo>
                      <a:cubicBezTo>
                        <a:pt x="26" y="1"/>
                        <a:pt x="15" y="2"/>
                        <a:pt x="5" y="3"/>
                      </a:cubicBezTo>
                      <a:cubicBezTo>
                        <a:pt x="2" y="3"/>
                        <a:pt x="0" y="7"/>
                        <a:pt x="4" y="7"/>
                      </a:cubicBezTo>
                      <a:cubicBezTo>
                        <a:pt x="15" y="6"/>
                        <a:pt x="25" y="5"/>
                        <a:pt x="36" y="4"/>
                      </a:cubicBezTo>
                      <a:cubicBezTo>
                        <a:pt x="39" y="4"/>
                        <a:pt x="40" y="0"/>
                        <a:pt x="36" y="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1" name="Freeform 59">
                  <a:extLst>
                    <a:ext uri="{FF2B5EF4-FFF2-40B4-BE49-F238E27FC236}">
                      <a16:creationId xmlns:a16="http://schemas.microsoft.com/office/drawing/2014/main" id="{7633B709-F7BC-4FA0-A857-2395EB7DD65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36789" y="414338"/>
                  <a:ext cx="114300" cy="80963"/>
                </a:xfrm>
                <a:custGeom>
                  <a:avLst/>
                  <a:gdLst>
                    <a:gd name="T0" fmla="*/ 26 w 27"/>
                    <a:gd name="T1" fmla="*/ 15 h 19"/>
                    <a:gd name="T2" fmla="*/ 7 w 27"/>
                    <a:gd name="T3" fmla="*/ 1 h 19"/>
                    <a:gd name="T4" fmla="*/ 1 w 27"/>
                    <a:gd name="T5" fmla="*/ 4 h 19"/>
                    <a:gd name="T6" fmla="*/ 20 w 27"/>
                    <a:gd name="T7" fmla="*/ 17 h 19"/>
                    <a:gd name="T8" fmla="*/ 26 w 27"/>
                    <a:gd name="T9" fmla="*/ 15 h 1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19">
                      <a:moveTo>
                        <a:pt x="26" y="15"/>
                      </a:moveTo>
                      <a:cubicBezTo>
                        <a:pt x="19" y="11"/>
                        <a:pt x="13" y="6"/>
                        <a:pt x="7" y="1"/>
                      </a:cubicBezTo>
                      <a:cubicBezTo>
                        <a:pt x="5" y="0"/>
                        <a:pt x="0" y="3"/>
                        <a:pt x="1" y="4"/>
                      </a:cubicBezTo>
                      <a:cubicBezTo>
                        <a:pt x="8" y="8"/>
                        <a:pt x="14" y="13"/>
                        <a:pt x="20" y="17"/>
                      </a:cubicBezTo>
                      <a:cubicBezTo>
                        <a:pt x="22" y="19"/>
                        <a:pt x="27" y="16"/>
                        <a:pt x="26" y="1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2" name="Freeform 60">
                  <a:extLst>
                    <a:ext uri="{FF2B5EF4-FFF2-40B4-BE49-F238E27FC236}">
                      <a16:creationId xmlns:a16="http://schemas.microsoft.com/office/drawing/2014/main" id="{67F6F08C-1DD1-4550-B80E-9A7DCA6557D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44751" y="333375"/>
                  <a:ext cx="28575" cy="101600"/>
                </a:xfrm>
                <a:custGeom>
                  <a:avLst/>
                  <a:gdLst>
                    <a:gd name="T0" fmla="*/ 7 w 7"/>
                    <a:gd name="T1" fmla="*/ 20 h 24"/>
                    <a:gd name="T2" fmla="*/ 6 w 7"/>
                    <a:gd name="T3" fmla="*/ 3 h 24"/>
                    <a:gd name="T4" fmla="*/ 0 w 7"/>
                    <a:gd name="T5" fmla="*/ 3 h 24"/>
                    <a:gd name="T6" fmla="*/ 1 w 7"/>
                    <a:gd name="T7" fmla="*/ 21 h 24"/>
                    <a:gd name="T8" fmla="*/ 7 w 7"/>
                    <a:gd name="T9" fmla="*/ 20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" h="24">
                      <a:moveTo>
                        <a:pt x="7" y="20"/>
                      </a:moveTo>
                      <a:cubicBezTo>
                        <a:pt x="6" y="15"/>
                        <a:pt x="6" y="9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ubicBezTo>
                        <a:pt x="0" y="9"/>
                        <a:pt x="1" y="15"/>
                        <a:pt x="1" y="21"/>
                      </a:cubicBezTo>
                      <a:cubicBezTo>
                        <a:pt x="1" y="24"/>
                        <a:pt x="7" y="23"/>
                        <a:pt x="7" y="2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3" name="Freeform 61">
                  <a:extLst>
                    <a:ext uri="{FF2B5EF4-FFF2-40B4-BE49-F238E27FC236}">
                      <a16:creationId xmlns:a16="http://schemas.microsoft.com/office/drawing/2014/main" id="{9AC46A23-53EF-4C59-AB78-5F38F27F085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338138"/>
                  <a:ext cx="85725" cy="119063"/>
                </a:xfrm>
                <a:custGeom>
                  <a:avLst/>
                  <a:gdLst>
                    <a:gd name="T0" fmla="*/ 6 w 20"/>
                    <a:gd name="T1" fmla="*/ 25 h 28"/>
                    <a:gd name="T2" fmla="*/ 19 w 20"/>
                    <a:gd name="T3" fmla="*/ 1 h 28"/>
                    <a:gd name="T4" fmla="*/ 14 w 20"/>
                    <a:gd name="T5" fmla="*/ 2 h 28"/>
                    <a:gd name="T6" fmla="*/ 0 w 20"/>
                    <a:gd name="T7" fmla="*/ 26 h 28"/>
                    <a:gd name="T8" fmla="*/ 6 w 20"/>
                    <a:gd name="T9" fmla="*/ 25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28">
                      <a:moveTo>
                        <a:pt x="6" y="25"/>
                      </a:moveTo>
                      <a:cubicBezTo>
                        <a:pt x="10" y="17"/>
                        <a:pt x="15" y="9"/>
                        <a:pt x="19" y="1"/>
                      </a:cubicBezTo>
                      <a:cubicBezTo>
                        <a:pt x="20" y="0"/>
                        <a:pt x="14" y="0"/>
                        <a:pt x="14" y="2"/>
                      </a:cubicBezTo>
                      <a:cubicBezTo>
                        <a:pt x="9" y="10"/>
                        <a:pt x="5" y="18"/>
                        <a:pt x="0" y="26"/>
                      </a:cubicBezTo>
                      <a:cubicBezTo>
                        <a:pt x="0" y="28"/>
                        <a:pt x="5" y="27"/>
                        <a:pt x="6" y="2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4" name="Freeform 62">
                  <a:extLst>
                    <a:ext uri="{FF2B5EF4-FFF2-40B4-BE49-F238E27FC236}">
                      <a16:creationId xmlns:a16="http://schemas.microsoft.com/office/drawing/2014/main" id="{2061FC09-64CF-4B72-8826-4C6807D7FE1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73351" y="465138"/>
                  <a:ext cx="144463" cy="76200"/>
                </a:xfrm>
                <a:custGeom>
                  <a:avLst/>
                  <a:gdLst>
                    <a:gd name="T0" fmla="*/ 7 w 34"/>
                    <a:gd name="T1" fmla="*/ 17 h 18"/>
                    <a:gd name="T2" fmla="*/ 31 w 34"/>
                    <a:gd name="T3" fmla="*/ 3 h 18"/>
                    <a:gd name="T4" fmla="*/ 27 w 34"/>
                    <a:gd name="T5" fmla="*/ 1 h 18"/>
                    <a:gd name="T6" fmla="*/ 3 w 34"/>
                    <a:gd name="T7" fmla="*/ 14 h 18"/>
                    <a:gd name="T8" fmla="*/ 7 w 34"/>
                    <a:gd name="T9" fmla="*/ 17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8">
                      <a:moveTo>
                        <a:pt x="7" y="17"/>
                      </a:moveTo>
                      <a:cubicBezTo>
                        <a:pt x="15" y="12"/>
                        <a:pt x="23" y="8"/>
                        <a:pt x="31" y="3"/>
                      </a:cubicBezTo>
                      <a:cubicBezTo>
                        <a:pt x="34" y="1"/>
                        <a:pt x="29" y="0"/>
                        <a:pt x="27" y="1"/>
                      </a:cubicBezTo>
                      <a:cubicBezTo>
                        <a:pt x="19" y="5"/>
                        <a:pt x="11" y="10"/>
                        <a:pt x="3" y="14"/>
                      </a:cubicBezTo>
                      <a:cubicBezTo>
                        <a:pt x="0" y="16"/>
                        <a:pt x="5" y="18"/>
                        <a:pt x="7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5" name="Freeform 63">
                  <a:extLst>
                    <a:ext uri="{FF2B5EF4-FFF2-40B4-BE49-F238E27FC236}">
                      <a16:creationId xmlns:a16="http://schemas.microsoft.com/office/drawing/2014/main" id="{B61E535C-8CF1-4F9D-97DE-FEBE0CC64AF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16214" y="690563"/>
                  <a:ext cx="122238" cy="47625"/>
                </a:xfrm>
                <a:custGeom>
                  <a:avLst/>
                  <a:gdLst>
                    <a:gd name="T0" fmla="*/ 1 w 29"/>
                    <a:gd name="T1" fmla="*/ 2 h 11"/>
                    <a:gd name="T2" fmla="*/ 22 w 29"/>
                    <a:gd name="T3" fmla="*/ 10 h 11"/>
                    <a:gd name="T4" fmla="*/ 26 w 29"/>
                    <a:gd name="T5" fmla="*/ 10 h 11"/>
                    <a:gd name="T6" fmla="*/ 28 w 29"/>
                    <a:gd name="T7" fmla="*/ 8 h 11"/>
                    <a:gd name="T8" fmla="*/ 6 w 29"/>
                    <a:gd name="T9" fmla="*/ 0 h 11"/>
                    <a:gd name="T10" fmla="*/ 2 w 29"/>
                    <a:gd name="T11" fmla="*/ 1 h 11"/>
                    <a:gd name="T12" fmla="*/ 1 w 29"/>
                    <a:gd name="T13" fmla="*/ 2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9" h="11">
                      <a:moveTo>
                        <a:pt x="1" y="2"/>
                      </a:moveTo>
                      <a:cubicBezTo>
                        <a:pt x="8" y="5"/>
                        <a:pt x="15" y="8"/>
                        <a:pt x="22" y="10"/>
                      </a:cubicBezTo>
                      <a:cubicBezTo>
                        <a:pt x="23" y="11"/>
                        <a:pt x="25" y="10"/>
                        <a:pt x="26" y="10"/>
                      </a:cubicBezTo>
                      <a:cubicBezTo>
                        <a:pt x="26" y="10"/>
                        <a:pt x="29" y="9"/>
                        <a:pt x="28" y="8"/>
                      </a:cubicBezTo>
                      <a:cubicBezTo>
                        <a:pt x="20" y="6"/>
                        <a:pt x="13" y="3"/>
                        <a:pt x="6" y="0"/>
                      </a:cubicBezTo>
                      <a:cubicBezTo>
                        <a:pt x="5" y="0"/>
                        <a:pt x="3" y="0"/>
                        <a:pt x="2" y="1"/>
                      </a:cubicBezTo>
                      <a:cubicBezTo>
                        <a:pt x="2" y="1"/>
                        <a:pt x="0" y="2"/>
                        <a:pt x="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6" name="Freeform 64">
                  <a:extLst>
                    <a:ext uri="{FF2B5EF4-FFF2-40B4-BE49-F238E27FC236}">
                      <a16:creationId xmlns:a16="http://schemas.microsoft.com/office/drawing/2014/main" id="{90E9AC25-A456-4C85-AB84-A92E32462F0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65414" y="1019175"/>
                  <a:ext cx="198438" cy="284163"/>
                </a:xfrm>
                <a:custGeom>
                  <a:avLst/>
                  <a:gdLst>
                    <a:gd name="T0" fmla="*/ 36 w 47"/>
                    <a:gd name="T1" fmla="*/ 0 h 67"/>
                    <a:gd name="T2" fmla="*/ 32 w 47"/>
                    <a:gd name="T3" fmla="*/ 0 h 67"/>
                    <a:gd name="T4" fmla="*/ 9 w 47"/>
                    <a:gd name="T5" fmla="*/ 23 h 67"/>
                    <a:gd name="T6" fmla="*/ 7 w 47"/>
                    <a:gd name="T7" fmla="*/ 60 h 67"/>
                    <a:gd name="T8" fmla="*/ 16 w 47"/>
                    <a:gd name="T9" fmla="*/ 67 h 67"/>
                    <a:gd name="T10" fmla="*/ 16 w 47"/>
                    <a:gd name="T11" fmla="*/ 67 h 67"/>
                    <a:gd name="T12" fmla="*/ 19 w 47"/>
                    <a:gd name="T13" fmla="*/ 66 h 67"/>
                    <a:gd name="T14" fmla="*/ 20 w 47"/>
                    <a:gd name="T15" fmla="*/ 53 h 67"/>
                    <a:gd name="T16" fmla="*/ 32 w 47"/>
                    <a:gd name="T17" fmla="*/ 20 h 67"/>
                    <a:gd name="T18" fmla="*/ 47 w 47"/>
                    <a:gd name="T19" fmla="*/ 5 h 67"/>
                    <a:gd name="T20" fmla="*/ 36 w 47"/>
                    <a:gd name="T21" fmla="*/ 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7" h="67">
                      <a:moveTo>
                        <a:pt x="36" y="0"/>
                      </a:moveTo>
                      <a:cubicBezTo>
                        <a:pt x="34" y="0"/>
                        <a:pt x="33" y="0"/>
                        <a:pt x="32" y="0"/>
                      </a:cubicBezTo>
                      <a:cubicBezTo>
                        <a:pt x="22" y="2"/>
                        <a:pt x="14" y="14"/>
                        <a:pt x="9" y="23"/>
                      </a:cubicBezTo>
                      <a:cubicBezTo>
                        <a:pt x="4" y="33"/>
                        <a:pt x="0" y="50"/>
                        <a:pt x="7" y="60"/>
                      </a:cubicBezTo>
                      <a:cubicBezTo>
                        <a:pt x="9" y="63"/>
                        <a:pt x="12" y="67"/>
                        <a:pt x="16" y="67"/>
                      </a:cubicBezTo>
                      <a:cubicBezTo>
                        <a:pt x="16" y="67"/>
                        <a:pt x="16" y="67"/>
                        <a:pt x="16" y="67"/>
                      </a:cubicBezTo>
                      <a:cubicBezTo>
                        <a:pt x="17" y="67"/>
                        <a:pt x="18" y="67"/>
                        <a:pt x="19" y="66"/>
                      </a:cubicBezTo>
                      <a:cubicBezTo>
                        <a:pt x="23" y="63"/>
                        <a:pt x="20" y="57"/>
                        <a:pt x="20" y="53"/>
                      </a:cubicBezTo>
                      <a:cubicBezTo>
                        <a:pt x="19" y="40"/>
                        <a:pt x="23" y="29"/>
                        <a:pt x="32" y="20"/>
                      </a:cubicBezTo>
                      <a:cubicBezTo>
                        <a:pt x="37" y="15"/>
                        <a:pt x="43" y="11"/>
                        <a:pt x="47" y="5"/>
                      </a:cubicBezTo>
                      <a:cubicBezTo>
                        <a:pt x="45" y="1"/>
                        <a:pt x="40" y="0"/>
                        <a:pt x="3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7" name="Freeform 65">
                  <a:extLst>
                    <a:ext uri="{FF2B5EF4-FFF2-40B4-BE49-F238E27FC236}">
                      <a16:creationId xmlns:a16="http://schemas.microsoft.com/office/drawing/2014/main" id="{45F5F9C5-3DAF-48E9-AEA7-671519A6FF4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67014" y="1579563"/>
                  <a:ext cx="198438" cy="149225"/>
                </a:xfrm>
                <a:custGeom>
                  <a:avLst/>
                  <a:gdLst>
                    <a:gd name="T0" fmla="*/ 5 w 47"/>
                    <a:gd name="T1" fmla="*/ 0 h 35"/>
                    <a:gd name="T2" fmla="*/ 1 w 47"/>
                    <a:gd name="T3" fmla="*/ 15 h 35"/>
                    <a:gd name="T4" fmla="*/ 19 w 47"/>
                    <a:gd name="T5" fmla="*/ 35 h 35"/>
                    <a:gd name="T6" fmla="*/ 22 w 47"/>
                    <a:gd name="T7" fmla="*/ 34 h 35"/>
                    <a:gd name="T8" fmla="*/ 47 w 47"/>
                    <a:gd name="T9" fmla="*/ 27 h 35"/>
                    <a:gd name="T10" fmla="*/ 21 w 47"/>
                    <a:gd name="T11" fmla="*/ 16 h 35"/>
                    <a:gd name="T12" fmla="*/ 5 w 47"/>
                    <a:gd name="T13" fmla="*/ 0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7" h="35">
                      <a:moveTo>
                        <a:pt x="5" y="0"/>
                      </a:moveTo>
                      <a:cubicBezTo>
                        <a:pt x="1" y="4"/>
                        <a:pt x="0" y="10"/>
                        <a:pt x="1" y="15"/>
                      </a:cubicBezTo>
                      <a:cubicBezTo>
                        <a:pt x="3" y="24"/>
                        <a:pt x="11" y="30"/>
                        <a:pt x="19" y="35"/>
                      </a:cubicBezTo>
                      <a:cubicBezTo>
                        <a:pt x="21" y="35"/>
                        <a:pt x="22" y="34"/>
                        <a:pt x="22" y="34"/>
                      </a:cubicBezTo>
                      <a:cubicBezTo>
                        <a:pt x="31" y="32"/>
                        <a:pt x="39" y="29"/>
                        <a:pt x="47" y="27"/>
                      </a:cubicBezTo>
                      <a:cubicBezTo>
                        <a:pt x="37" y="26"/>
                        <a:pt x="28" y="23"/>
                        <a:pt x="21" y="16"/>
                      </a:cubicBezTo>
                      <a:cubicBezTo>
                        <a:pt x="15" y="11"/>
                        <a:pt x="11" y="4"/>
                        <a:pt x="5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8" name="Freeform 66">
                  <a:extLst>
                    <a:ext uri="{FF2B5EF4-FFF2-40B4-BE49-F238E27FC236}">
                      <a16:creationId xmlns:a16="http://schemas.microsoft.com/office/drawing/2014/main" id="{F2BF5BE5-8225-4C6B-B6B2-8D78F47C984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6389" y="1690688"/>
                  <a:ext cx="212725" cy="76200"/>
                </a:xfrm>
                <a:custGeom>
                  <a:avLst/>
                  <a:gdLst>
                    <a:gd name="T0" fmla="*/ 44 w 50"/>
                    <a:gd name="T1" fmla="*/ 0 h 18"/>
                    <a:gd name="T2" fmla="*/ 35 w 50"/>
                    <a:gd name="T3" fmla="*/ 1 h 18"/>
                    <a:gd name="T4" fmla="*/ 32 w 50"/>
                    <a:gd name="T5" fmla="*/ 1 h 18"/>
                    <a:gd name="T6" fmla="*/ 28 w 50"/>
                    <a:gd name="T7" fmla="*/ 1 h 18"/>
                    <a:gd name="T8" fmla="*/ 3 w 50"/>
                    <a:gd name="T9" fmla="*/ 8 h 18"/>
                    <a:gd name="T10" fmla="*/ 0 w 50"/>
                    <a:gd name="T11" fmla="*/ 9 h 18"/>
                    <a:gd name="T12" fmla="*/ 5 w 50"/>
                    <a:gd name="T13" fmla="*/ 12 h 18"/>
                    <a:gd name="T14" fmla="*/ 28 w 50"/>
                    <a:gd name="T15" fmla="*/ 18 h 18"/>
                    <a:gd name="T16" fmla="*/ 43 w 50"/>
                    <a:gd name="T17" fmla="*/ 14 h 18"/>
                    <a:gd name="T18" fmla="*/ 50 w 50"/>
                    <a:gd name="T19" fmla="*/ 5 h 18"/>
                    <a:gd name="T20" fmla="*/ 48 w 50"/>
                    <a:gd name="T21" fmla="*/ 1 h 18"/>
                    <a:gd name="T22" fmla="*/ 44 w 50"/>
                    <a:gd name="T23" fmla="*/ 0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50" h="18">
                      <a:moveTo>
                        <a:pt x="44" y="0"/>
                      </a:moveTo>
                      <a:cubicBezTo>
                        <a:pt x="41" y="0"/>
                        <a:pt x="37" y="1"/>
                        <a:pt x="35" y="1"/>
                      </a:cubicBezTo>
                      <a:cubicBezTo>
                        <a:pt x="34" y="1"/>
                        <a:pt x="33" y="1"/>
                        <a:pt x="32" y="1"/>
                      </a:cubicBezTo>
                      <a:cubicBezTo>
                        <a:pt x="30" y="1"/>
                        <a:pt x="29" y="1"/>
                        <a:pt x="28" y="1"/>
                      </a:cubicBezTo>
                      <a:cubicBezTo>
                        <a:pt x="20" y="3"/>
                        <a:pt x="12" y="6"/>
                        <a:pt x="3" y="8"/>
                      </a:cubicBezTo>
                      <a:cubicBezTo>
                        <a:pt x="3" y="8"/>
                        <a:pt x="2" y="9"/>
                        <a:pt x="0" y="9"/>
                      </a:cubicBezTo>
                      <a:cubicBezTo>
                        <a:pt x="2" y="10"/>
                        <a:pt x="3" y="11"/>
                        <a:pt x="5" y="12"/>
                      </a:cubicBezTo>
                      <a:cubicBezTo>
                        <a:pt x="12" y="15"/>
                        <a:pt x="20" y="18"/>
                        <a:pt x="28" y="18"/>
                      </a:cubicBezTo>
                      <a:cubicBezTo>
                        <a:pt x="34" y="18"/>
                        <a:pt x="39" y="17"/>
                        <a:pt x="43" y="14"/>
                      </a:cubicBezTo>
                      <a:cubicBezTo>
                        <a:pt x="46" y="12"/>
                        <a:pt x="49" y="8"/>
                        <a:pt x="50" y="5"/>
                      </a:cubicBezTo>
                      <a:cubicBezTo>
                        <a:pt x="50" y="3"/>
                        <a:pt x="49" y="2"/>
                        <a:pt x="48" y="1"/>
                      </a:cubicBezTo>
                      <a:cubicBezTo>
                        <a:pt x="47" y="0"/>
                        <a:pt x="45" y="0"/>
                        <a:pt x="44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29" name="Freeform 67">
                  <a:extLst>
                    <a:ext uri="{FF2B5EF4-FFF2-40B4-BE49-F238E27FC236}">
                      <a16:creationId xmlns:a16="http://schemas.microsoft.com/office/drawing/2014/main" id="{244D111B-608D-4A7D-87A5-0B4BB3ED8A8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87714" y="1655763"/>
                  <a:ext cx="309563" cy="141288"/>
                </a:xfrm>
                <a:custGeom>
                  <a:avLst/>
                  <a:gdLst>
                    <a:gd name="T0" fmla="*/ 67 w 73"/>
                    <a:gd name="T1" fmla="*/ 0 h 33"/>
                    <a:gd name="T2" fmla="*/ 57 w 73"/>
                    <a:gd name="T3" fmla="*/ 7 h 33"/>
                    <a:gd name="T4" fmla="*/ 30 w 73"/>
                    <a:gd name="T5" fmla="*/ 17 h 33"/>
                    <a:gd name="T6" fmla="*/ 23 w 73"/>
                    <a:gd name="T7" fmla="*/ 16 h 33"/>
                    <a:gd name="T8" fmla="*/ 2 w 73"/>
                    <a:gd name="T9" fmla="*/ 12 h 33"/>
                    <a:gd name="T10" fmla="*/ 7 w 73"/>
                    <a:gd name="T11" fmla="*/ 26 h 33"/>
                    <a:gd name="T12" fmla="*/ 28 w 73"/>
                    <a:gd name="T13" fmla="*/ 33 h 33"/>
                    <a:gd name="T14" fmla="*/ 38 w 73"/>
                    <a:gd name="T15" fmla="*/ 33 h 33"/>
                    <a:gd name="T16" fmla="*/ 71 w 73"/>
                    <a:gd name="T17" fmla="*/ 13 h 33"/>
                    <a:gd name="T18" fmla="*/ 71 w 73"/>
                    <a:gd name="T19" fmla="*/ 2 h 33"/>
                    <a:gd name="T20" fmla="*/ 68 w 73"/>
                    <a:gd name="T21" fmla="*/ 0 h 33"/>
                    <a:gd name="T22" fmla="*/ 67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67" y="0"/>
                      </a:moveTo>
                      <a:cubicBezTo>
                        <a:pt x="63" y="0"/>
                        <a:pt x="60" y="5"/>
                        <a:pt x="57" y="7"/>
                      </a:cubicBezTo>
                      <a:cubicBezTo>
                        <a:pt x="49" y="13"/>
                        <a:pt x="40" y="17"/>
                        <a:pt x="30" y="17"/>
                      </a:cubicBezTo>
                      <a:cubicBezTo>
                        <a:pt x="28" y="17"/>
                        <a:pt x="25" y="16"/>
                        <a:pt x="23" y="16"/>
                      </a:cubicBezTo>
                      <a:cubicBezTo>
                        <a:pt x="16" y="15"/>
                        <a:pt x="9" y="12"/>
                        <a:pt x="2" y="12"/>
                      </a:cubicBezTo>
                      <a:cubicBezTo>
                        <a:pt x="0" y="17"/>
                        <a:pt x="3" y="23"/>
                        <a:pt x="7" y="26"/>
                      </a:cubicBezTo>
                      <a:cubicBezTo>
                        <a:pt x="12" y="32"/>
                        <a:pt x="20" y="33"/>
                        <a:pt x="28" y="33"/>
                      </a:cubicBezTo>
                      <a:cubicBezTo>
                        <a:pt x="32" y="33"/>
                        <a:pt x="35" y="33"/>
                        <a:pt x="38" y="33"/>
                      </a:cubicBezTo>
                      <a:cubicBezTo>
                        <a:pt x="50" y="31"/>
                        <a:pt x="66" y="26"/>
                        <a:pt x="71" y="13"/>
                      </a:cubicBezTo>
                      <a:cubicBezTo>
                        <a:pt x="72" y="10"/>
                        <a:pt x="73" y="5"/>
                        <a:pt x="71" y="2"/>
                      </a:cubicBezTo>
                      <a:cubicBezTo>
                        <a:pt x="71" y="1"/>
                        <a:pt x="70" y="1"/>
                        <a:pt x="68" y="0"/>
                      </a:cubicBezTo>
                      <a:cubicBezTo>
                        <a:pt x="68" y="0"/>
                        <a:pt x="68" y="0"/>
                        <a:pt x="67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30" name="Freeform 69">
                  <a:extLst>
                    <a:ext uri="{FF2B5EF4-FFF2-40B4-BE49-F238E27FC236}">
                      <a16:creationId xmlns:a16="http://schemas.microsoft.com/office/drawing/2014/main" id="{89BEE2CD-05C0-45A3-86D8-E0747508E0F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089276" y="784225"/>
                  <a:ext cx="309563" cy="141288"/>
                </a:xfrm>
                <a:custGeom>
                  <a:avLst/>
                  <a:gdLst>
                    <a:gd name="T0" fmla="*/ 44 w 73"/>
                    <a:gd name="T1" fmla="*/ 0 h 33"/>
                    <a:gd name="T2" fmla="*/ 36 w 73"/>
                    <a:gd name="T3" fmla="*/ 1 h 33"/>
                    <a:gd name="T4" fmla="*/ 3 w 73"/>
                    <a:gd name="T5" fmla="*/ 19 h 33"/>
                    <a:gd name="T6" fmla="*/ 2 w 73"/>
                    <a:gd name="T7" fmla="*/ 31 h 33"/>
                    <a:gd name="T8" fmla="*/ 5 w 73"/>
                    <a:gd name="T9" fmla="*/ 33 h 33"/>
                    <a:gd name="T10" fmla="*/ 6 w 73"/>
                    <a:gd name="T11" fmla="*/ 33 h 33"/>
                    <a:gd name="T12" fmla="*/ 16 w 73"/>
                    <a:gd name="T13" fmla="*/ 26 h 33"/>
                    <a:gd name="T14" fmla="*/ 43 w 73"/>
                    <a:gd name="T15" fmla="*/ 17 h 33"/>
                    <a:gd name="T16" fmla="*/ 50 w 73"/>
                    <a:gd name="T17" fmla="*/ 18 h 33"/>
                    <a:gd name="T18" fmla="*/ 72 w 73"/>
                    <a:gd name="T19" fmla="*/ 22 h 33"/>
                    <a:gd name="T20" fmla="*/ 67 w 73"/>
                    <a:gd name="T21" fmla="*/ 7 h 33"/>
                    <a:gd name="T22" fmla="*/ 44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44" y="0"/>
                      </a:moveTo>
                      <a:cubicBezTo>
                        <a:pt x="41" y="0"/>
                        <a:pt x="38" y="0"/>
                        <a:pt x="36" y="1"/>
                      </a:cubicBezTo>
                      <a:cubicBezTo>
                        <a:pt x="24" y="2"/>
                        <a:pt x="8" y="7"/>
                        <a:pt x="3" y="19"/>
                      </a:cubicBezTo>
                      <a:cubicBezTo>
                        <a:pt x="1" y="22"/>
                        <a:pt x="0" y="28"/>
                        <a:pt x="2" y="31"/>
                      </a:cubicBezTo>
                      <a:cubicBezTo>
                        <a:pt x="3" y="32"/>
                        <a:pt x="3" y="32"/>
                        <a:pt x="5" y="33"/>
                      </a:cubicBezTo>
                      <a:cubicBezTo>
                        <a:pt x="5" y="33"/>
                        <a:pt x="6" y="33"/>
                        <a:pt x="6" y="33"/>
                      </a:cubicBezTo>
                      <a:cubicBezTo>
                        <a:pt x="10" y="33"/>
                        <a:pt x="14" y="28"/>
                        <a:pt x="16" y="26"/>
                      </a:cubicBezTo>
                      <a:cubicBezTo>
                        <a:pt x="24" y="20"/>
                        <a:pt x="33" y="17"/>
                        <a:pt x="43" y="17"/>
                      </a:cubicBezTo>
                      <a:cubicBezTo>
                        <a:pt x="45" y="17"/>
                        <a:pt x="48" y="17"/>
                        <a:pt x="50" y="18"/>
                      </a:cubicBezTo>
                      <a:cubicBezTo>
                        <a:pt x="57" y="19"/>
                        <a:pt x="64" y="22"/>
                        <a:pt x="72" y="22"/>
                      </a:cubicBezTo>
                      <a:cubicBezTo>
                        <a:pt x="73" y="17"/>
                        <a:pt x="70" y="11"/>
                        <a:pt x="67" y="7"/>
                      </a:cubicBezTo>
                      <a:cubicBezTo>
                        <a:pt x="61" y="2"/>
                        <a:pt x="53" y="0"/>
                        <a:pt x="44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31" name="Freeform 70">
                  <a:extLst>
                    <a:ext uri="{FF2B5EF4-FFF2-40B4-BE49-F238E27FC236}">
                      <a16:creationId xmlns:a16="http://schemas.microsoft.com/office/drawing/2014/main" id="{EA14291C-02E5-4157-924D-93C811C371D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630614" y="890588"/>
                  <a:ext cx="258763" cy="242888"/>
                </a:xfrm>
                <a:custGeom>
                  <a:avLst/>
                  <a:gdLst>
                    <a:gd name="T0" fmla="*/ 16 w 61"/>
                    <a:gd name="T1" fmla="*/ 0 h 57"/>
                    <a:gd name="T2" fmla="*/ 10 w 61"/>
                    <a:gd name="T3" fmla="*/ 1 h 57"/>
                    <a:gd name="T4" fmla="*/ 1 w 61"/>
                    <a:gd name="T5" fmla="*/ 7 h 57"/>
                    <a:gd name="T6" fmla="*/ 1 w 61"/>
                    <a:gd name="T7" fmla="*/ 11 h 57"/>
                    <a:gd name="T8" fmla="*/ 13 w 61"/>
                    <a:gd name="T9" fmla="*/ 16 h 57"/>
                    <a:gd name="T10" fmla="*/ 41 w 61"/>
                    <a:gd name="T11" fmla="*/ 37 h 57"/>
                    <a:gd name="T12" fmla="*/ 50 w 61"/>
                    <a:gd name="T13" fmla="*/ 57 h 57"/>
                    <a:gd name="T14" fmla="*/ 59 w 61"/>
                    <a:gd name="T15" fmla="*/ 44 h 57"/>
                    <a:gd name="T16" fmla="*/ 45 w 61"/>
                    <a:gd name="T17" fmla="*/ 15 h 57"/>
                    <a:gd name="T18" fmla="*/ 16 w 61"/>
                    <a:gd name="T19" fmla="*/ 0 h 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61" h="57">
                      <a:moveTo>
                        <a:pt x="16" y="0"/>
                      </a:moveTo>
                      <a:cubicBezTo>
                        <a:pt x="14" y="0"/>
                        <a:pt x="12" y="0"/>
                        <a:pt x="10" y="1"/>
                      </a:cubicBezTo>
                      <a:cubicBezTo>
                        <a:pt x="7" y="2"/>
                        <a:pt x="2" y="4"/>
                        <a:pt x="1" y="7"/>
                      </a:cubicBezTo>
                      <a:cubicBezTo>
                        <a:pt x="0" y="8"/>
                        <a:pt x="0" y="9"/>
                        <a:pt x="1" y="11"/>
                      </a:cubicBezTo>
                      <a:cubicBezTo>
                        <a:pt x="2" y="15"/>
                        <a:pt x="9" y="15"/>
                        <a:pt x="13" y="16"/>
                      </a:cubicBezTo>
                      <a:cubicBezTo>
                        <a:pt x="25" y="19"/>
                        <a:pt x="35" y="26"/>
                        <a:pt x="41" y="37"/>
                      </a:cubicBezTo>
                      <a:cubicBezTo>
                        <a:pt x="44" y="44"/>
                        <a:pt x="46" y="51"/>
                        <a:pt x="50" y="57"/>
                      </a:cubicBezTo>
                      <a:cubicBezTo>
                        <a:pt x="55" y="55"/>
                        <a:pt x="58" y="49"/>
                        <a:pt x="59" y="44"/>
                      </a:cubicBezTo>
                      <a:cubicBezTo>
                        <a:pt x="61" y="33"/>
                        <a:pt x="52" y="23"/>
                        <a:pt x="45" y="15"/>
                      </a:cubicBezTo>
                      <a:cubicBezTo>
                        <a:pt x="38" y="8"/>
                        <a:pt x="27" y="0"/>
                        <a:pt x="1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</p:grpSp>
        </p:grpSp>
        <p:sp>
          <p:nvSpPr>
            <p:cNvPr id="73" name="文本框 557">
              <a:extLst>
                <a:ext uri="{FF2B5EF4-FFF2-40B4-BE49-F238E27FC236}">
                  <a16:creationId xmlns:a16="http://schemas.microsoft.com/office/drawing/2014/main" id="{E7492ADB-680E-48F1-AAB7-783D055092AF}"/>
                </a:ext>
              </a:extLst>
            </p:cNvPr>
            <p:cNvSpPr txBox="1"/>
            <p:nvPr/>
          </p:nvSpPr>
          <p:spPr>
            <a:xfrm>
              <a:off x="2374326" y="2393691"/>
              <a:ext cx="2584283" cy="1153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12000"/>
                </a:lnSpc>
                <a:spcBef>
                  <a:spcPts val="0"/>
                </a:spcBef>
                <a:spcAft>
                  <a:spcPts val="480"/>
                </a:spcAft>
                <a:buClr>
                  <a:srgbClr val="181717"/>
                </a:buClr>
                <a:buSzPts val="1250"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Thực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hiện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được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hành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động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và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lời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nói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thể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hiện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sự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yêu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quý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bạn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bè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</a:p>
          </p:txBody>
        </p:sp>
      </p:grpSp>
      <p:grpSp>
        <p:nvGrpSpPr>
          <p:cNvPr id="133" name="组合 567">
            <a:extLst>
              <a:ext uri="{FF2B5EF4-FFF2-40B4-BE49-F238E27FC236}">
                <a16:creationId xmlns:a16="http://schemas.microsoft.com/office/drawing/2014/main" id="{4133D883-EFB4-4491-A278-14B32E8089C8}"/>
              </a:ext>
            </a:extLst>
          </p:cNvPr>
          <p:cNvGrpSpPr/>
          <p:nvPr/>
        </p:nvGrpSpPr>
        <p:grpSpPr>
          <a:xfrm>
            <a:off x="1035914" y="3788305"/>
            <a:ext cx="9974286" cy="1997162"/>
            <a:chOff x="1330899" y="1678703"/>
            <a:chExt cx="4506713" cy="1820299"/>
          </a:xfrm>
        </p:grpSpPr>
        <p:grpSp>
          <p:nvGrpSpPr>
            <p:cNvPr id="134" name="组合 376">
              <a:extLst>
                <a:ext uri="{FF2B5EF4-FFF2-40B4-BE49-F238E27FC236}">
                  <a16:creationId xmlns:a16="http://schemas.microsoft.com/office/drawing/2014/main" id="{05ABBE40-2144-4FF3-98CE-7F5862B75662}"/>
                </a:ext>
              </a:extLst>
            </p:cNvPr>
            <p:cNvGrpSpPr/>
            <p:nvPr/>
          </p:nvGrpSpPr>
          <p:grpSpPr>
            <a:xfrm>
              <a:off x="1330899" y="1678703"/>
              <a:ext cx="4506713" cy="1820299"/>
              <a:chOff x="2972472" y="1362075"/>
              <a:chExt cx="5830217" cy="2354874"/>
            </a:xfrm>
          </p:grpSpPr>
          <p:sp>
            <p:nvSpPr>
              <p:cNvPr id="136" name="Freeform 5">
                <a:extLst>
                  <a:ext uri="{FF2B5EF4-FFF2-40B4-BE49-F238E27FC236}">
                    <a16:creationId xmlns:a16="http://schemas.microsoft.com/office/drawing/2014/main" id="{82FD2A69-974C-40B1-89D3-D540936147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5214" y="1920874"/>
                <a:ext cx="5197475" cy="1705514"/>
              </a:xfrm>
              <a:custGeom>
                <a:avLst/>
                <a:gdLst>
                  <a:gd name="T0" fmla="*/ 4 w 1226"/>
                  <a:gd name="T1" fmla="*/ 50 h 234"/>
                  <a:gd name="T2" fmla="*/ 61 w 1226"/>
                  <a:gd name="T3" fmla="*/ 44 h 234"/>
                  <a:gd name="T4" fmla="*/ 73 w 1226"/>
                  <a:gd name="T5" fmla="*/ 44 h 234"/>
                  <a:gd name="T6" fmla="*/ 427 w 1226"/>
                  <a:gd name="T7" fmla="*/ 55 h 234"/>
                  <a:gd name="T8" fmla="*/ 530 w 1226"/>
                  <a:gd name="T9" fmla="*/ 58 h 234"/>
                  <a:gd name="T10" fmla="*/ 1036 w 1226"/>
                  <a:gd name="T11" fmla="*/ 18 h 234"/>
                  <a:gd name="T12" fmla="*/ 1161 w 1226"/>
                  <a:gd name="T13" fmla="*/ 22 h 234"/>
                  <a:gd name="T14" fmla="*/ 1135 w 1226"/>
                  <a:gd name="T15" fmla="*/ 177 h 234"/>
                  <a:gd name="T16" fmla="*/ 1021 w 1226"/>
                  <a:gd name="T17" fmla="*/ 209 h 234"/>
                  <a:gd name="T18" fmla="*/ 868 w 1226"/>
                  <a:gd name="T19" fmla="*/ 217 h 234"/>
                  <a:gd name="T20" fmla="*/ 691 w 1226"/>
                  <a:gd name="T21" fmla="*/ 231 h 234"/>
                  <a:gd name="T22" fmla="*/ 554 w 1226"/>
                  <a:gd name="T23" fmla="*/ 233 h 234"/>
                  <a:gd name="T24" fmla="*/ 613 w 1226"/>
                  <a:gd name="T25" fmla="*/ 234 h 234"/>
                  <a:gd name="T26" fmla="*/ 459 w 1226"/>
                  <a:gd name="T27" fmla="*/ 233 h 234"/>
                  <a:gd name="T28" fmla="*/ 314 w 1226"/>
                  <a:gd name="T29" fmla="*/ 233 h 234"/>
                  <a:gd name="T30" fmla="*/ 148 w 1226"/>
                  <a:gd name="T31" fmla="*/ 226 h 234"/>
                  <a:gd name="T32" fmla="*/ 68 w 1226"/>
                  <a:gd name="T33" fmla="*/ 219 h 234"/>
                  <a:gd name="T34" fmla="*/ 10 w 1226"/>
                  <a:gd name="T35" fmla="*/ 203 h 234"/>
                  <a:gd name="T36" fmla="*/ 7 w 1226"/>
                  <a:gd name="T37" fmla="*/ 166 h 234"/>
                  <a:gd name="T38" fmla="*/ 4 w 1226"/>
                  <a:gd name="T39" fmla="*/ 50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226" h="234">
                    <a:moveTo>
                      <a:pt x="4" y="50"/>
                    </a:moveTo>
                    <a:cubicBezTo>
                      <a:pt x="9" y="42"/>
                      <a:pt x="42" y="43"/>
                      <a:pt x="61" y="44"/>
                    </a:cubicBezTo>
                    <a:cubicBezTo>
                      <a:pt x="66" y="44"/>
                      <a:pt x="71" y="44"/>
                      <a:pt x="73" y="44"/>
                    </a:cubicBezTo>
                    <a:cubicBezTo>
                      <a:pt x="191" y="44"/>
                      <a:pt x="309" y="52"/>
                      <a:pt x="427" y="55"/>
                    </a:cubicBezTo>
                    <a:cubicBezTo>
                      <a:pt x="461" y="56"/>
                      <a:pt x="496" y="57"/>
                      <a:pt x="530" y="58"/>
                    </a:cubicBezTo>
                    <a:cubicBezTo>
                      <a:pt x="643" y="63"/>
                      <a:pt x="979" y="30"/>
                      <a:pt x="1036" y="18"/>
                    </a:cubicBezTo>
                    <a:cubicBezTo>
                      <a:pt x="1075" y="10"/>
                      <a:pt x="1125" y="0"/>
                      <a:pt x="1161" y="22"/>
                    </a:cubicBezTo>
                    <a:cubicBezTo>
                      <a:pt x="1226" y="61"/>
                      <a:pt x="1184" y="144"/>
                      <a:pt x="1135" y="177"/>
                    </a:cubicBezTo>
                    <a:cubicBezTo>
                      <a:pt x="1101" y="199"/>
                      <a:pt x="1060" y="205"/>
                      <a:pt x="1021" y="209"/>
                    </a:cubicBezTo>
                    <a:cubicBezTo>
                      <a:pt x="970" y="213"/>
                      <a:pt x="919" y="214"/>
                      <a:pt x="868" y="217"/>
                    </a:cubicBezTo>
                    <a:cubicBezTo>
                      <a:pt x="809" y="220"/>
                      <a:pt x="750" y="228"/>
                      <a:pt x="691" y="231"/>
                    </a:cubicBezTo>
                    <a:cubicBezTo>
                      <a:pt x="645" y="233"/>
                      <a:pt x="600" y="233"/>
                      <a:pt x="554" y="233"/>
                    </a:cubicBezTo>
                    <a:cubicBezTo>
                      <a:pt x="574" y="233"/>
                      <a:pt x="593" y="233"/>
                      <a:pt x="613" y="234"/>
                    </a:cubicBezTo>
                    <a:cubicBezTo>
                      <a:pt x="562" y="233"/>
                      <a:pt x="510" y="233"/>
                      <a:pt x="459" y="233"/>
                    </a:cubicBezTo>
                    <a:cubicBezTo>
                      <a:pt x="411" y="233"/>
                      <a:pt x="362" y="234"/>
                      <a:pt x="314" y="233"/>
                    </a:cubicBezTo>
                    <a:cubicBezTo>
                      <a:pt x="259" y="232"/>
                      <a:pt x="203" y="230"/>
                      <a:pt x="148" y="226"/>
                    </a:cubicBezTo>
                    <a:cubicBezTo>
                      <a:pt x="121" y="223"/>
                      <a:pt x="95" y="221"/>
                      <a:pt x="68" y="219"/>
                    </a:cubicBezTo>
                    <a:cubicBezTo>
                      <a:pt x="49" y="217"/>
                      <a:pt x="23" y="220"/>
                      <a:pt x="10" y="203"/>
                    </a:cubicBezTo>
                    <a:cubicBezTo>
                      <a:pt x="4" y="196"/>
                      <a:pt x="9" y="186"/>
                      <a:pt x="7" y="166"/>
                    </a:cubicBezTo>
                    <a:cubicBezTo>
                      <a:pt x="7" y="152"/>
                      <a:pt x="0" y="51"/>
                      <a:pt x="4" y="50"/>
                    </a:cubicBezTo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sp>
            <p:nvSpPr>
              <p:cNvPr id="137" name="Freeform 6">
                <a:extLst>
                  <a:ext uri="{FF2B5EF4-FFF2-40B4-BE49-F238E27FC236}">
                    <a16:creationId xmlns:a16="http://schemas.microsoft.com/office/drawing/2014/main" id="{9FDB413B-3BC3-4A49-9868-37D89AB5BB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89339" y="1946275"/>
                <a:ext cx="5124450" cy="1770674"/>
              </a:xfrm>
              <a:custGeom>
                <a:avLst/>
                <a:gdLst>
                  <a:gd name="T0" fmla="*/ 11 w 1209"/>
                  <a:gd name="T1" fmla="*/ 45 h 231"/>
                  <a:gd name="T2" fmla="*/ 66 w 1209"/>
                  <a:gd name="T3" fmla="*/ 40 h 231"/>
                  <a:gd name="T4" fmla="*/ 146 w 1209"/>
                  <a:gd name="T5" fmla="*/ 41 h 231"/>
                  <a:gd name="T6" fmla="*/ 343 w 1209"/>
                  <a:gd name="T7" fmla="*/ 48 h 231"/>
                  <a:gd name="T8" fmla="*/ 623 w 1209"/>
                  <a:gd name="T9" fmla="*/ 53 h 231"/>
                  <a:gd name="T10" fmla="*/ 864 w 1209"/>
                  <a:gd name="T11" fmla="*/ 35 h 231"/>
                  <a:gd name="T12" fmla="*/ 1036 w 1209"/>
                  <a:gd name="T13" fmla="*/ 15 h 231"/>
                  <a:gd name="T14" fmla="*/ 1135 w 1209"/>
                  <a:gd name="T15" fmla="*/ 7 h 231"/>
                  <a:gd name="T16" fmla="*/ 1196 w 1209"/>
                  <a:gd name="T17" fmla="*/ 74 h 231"/>
                  <a:gd name="T18" fmla="*/ 1161 w 1209"/>
                  <a:gd name="T19" fmla="*/ 149 h 231"/>
                  <a:gd name="T20" fmla="*/ 1058 w 1209"/>
                  <a:gd name="T21" fmla="*/ 197 h 231"/>
                  <a:gd name="T22" fmla="*/ 818 w 1209"/>
                  <a:gd name="T23" fmla="*/ 213 h 231"/>
                  <a:gd name="T24" fmla="*/ 559 w 1209"/>
                  <a:gd name="T25" fmla="*/ 225 h 231"/>
                  <a:gd name="T26" fmla="*/ 557 w 1209"/>
                  <a:gd name="T27" fmla="*/ 228 h 231"/>
                  <a:gd name="T28" fmla="*/ 586 w 1209"/>
                  <a:gd name="T29" fmla="*/ 229 h 231"/>
                  <a:gd name="T30" fmla="*/ 601 w 1209"/>
                  <a:gd name="T31" fmla="*/ 229 h 231"/>
                  <a:gd name="T32" fmla="*/ 610 w 1209"/>
                  <a:gd name="T33" fmla="*/ 226 h 231"/>
                  <a:gd name="T34" fmla="*/ 547 w 1209"/>
                  <a:gd name="T35" fmla="*/ 225 h 231"/>
                  <a:gd name="T36" fmla="*/ 422 w 1209"/>
                  <a:gd name="T37" fmla="*/ 226 h 231"/>
                  <a:gd name="T38" fmla="*/ 168 w 1209"/>
                  <a:gd name="T39" fmla="*/ 219 h 231"/>
                  <a:gd name="T40" fmla="*/ 53 w 1209"/>
                  <a:gd name="T41" fmla="*/ 210 h 231"/>
                  <a:gd name="T42" fmla="*/ 14 w 1209"/>
                  <a:gd name="T43" fmla="*/ 178 h 231"/>
                  <a:gd name="T44" fmla="*/ 14 w 1209"/>
                  <a:gd name="T45" fmla="*/ 152 h 231"/>
                  <a:gd name="T46" fmla="*/ 11 w 1209"/>
                  <a:gd name="T47" fmla="*/ 94 h 231"/>
                  <a:gd name="T48" fmla="*/ 10 w 1209"/>
                  <a:gd name="T49" fmla="*/ 61 h 231"/>
                  <a:gd name="T50" fmla="*/ 10 w 1209"/>
                  <a:gd name="T51" fmla="*/ 45 h 231"/>
                  <a:gd name="T52" fmla="*/ 7 w 1209"/>
                  <a:gd name="T53" fmla="*/ 43 h 231"/>
                  <a:gd name="T54" fmla="*/ 4 w 1209"/>
                  <a:gd name="T55" fmla="*/ 75 h 231"/>
                  <a:gd name="T56" fmla="*/ 7 w 1209"/>
                  <a:gd name="T57" fmla="*/ 139 h 231"/>
                  <a:gd name="T58" fmla="*/ 8 w 1209"/>
                  <a:gd name="T59" fmla="*/ 160 h 231"/>
                  <a:gd name="T60" fmla="*/ 10 w 1209"/>
                  <a:gd name="T61" fmla="*/ 195 h 231"/>
                  <a:gd name="T62" fmla="*/ 79 w 1209"/>
                  <a:gd name="T63" fmla="*/ 215 h 231"/>
                  <a:gd name="T64" fmla="*/ 349 w 1209"/>
                  <a:gd name="T65" fmla="*/ 229 h 231"/>
                  <a:gd name="T66" fmla="*/ 465 w 1209"/>
                  <a:gd name="T67" fmla="*/ 229 h 231"/>
                  <a:gd name="T68" fmla="*/ 616 w 1209"/>
                  <a:gd name="T69" fmla="*/ 229 h 231"/>
                  <a:gd name="T70" fmla="*/ 618 w 1209"/>
                  <a:gd name="T71" fmla="*/ 226 h 231"/>
                  <a:gd name="T72" fmla="*/ 574 w 1209"/>
                  <a:gd name="T73" fmla="*/ 225 h 231"/>
                  <a:gd name="T74" fmla="*/ 572 w 1209"/>
                  <a:gd name="T75" fmla="*/ 229 h 231"/>
                  <a:gd name="T76" fmla="*/ 595 w 1209"/>
                  <a:gd name="T77" fmla="*/ 229 h 231"/>
                  <a:gd name="T78" fmla="*/ 687 w 1209"/>
                  <a:gd name="T79" fmla="*/ 227 h 231"/>
                  <a:gd name="T80" fmla="*/ 879 w 1209"/>
                  <a:gd name="T81" fmla="*/ 212 h 231"/>
                  <a:gd name="T82" fmla="*/ 1064 w 1209"/>
                  <a:gd name="T83" fmla="*/ 200 h 231"/>
                  <a:gd name="T84" fmla="*/ 1172 w 1209"/>
                  <a:gd name="T85" fmla="*/ 143 h 231"/>
                  <a:gd name="T86" fmla="*/ 1197 w 1209"/>
                  <a:gd name="T87" fmla="*/ 47 h 231"/>
                  <a:gd name="T88" fmla="*/ 1101 w 1209"/>
                  <a:gd name="T89" fmla="*/ 1 h 231"/>
                  <a:gd name="T90" fmla="*/ 1010 w 1209"/>
                  <a:gd name="T91" fmla="*/ 15 h 231"/>
                  <a:gd name="T92" fmla="*/ 920 w 1209"/>
                  <a:gd name="T93" fmla="*/ 26 h 231"/>
                  <a:gd name="T94" fmla="*/ 538 w 1209"/>
                  <a:gd name="T95" fmla="*/ 51 h 231"/>
                  <a:gd name="T96" fmla="*/ 212 w 1209"/>
                  <a:gd name="T97" fmla="*/ 39 h 231"/>
                  <a:gd name="T98" fmla="*/ 69 w 1209"/>
                  <a:gd name="T99" fmla="*/ 36 h 231"/>
                  <a:gd name="T100" fmla="*/ 6 w 1209"/>
                  <a:gd name="T101" fmla="*/ 43 h 231"/>
                  <a:gd name="T102" fmla="*/ 11 w 1209"/>
                  <a:gd name="T103" fmla="*/ 45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09" h="231">
                    <a:moveTo>
                      <a:pt x="11" y="45"/>
                    </a:moveTo>
                    <a:cubicBezTo>
                      <a:pt x="20" y="33"/>
                      <a:pt x="54" y="39"/>
                      <a:pt x="66" y="40"/>
                    </a:cubicBezTo>
                    <a:cubicBezTo>
                      <a:pt x="93" y="41"/>
                      <a:pt x="120" y="40"/>
                      <a:pt x="146" y="41"/>
                    </a:cubicBezTo>
                    <a:cubicBezTo>
                      <a:pt x="212" y="42"/>
                      <a:pt x="278" y="45"/>
                      <a:pt x="343" y="48"/>
                    </a:cubicBezTo>
                    <a:cubicBezTo>
                      <a:pt x="436" y="52"/>
                      <a:pt x="530" y="57"/>
                      <a:pt x="623" y="53"/>
                    </a:cubicBezTo>
                    <a:cubicBezTo>
                      <a:pt x="703" y="49"/>
                      <a:pt x="784" y="43"/>
                      <a:pt x="864" y="35"/>
                    </a:cubicBezTo>
                    <a:cubicBezTo>
                      <a:pt x="921" y="30"/>
                      <a:pt x="980" y="25"/>
                      <a:pt x="1036" y="15"/>
                    </a:cubicBezTo>
                    <a:cubicBezTo>
                      <a:pt x="1069" y="8"/>
                      <a:pt x="1102" y="1"/>
                      <a:pt x="1135" y="7"/>
                    </a:cubicBezTo>
                    <a:cubicBezTo>
                      <a:pt x="1169" y="13"/>
                      <a:pt x="1195" y="39"/>
                      <a:pt x="1196" y="74"/>
                    </a:cubicBezTo>
                    <a:cubicBezTo>
                      <a:pt x="1196" y="102"/>
                      <a:pt x="1179" y="129"/>
                      <a:pt x="1161" y="149"/>
                    </a:cubicBezTo>
                    <a:cubicBezTo>
                      <a:pt x="1135" y="179"/>
                      <a:pt x="1096" y="191"/>
                      <a:pt x="1058" y="197"/>
                    </a:cubicBezTo>
                    <a:cubicBezTo>
                      <a:pt x="979" y="210"/>
                      <a:pt x="898" y="206"/>
                      <a:pt x="818" y="213"/>
                    </a:cubicBezTo>
                    <a:cubicBezTo>
                      <a:pt x="732" y="220"/>
                      <a:pt x="646" y="226"/>
                      <a:pt x="559" y="225"/>
                    </a:cubicBezTo>
                    <a:cubicBezTo>
                      <a:pt x="556" y="225"/>
                      <a:pt x="553" y="228"/>
                      <a:pt x="557" y="228"/>
                    </a:cubicBezTo>
                    <a:cubicBezTo>
                      <a:pt x="567" y="229"/>
                      <a:pt x="576" y="229"/>
                      <a:pt x="586" y="229"/>
                    </a:cubicBezTo>
                    <a:cubicBezTo>
                      <a:pt x="591" y="229"/>
                      <a:pt x="596" y="229"/>
                      <a:pt x="601" y="229"/>
                    </a:cubicBezTo>
                    <a:cubicBezTo>
                      <a:pt x="606" y="231"/>
                      <a:pt x="610" y="230"/>
                      <a:pt x="610" y="226"/>
                    </a:cubicBezTo>
                    <a:cubicBezTo>
                      <a:pt x="589" y="225"/>
                      <a:pt x="568" y="225"/>
                      <a:pt x="547" y="225"/>
                    </a:cubicBezTo>
                    <a:cubicBezTo>
                      <a:pt x="505" y="225"/>
                      <a:pt x="464" y="225"/>
                      <a:pt x="422" y="226"/>
                    </a:cubicBezTo>
                    <a:cubicBezTo>
                      <a:pt x="337" y="226"/>
                      <a:pt x="253" y="225"/>
                      <a:pt x="168" y="219"/>
                    </a:cubicBezTo>
                    <a:cubicBezTo>
                      <a:pt x="130" y="216"/>
                      <a:pt x="91" y="212"/>
                      <a:pt x="53" y="210"/>
                    </a:cubicBezTo>
                    <a:cubicBezTo>
                      <a:pt x="32" y="209"/>
                      <a:pt x="13" y="202"/>
                      <a:pt x="14" y="178"/>
                    </a:cubicBezTo>
                    <a:cubicBezTo>
                      <a:pt x="15" y="170"/>
                      <a:pt x="14" y="161"/>
                      <a:pt x="14" y="152"/>
                    </a:cubicBezTo>
                    <a:cubicBezTo>
                      <a:pt x="13" y="133"/>
                      <a:pt x="12" y="114"/>
                      <a:pt x="11" y="94"/>
                    </a:cubicBezTo>
                    <a:cubicBezTo>
                      <a:pt x="10" y="83"/>
                      <a:pt x="10" y="72"/>
                      <a:pt x="10" y="61"/>
                    </a:cubicBezTo>
                    <a:cubicBezTo>
                      <a:pt x="10" y="59"/>
                      <a:pt x="9" y="46"/>
                      <a:pt x="10" y="45"/>
                    </a:cubicBezTo>
                    <a:cubicBezTo>
                      <a:pt x="13" y="43"/>
                      <a:pt x="9" y="42"/>
                      <a:pt x="7" y="43"/>
                    </a:cubicBezTo>
                    <a:cubicBezTo>
                      <a:pt x="0" y="48"/>
                      <a:pt x="4" y="69"/>
                      <a:pt x="4" y="75"/>
                    </a:cubicBezTo>
                    <a:cubicBezTo>
                      <a:pt x="5" y="97"/>
                      <a:pt x="6" y="118"/>
                      <a:pt x="7" y="139"/>
                    </a:cubicBezTo>
                    <a:cubicBezTo>
                      <a:pt x="8" y="146"/>
                      <a:pt x="8" y="153"/>
                      <a:pt x="8" y="160"/>
                    </a:cubicBezTo>
                    <a:cubicBezTo>
                      <a:pt x="9" y="168"/>
                      <a:pt x="5" y="187"/>
                      <a:pt x="10" y="195"/>
                    </a:cubicBezTo>
                    <a:cubicBezTo>
                      <a:pt x="23" y="218"/>
                      <a:pt x="57" y="214"/>
                      <a:pt x="79" y="215"/>
                    </a:cubicBezTo>
                    <a:cubicBezTo>
                      <a:pt x="169" y="222"/>
                      <a:pt x="258" y="228"/>
                      <a:pt x="349" y="229"/>
                    </a:cubicBezTo>
                    <a:cubicBezTo>
                      <a:pt x="387" y="229"/>
                      <a:pt x="426" y="229"/>
                      <a:pt x="465" y="229"/>
                    </a:cubicBezTo>
                    <a:cubicBezTo>
                      <a:pt x="516" y="229"/>
                      <a:pt x="566" y="229"/>
                      <a:pt x="616" y="229"/>
                    </a:cubicBezTo>
                    <a:cubicBezTo>
                      <a:pt x="619" y="229"/>
                      <a:pt x="622" y="226"/>
                      <a:pt x="618" y="226"/>
                    </a:cubicBezTo>
                    <a:cubicBezTo>
                      <a:pt x="603" y="225"/>
                      <a:pt x="589" y="225"/>
                      <a:pt x="574" y="225"/>
                    </a:cubicBezTo>
                    <a:cubicBezTo>
                      <a:pt x="567" y="225"/>
                      <a:pt x="557" y="228"/>
                      <a:pt x="572" y="229"/>
                    </a:cubicBezTo>
                    <a:cubicBezTo>
                      <a:pt x="580" y="229"/>
                      <a:pt x="587" y="229"/>
                      <a:pt x="595" y="229"/>
                    </a:cubicBezTo>
                    <a:cubicBezTo>
                      <a:pt x="626" y="229"/>
                      <a:pt x="656" y="228"/>
                      <a:pt x="687" y="227"/>
                    </a:cubicBezTo>
                    <a:cubicBezTo>
                      <a:pt x="751" y="224"/>
                      <a:pt x="815" y="216"/>
                      <a:pt x="879" y="212"/>
                    </a:cubicBezTo>
                    <a:cubicBezTo>
                      <a:pt x="941" y="209"/>
                      <a:pt x="1003" y="209"/>
                      <a:pt x="1064" y="200"/>
                    </a:cubicBezTo>
                    <a:cubicBezTo>
                      <a:pt x="1106" y="193"/>
                      <a:pt x="1145" y="176"/>
                      <a:pt x="1172" y="143"/>
                    </a:cubicBezTo>
                    <a:cubicBezTo>
                      <a:pt x="1194" y="117"/>
                      <a:pt x="1209" y="80"/>
                      <a:pt x="1197" y="47"/>
                    </a:cubicBezTo>
                    <a:cubicBezTo>
                      <a:pt x="1183" y="9"/>
                      <a:pt x="1136" y="0"/>
                      <a:pt x="1101" y="1"/>
                    </a:cubicBezTo>
                    <a:cubicBezTo>
                      <a:pt x="1070" y="2"/>
                      <a:pt x="1040" y="11"/>
                      <a:pt x="1010" y="15"/>
                    </a:cubicBezTo>
                    <a:cubicBezTo>
                      <a:pt x="980" y="19"/>
                      <a:pt x="950" y="23"/>
                      <a:pt x="920" y="26"/>
                    </a:cubicBezTo>
                    <a:cubicBezTo>
                      <a:pt x="794" y="39"/>
                      <a:pt x="665" y="54"/>
                      <a:pt x="538" y="51"/>
                    </a:cubicBezTo>
                    <a:cubicBezTo>
                      <a:pt x="429" y="47"/>
                      <a:pt x="320" y="43"/>
                      <a:pt x="212" y="39"/>
                    </a:cubicBezTo>
                    <a:cubicBezTo>
                      <a:pt x="164" y="37"/>
                      <a:pt x="116" y="38"/>
                      <a:pt x="69" y="36"/>
                    </a:cubicBezTo>
                    <a:cubicBezTo>
                      <a:pt x="53" y="35"/>
                      <a:pt x="18" y="29"/>
                      <a:pt x="6" y="43"/>
                    </a:cubicBezTo>
                    <a:cubicBezTo>
                      <a:pt x="4" y="46"/>
                      <a:pt x="9" y="46"/>
                      <a:pt x="11" y="45"/>
                    </a:cubicBezTo>
                  </a:path>
                </a:pathLst>
              </a:custGeom>
              <a:solidFill>
                <a:srgbClr val="7332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+mn-cs"/>
                </a:endParaRPr>
              </a:p>
            </p:txBody>
          </p:sp>
          <p:grpSp>
            <p:nvGrpSpPr>
              <p:cNvPr id="138" name="组合 375">
                <a:extLst>
                  <a:ext uri="{FF2B5EF4-FFF2-40B4-BE49-F238E27FC236}">
                    <a16:creationId xmlns:a16="http://schemas.microsoft.com/office/drawing/2014/main" id="{3C866596-7545-44FB-869C-B7C14BEE5C09}"/>
                  </a:ext>
                </a:extLst>
              </p:cNvPr>
              <p:cNvGrpSpPr/>
              <p:nvPr/>
            </p:nvGrpSpPr>
            <p:grpSpPr>
              <a:xfrm>
                <a:off x="2972472" y="1362075"/>
                <a:ext cx="1164099" cy="1951636"/>
                <a:chOff x="2105026" y="333375"/>
                <a:chExt cx="1958975" cy="3284262"/>
              </a:xfrm>
            </p:grpSpPr>
            <p:sp>
              <p:nvSpPr>
                <p:cNvPr id="139" name="Freeform 15">
                  <a:extLst>
                    <a:ext uri="{FF2B5EF4-FFF2-40B4-BE49-F238E27FC236}">
                      <a16:creationId xmlns:a16="http://schemas.microsoft.com/office/drawing/2014/main" id="{2E64A502-B020-4E38-B787-6AF3F681126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827213"/>
                  <a:ext cx="350838" cy="296863"/>
                </a:xfrm>
                <a:custGeom>
                  <a:avLst/>
                  <a:gdLst>
                    <a:gd name="T0" fmla="*/ 83 w 83"/>
                    <a:gd name="T1" fmla="*/ 41 h 70"/>
                    <a:gd name="T2" fmla="*/ 9 w 83"/>
                    <a:gd name="T3" fmla="*/ 20 h 70"/>
                    <a:gd name="T4" fmla="*/ 83 w 83"/>
                    <a:gd name="T5" fmla="*/ 48 h 70"/>
                    <a:gd name="T6" fmla="*/ 83 w 83"/>
                    <a:gd name="T7" fmla="*/ 41 h 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3" h="70">
                      <a:moveTo>
                        <a:pt x="83" y="41"/>
                      </a:moveTo>
                      <a:cubicBezTo>
                        <a:pt x="64" y="28"/>
                        <a:pt x="23" y="0"/>
                        <a:pt x="9" y="20"/>
                      </a:cubicBezTo>
                      <a:cubicBezTo>
                        <a:pt x="0" y="31"/>
                        <a:pt x="26" y="70"/>
                        <a:pt x="83" y="48"/>
                      </a:cubicBezTo>
                      <a:lnTo>
                        <a:pt x="83" y="41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0" name="Freeform 16">
                  <a:extLst>
                    <a:ext uri="{FF2B5EF4-FFF2-40B4-BE49-F238E27FC236}">
                      <a16:creationId xmlns:a16="http://schemas.microsoft.com/office/drawing/2014/main" id="{DF5A1BE7-5E86-43F8-97CB-A731D517081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28976" y="1830388"/>
                  <a:ext cx="376238" cy="315913"/>
                </a:xfrm>
                <a:custGeom>
                  <a:avLst/>
                  <a:gdLst>
                    <a:gd name="T0" fmla="*/ 0 w 89"/>
                    <a:gd name="T1" fmla="*/ 50 h 74"/>
                    <a:gd name="T2" fmla="*/ 84 w 89"/>
                    <a:gd name="T3" fmla="*/ 28 h 74"/>
                    <a:gd name="T4" fmla="*/ 1 w 89"/>
                    <a:gd name="T5" fmla="*/ 60 h 74"/>
                    <a:gd name="T6" fmla="*/ 0 w 89"/>
                    <a:gd name="T7" fmla="*/ 50 h 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9" h="74">
                      <a:moveTo>
                        <a:pt x="0" y="50"/>
                      </a:moveTo>
                      <a:cubicBezTo>
                        <a:pt x="16" y="34"/>
                        <a:pt x="70" y="0"/>
                        <a:pt x="84" y="28"/>
                      </a:cubicBezTo>
                      <a:cubicBezTo>
                        <a:pt x="89" y="40"/>
                        <a:pt x="47" y="74"/>
                        <a:pt x="1" y="60"/>
                      </a:cubicBez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BED34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1" name="Freeform 17">
                  <a:extLst>
                    <a:ext uri="{FF2B5EF4-FFF2-40B4-BE49-F238E27FC236}">
                      <a16:creationId xmlns:a16="http://schemas.microsoft.com/office/drawing/2014/main" id="{0D03AA6A-375B-4F5D-A8AE-C11F8D418EB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06751" y="1809750"/>
                  <a:ext cx="423863" cy="284163"/>
                </a:xfrm>
                <a:custGeom>
                  <a:avLst/>
                  <a:gdLst>
                    <a:gd name="T0" fmla="*/ 7 w 100"/>
                    <a:gd name="T1" fmla="*/ 50 h 67"/>
                    <a:gd name="T2" fmla="*/ 78 w 100"/>
                    <a:gd name="T3" fmla="*/ 20 h 67"/>
                    <a:gd name="T4" fmla="*/ 78 w 100"/>
                    <a:gd name="T5" fmla="*/ 45 h 67"/>
                    <a:gd name="T6" fmla="*/ 7 w 100"/>
                    <a:gd name="T7" fmla="*/ 59 h 67"/>
                    <a:gd name="T8" fmla="*/ 3 w 100"/>
                    <a:gd name="T9" fmla="*/ 61 h 67"/>
                    <a:gd name="T10" fmla="*/ 68 w 100"/>
                    <a:gd name="T11" fmla="*/ 55 h 67"/>
                    <a:gd name="T12" fmla="*/ 87 w 100"/>
                    <a:gd name="T13" fmla="*/ 21 h 67"/>
                    <a:gd name="T14" fmla="*/ 1 w 100"/>
                    <a:gd name="T15" fmla="*/ 50 h 67"/>
                    <a:gd name="T16" fmla="*/ 7 w 100"/>
                    <a:gd name="T17" fmla="*/ 5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0" h="67">
                      <a:moveTo>
                        <a:pt x="7" y="50"/>
                      </a:moveTo>
                      <a:cubicBezTo>
                        <a:pt x="21" y="35"/>
                        <a:pt x="57" y="10"/>
                        <a:pt x="78" y="20"/>
                      </a:cubicBezTo>
                      <a:cubicBezTo>
                        <a:pt x="89" y="25"/>
                        <a:pt x="84" y="38"/>
                        <a:pt x="78" y="45"/>
                      </a:cubicBezTo>
                      <a:cubicBezTo>
                        <a:pt x="62" y="64"/>
                        <a:pt x="30" y="65"/>
                        <a:pt x="7" y="59"/>
                      </a:cubicBezTo>
                      <a:cubicBezTo>
                        <a:pt x="6" y="59"/>
                        <a:pt x="1" y="61"/>
                        <a:pt x="3" y="61"/>
                      </a:cubicBezTo>
                      <a:cubicBezTo>
                        <a:pt x="25" y="67"/>
                        <a:pt x="47" y="66"/>
                        <a:pt x="68" y="55"/>
                      </a:cubicBezTo>
                      <a:cubicBezTo>
                        <a:pt x="79" y="50"/>
                        <a:pt x="100" y="34"/>
                        <a:pt x="87" y="21"/>
                      </a:cubicBezTo>
                      <a:cubicBezTo>
                        <a:pt x="66" y="0"/>
                        <a:pt x="16" y="35"/>
                        <a:pt x="1" y="50"/>
                      </a:cubicBezTo>
                      <a:cubicBezTo>
                        <a:pt x="0" y="51"/>
                        <a:pt x="6" y="51"/>
                        <a:pt x="7" y="5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2" name="Freeform 18">
                  <a:extLst>
                    <a:ext uri="{FF2B5EF4-FFF2-40B4-BE49-F238E27FC236}">
                      <a16:creationId xmlns:a16="http://schemas.microsoft.com/office/drawing/2014/main" id="{90A580C0-19D6-4769-85C4-7B6E5B76DAA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68651" y="1673225"/>
                  <a:ext cx="76200" cy="476250"/>
                </a:xfrm>
                <a:custGeom>
                  <a:avLst/>
                  <a:gdLst>
                    <a:gd name="T0" fmla="*/ 7 w 18"/>
                    <a:gd name="T1" fmla="*/ 4 h 112"/>
                    <a:gd name="T2" fmla="*/ 11 w 18"/>
                    <a:gd name="T3" fmla="*/ 109 h 112"/>
                    <a:gd name="T4" fmla="*/ 17 w 18"/>
                    <a:gd name="T5" fmla="*/ 107 h 112"/>
                    <a:gd name="T6" fmla="*/ 13 w 18"/>
                    <a:gd name="T7" fmla="*/ 3 h 112"/>
                    <a:gd name="T8" fmla="*/ 7 w 18"/>
                    <a:gd name="T9" fmla="*/ 4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112">
                      <a:moveTo>
                        <a:pt x="7" y="4"/>
                      </a:moveTo>
                      <a:cubicBezTo>
                        <a:pt x="0" y="38"/>
                        <a:pt x="6" y="75"/>
                        <a:pt x="11" y="109"/>
                      </a:cubicBezTo>
                      <a:cubicBezTo>
                        <a:pt x="12" y="112"/>
                        <a:pt x="18" y="110"/>
                        <a:pt x="17" y="107"/>
                      </a:cubicBezTo>
                      <a:cubicBezTo>
                        <a:pt x="11" y="74"/>
                        <a:pt x="6" y="37"/>
                        <a:pt x="13" y="3"/>
                      </a:cubicBezTo>
                      <a:cubicBezTo>
                        <a:pt x="13" y="0"/>
                        <a:pt x="7" y="1"/>
                        <a:pt x="7" y="4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3" name="Freeform 19">
                  <a:extLst>
                    <a:ext uri="{FF2B5EF4-FFF2-40B4-BE49-F238E27FC236}">
                      <a16:creationId xmlns:a16="http://schemas.microsoft.com/office/drawing/2014/main" id="{F07D220F-C2F7-4925-8D41-529103750C7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97151" y="708025"/>
                  <a:ext cx="1466850" cy="1160463"/>
                </a:xfrm>
                <a:custGeom>
                  <a:avLst/>
                  <a:gdLst>
                    <a:gd name="T0" fmla="*/ 106 w 346"/>
                    <a:gd name="T1" fmla="*/ 70 h 273"/>
                    <a:gd name="T2" fmla="*/ 145 w 346"/>
                    <a:gd name="T3" fmla="*/ 10 h 273"/>
                    <a:gd name="T4" fmla="*/ 223 w 346"/>
                    <a:gd name="T5" fmla="*/ 53 h 273"/>
                    <a:gd name="T6" fmla="*/ 301 w 346"/>
                    <a:gd name="T7" fmla="*/ 46 h 273"/>
                    <a:gd name="T8" fmla="*/ 300 w 346"/>
                    <a:gd name="T9" fmla="*/ 123 h 273"/>
                    <a:gd name="T10" fmla="*/ 337 w 346"/>
                    <a:gd name="T11" fmla="*/ 167 h 273"/>
                    <a:gd name="T12" fmla="*/ 260 w 346"/>
                    <a:gd name="T13" fmla="*/ 205 h 273"/>
                    <a:gd name="T14" fmla="*/ 212 w 346"/>
                    <a:gd name="T15" fmla="*/ 266 h 273"/>
                    <a:gd name="T16" fmla="*/ 154 w 346"/>
                    <a:gd name="T17" fmla="*/ 224 h 273"/>
                    <a:gd name="T18" fmla="*/ 139 w 346"/>
                    <a:gd name="T19" fmla="*/ 241 h 273"/>
                    <a:gd name="T20" fmla="*/ 63 w 346"/>
                    <a:gd name="T21" fmla="*/ 248 h 273"/>
                    <a:gd name="T22" fmla="*/ 53 w 346"/>
                    <a:gd name="T23" fmla="*/ 174 h 273"/>
                    <a:gd name="T24" fmla="*/ 14 w 346"/>
                    <a:gd name="T25" fmla="*/ 103 h 273"/>
                    <a:gd name="T26" fmla="*/ 106 w 346"/>
                    <a:gd name="T27" fmla="*/ 70 h 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346" h="273">
                      <a:moveTo>
                        <a:pt x="106" y="70"/>
                      </a:moveTo>
                      <a:cubicBezTo>
                        <a:pt x="106" y="70"/>
                        <a:pt x="94" y="21"/>
                        <a:pt x="145" y="10"/>
                      </a:cubicBezTo>
                      <a:cubicBezTo>
                        <a:pt x="195" y="0"/>
                        <a:pt x="220" y="24"/>
                        <a:pt x="223" y="53"/>
                      </a:cubicBezTo>
                      <a:cubicBezTo>
                        <a:pt x="223" y="53"/>
                        <a:pt x="262" y="9"/>
                        <a:pt x="301" y="46"/>
                      </a:cubicBezTo>
                      <a:cubicBezTo>
                        <a:pt x="346" y="89"/>
                        <a:pt x="307" y="116"/>
                        <a:pt x="300" y="123"/>
                      </a:cubicBezTo>
                      <a:cubicBezTo>
                        <a:pt x="300" y="123"/>
                        <a:pt x="342" y="133"/>
                        <a:pt x="337" y="167"/>
                      </a:cubicBezTo>
                      <a:cubicBezTo>
                        <a:pt x="332" y="210"/>
                        <a:pt x="299" y="236"/>
                        <a:pt x="260" y="205"/>
                      </a:cubicBezTo>
                      <a:cubicBezTo>
                        <a:pt x="260" y="205"/>
                        <a:pt x="271" y="257"/>
                        <a:pt x="212" y="266"/>
                      </a:cubicBezTo>
                      <a:cubicBezTo>
                        <a:pt x="156" y="273"/>
                        <a:pt x="155" y="226"/>
                        <a:pt x="154" y="224"/>
                      </a:cubicBezTo>
                      <a:cubicBezTo>
                        <a:pt x="154" y="224"/>
                        <a:pt x="148" y="233"/>
                        <a:pt x="139" y="241"/>
                      </a:cubicBezTo>
                      <a:cubicBezTo>
                        <a:pt x="124" y="255"/>
                        <a:pt x="98" y="268"/>
                        <a:pt x="63" y="248"/>
                      </a:cubicBezTo>
                      <a:cubicBezTo>
                        <a:pt x="14" y="220"/>
                        <a:pt x="44" y="172"/>
                        <a:pt x="53" y="174"/>
                      </a:cubicBezTo>
                      <a:cubicBezTo>
                        <a:pt x="53" y="174"/>
                        <a:pt x="0" y="155"/>
                        <a:pt x="14" y="103"/>
                      </a:cubicBezTo>
                      <a:cubicBezTo>
                        <a:pt x="26" y="58"/>
                        <a:pt x="84" y="50"/>
                        <a:pt x="106" y="70"/>
                      </a:cubicBezTo>
                    </a:path>
                  </a:pathLst>
                </a:custGeom>
                <a:solidFill>
                  <a:srgbClr val="FCC03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4" name="Freeform 20">
                  <a:extLst>
                    <a:ext uri="{FF2B5EF4-FFF2-40B4-BE49-F238E27FC236}">
                      <a16:creationId xmlns:a16="http://schemas.microsoft.com/office/drawing/2014/main" id="{58E05A9B-5036-4DED-A477-73F73EC0D8C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838576" y="1231900"/>
                  <a:ext cx="187325" cy="403225"/>
                </a:xfrm>
                <a:custGeom>
                  <a:avLst/>
                  <a:gdLst>
                    <a:gd name="T0" fmla="*/ 0 w 44"/>
                    <a:gd name="T1" fmla="*/ 95 h 95"/>
                    <a:gd name="T2" fmla="*/ 0 w 44"/>
                    <a:gd name="T3" fmla="*/ 95 h 95"/>
                    <a:gd name="T4" fmla="*/ 0 w 44"/>
                    <a:gd name="T5" fmla="*/ 95 h 95"/>
                    <a:gd name="T6" fmla="*/ 0 w 44"/>
                    <a:gd name="T7" fmla="*/ 95 h 95"/>
                    <a:gd name="T8" fmla="*/ 44 w 44"/>
                    <a:gd name="T9" fmla="*/ 46 h 95"/>
                    <a:gd name="T10" fmla="*/ 0 w 44"/>
                    <a:gd name="T11" fmla="*/ 95 h 95"/>
                    <a:gd name="T12" fmla="*/ 44 w 44"/>
                    <a:gd name="T13" fmla="*/ 46 h 95"/>
                    <a:gd name="T14" fmla="*/ 44 w 44"/>
                    <a:gd name="T15" fmla="*/ 45 h 95"/>
                    <a:gd name="T16" fmla="*/ 44 w 44"/>
                    <a:gd name="T17" fmla="*/ 45 h 95"/>
                    <a:gd name="T18" fmla="*/ 44 w 44"/>
                    <a:gd name="T19" fmla="*/ 45 h 95"/>
                    <a:gd name="T20" fmla="*/ 44 w 44"/>
                    <a:gd name="T21" fmla="*/ 45 h 95"/>
                    <a:gd name="T22" fmla="*/ 44 w 44"/>
                    <a:gd name="T23" fmla="*/ 45 h 95"/>
                    <a:gd name="T24" fmla="*/ 44 w 44"/>
                    <a:gd name="T25" fmla="*/ 45 h 95"/>
                    <a:gd name="T26" fmla="*/ 7 w 44"/>
                    <a:gd name="T27" fmla="*/ 0 h 95"/>
                    <a:gd name="T28" fmla="*/ 7 w 44"/>
                    <a:gd name="T29" fmla="*/ 0 h 95"/>
                    <a:gd name="T30" fmla="*/ 7 w 44"/>
                    <a:gd name="T31" fmla="*/ 0 h 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44" h="95">
                      <a:moveTo>
                        <a:pt x="0" y="95"/>
                      </a:move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0" y="95"/>
                        <a:pt x="0" y="95"/>
                        <a:pt x="0" y="95"/>
                      </a:cubicBezTo>
                      <a:moveTo>
                        <a:pt x="44" y="46"/>
                      </a:moveTo>
                      <a:cubicBezTo>
                        <a:pt x="40" y="75"/>
                        <a:pt x="23" y="95"/>
                        <a:pt x="0" y="95"/>
                      </a:cubicBezTo>
                      <a:cubicBezTo>
                        <a:pt x="23" y="95"/>
                        <a:pt x="40" y="75"/>
                        <a:pt x="44" y="46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44" y="45"/>
                      </a:moveTo>
                      <a:cubicBezTo>
                        <a:pt x="44" y="45"/>
                        <a:pt x="44" y="45"/>
                        <a:pt x="44" y="45"/>
                      </a:cubicBezTo>
                      <a:cubicBezTo>
                        <a:pt x="44" y="45"/>
                        <a:pt x="44" y="45"/>
                        <a:pt x="44" y="45"/>
                      </a:cubicBezTo>
                      <a:moveTo>
                        <a:pt x="7" y="0"/>
                      </a:move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5" name="Freeform 21">
                  <a:extLst>
                    <a:ext uri="{FF2B5EF4-FFF2-40B4-BE49-F238E27FC236}">
                      <a16:creationId xmlns:a16="http://schemas.microsoft.com/office/drawing/2014/main" id="{C05D06C7-9866-4144-8AAA-FFB7CF155CB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825876" y="1027113"/>
                  <a:ext cx="203200" cy="608013"/>
                </a:xfrm>
                <a:custGeom>
                  <a:avLst/>
                  <a:gdLst>
                    <a:gd name="T0" fmla="*/ 31 w 48"/>
                    <a:gd name="T1" fmla="*/ 0 h 143"/>
                    <a:gd name="T2" fmla="*/ 24 w 48"/>
                    <a:gd name="T3" fmla="*/ 9 h 143"/>
                    <a:gd name="T4" fmla="*/ 7 w 48"/>
                    <a:gd name="T5" fmla="*/ 45 h 143"/>
                    <a:gd name="T6" fmla="*/ 14 w 48"/>
                    <a:gd name="T7" fmla="*/ 50 h 143"/>
                    <a:gd name="T8" fmla="*/ 30 w 48"/>
                    <a:gd name="T9" fmla="*/ 62 h 143"/>
                    <a:gd name="T10" fmla="*/ 36 w 48"/>
                    <a:gd name="T11" fmla="*/ 113 h 143"/>
                    <a:gd name="T12" fmla="*/ 0 w 48"/>
                    <a:gd name="T13" fmla="*/ 143 h 143"/>
                    <a:gd name="T14" fmla="*/ 3 w 48"/>
                    <a:gd name="T15" fmla="*/ 143 h 143"/>
                    <a:gd name="T16" fmla="*/ 3 w 48"/>
                    <a:gd name="T17" fmla="*/ 143 h 143"/>
                    <a:gd name="T18" fmla="*/ 3 w 48"/>
                    <a:gd name="T19" fmla="*/ 143 h 143"/>
                    <a:gd name="T20" fmla="*/ 47 w 48"/>
                    <a:gd name="T21" fmla="*/ 94 h 143"/>
                    <a:gd name="T22" fmla="*/ 47 w 48"/>
                    <a:gd name="T23" fmla="*/ 93 h 143"/>
                    <a:gd name="T24" fmla="*/ 47 w 48"/>
                    <a:gd name="T25" fmla="*/ 93 h 143"/>
                    <a:gd name="T26" fmla="*/ 47 w 48"/>
                    <a:gd name="T27" fmla="*/ 93 h 143"/>
                    <a:gd name="T28" fmla="*/ 47 w 48"/>
                    <a:gd name="T29" fmla="*/ 93 h 143"/>
                    <a:gd name="T30" fmla="*/ 47 w 48"/>
                    <a:gd name="T31" fmla="*/ 92 h 143"/>
                    <a:gd name="T32" fmla="*/ 48 w 48"/>
                    <a:gd name="T33" fmla="*/ 87 h 143"/>
                    <a:gd name="T34" fmla="*/ 10 w 48"/>
                    <a:gd name="T35" fmla="*/ 48 h 143"/>
                    <a:gd name="T36" fmla="*/ 10 w 48"/>
                    <a:gd name="T37" fmla="*/ 48 h 143"/>
                    <a:gd name="T38" fmla="*/ 10 w 48"/>
                    <a:gd name="T39" fmla="*/ 48 h 143"/>
                    <a:gd name="T40" fmla="*/ 10 w 48"/>
                    <a:gd name="T41" fmla="*/ 48 h 143"/>
                    <a:gd name="T42" fmla="*/ 10 w 48"/>
                    <a:gd name="T43" fmla="*/ 48 h 143"/>
                    <a:gd name="T44" fmla="*/ 31 w 48"/>
                    <a:gd name="T45" fmla="*/ 0 h 1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48" h="143">
                      <a:moveTo>
                        <a:pt x="31" y="0"/>
                      </a:moveTo>
                      <a:cubicBezTo>
                        <a:pt x="29" y="3"/>
                        <a:pt x="27" y="6"/>
                        <a:pt x="24" y="9"/>
                      </a:cubicBezTo>
                      <a:cubicBezTo>
                        <a:pt x="25" y="22"/>
                        <a:pt x="19" y="34"/>
                        <a:pt x="7" y="45"/>
                      </a:cubicBezTo>
                      <a:cubicBezTo>
                        <a:pt x="1" y="49"/>
                        <a:pt x="8" y="48"/>
                        <a:pt x="14" y="50"/>
                      </a:cubicBezTo>
                      <a:cubicBezTo>
                        <a:pt x="20" y="53"/>
                        <a:pt x="26" y="57"/>
                        <a:pt x="30" y="62"/>
                      </a:cubicBezTo>
                      <a:cubicBezTo>
                        <a:pt x="44" y="76"/>
                        <a:pt x="44" y="96"/>
                        <a:pt x="36" y="113"/>
                      </a:cubicBezTo>
                      <a:cubicBezTo>
                        <a:pt x="27" y="131"/>
                        <a:pt x="14" y="141"/>
                        <a:pt x="0" y="143"/>
                      </a:cubicBezTo>
                      <a:cubicBezTo>
                        <a:pt x="1" y="143"/>
                        <a:pt x="2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3" y="143"/>
                        <a:pt x="3" y="143"/>
                        <a:pt x="3" y="143"/>
                      </a:cubicBezTo>
                      <a:cubicBezTo>
                        <a:pt x="26" y="143"/>
                        <a:pt x="43" y="123"/>
                        <a:pt x="47" y="94"/>
                      </a:cubicBezTo>
                      <a:cubicBezTo>
                        <a:pt x="47" y="94"/>
                        <a:pt x="47" y="94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3"/>
                        <a:pt x="47" y="93"/>
                      </a:cubicBezTo>
                      <a:cubicBezTo>
                        <a:pt x="47" y="93"/>
                        <a:pt x="47" y="92"/>
                        <a:pt x="47" y="92"/>
                      </a:cubicBezTo>
                      <a:cubicBezTo>
                        <a:pt x="48" y="91"/>
                        <a:pt x="48" y="89"/>
                        <a:pt x="48" y="87"/>
                      </a:cubicBezTo>
                      <a:cubicBezTo>
                        <a:pt x="48" y="57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5" y="43"/>
                        <a:pt x="39" y="26"/>
                        <a:pt x="31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6" name="Freeform 22">
                  <a:extLst>
                    <a:ext uri="{FF2B5EF4-FFF2-40B4-BE49-F238E27FC236}">
                      <a16:creationId xmlns:a16="http://schemas.microsoft.com/office/drawing/2014/main" id="{CFEB75FA-C751-4E76-A636-471AED4FBF0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00351" y="1660525"/>
                  <a:ext cx="449263" cy="128588"/>
                </a:xfrm>
                <a:custGeom>
                  <a:avLst/>
                  <a:gdLst>
                    <a:gd name="T0" fmla="*/ 5 w 106"/>
                    <a:gd name="T1" fmla="*/ 17 h 30"/>
                    <a:gd name="T2" fmla="*/ 0 w 106"/>
                    <a:gd name="T3" fmla="*/ 18 h 30"/>
                    <a:gd name="T4" fmla="*/ 20 w 106"/>
                    <a:gd name="T5" fmla="*/ 29 h 30"/>
                    <a:gd name="T6" fmla="*/ 27 w 106"/>
                    <a:gd name="T7" fmla="*/ 30 h 30"/>
                    <a:gd name="T8" fmla="*/ 15 w 106"/>
                    <a:gd name="T9" fmla="*/ 24 h 30"/>
                    <a:gd name="T10" fmla="*/ 5 w 106"/>
                    <a:gd name="T11" fmla="*/ 17 h 30"/>
                    <a:gd name="T12" fmla="*/ 106 w 106"/>
                    <a:gd name="T13" fmla="*/ 0 h 30"/>
                    <a:gd name="T14" fmla="*/ 106 w 106"/>
                    <a:gd name="T15" fmla="*/ 0 h 30"/>
                    <a:gd name="T16" fmla="*/ 106 w 106"/>
                    <a:gd name="T17" fmla="*/ 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06" h="30">
                      <a:moveTo>
                        <a:pt x="5" y="17"/>
                      </a:moveTo>
                      <a:cubicBezTo>
                        <a:pt x="3" y="17"/>
                        <a:pt x="2" y="18"/>
                        <a:pt x="0" y="18"/>
                      </a:cubicBezTo>
                      <a:cubicBezTo>
                        <a:pt x="6" y="23"/>
                        <a:pt x="13" y="26"/>
                        <a:pt x="20" y="29"/>
                      </a:cubicBezTo>
                      <a:cubicBezTo>
                        <a:pt x="22" y="29"/>
                        <a:pt x="25" y="30"/>
                        <a:pt x="27" y="30"/>
                      </a:cubicBezTo>
                      <a:cubicBezTo>
                        <a:pt x="23" y="28"/>
                        <a:pt x="19" y="26"/>
                        <a:pt x="15" y="24"/>
                      </a:cubicBezTo>
                      <a:cubicBezTo>
                        <a:pt x="11" y="22"/>
                        <a:pt x="8" y="19"/>
                        <a:pt x="5" y="17"/>
                      </a:cubicBezTo>
                      <a:moveTo>
                        <a:pt x="106" y="0"/>
                      </a:moveTo>
                      <a:cubicBezTo>
                        <a:pt x="106" y="0"/>
                        <a:pt x="106" y="0"/>
                        <a:pt x="106" y="0"/>
                      </a:cubicBezTo>
                      <a:cubicBezTo>
                        <a:pt x="106" y="0"/>
                        <a:pt x="106" y="0"/>
                        <a:pt x="10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7" name="Freeform 23">
                  <a:extLst>
                    <a:ext uri="{FF2B5EF4-FFF2-40B4-BE49-F238E27FC236}">
                      <a16:creationId xmlns:a16="http://schemas.microsoft.com/office/drawing/2014/main" id="{EEC5681C-2BB1-4064-9766-F15C9508AAA7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2820989" y="1095375"/>
                  <a:ext cx="1169988" cy="739775"/>
                </a:xfrm>
                <a:custGeom>
                  <a:avLst/>
                  <a:gdLst>
                    <a:gd name="T0" fmla="*/ 167 w 276"/>
                    <a:gd name="T1" fmla="*/ 139 h 174"/>
                    <a:gd name="T2" fmla="*/ 178 w 276"/>
                    <a:gd name="T3" fmla="*/ 132 h 174"/>
                    <a:gd name="T4" fmla="*/ 181 w 276"/>
                    <a:gd name="T5" fmla="*/ 145 h 174"/>
                    <a:gd name="T6" fmla="*/ 138 w 276"/>
                    <a:gd name="T7" fmla="*/ 165 h 174"/>
                    <a:gd name="T8" fmla="*/ 112 w 276"/>
                    <a:gd name="T9" fmla="*/ 144 h 174"/>
                    <a:gd name="T10" fmla="*/ 140 w 276"/>
                    <a:gd name="T11" fmla="*/ 149 h 174"/>
                    <a:gd name="T12" fmla="*/ 221 w 276"/>
                    <a:gd name="T13" fmla="*/ 111 h 174"/>
                    <a:gd name="T14" fmla="*/ 251 w 276"/>
                    <a:gd name="T15" fmla="*/ 64 h 174"/>
                    <a:gd name="T16" fmla="*/ 255 w 276"/>
                    <a:gd name="T17" fmla="*/ 50 h 174"/>
                    <a:gd name="T18" fmla="*/ 264 w 276"/>
                    <a:gd name="T19" fmla="*/ 57 h 174"/>
                    <a:gd name="T20" fmla="*/ 236 w 276"/>
                    <a:gd name="T21" fmla="*/ 116 h 174"/>
                    <a:gd name="T22" fmla="*/ 257 w 276"/>
                    <a:gd name="T23" fmla="*/ 0 h 174"/>
                    <a:gd name="T24" fmla="*/ 38 w 276"/>
                    <a:gd name="T25" fmla="*/ 141 h 174"/>
                    <a:gd name="T26" fmla="*/ 50 w 276"/>
                    <a:gd name="T27" fmla="*/ 140 h 174"/>
                    <a:gd name="T28" fmla="*/ 56 w 276"/>
                    <a:gd name="T29" fmla="*/ 145 h 174"/>
                    <a:gd name="T30" fmla="*/ 34 w 276"/>
                    <a:gd name="T31" fmla="*/ 158 h 174"/>
                    <a:gd name="T32" fmla="*/ 6 w 276"/>
                    <a:gd name="T33" fmla="*/ 149 h 174"/>
                    <a:gd name="T34" fmla="*/ 10 w 276"/>
                    <a:gd name="T35" fmla="*/ 157 h 174"/>
                    <a:gd name="T36" fmla="*/ 28 w 276"/>
                    <a:gd name="T37" fmla="*/ 163 h 174"/>
                    <a:gd name="T38" fmla="*/ 84 w 276"/>
                    <a:gd name="T39" fmla="*/ 140 h 174"/>
                    <a:gd name="T40" fmla="*/ 93 w 276"/>
                    <a:gd name="T41" fmla="*/ 132 h 174"/>
                    <a:gd name="T42" fmla="*/ 96 w 276"/>
                    <a:gd name="T43" fmla="*/ 137 h 174"/>
                    <a:gd name="T44" fmla="*/ 101 w 276"/>
                    <a:gd name="T45" fmla="*/ 133 h 174"/>
                    <a:gd name="T46" fmla="*/ 101 w 276"/>
                    <a:gd name="T47" fmla="*/ 133 h 174"/>
                    <a:gd name="T48" fmla="*/ 139 w 276"/>
                    <a:gd name="T49" fmla="*/ 174 h 174"/>
                    <a:gd name="T50" fmla="*/ 195 w 276"/>
                    <a:gd name="T51" fmla="*/ 115 h 174"/>
                    <a:gd name="T52" fmla="*/ 200 w 276"/>
                    <a:gd name="T53" fmla="*/ 113 h 174"/>
                    <a:gd name="T54" fmla="*/ 207 w 276"/>
                    <a:gd name="T55" fmla="*/ 114 h 174"/>
                    <a:gd name="T56" fmla="*/ 207 w 276"/>
                    <a:gd name="T57" fmla="*/ 114 h 174"/>
                    <a:gd name="T58" fmla="*/ 232 w 276"/>
                    <a:gd name="T59" fmla="*/ 124 h 174"/>
                    <a:gd name="T60" fmla="*/ 270 w 276"/>
                    <a:gd name="T61" fmla="*/ 60 h 174"/>
                    <a:gd name="T62" fmla="*/ 235 w 276"/>
                    <a:gd name="T63" fmla="*/ 32 h 1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76" h="174">
                      <a:moveTo>
                        <a:pt x="140" y="149"/>
                      </a:moveTo>
                      <a:cubicBezTo>
                        <a:pt x="150" y="149"/>
                        <a:pt x="159" y="145"/>
                        <a:pt x="167" y="139"/>
                      </a:cubicBezTo>
                      <a:cubicBezTo>
                        <a:pt x="170" y="137"/>
                        <a:pt x="173" y="132"/>
                        <a:pt x="177" y="132"/>
                      </a:cubicBezTo>
                      <a:cubicBezTo>
                        <a:pt x="178" y="132"/>
                        <a:pt x="178" y="132"/>
                        <a:pt x="178" y="132"/>
                      </a:cubicBezTo>
                      <a:cubicBezTo>
                        <a:pt x="180" y="133"/>
                        <a:pt x="181" y="133"/>
                        <a:pt x="181" y="134"/>
                      </a:cubicBezTo>
                      <a:cubicBezTo>
                        <a:pt x="183" y="137"/>
                        <a:pt x="182" y="142"/>
                        <a:pt x="181" y="145"/>
                      </a:cubicBezTo>
                      <a:cubicBezTo>
                        <a:pt x="176" y="158"/>
                        <a:pt x="160" y="163"/>
                        <a:pt x="148" y="165"/>
                      </a:cubicBezTo>
                      <a:cubicBezTo>
                        <a:pt x="145" y="165"/>
                        <a:pt x="142" y="165"/>
                        <a:pt x="138" y="165"/>
                      </a:cubicBezTo>
                      <a:cubicBezTo>
                        <a:pt x="130" y="165"/>
                        <a:pt x="122" y="164"/>
                        <a:pt x="117" y="158"/>
                      </a:cubicBezTo>
                      <a:cubicBezTo>
                        <a:pt x="113" y="155"/>
                        <a:pt x="110" y="149"/>
                        <a:pt x="112" y="144"/>
                      </a:cubicBezTo>
                      <a:cubicBezTo>
                        <a:pt x="119" y="144"/>
                        <a:pt x="126" y="147"/>
                        <a:pt x="133" y="148"/>
                      </a:cubicBezTo>
                      <a:cubicBezTo>
                        <a:pt x="135" y="148"/>
                        <a:pt x="138" y="149"/>
                        <a:pt x="140" y="149"/>
                      </a:cubicBezTo>
                      <a:moveTo>
                        <a:pt x="234" y="116"/>
                      </a:moveTo>
                      <a:cubicBezTo>
                        <a:pt x="229" y="116"/>
                        <a:pt x="224" y="115"/>
                        <a:pt x="221" y="111"/>
                      </a:cubicBezTo>
                      <a:cubicBezTo>
                        <a:pt x="226" y="105"/>
                        <a:pt x="232" y="102"/>
                        <a:pt x="238" y="97"/>
                      </a:cubicBezTo>
                      <a:cubicBezTo>
                        <a:pt x="247" y="88"/>
                        <a:pt x="250" y="76"/>
                        <a:pt x="251" y="64"/>
                      </a:cubicBezTo>
                      <a:cubicBezTo>
                        <a:pt x="251" y="60"/>
                        <a:pt x="248" y="54"/>
                        <a:pt x="252" y="51"/>
                      </a:cubicBezTo>
                      <a:cubicBezTo>
                        <a:pt x="253" y="50"/>
                        <a:pt x="254" y="50"/>
                        <a:pt x="255" y="50"/>
                      </a:cubicBezTo>
                      <a:cubicBezTo>
                        <a:pt x="255" y="50"/>
                        <a:pt x="255" y="50"/>
                        <a:pt x="255" y="50"/>
                      </a:cubicBezTo>
                      <a:cubicBezTo>
                        <a:pt x="259" y="50"/>
                        <a:pt x="262" y="54"/>
                        <a:pt x="264" y="57"/>
                      </a:cubicBezTo>
                      <a:cubicBezTo>
                        <a:pt x="271" y="68"/>
                        <a:pt x="266" y="84"/>
                        <a:pt x="260" y="95"/>
                      </a:cubicBezTo>
                      <a:cubicBezTo>
                        <a:pt x="255" y="103"/>
                        <a:pt x="247" y="115"/>
                        <a:pt x="236" y="116"/>
                      </a:cubicBezTo>
                      <a:cubicBezTo>
                        <a:pt x="235" y="116"/>
                        <a:pt x="234" y="116"/>
                        <a:pt x="234" y="116"/>
                      </a:cubicBezTo>
                      <a:moveTo>
                        <a:pt x="257" y="0"/>
                      </a:moveTo>
                      <a:cubicBezTo>
                        <a:pt x="204" y="74"/>
                        <a:pt x="132" y="110"/>
                        <a:pt x="34" y="141"/>
                      </a:cubicBezTo>
                      <a:cubicBezTo>
                        <a:pt x="35" y="141"/>
                        <a:pt x="36" y="141"/>
                        <a:pt x="38" y="141"/>
                      </a:cubicBezTo>
                      <a:cubicBezTo>
                        <a:pt x="39" y="141"/>
                        <a:pt x="40" y="141"/>
                        <a:pt x="41" y="141"/>
                      </a:cubicBezTo>
                      <a:cubicBezTo>
                        <a:pt x="43" y="141"/>
                        <a:pt x="47" y="140"/>
                        <a:pt x="50" y="140"/>
                      </a:cubicBezTo>
                      <a:cubicBezTo>
                        <a:pt x="51" y="140"/>
                        <a:pt x="53" y="140"/>
                        <a:pt x="54" y="141"/>
                      </a:cubicBezTo>
                      <a:cubicBezTo>
                        <a:pt x="55" y="142"/>
                        <a:pt x="56" y="143"/>
                        <a:pt x="56" y="145"/>
                      </a:cubicBezTo>
                      <a:cubicBezTo>
                        <a:pt x="55" y="148"/>
                        <a:pt x="52" y="152"/>
                        <a:pt x="49" y="154"/>
                      </a:cubicBezTo>
                      <a:cubicBezTo>
                        <a:pt x="45" y="157"/>
                        <a:pt x="40" y="158"/>
                        <a:pt x="34" y="158"/>
                      </a:cubicBezTo>
                      <a:cubicBezTo>
                        <a:pt x="26" y="158"/>
                        <a:pt x="18" y="155"/>
                        <a:pt x="11" y="152"/>
                      </a:cubicBezTo>
                      <a:cubicBezTo>
                        <a:pt x="9" y="151"/>
                        <a:pt x="8" y="150"/>
                        <a:pt x="6" y="149"/>
                      </a:cubicBezTo>
                      <a:cubicBezTo>
                        <a:pt x="4" y="149"/>
                        <a:pt x="2" y="150"/>
                        <a:pt x="0" y="150"/>
                      </a:cubicBezTo>
                      <a:cubicBezTo>
                        <a:pt x="3" y="152"/>
                        <a:pt x="6" y="155"/>
                        <a:pt x="10" y="157"/>
                      </a:cubicBezTo>
                      <a:cubicBezTo>
                        <a:pt x="14" y="159"/>
                        <a:pt x="18" y="161"/>
                        <a:pt x="22" y="163"/>
                      </a:cubicBezTo>
                      <a:cubicBezTo>
                        <a:pt x="24" y="163"/>
                        <a:pt x="26" y="163"/>
                        <a:pt x="28" y="163"/>
                      </a:cubicBezTo>
                      <a:cubicBezTo>
                        <a:pt x="45" y="163"/>
                        <a:pt x="60" y="158"/>
                        <a:pt x="72" y="152"/>
                      </a:cubicBezTo>
                      <a:cubicBezTo>
                        <a:pt x="76" y="149"/>
                        <a:pt x="80" y="145"/>
                        <a:pt x="84" y="140"/>
                      </a:cubicBezTo>
                      <a:cubicBezTo>
                        <a:pt x="86" y="137"/>
                        <a:pt x="88" y="133"/>
                        <a:pt x="91" y="132"/>
                      </a:cubicBezTo>
                      <a:cubicBezTo>
                        <a:pt x="92" y="132"/>
                        <a:pt x="93" y="132"/>
                        <a:pt x="93" y="132"/>
                      </a:cubicBezTo>
                      <a:cubicBezTo>
                        <a:pt x="94" y="132"/>
                        <a:pt x="94" y="132"/>
                        <a:pt x="95" y="133"/>
                      </a:cubicBezTo>
                      <a:cubicBezTo>
                        <a:pt x="95" y="134"/>
                        <a:pt x="96" y="136"/>
                        <a:pt x="96" y="137"/>
                      </a:cubicBezTo>
                      <a:cubicBezTo>
                        <a:pt x="99" y="135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1" y="133"/>
                        <a:pt x="101" y="133"/>
                        <a:pt x="101" y="133"/>
                      </a:cubicBezTo>
                      <a:cubicBezTo>
                        <a:pt x="102" y="135"/>
                        <a:pt x="103" y="168"/>
                        <a:pt x="135" y="174"/>
                      </a:cubicBezTo>
                      <a:cubicBezTo>
                        <a:pt x="136" y="174"/>
                        <a:pt x="137" y="174"/>
                        <a:pt x="139" y="174"/>
                      </a:cubicBezTo>
                      <a:cubicBezTo>
                        <a:pt x="142" y="174"/>
                        <a:pt x="146" y="174"/>
                        <a:pt x="150" y="173"/>
                      </a:cubicBezTo>
                      <a:cubicBezTo>
                        <a:pt x="180" y="168"/>
                        <a:pt x="201" y="145"/>
                        <a:pt x="195" y="115"/>
                      </a:cubicBezTo>
                      <a:cubicBezTo>
                        <a:pt x="194" y="114"/>
                        <a:pt x="197" y="113"/>
                        <a:pt x="199" y="113"/>
                      </a:cubicBezTo>
                      <a:cubicBezTo>
                        <a:pt x="200" y="113"/>
                        <a:pt x="200" y="113"/>
                        <a:pt x="200" y="113"/>
                      </a:cubicBezTo>
                      <a:cubicBezTo>
                        <a:pt x="203" y="115"/>
                        <a:pt x="205" y="116"/>
                        <a:pt x="207" y="118"/>
                      </a:cubicBezTo>
                      <a:cubicBezTo>
                        <a:pt x="207" y="115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07" y="114"/>
                        <a:pt x="207" y="114"/>
                        <a:pt x="207" y="114"/>
                      </a:cubicBezTo>
                      <a:cubicBezTo>
                        <a:pt x="212" y="118"/>
                        <a:pt x="217" y="121"/>
                        <a:pt x="222" y="123"/>
                      </a:cubicBezTo>
                      <a:cubicBezTo>
                        <a:pt x="225" y="124"/>
                        <a:pt x="229" y="124"/>
                        <a:pt x="232" y="124"/>
                      </a:cubicBezTo>
                      <a:cubicBezTo>
                        <a:pt x="245" y="124"/>
                        <a:pt x="258" y="118"/>
                        <a:pt x="265" y="103"/>
                      </a:cubicBezTo>
                      <a:cubicBezTo>
                        <a:pt x="270" y="90"/>
                        <a:pt x="276" y="73"/>
                        <a:pt x="270" y="60"/>
                      </a:cubicBezTo>
                      <a:cubicBezTo>
                        <a:pt x="264" y="46"/>
                        <a:pt x="250" y="37"/>
                        <a:pt x="235" y="33"/>
                      </a:cubicBezTo>
                      <a:cubicBezTo>
                        <a:pt x="235" y="33"/>
                        <a:pt x="234" y="32"/>
                        <a:pt x="235" y="32"/>
                      </a:cubicBezTo>
                      <a:cubicBezTo>
                        <a:pt x="245" y="23"/>
                        <a:pt x="254" y="12"/>
                        <a:pt x="25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8" name="Freeform 24">
                  <a:extLst>
                    <a:ext uri="{FF2B5EF4-FFF2-40B4-BE49-F238E27FC236}">
                      <a16:creationId xmlns:a16="http://schemas.microsoft.com/office/drawing/2014/main" id="{7A498004-6001-42C1-97EC-A0047DA2EE0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62339" y="1839913"/>
                  <a:ext cx="33338" cy="0"/>
                </a:xfrm>
                <a:custGeom>
                  <a:avLst/>
                  <a:gdLst>
                    <a:gd name="T0" fmla="*/ 8 w 8"/>
                    <a:gd name="T1" fmla="*/ 0 w 8"/>
                    <a:gd name="T2" fmla="*/ 0 w 8"/>
                    <a:gd name="T3" fmla="*/ 8 w 8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8">
                      <a:moveTo>
                        <a:pt x="8" y="0"/>
                      </a:moveTo>
                      <a:cubicBezTo>
                        <a:pt x="5" y="0"/>
                        <a:pt x="2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2" y="0"/>
                        <a:pt x="5" y="0"/>
                        <a:pt x="8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49" name="Freeform 25">
                  <a:extLst>
                    <a:ext uri="{FF2B5EF4-FFF2-40B4-BE49-F238E27FC236}">
                      <a16:creationId xmlns:a16="http://schemas.microsoft.com/office/drawing/2014/main" id="{EB584B23-F94A-44E3-9F03-1635E630C917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178176" y="1601788"/>
                  <a:ext cx="525463" cy="238125"/>
                </a:xfrm>
                <a:custGeom>
                  <a:avLst/>
                  <a:gdLst>
                    <a:gd name="T0" fmla="*/ 6 w 124"/>
                    <a:gd name="T1" fmla="*/ 20 h 56"/>
                    <a:gd name="T2" fmla="*/ 0 w 124"/>
                    <a:gd name="T3" fmla="*/ 26 h 56"/>
                    <a:gd name="T4" fmla="*/ 6 w 124"/>
                    <a:gd name="T5" fmla="*/ 22 h 56"/>
                    <a:gd name="T6" fmla="*/ 6 w 124"/>
                    <a:gd name="T7" fmla="*/ 20 h 56"/>
                    <a:gd name="T8" fmla="*/ 117 w 124"/>
                    <a:gd name="T9" fmla="*/ 0 h 56"/>
                    <a:gd name="T10" fmla="*/ 117 w 124"/>
                    <a:gd name="T11" fmla="*/ 6 h 56"/>
                    <a:gd name="T12" fmla="*/ 77 w 124"/>
                    <a:gd name="T13" fmla="*/ 55 h 56"/>
                    <a:gd name="T14" fmla="*/ 67 w 124"/>
                    <a:gd name="T15" fmla="*/ 56 h 56"/>
                    <a:gd name="T16" fmla="*/ 75 w 124"/>
                    <a:gd name="T17" fmla="*/ 56 h 56"/>
                    <a:gd name="T18" fmla="*/ 75 w 124"/>
                    <a:gd name="T19" fmla="*/ 56 h 56"/>
                    <a:gd name="T20" fmla="*/ 124 w 124"/>
                    <a:gd name="T21" fmla="*/ 4 h 56"/>
                    <a:gd name="T22" fmla="*/ 124 w 124"/>
                    <a:gd name="T23" fmla="*/ 4 h 56"/>
                    <a:gd name="T24" fmla="*/ 117 w 124"/>
                    <a:gd name="T25" fmla="*/ 0 h 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24" h="56">
                      <a:moveTo>
                        <a:pt x="6" y="20"/>
                      </a:moveTo>
                      <a:cubicBezTo>
                        <a:pt x="4" y="22"/>
                        <a:pt x="2" y="24"/>
                        <a:pt x="0" y="26"/>
                      </a:cubicBezTo>
                      <a:cubicBezTo>
                        <a:pt x="3" y="25"/>
                        <a:pt x="4" y="23"/>
                        <a:pt x="6" y="22"/>
                      </a:cubicBezTo>
                      <a:cubicBezTo>
                        <a:pt x="6" y="21"/>
                        <a:pt x="6" y="21"/>
                        <a:pt x="6" y="20"/>
                      </a:cubicBezTo>
                      <a:moveTo>
                        <a:pt x="117" y="0"/>
                      </a:moveTo>
                      <a:cubicBezTo>
                        <a:pt x="117" y="2"/>
                        <a:pt x="117" y="4"/>
                        <a:pt x="117" y="6"/>
                      </a:cubicBezTo>
                      <a:cubicBezTo>
                        <a:pt x="116" y="30"/>
                        <a:pt x="101" y="49"/>
                        <a:pt x="77" y="55"/>
                      </a:cubicBezTo>
                      <a:cubicBezTo>
                        <a:pt x="74" y="55"/>
                        <a:pt x="70" y="56"/>
                        <a:pt x="67" y="56"/>
                      </a:cubicBezTo>
                      <a:cubicBezTo>
                        <a:pt x="69" y="56"/>
                        <a:pt x="72" y="56"/>
                        <a:pt x="75" y="56"/>
                      </a:cubicBezTo>
                      <a:cubicBezTo>
                        <a:pt x="75" y="56"/>
                        <a:pt x="75" y="56"/>
                        <a:pt x="75" y="56"/>
                      </a:cubicBezTo>
                      <a:cubicBezTo>
                        <a:pt x="118" y="50"/>
                        <a:pt x="124" y="20"/>
                        <a:pt x="124" y="4"/>
                      </a:cubicBezTo>
                      <a:cubicBezTo>
                        <a:pt x="124" y="4"/>
                        <a:pt x="124" y="4"/>
                        <a:pt x="124" y="4"/>
                      </a:cubicBezTo>
                      <a:cubicBezTo>
                        <a:pt x="122" y="3"/>
                        <a:pt x="119" y="1"/>
                        <a:pt x="117" y="0"/>
                      </a:cubicBezTo>
                    </a:path>
                  </a:pathLst>
                </a:custGeom>
                <a:solidFill>
                  <a:srgbClr val="FBB0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0" name="Freeform 26">
                  <a:extLst>
                    <a:ext uri="{FF2B5EF4-FFF2-40B4-BE49-F238E27FC236}">
                      <a16:creationId xmlns:a16="http://schemas.microsoft.com/office/drawing/2014/main" id="{7A95932B-CD95-4258-8359-D8FDD944608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70189" y="1741488"/>
                  <a:ext cx="17463" cy="7938"/>
                </a:xfrm>
                <a:custGeom>
                  <a:avLst/>
                  <a:gdLst>
                    <a:gd name="T0" fmla="*/ 1 w 4"/>
                    <a:gd name="T1" fmla="*/ 0 h 2"/>
                    <a:gd name="T2" fmla="*/ 1 w 4"/>
                    <a:gd name="T3" fmla="*/ 0 h 2"/>
                    <a:gd name="T4" fmla="*/ 4 w 4"/>
                    <a:gd name="T5" fmla="*/ 2 h 2"/>
                    <a:gd name="T6" fmla="*/ 1 w 4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" h="2">
                      <a:moveTo>
                        <a:pt x="1" y="0"/>
                      </a:moveTo>
                      <a:cubicBezTo>
                        <a:pt x="1" y="0"/>
                        <a:pt x="0" y="0"/>
                        <a:pt x="1" y="0"/>
                      </a:cubicBezTo>
                      <a:cubicBezTo>
                        <a:pt x="2" y="1"/>
                        <a:pt x="3" y="1"/>
                        <a:pt x="4" y="2"/>
                      </a:cubicBezTo>
                      <a:cubicBezTo>
                        <a:pt x="3" y="1"/>
                        <a:pt x="2" y="1"/>
                        <a:pt x="1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1" name="Freeform 27">
                  <a:extLst>
                    <a:ext uri="{FF2B5EF4-FFF2-40B4-BE49-F238E27FC236}">
                      <a16:creationId xmlns:a16="http://schemas.microsoft.com/office/drawing/2014/main" id="{67715918-6287-42F1-8B4D-2F440E6E16B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53815" y="622299"/>
                  <a:ext cx="859385" cy="1233489"/>
                </a:xfrm>
                <a:custGeom>
                  <a:avLst/>
                  <a:gdLst>
                    <a:gd name="T0" fmla="*/ 126 w 361"/>
                    <a:gd name="T1" fmla="*/ 89 h 290"/>
                    <a:gd name="T2" fmla="*/ 137 w 361"/>
                    <a:gd name="T3" fmla="*/ 45 h 290"/>
                    <a:gd name="T4" fmla="*/ 217 w 361"/>
                    <a:gd name="T5" fmla="*/ 38 h 290"/>
                    <a:gd name="T6" fmla="*/ 237 w 361"/>
                    <a:gd name="T7" fmla="*/ 74 h 290"/>
                    <a:gd name="T8" fmla="*/ 243 w 361"/>
                    <a:gd name="T9" fmla="*/ 73 h 290"/>
                    <a:gd name="T10" fmla="*/ 261 w 361"/>
                    <a:gd name="T11" fmla="*/ 59 h 290"/>
                    <a:gd name="T12" fmla="*/ 332 w 361"/>
                    <a:gd name="T13" fmla="*/ 87 h 290"/>
                    <a:gd name="T14" fmla="*/ 315 w 361"/>
                    <a:gd name="T15" fmla="*/ 143 h 290"/>
                    <a:gd name="T16" fmla="*/ 315 w 361"/>
                    <a:gd name="T17" fmla="*/ 144 h 290"/>
                    <a:gd name="T18" fmla="*/ 350 w 361"/>
                    <a:gd name="T19" fmla="*/ 171 h 290"/>
                    <a:gd name="T20" fmla="*/ 345 w 361"/>
                    <a:gd name="T21" fmla="*/ 214 h 290"/>
                    <a:gd name="T22" fmla="*/ 280 w 361"/>
                    <a:gd name="T23" fmla="*/ 224 h 290"/>
                    <a:gd name="T24" fmla="*/ 275 w 361"/>
                    <a:gd name="T25" fmla="*/ 226 h 290"/>
                    <a:gd name="T26" fmla="*/ 230 w 361"/>
                    <a:gd name="T27" fmla="*/ 284 h 290"/>
                    <a:gd name="T28" fmla="*/ 175 w 361"/>
                    <a:gd name="T29" fmla="*/ 244 h 290"/>
                    <a:gd name="T30" fmla="*/ 171 w 361"/>
                    <a:gd name="T31" fmla="*/ 243 h 290"/>
                    <a:gd name="T32" fmla="*/ 164 w 361"/>
                    <a:gd name="T33" fmla="*/ 251 h 290"/>
                    <a:gd name="T34" fmla="*/ 104 w 361"/>
                    <a:gd name="T35" fmla="*/ 275 h 290"/>
                    <a:gd name="T36" fmla="*/ 58 w 361"/>
                    <a:gd name="T37" fmla="*/ 235 h 290"/>
                    <a:gd name="T38" fmla="*/ 71 w 361"/>
                    <a:gd name="T39" fmla="*/ 195 h 290"/>
                    <a:gd name="T40" fmla="*/ 73 w 361"/>
                    <a:gd name="T41" fmla="*/ 193 h 290"/>
                    <a:gd name="T42" fmla="*/ 33 w 361"/>
                    <a:gd name="T43" fmla="*/ 147 h 290"/>
                    <a:gd name="T44" fmla="*/ 121 w 361"/>
                    <a:gd name="T45" fmla="*/ 91 h 290"/>
                    <a:gd name="T46" fmla="*/ 126 w 361"/>
                    <a:gd name="T47" fmla="*/ 89 h 290"/>
                    <a:gd name="T48" fmla="*/ 36 w 361"/>
                    <a:gd name="T49" fmla="*/ 171 h 290"/>
                    <a:gd name="T50" fmla="*/ 62 w 361"/>
                    <a:gd name="T51" fmla="*/ 192 h 290"/>
                    <a:gd name="T52" fmla="*/ 68 w 361"/>
                    <a:gd name="T53" fmla="*/ 194 h 290"/>
                    <a:gd name="T54" fmla="*/ 65 w 361"/>
                    <a:gd name="T55" fmla="*/ 196 h 290"/>
                    <a:gd name="T56" fmla="*/ 73 w 361"/>
                    <a:gd name="T57" fmla="*/ 266 h 290"/>
                    <a:gd name="T58" fmla="*/ 151 w 361"/>
                    <a:gd name="T59" fmla="*/ 267 h 290"/>
                    <a:gd name="T60" fmla="*/ 172 w 361"/>
                    <a:gd name="T61" fmla="*/ 246 h 290"/>
                    <a:gd name="T62" fmla="*/ 169 w 361"/>
                    <a:gd name="T63" fmla="*/ 248 h 290"/>
                    <a:gd name="T64" fmla="*/ 173 w 361"/>
                    <a:gd name="T65" fmla="*/ 262 h 290"/>
                    <a:gd name="T66" fmla="*/ 241 w 361"/>
                    <a:gd name="T67" fmla="*/ 285 h 290"/>
                    <a:gd name="T68" fmla="*/ 281 w 361"/>
                    <a:gd name="T69" fmla="*/ 236 h 290"/>
                    <a:gd name="T70" fmla="*/ 281 w 361"/>
                    <a:gd name="T71" fmla="*/ 224 h 290"/>
                    <a:gd name="T72" fmla="*/ 275 w 361"/>
                    <a:gd name="T73" fmla="*/ 226 h 290"/>
                    <a:gd name="T74" fmla="*/ 353 w 361"/>
                    <a:gd name="T75" fmla="*/ 208 h 290"/>
                    <a:gd name="T76" fmla="*/ 347 w 361"/>
                    <a:gd name="T77" fmla="*/ 157 h 290"/>
                    <a:gd name="T78" fmla="*/ 331 w 361"/>
                    <a:gd name="T79" fmla="*/ 145 h 290"/>
                    <a:gd name="T80" fmla="*/ 324 w 361"/>
                    <a:gd name="T81" fmla="*/ 140 h 290"/>
                    <a:gd name="T82" fmla="*/ 306 w 361"/>
                    <a:gd name="T83" fmla="*/ 54 h 290"/>
                    <a:gd name="T84" fmla="*/ 238 w 361"/>
                    <a:gd name="T85" fmla="*/ 73 h 290"/>
                    <a:gd name="T86" fmla="*/ 243 w 361"/>
                    <a:gd name="T87" fmla="*/ 72 h 290"/>
                    <a:gd name="T88" fmla="*/ 120 w 361"/>
                    <a:gd name="T89" fmla="*/ 91 h 290"/>
                    <a:gd name="T90" fmla="*/ 126 w 361"/>
                    <a:gd name="T91" fmla="*/ 89 h 2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361" h="290">
                      <a:moveTo>
                        <a:pt x="126" y="89"/>
                      </a:moveTo>
                      <a:cubicBezTo>
                        <a:pt x="123" y="74"/>
                        <a:pt x="126" y="57"/>
                        <a:pt x="137" y="45"/>
                      </a:cubicBezTo>
                      <a:cubicBezTo>
                        <a:pt x="155" y="24"/>
                        <a:pt x="195" y="25"/>
                        <a:pt x="217" y="38"/>
                      </a:cubicBezTo>
                      <a:cubicBezTo>
                        <a:pt x="230" y="46"/>
                        <a:pt x="236" y="60"/>
                        <a:pt x="237" y="74"/>
                      </a:cubicBezTo>
                      <a:cubicBezTo>
                        <a:pt x="238" y="75"/>
                        <a:pt x="242" y="73"/>
                        <a:pt x="243" y="73"/>
                      </a:cubicBezTo>
                      <a:cubicBezTo>
                        <a:pt x="248" y="67"/>
                        <a:pt x="255" y="63"/>
                        <a:pt x="261" y="59"/>
                      </a:cubicBezTo>
                      <a:cubicBezTo>
                        <a:pt x="290" y="42"/>
                        <a:pt x="317" y="63"/>
                        <a:pt x="332" y="87"/>
                      </a:cubicBezTo>
                      <a:cubicBezTo>
                        <a:pt x="345" y="109"/>
                        <a:pt x="331" y="128"/>
                        <a:pt x="315" y="143"/>
                      </a:cubicBezTo>
                      <a:cubicBezTo>
                        <a:pt x="314" y="143"/>
                        <a:pt x="315" y="144"/>
                        <a:pt x="315" y="144"/>
                      </a:cubicBezTo>
                      <a:cubicBezTo>
                        <a:pt x="330" y="148"/>
                        <a:pt x="344" y="157"/>
                        <a:pt x="350" y="171"/>
                      </a:cubicBezTo>
                      <a:cubicBezTo>
                        <a:pt x="356" y="184"/>
                        <a:pt x="350" y="201"/>
                        <a:pt x="345" y="214"/>
                      </a:cubicBezTo>
                      <a:cubicBezTo>
                        <a:pt x="332" y="242"/>
                        <a:pt x="302" y="240"/>
                        <a:pt x="280" y="224"/>
                      </a:cubicBezTo>
                      <a:cubicBezTo>
                        <a:pt x="279" y="223"/>
                        <a:pt x="274" y="224"/>
                        <a:pt x="275" y="226"/>
                      </a:cubicBezTo>
                      <a:cubicBezTo>
                        <a:pt x="281" y="256"/>
                        <a:pt x="260" y="279"/>
                        <a:pt x="230" y="284"/>
                      </a:cubicBezTo>
                      <a:cubicBezTo>
                        <a:pt x="196" y="290"/>
                        <a:pt x="183" y="271"/>
                        <a:pt x="175" y="244"/>
                      </a:cubicBezTo>
                      <a:cubicBezTo>
                        <a:pt x="174" y="243"/>
                        <a:pt x="172" y="243"/>
                        <a:pt x="171" y="243"/>
                      </a:cubicBezTo>
                      <a:cubicBezTo>
                        <a:pt x="168" y="244"/>
                        <a:pt x="166" y="248"/>
                        <a:pt x="164" y="251"/>
                      </a:cubicBezTo>
                      <a:cubicBezTo>
                        <a:pt x="149" y="269"/>
                        <a:pt x="128" y="280"/>
                        <a:pt x="104" y="275"/>
                      </a:cubicBezTo>
                      <a:cubicBezTo>
                        <a:pt x="83" y="271"/>
                        <a:pt x="62" y="256"/>
                        <a:pt x="58" y="235"/>
                      </a:cubicBezTo>
                      <a:cubicBezTo>
                        <a:pt x="56" y="226"/>
                        <a:pt x="60" y="198"/>
                        <a:pt x="71" y="195"/>
                      </a:cubicBezTo>
                      <a:cubicBezTo>
                        <a:pt x="72" y="195"/>
                        <a:pt x="75" y="194"/>
                        <a:pt x="73" y="193"/>
                      </a:cubicBezTo>
                      <a:cubicBezTo>
                        <a:pt x="53" y="185"/>
                        <a:pt x="37" y="168"/>
                        <a:pt x="33" y="147"/>
                      </a:cubicBezTo>
                      <a:cubicBezTo>
                        <a:pt x="24" y="101"/>
                        <a:pt x="83" y="60"/>
                        <a:pt x="121" y="91"/>
                      </a:cubicBezTo>
                      <a:cubicBezTo>
                        <a:pt x="122" y="92"/>
                        <a:pt x="127" y="90"/>
                        <a:pt x="126" y="89"/>
                      </a:cubicBezTo>
                      <a:cubicBezTo>
                        <a:pt x="77" y="48"/>
                        <a:pt x="0" y="116"/>
                        <a:pt x="36" y="171"/>
                      </a:cubicBezTo>
                      <a:cubicBezTo>
                        <a:pt x="42" y="180"/>
                        <a:pt x="52" y="187"/>
                        <a:pt x="62" y="192"/>
                      </a:cubicBezTo>
                      <a:cubicBezTo>
                        <a:pt x="65" y="194"/>
                        <a:pt x="67" y="194"/>
                        <a:pt x="68" y="194"/>
                      </a:cubicBezTo>
                      <a:cubicBezTo>
                        <a:pt x="69" y="194"/>
                        <a:pt x="68" y="193"/>
                        <a:pt x="65" y="196"/>
                      </a:cubicBezTo>
                      <a:cubicBezTo>
                        <a:pt x="43" y="217"/>
                        <a:pt x="50" y="249"/>
                        <a:pt x="73" y="266"/>
                      </a:cubicBezTo>
                      <a:cubicBezTo>
                        <a:pt x="97" y="283"/>
                        <a:pt x="127" y="283"/>
                        <a:pt x="151" y="267"/>
                      </a:cubicBezTo>
                      <a:cubicBezTo>
                        <a:pt x="160" y="262"/>
                        <a:pt x="166" y="254"/>
                        <a:pt x="172" y="246"/>
                      </a:cubicBezTo>
                      <a:cubicBezTo>
                        <a:pt x="175" y="243"/>
                        <a:pt x="169" y="244"/>
                        <a:pt x="169" y="248"/>
                      </a:cubicBezTo>
                      <a:cubicBezTo>
                        <a:pt x="170" y="253"/>
                        <a:pt x="172" y="258"/>
                        <a:pt x="173" y="262"/>
                      </a:cubicBezTo>
                      <a:cubicBezTo>
                        <a:pt x="184" y="290"/>
                        <a:pt x="216" y="290"/>
                        <a:pt x="241" y="285"/>
                      </a:cubicBezTo>
                      <a:cubicBezTo>
                        <a:pt x="265" y="279"/>
                        <a:pt x="280" y="260"/>
                        <a:pt x="281" y="236"/>
                      </a:cubicBezTo>
                      <a:cubicBezTo>
                        <a:pt x="281" y="232"/>
                        <a:pt x="281" y="228"/>
                        <a:pt x="281" y="224"/>
                      </a:cubicBezTo>
                      <a:cubicBezTo>
                        <a:pt x="279" y="225"/>
                        <a:pt x="277" y="226"/>
                        <a:pt x="275" y="226"/>
                      </a:cubicBezTo>
                      <a:cubicBezTo>
                        <a:pt x="304" y="247"/>
                        <a:pt x="337" y="242"/>
                        <a:pt x="353" y="208"/>
                      </a:cubicBezTo>
                      <a:cubicBezTo>
                        <a:pt x="361" y="191"/>
                        <a:pt x="361" y="171"/>
                        <a:pt x="347" y="157"/>
                      </a:cubicBezTo>
                      <a:cubicBezTo>
                        <a:pt x="343" y="152"/>
                        <a:pt x="337" y="148"/>
                        <a:pt x="331" y="145"/>
                      </a:cubicBezTo>
                      <a:cubicBezTo>
                        <a:pt x="325" y="143"/>
                        <a:pt x="318" y="144"/>
                        <a:pt x="324" y="140"/>
                      </a:cubicBezTo>
                      <a:cubicBezTo>
                        <a:pt x="356" y="112"/>
                        <a:pt x="341" y="73"/>
                        <a:pt x="306" y="54"/>
                      </a:cubicBezTo>
                      <a:cubicBezTo>
                        <a:pt x="283" y="42"/>
                        <a:pt x="254" y="56"/>
                        <a:pt x="238" y="73"/>
                      </a:cubicBezTo>
                      <a:cubicBezTo>
                        <a:pt x="239" y="73"/>
                        <a:pt x="241" y="72"/>
                        <a:pt x="243" y="72"/>
                      </a:cubicBezTo>
                      <a:cubicBezTo>
                        <a:pt x="235" y="0"/>
                        <a:pt x="104" y="17"/>
                        <a:pt x="120" y="91"/>
                      </a:cubicBezTo>
                      <a:cubicBezTo>
                        <a:pt x="121" y="92"/>
                        <a:pt x="127" y="91"/>
                        <a:pt x="126" y="89"/>
                      </a:cubicBezTo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2" name="Freeform 28">
                  <a:extLst>
                    <a:ext uri="{FF2B5EF4-FFF2-40B4-BE49-F238E27FC236}">
                      <a16:creationId xmlns:a16="http://schemas.microsoft.com/office/drawing/2014/main" id="{653B8DAA-D3FD-4AC0-82ED-8E765110967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3214" y="1004888"/>
                  <a:ext cx="1008063" cy="655638"/>
                </a:xfrm>
                <a:custGeom>
                  <a:avLst/>
                  <a:gdLst>
                    <a:gd name="T0" fmla="*/ 105 w 238"/>
                    <a:gd name="T1" fmla="*/ 3 h 154"/>
                    <a:gd name="T2" fmla="*/ 6 w 238"/>
                    <a:gd name="T3" fmla="*/ 74 h 154"/>
                    <a:gd name="T4" fmla="*/ 123 w 238"/>
                    <a:gd name="T5" fmla="*/ 149 h 154"/>
                    <a:gd name="T6" fmla="*/ 222 w 238"/>
                    <a:gd name="T7" fmla="*/ 100 h 154"/>
                    <a:gd name="T8" fmla="*/ 177 w 238"/>
                    <a:gd name="T9" fmla="*/ 9 h 154"/>
                    <a:gd name="T10" fmla="*/ 105 w 238"/>
                    <a:gd name="T11" fmla="*/ 3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38" h="154">
                      <a:moveTo>
                        <a:pt x="105" y="3"/>
                      </a:moveTo>
                      <a:cubicBezTo>
                        <a:pt x="68" y="7"/>
                        <a:pt x="11" y="26"/>
                        <a:pt x="6" y="74"/>
                      </a:cubicBezTo>
                      <a:cubicBezTo>
                        <a:pt x="0" y="139"/>
                        <a:pt x="79" y="154"/>
                        <a:pt x="123" y="149"/>
                      </a:cubicBezTo>
                      <a:cubicBezTo>
                        <a:pt x="159" y="144"/>
                        <a:pt x="206" y="141"/>
                        <a:pt x="222" y="100"/>
                      </a:cubicBezTo>
                      <a:cubicBezTo>
                        <a:pt x="238" y="61"/>
                        <a:pt x="211" y="20"/>
                        <a:pt x="177" y="9"/>
                      </a:cubicBezTo>
                      <a:cubicBezTo>
                        <a:pt x="155" y="1"/>
                        <a:pt x="128" y="0"/>
                        <a:pt x="105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3" name="Freeform 29">
                  <a:extLst>
                    <a:ext uri="{FF2B5EF4-FFF2-40B4-BE49-F238E27FC236}">
                      <a16:creationId xmlns:a16="http://schemas.microsoft.com/office/drawing/2014/main" id="{7324A473-68E0-4C38-8449-1F0D3695FF8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05114" y="958850"/>
                  <a:ext cx="1017588" cy="668338"/>
                </a:xfrm>
                <a:custGeom>
                  <a:avLst/>
                  <a:gdLst>
                    <a:gd name="T0" fmla="*/ 108 w 240"/>
                    <a:gd name="T1" fmla="*/ 4 h 157"/>
                    <a:gd name="T2" fmla="*/ 5 w 240"/>
                    <a:gd name="T3" fmla="*/ 82 h 157"/>
                    <a:gd name="T4" fmla="*/ 106 w 240"/>
                    <a:gd name="T5" fmla="*/ 156 h 157"/>
                    <a:gd name="T6" fmla="*/ 228 w 240"/>
                    <a:gd name="T7" fmla="*/ 102 h 157"/>
                    <a:gd name="T8" fmla="*/ 205 w 240"/>
                    <a:gd name="T9" fmla="*/ 23 h 157"/>
                    <a:gd name="T10" fmla="*/ 108 w 240"/>
                    <a:gd name="T11" fmla="*/ 4 h 157"/>
                    <a:gd name="T12" fmla="*/ 106 w 240"/>
                    <a:gd name="T13" fmla="*/ 6 h 157"/>
                    <a:gd name="T14" fmla="*/ 226 w 240"/>
                    <a:gd name="T15" fmla="*/ 81 h 157"/>
                    <a:gd name="T16" fmla="*/ 102 w 240"/>
                    <a:gd name="T17" fmla="*/ 153 h 157"/>
                    <a:gd name="T18" fmla="*/ 12 w 240"/>
                    <a:gd name="T19" fmla="*/ 94 h 157"/>
                    <a:gd name="T20" fmla="*/ 107 w 240"/>
                    <a:gd name="T21" fmla="*/ 6 h 157"/>
                    <a:gd name="T22" fmla="*/ 108 w 240"/>
                    <a:gd name="T23" fmla="*/ 4 h 1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240" h="157">
                      <a:moveTo>
                        <a:pt x="108" y="4"/>
                      </a:moveTo>
                      <a:cubicBezTo>
                        <a:pt x="63" y="10"/>
                        <a:pt x="9" y="31"/>
                        <a:pt x="5" y="82"/>
                      </a:cubicBezTo>
                      <a:cubicBezTo>
                        <a:pt x="2" y="135"/>
                        <a:pt x="64" y="155"/>
                        <a:pt x="106" y="156"/>
                      </a:cubicBezTo>
                      <a:cubicBezTo>
                        <a:pt x="150" y="157"/>
                        <a:pt x="208" y="146"/>
                        <a:pt x="228" y="102"/>
                      </a:cubicBezTo>
                      <a:cubicBezTo>
                        <a:pt x="240" y="74"/>
                        <a:pt x="226" y="42"/>
                        <a:pt x="205" y="23"/>
                      </a:cubicBezTo>
                      <a:cubicBezTo>
                        <a:pt x="180" y="0"/>
                        <a:pt x="140" y="1"/>
                        <a:pt x="108" y="4"/>
                      </a:cubicBezTo>
                      <a:cubicBezTo>
                        <a:pt x="107" y="4"/>
                        <a:pt x="102" y="7"/>
                        <a:pt x="106" y="6"/>
                      </a:cubicBezTo>
                      <a:cubicBezTo>
                        <a:pt x="159" y="1"/>
                        <a:pt x="225" y="16"/>
                        <a:pt x="226" y="81"/>
                      </a:cubicBezTo>
                      <a:cubicBezTo>
                        <a:pt x="228" y="142"/>
                        <a:pt x="148" y="156"/>
                        <a:pt x="102" y="153"/>
                      </a:cubicBezTo>
                      <a:cubicBezTo>
                        <a:pt x="64" y="151"/>
                        <a:pt x="21" y="134"/>
                        <a:pt x="12" y="94"/>
                      </a:cubicBezTo>
                      <a:cubicBezTo>
                        <a:pt x="0" y="39"/>
                        <a:pt x="63" y="12"/>
                        <a:pt x="107" y="6"/>
                      </a:cubicBezTo>
                      <a:cubicBezTo>
                        <a:pt x="109" y="6"/>
                        <a:pt x="112" y="3"/>
                        <a:pt x="108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4" name="Freeform 30">
                  <a:extLst>
                    <a:ext uri="{FF2B5EF4-FFF2-40B4-BE49-F238E27FC236}">
                      <a16:creationId xmlns:a16="http://schemas.microsoft.com/office/drawing/2014/main" id="{95D5B15A-443A-4819-8099-1640C456260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06714" y="1052513"/>
                  <a:ext cx="771525" cy="136525"/>
                </a:xfrm>
                <a:custGeom>
                  <a:avLst/>
                  <a:gdLst>
                    <a:gd name="T0" fmla="*/ 3 w 182"/>
                    <a:gd name="T1" fmla="*/ 17 h 32"/>
                    <a:gd name="T2" fmla="*/ 179 w 182"/>
                    <a:gd name="T3" fmla="*/ 2 h 32"/>
                    <a:gd name="T4" fmla="*/ 175 w 182"/>
                    <a:gd name="T5" fmla="*/ 1 h 32"/>
                    <a:gd name="T6" fmla="*/ 7 w 182"/>
                    <a:gd name="T7" fmla="*/ 14 h 32"/>
                    <a:gd name="T8" fmla="*/ 3 w 182"/>
                    <a:gd name="T9" fmla="*/ 17 h 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2" h="32">
                      <a:moveTo>
                        <a:pt x="3" y="17"/>
                      </a:moveTo>
                      <a:cubicBezTo>
                        <a:pt x="60" y="32"/>
                        <a:pt x="126" y="28"/>
                        <a:pt x="179" y="2"/>
                      </a:cubicBezTo>
                      <a:cubicBezTo>
                        <a:pt x="182" y="1"/>
                        <a:pt x="177" y="0"/>
                        <a:pt x="175" y="1"/>
                      </a:cubicBezTo>
                      <a:cubicBezTo>
                        <a:pt x="125" y="26"/>
                        <a:pt x="61" y="28"/>
                        <a:pt x="7" y="14"/>
                      </a:cubicBezTo>
                      <a:cubicBezTo>
                        <a:pt x="5" y="13"/>
                        <a:pt x="0" y="16"/>
                        <a:pt x="3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5" name="Freeform 31">
                  <a:extLst>
                    <a:ext uri="{FF2B5EF4-FFF2-40B4-BE49-F238E27FC236}">
                      <a16:creationId xmlns:a16="http://schemas.microsoft.com/office/drawing/2014/main" id="{1F4563FF-8B91-40F4-A9F6-68216CF4EE1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38451" y="1163638"/>
                  <a:ext cx="928688" cy="215900"/>
                </a:xfrm>
                <a:custGeom>
                  <a:avLst/>
                  <a:gdLst>
                    <a:gd name="T0" fmla="*/ 0 w 219"/>
                    <a:gd name="T1" fmla="*/ 26 h 51"/>
                    <a:gd name="T2" fmla="*/ 216 w 219"/>
                    <a:gd name="T3" fmla="*/ 1 h 51"/>
                    <a:gd name="T4" fmla="*/ 212 w 219"/>
                    <a:gd name="T5" fmla="*/ 1 h 51"/>
                    <a:gd name="T6" fmla="*/ 6 w 219"/>
                    <a:gd name="T7" fmla="*/ 24 h 51"/>
                    <a:gd name="T8" fmla="*/ 0 w 219"/>
                    <a:gd name="T9" fmla="*/ 26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1">
                      <a:moveTo>
                        <a:pt x="0" y="26"/>
                      </a:moveTo>
                      <a:cubicBezTo>
                        <a:pt x="70" y="51"/>
                        <a:pt x="155" y="44"/>
                        <a:pt x="216" y="1"/>
                      </a:cubicBezTo>
                      <a:cubicBezTo>
                        <a:pt x="219" y="0"/>
                        <a:pt x="213" y="0"/>
                        <a:pt x="212" y="1"/>
                      </a:cubicBezTo>
                      <a:cubicBezTo>
                        <a:pt x="153" y="42"/>
                        <a:pt x="72" y="48"/>
                        <a:pt x="6" y="24"/>
                      </a:cubicBezTo>
                      <a:cubicBezTo>
                        <a:pt x="4" y="23"/>
                        <a:pt x="0" y="26"/>
                        <a:pt x="0" y="2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6" name="Freeform 32">
                  <a:extLst>
                    <a:ext uri="{FF2B5EF4-FFF2-40B4-BE49-F238E27FC236}">
                      <a16:creationId xmlns:a16="http://schemas.microsoft.com/office/drawing/2014/main" id="{AC02794C-70B8-4B75-91EC-DDF831CA03B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1316038"/>
                  <a:ext cx="928688" cy="233363"/>
                </a:xfrm>
                <a:custGeom>
                  <a:avLst/>
                  <a:gdLst>
                    <a:gd name="T0" fmla="*/ 4 w 219"/>
                    <a:gd name="T1" fmla="*/ 34 h 55"/>
                    <a:gd name="T2" fmla="*/ 216 w 219"/>
                    <a:gd name="T3" fmla="*/ 5 h 55"/>
                    <a:gd name="T4" fmla="*/ 212 w 219"/>
                    <a:gd name="T5" fmla="*/ 2 h 55"/>
                    <a:gd name="T6" fmla="*/ 7 w 219"/>
                    <a:gd name="T7" fmla="*/ 30 h 55"/>
                    <a:gd name="T8" fmla="*/ 4 w 219"/>
                    <a:gd name="T9" fmla="*/ 34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9" h="55">
                      <a:moveTo>
                        <a:pt x="4" y="34"/>
                      </a:moveTo>
                      <a:cubicBezTo>
                        <a:pt x="74" y="55"/>
                        <a:pt x="156" y="45"/>
                        <a:pt x="216" y="5"/>
                      </a:cubicBezTo>
                      <a:cubicBezTo>
                        <a:pt x="219" y="2"/>
                        <a:pt x="215" y="0"/>
                        <a:pt x="212" y="2"/>
                      </a:cubicBezTo>
                      <a:cubicBezTo>
                        <a:pt x="154" y="41"/>
                        <a:pt x="74" y="50"/>
                        <a:pt x="7" y="30"/>
                      </a:cubicBezTo>
                      <a:cubicBezTo>
                        <a:pt x="5" y="29"/>
                        <a:pt x="0" y="33"/>
                        <a:pt x="4" y="3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7" name="Freeform 33">
                  <a:extLst>
                    <a:ext uri="{FF2B5EF4-FFF2-40B4-BE49-F238E27FC236}">
                      <a16:creationId xmlns:a16="http://schemas.microsoft.com/office/drawing/2014/main" id="{5B85E1B8-71E4-48CF-ACB4-B665BFA3515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7989" y="1019175"/>
                  <a:ext cx="230188" cy="595313"/>
                </a:xfrm>
                <a:custGeom>
                  <a:avLst/>
                  <a:gdLst>
                    <a:gd name="T0" fmla="*/ 27 w 54"/>
                    <a:gd name="T1" fmla="*/ 3 h 140"/>
                    <a:gd name="T2" fmla="*/ 47 w 54"/>
                    <a:gd name="T3" fmla="*/ 139 h 140"/>
                    <a:gd name="T4" fmla="*/ 51 w 54"/>
                    <a:gd name="T5" fmla="*/ 135 h 140"/>
                    <a:gd name="T6" fmla="*/ 32 w 54"/>
                    <a:gd name="T7" fmla="*/ 3 h 140"/>
                    <a:gd name="T8" fmla="*/ 27 w 54"/>
                    <a:gd name="T9" fmla="*/ 3 h 1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4" h="140">
                      <a:moveTo>
                        <a:pt x="27" y="3"/>
                      </a:moveTo>
                      <a:cubicBezTo>
                        <a:pt x="0" y="48"/>
                        <a:pt x="2" y="106"/>
                        <a:pt x="47" y="139"/>
                      </a:cubicBezTo>
                      <a:cubicBezTo>
                        <a:pt x="49" y="140"/>
                        <a:pt x="54" y="137"/>
                        <a:pt x="51" y="135"/>
                      </a:cubicBezTo>
                      <a:cubicBezTo>
                        <a:pt x="8" y="103"/>
                        <a:pt x="6" y="47"/>
                        <a:pt x="32" y="3"/>
                      </a:cubicBezTo>
                      <a:cubicBezTo>
                        <a:pt x="34" y="0"/>
                        <a:pt x="28" y="1"/>
                        <a:pt x="27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8" name="Freeform 34">
                  <a:extLst>
                    <a:ext uri="{FF2B5EF4-FFF2-40B4-BE49-F238E27FC236}">
                      <a16:creationId xmlns:a16="http://schemas.microsoft.com/office/drawing/2014/main" id="{C440B754-2E81-4226-B20B-757F6BBDC60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81351" y="971550"/>
                  <a:ext cx="179388" cy="655638"/>
                </a:xfrm>
                <a:custGeom>
                  <a:avLst/>
                  <a:gdLst>
                    <a:gd name="T0" fmla="*/ 10 w 42"/>
                    <a:gd name="T1" fmla="*/ 4 h 154"/>
                    <a:gd name="T2" fmla="*/ 35 w 42"/>
                    <a:gd name="T3" fmla="*/ 152 h 154"/>
                    <a:gd name="T4" fmla="*/ 40 w 42"/>
                    <a:gd name="T5" fmla="*/ 149 h 154"/>
                    <a:gd name="T6" fmla="*/ 16 w 42"/>
                    <a:gd name="T7" fmla="*/ 3 h 154"/>
                    <a:gd name="T8" fmla="*/ 10 w 42"/>
                    <a:gd name="T9" fmla="*/ 4 h 1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154">
                      <a:moveTo>
                        <a:pt x="10" y="4"/>
                      </a:moveTo>
                      <a:cubicBezTo>
                        <a:pt x="0" y="52"/>
                        <a:pt x="0" y="114"/>
                        <a:pt x="35" y="152"/>
                      </a:cubicBezTo>
                      <a:cubicBezTo>
                        <a:pt x="36" y="154"/>
                        <a:pt x="42" y="152"/>
                        <a:pt x="40" y="149"/>
                      </a:cubicBezTo>
                      <a:cubicBezTo>
                        <a:pt x="6" y="112"/>
                        <a:pt x="6" y="50"/>
                        <a:pt x="16" y="3"/>
                      </a:cubicBezTo>
                      <a:cubicBezTo>
                        <a:pt x="16" y="0"/>
                        <a:pt x="10" y="1"/>
                        <a:pt x="10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59" name="Freeform 35">
                  <a:extLst>
                    <a:ext uri="{FF2B5EF4-FFF2-40B4-BE49-F238E27FC236}">
                      <a16:creationId xmlns:a16="http://schemas.microsoft.com/office/drawing/2014/main" id="{0F45674C-18FC-4A43-A89D-8929D442E18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373439" y="971550"/>
                  <a:ext cx="142875" cy="620713"/>
                </a:xfrm>
                <a:custGeom>
                  <a:avLst/>
                  <a:gdLst>
                    <a:gd name="T0" fmla="*/ 9 w 34"/>
                    <a:gd name="T1" fmla="*/ 3 h 146"/>
                    <a:gd name="T2" fmla="*/ 28 w 34"/>
                    <a:gd name="T3" fmla="*/ 145 h 146"/>
                    <a:gd name="T4" fmla="*/ 34 w 34"/>
                    <a:gd name="T5" fmla="*/ 143 h 146"/>
                    <a:gd name="T6" fmla="*/ 14 w 34"/>
                    <a:gd name="T7" fmla="*/ 2 h 146"/>
                    <a:gd name="T8" fmla="*/ 9 w 34"/>
                    <a:gd name="T9" fmla="*/ 3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46">
                      <a:moveTo>
                        <a:pt x="9" y="3"/>
                      </a:moveTo>
                      <a:cubicBezTo>
                        <a:pt x="0" y="50"/>
                        <a:pt x="7" y="102"/>
                        <a:pt x="28" y="145"/>
                      </a:cubicBezTo>
                      <a:cubicBezTo>
                        <a:pt x="29" y="146"/>
                        <a:pt x="34" y="145"/>
                        <a:pt x="34" y="143"/>
                      </a:cubicBezTo>
                      <a:cubicBezTo>
                        <a:pt x="13" y="101"/>
                        <a:pt x="6" y="49"/>
                        <a:pt x="14" y="2"/>
                      </a:cubicBezTo>
                      <a:cubicBezTo>
                        <a:pt x="15" y="0"/>
                        <a:pt x="9" y="1"/>
                        <a:pt x="9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0" name="Freeform 36">
                  <a:extLst>
                    <a:ext uri="{FF2B5EF4-FFF2-40B4-BE49-F238E27FC236}">
                      <a16:creationId xmlns:a16="http://schemas.microsoft.com/office/drawing/2014/main" id="{4EEA6C88-B36B-4F00-A1FE-DE80B0B3B7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546476" y="992188"/>
                  <a:ext cx="157163" cy="519113"/>
                </a:xfrm>
                <a:custGeom>
                  <a:avLst/>
                  <a:gdLst>
                    <a:gd name="T0" fmla="*/ 0 w 37"/>
                    <a:gd name="T1" fmla="*/ 3 h 122"/>
                    <a:gd name="T2" fmla="*/ 29 w 37"/>
                    <a:gd name="T3" fmla="*/ 120 h 122"/>
                    <a:gd name="T4" fmla="*/ 35 w 37"/>
                    <a:gd name="T5" fmla="*/ 117 h 122"/>
                    <a:gd name="T6" fmla="*/ 6 w 37"/>
                    <a:gd name="T7" fmla="*/ 3 h 122"/>
                    <a:gd name="T8" fmla="*/ 0 w 37"/>
                    <a:gd name="T9" fmla="*/ 3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7" h="122">
                      <a:moveTo>
                        <a:pt x="0" y="3"/>
                      </a:moveTo>
                      <a:cubicBezTo>
                        <a:pt x="1" y="40"/>
                        <a:pt x="3" y="92"/>
                        <a:pt x="29" y="120"/>
                      </a:cubicBezTo>
                      <a:cubicBezTo>
                        <a:pt x="31" y="122"/>
                        <a:pt x="37" y="119"/>
                        <a:pt x="35" y="117"/>
                      </a:cubicBezTo>
                      <a:cubicBezTo>
                        <a:pt x="9" y="90"/>
                        <a:pt x="7" y="38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1" name="Freeform 37">
                  <a:extLst>
                    <a:ext uri="{FF2B5EF4-FFF2-40B4-BE49-F238E27FC236}">
                      <a16:creationId xmlns:a16="http://schemas.microsoft.com/office/drawing/2014/main" id="{157F7FDD-9AA6-44CF-A777-14847FDA357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1314174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E0A8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2" name="Freeform 38">
                  <a:extLst>
                    <a:ext uri="{FF2B5EF4-FFF2-40B4-BE49-F238E27FC236}">
                      <a16:creationId xmlns:a16="http://schemas.microsoft.com/office/drawing/2014/main" id="{3CBE0767-1C06-4DA5-9E32-E75598329F5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63851" y="2303463"/>
                  <a:ext cx="966788" cy="565150"/>
                </a:xfrm>
                <a:custGeom>
                  <a:avLst/>
                  <a:gdLst>
                    <a:gd name="T0" fmla="*/ 0 w 609"/>
                    <a:gd name="T1" fmla="*/ 19 h 356"/>
                    <a:gd name="T2" fmla="*/ 59 w 609"/>
                    <a:gd name="T3" fmla="*/ 356 h 356"/>
                    <a:gd name="T4" fmla="*/ 542 w 609"/>
                    <a:gd name="T5" fmla="*/ 356 h 356"/>
                    <a:gd name="T6" fmla="*/ 609 w 609"/>
                    <a:gd name="T7" fmla="*/ 0 h 356"/>
                    <a:gd name="T8" fmla="*/ 0 w 609"/>
                    <a:gd name="T9" fmla="*/ 19 h 3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09" h="356">
                      <a:moveTo>
                        <a:pt x="0" y="19"/>
                      </a:moveTo>
                      <a:lnTo>
                        <a:pt x="59" y="356"/>
                      </a:lnTo>
                      <a:lnTo>
                        <a:pt x="542" y="356"/>
                      </a:lnTo>
                      <a:lnTo>
                        <a:pt x="609" y="0"/>
                      </a:lnTo>
                      <a:lnTo>
                        <a:pt x="0" y="19"/>
                      </a:lnTo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3" name="Freeform 39">
                  <a:extLst>
                    <a:ext uri="{FF2B5EF4-FFF2-40B4-BE49-F238E27FC236}">
                      <a16:creationId xmlns:a16="http://schemas.microsoft.com/office/drawing/2014/main" id="{85313101-D503-405F-BF8D-21623B49436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4814" y="2303463"/>
                  <a:ext cx="885825" cy="565150"/>
                </a:xfrm>
                <a:custGeom>
                  <a:avLst/>
                  <a:gdLst>
                    <a:gd name="T0" fmla="*/ 209 w 209"/>
                    <a:gd name="T1" fmla="*/ 0 h 133"/>
                    <a:gd name="T2" fmla="*/ 188 w 209"/>
                    <a:gd name="T3" fmla="*/ 1 h 133"/>
                    <a:gd name="T4" fmla="*/ 0 w 209"/>
                    <a:gd name="T5" fmla="*/ 114 h 133"/>
                    <a:gd name="T6" fmla="*/ 3 w 209"/>
                    <a:gd name="T7" fmla="*/ 133 h 133"/>
                    <a:gd name="T8" fmla="*/ 184 w 209"/>
                    <a:gd name="T9" fmla="*/ 133 h 133"/>
                    <a:gd name="T10" fmla="*/ 209 w 209"/>
                    <a:gd name="T11" fmla="*/ 0 h 1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09" h="133">
                      <a:moveTo>
                        <a:pt x="209" y="0"/>
                      </a:moveTo>
                      <a:cubicBezTo>
                        <a:pt x="188" y="1"/>
                        <a:pt x="188" y="1"/>
                        <a:pt x="188" y="1"/>
                      </a:cubicBezTo>
                      <a:cubicBezTo>
                        <a:pt x="132" y="47"/>
                        <a:pt x="68" y="93"/>
                        <a:pt x="0" y="114"/>
                      </a:cubicBezTo>
                      <a:cubicBezTo>
                        <a:pt x="3" y="133"/>
                        <a:pt x="3" y="133"/>
                        <a:pt x="3" y="133"/>
                      </a:cubicBezTo>
                      <a:cubicBezTo>
                        <a:pt x="184" y="133"/>
                        <a:pt x="184" y="133"/>
                        <a:pt x="184" y="133"/>
                      </a:cubicBezTo>
                      <a:cubicBezTo>
                        <a:pt x="209" y="0"/>
                        <a:pt x="209" y="0"/>
                        <a:pt x="209" y="0"/>
                      </a:cubicBezTo>
                    </a:path>
                  </a:pathLst>
                </a:custGeom>
                <a:solidFill>
                  <a:srgbClr val="D794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4" name="Freeform 40">
                  <a:extLst>
                    <a:ext uri="{FF2B5EF4-FFF2-40B4-BE49-F238E27FC236}">
                      <a16:creationId xmlns:a16="http://schemas.microsoft.com/office/drawing/2014/main" id="{05620F1A-984D-4FF3-9C3B-5C91DE34EDE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95589" y="2268538"/>
                  <a:ext cx="996950" cy="582613"/>
                </a:xfrm>
                <a:custGeom>
                  <a:avLst/>
                  <a:gdLst>
                    <a:gd name="T0" fmla="*/ 0 w 235"/>
                    <a:gd name="T1" fmla="*/ 9 h 137"/>
                    <a:gd name="T2" fmla="*/ 23 w 235"/>
                    <a:gd name="T3" fmla="*/ 136 h 137"/>
                    <a:gd name="T4" fmla="*/ 25 w 235"/>
                    <a:gd name="T5" fmla="*/ 137 h 137"/>
                    <a:gd name="T6" fmla="*/ 206 w 235"/>
                    <a:gd name="T7" fmla="*/ 137 h 137"/>
                    <a:gd name="T8" fmla="*/ 210 w 235"/>
                    <a:gd name="T9" fmla="*/ 135 h 137"/>
                    <a:gd name="T10" fmla="*/ 235 w 235"/>
                    <a:gd name="T11" fmla="*/ 2 h 137"/>
                    <a:gd name="T12" fmla="*/ 229 w 235"/>
                    <a:gd name="T13" fmla="*/ 3 h 137"/>
                    <a:gd name="T14" fmla="*/ 207 w 235"/>
                    <a:gd name="T15" fmla="*/ 123 h 137"/>
                    <a:gd name="T16" fmla="*/ 205 w 235"/>
                    <a:gd name="T17" fmla="*/ 132 h 137"/>
                    <a:gd name="T18" fmla="*/ 208 w 235"/>
                    <a:gd name="T19" fmla="*/ 134 h 137"/>
                    <a:gd name="T20" fmla="*/ 193 w 235"/>
                    <a:gd name="T21" fmla="*/ 134 h 137"/>
                    <a:gd name="T22" fmla="*/ 122 w 235"/>
                    <a:gd name="T23" fmla="*/ 134 h 137"/>
                    <a:gd name="T24" fmla="*/ 50 w 235"/>
                    <a:gd name="T25" fmla="*/ 134 h 137"/>
                    <a:gd name="T26" fmla="*/ 30 w 235"/>
                    <a:gd name="T27" fmla="*/ 134 h 137"/>
                    <a:gd name="T28" fmla="*/ 29 w 235"/>
                    <a:gd name="T29" fmla="*/ 134 h 137"/>
                    <a:gd name="T30" fmla="*/ 27 w 235"/>
                    <a:gd name="T31" fmla="*/ 127 h 137"/>
                    <a:gd name="T32" fmla="*/ 6 w 235"/>
                    <a:gd name="T33" fmla="*/ 8 h 137"/>
                    <a:gd name="T34" fmla="*/ 0 w 235"/>
                    <a:gd name="T35" fmla="*/ 9 h 1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5" h="137">
                      <a:moveTo>
                        <a:pt x="0" y="9"/>
                      </a:moveTo>
                      <a:cubicBezTo>
                        <a:pt x="8" y="52"/>
                        <a:pt x="15" y="94"/>
                        <a:pt x="23" y="136"/>
                      </a:cubicBezTo>
                      <a:cubicBezTo>
                        <a:pt x="23" y="137"/>
                        <a:pt x="24" y="137"/>
                        <a:pt x="25" y="137"/>
                      </a:cubicBezTo>
                      <a:cubicBezTo>
                        <a:pt x="85" y="137"/>
                        <a:pt x="145" y="137"/>
                        <a:pt x="206" y="137"/>
                      </a:cubicBezTo>
                      <a:cubicBezTo>
                        <a:pt x="207" y="137"/>
                        <a:pt x="210" y="136"/>
                        <a:pt x="210" y="135"/>
                      </a:cubicBezTo>
                      <a:cubicBezTo>
                        <a:pt x="218" y="91"/>
                        <a:pt x="226" y="46"/>
                        <a:pt x="235" y="2"/>
                      </a:cubicBezTo>
                      <a:cubicBezTo>
                        <a:pt x="235" y="0"/>
                        <a:pt x="229" y="1"/>
                        <a:pt x="229" y="3"/>
                      </a:cubicBezTo>
                      <a:cubicBezTo>
                        <a:pt x="221" y="43"/>
                        <a:pt x="214" y="83"/>
                        <a:pt x="207" y="123"/>
                      </a:cubicBezTo>
                      <a:cubicBezTo>
                        <a:pt x="206" y="126"/>
                        <a:pt x="205" y="129"/>
                        <a:pt x="205" y="132"/>
                      </a:cubicBezTo>
                      <a:cubicBezTo>
                        <a:pt x="204" y="137"/>
                        <a:pt x="204" y="134"/>
                        <a:pt x="208" y="134"/>
                      </a:cubicBezTo>
                      <a:cubicBezTo>
                        <a:pt x="203" y="134"/>
                        <a:pt x="198" y="134"/>
                        <a:pt x="193" y="134"/>
                      </a:cubicBezTo>
                      <a:cubicBezTo>
                        <a:pt x="169" y="134"/>
                        <a:pt x="145" y="134"/>
                        <a:pt x="122" y="134"/>
                      </a:cubicBezTo>
                      <a:cubicBezTo>
                        <a:pt x="98" y="134"/>
                        <a:pt x="74" y="134"/>
                        <a:pt x="50" y="134"/>
                      </a:cubicBezTo>
                      <a:cubicBezTo>
                        <a:pt x="43" y="134"/>
                        <a:pt x="36" y="134"/>
                        <a:pt x="30" y="134"/>
                      </a:cubicBezTo>
                      <a:cubicBezTo>
                        <a:pt x="26" y="134"/>
                        <a:pt x="28" y="134"/>
                        <a:pt x="29" y="134"/>
                      </a:cubicBezTo>
                      <a:cubicBezTo>
                        <a:pt x="28" y="132"/>
                        <a:pt x="28" y="130"/>
                        <a:pt x="27" y="127"/>
                      </a:cubicBezTo>
                      <a:cubicBezTo>
                        <a:pt x="20" y="88"/>
                        <a:pt x="13" y="48"/>
                        <a:pt x="6" y="8"/>
                      </a:cubicBezTo>
                      <a:cubicBezTo>
                        <a:pt x="6" y="6"/>
                        <a:pt x="0" y="8"/>
                        <a:pt x="0" y="9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5" name="Freeform 41">
                  <a:extLst>
                    <a:ext uri="{FF2B5EF4-FFF2-40B4-BE49-F238E27FC236}">
                      <a16:creationId xmlns:a16="http://schemas.microsoft.com/office/drawing/2014/main" id="{3710DE22-6BE1-4B2F-8B27-440DAA08346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44789" y="2055813"/>
                  <a:ext cx="1195388" cy="344489"/>
                </a:xfrm>
                <a:custGeom>
                  <a:avLst/>
                  <a:gdLst>
                    <a:gd name="T0" fmla="*/ 0 w 282"/>
                    <a:gd name="T1" fmla="*/ 15 h 81"/>
                    <a:gd name="T2" fmla="*/ 282 w 282"/>
                    <a:gd name="T3" fmla="*/ 0 h 81"/>
                    <a:gd name="T4" fmla="*/ 278 w 282"/>
                    <a:gd name="T5" fmla="*/ 54 h 81"/>
                    <a:gd name="T6" fmla="*/ 6 w 282"/>
                    <a:gd name="T7" fmla="*/ 60 h 81"/>
                    <a:gd name="T8" fmla="*/ 0 w 282"/>
                    <a:gd name="T9" fmla="*/ 15 h 8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82" h="81">
                      <a:moveTo>
                        <a:pt x="0" y="15"/>
                      </a:moveTo>
                      <a:cubicBezTo>
                        <a:pt x="0" y="15"/>
                        <a:pt x="121" y="44"/>
                        <a:pt x="282" y="0"/>
                      </a:cubicBezTo>
                      <a:cubicBezTo>
                        <a:pt x="278" y="54"/>
                        <a:pt x="278" y="54"/>
                        <a:pt x="278" y="54"/>
                      </a:cubicBezTo>
                      <a:cubicBezTo>
                        <a:pt x="278" y="54"/>
                        <a:pt x="110" y="81"/>
                        <a:pt x="6" y="60"/>
                      </a:cubicBezTo>
                      <a:cubicBezTo>
                        <a:pt x="6" y="60"/>
                        <a:pt x="0" y="38"/>
                        <a:pt x="0" y="15"/>
                      </a:cubicBezTo>
                      <a:close/>
                    </a:path>
                  </a:pathLst>
                </a:custGeom>
                <a:solidFill>
                  <a:srgbClr val="B591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6" name="Freeform 42">
                  <a:extLst>
                    <a:ext uri="{FF2B5EF4-FFF2-40B4-BE49-F238E27FC236}">
                      <a16:creationId xmlns:a16="http://schemas.microsoft.com/office/drawing/2014/main" id="{615FA548-C071-4347-866C-4CFF117B726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90814" y="2030413"/>
                  <a:ext cx="1220788" cy="336550"/>
                </a:xfrm>
                <a:custGeom>
                  <a:avLst/>
                  <a:gdLst>
                    <a:gd name="T0" fmla="*/ 1 w 288"/>
                    <a:gd name="T1" fmla="*/ 17 h 79"/>
                    <a:gd name="T2" fmla="*/ 116 w 288"/>
                    <a:gd name="T3" fmla="*/ 27 h 79"/>
                    <a:gd name="T4" fmla="*/ 226 w 288"/>
                    <a:gd name="T5" fmla="*/ 16 h 79"/>
                    <a:gd name="T6" fmla="*/ 282 w 288"/>
                    <a:gd name="T7" fmla="*/ 3 h 79"/>
                    <a:gd name="T8" fmla="*/ 280 w 288"/>
                    <a:gd name="T9" fmla="*/ 35 h 79"/>
                    <a:gd name="T10" fmla="*/ 279 w 288"/>
                    <a:gd name="T11" fmla="*/ 48 h 79"/>
                    <a:gd name="T12" fmla="*/ 282 w 288"/>
                    <a:gd name="T13" fmla="*/ 55 h 79"/>
                    <a:gd name="T14" fmla="*/ 267 w 288"/>
                    <a:gd name="T15" fmla="*/ 57 h 79"/>
                    <a:gd name="T16" fmla="*/ 186 w 288"/>
                    <a:gd name="T17" fmla="*/ 65 h 79"/>
                    <a:gd name="T18" fmla="*/ 76 w 288"/>
                    <a:gd name="T19" fmla="*/ 67 h 79"/>
                    <a:gd name="T20" fmla="*/ 17 w 288"/>
                    <a:gd name="T21" fmla="*/ 61 h 79"/>
                    <a:gd name="T22" fmla="*/ 7 w 288"/>
                    <a:gd name="T23" fmla="*/ 15 h 79"/>
                    <a:gd name="T24" fmla="*/ 1 w 288"/>
                    <a:gd name="T25" fmla="*/ 17 h 79"/>
                    <a:gd name="T26" fmla="*/ 7 w 288"/>
                    <a:gd name="T27" fmla="*/ 62 h 79"/>
                    <a:gd name="T28" fmla="*/ 8 w 288"/>
                    <a:gd name="T29" fmla="*/ 63 h 79"/>
                    <a:gd name="T30" fmla="*/ 281 w 288"/>
                    <a:gd name="T31" fmla="*/ 56 h 79"/>
                    <a:gd name="T32" fmla="*/ 284 w 288"/>
                    <a:gd name="T33" fmla="*/ 55 h 79"/>
                    <a:gd name="T34" fmla="*/ 288 w 288"/>
                    <a:gd name="T35" fmla="*/ 0 h 79"/>
                    <a:gd name="T36" fmla="*/ 285 w 288"/>
                    <a:gd name="T37" fmla="*/ 0 h 79"/>
                    <a:gd name="T38" fmla="*/ 6 w 288"/>
                    <a:gd name="T39" fmla="*/ 15 h 79"/>
                    <a:gd name="T40" fmla="*/ 1 w 288"/>
                    <a:gd name="T41" fmla="*/ 17 h 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288" h="79">
                      <a:moveTo>
                        <a:pt x="1" y="17"/>
                      </a:moveTo>
                      <a:cubicBezTo>
                        <a:pt x="38" y="26"/>
                        <a:pt x="78" y="27"/>
                        <a:pt x="116" y="27"/>
                      </a:cubicBezTo>
                      <a:cubicBezTo>
                        <a:pt x="153" y="26"/>
                        <a:pt x="190" y="22"/>
                        <a:pt x="226" y="16"/>
                      </a:cubicBezTo>
                      <a:cubicBezTo>
                        <a:pt x="232" y="15"/>
                        <a:pt x="282" y="5"/>
                        <a:pt x="282" y="3"/>
                      </a:cubicBezTo>
                      <a:cubicBezTo>
                        <a:pt x="282" y="14"/>
                        <a:pt x="281" y="24"/>
                        <a:pt x="280" y="35"/>
                      </a:cubicBezTo>
                      <a:cubicBezTo>
                        <a:pt x="280" y="39"/>
                        <a:pt x="280" y="44"/>
                        <a:pt x="279" y="48"/>
                      </a:cubicBezTo>
                      <a:cubicBezTo>
                        <a:pt x="279" y="54"/>
                        <a:pt x="277" y="55"/>
                        <a:pt x="282" y="55"/>
                      </a:cubicBezTo>
                      <a:cubicBezTo>
                        <a:pt x="277" y="55"/>
                        <a:pt x="272" y="56"/>
                        <a:pt x="267" y="57"/>
                      </a:cubicBezTo>
                      <a:cubicBezTo>
                        <a:pt x="240" y="60"/>
                        <a:pt x="213" y="63"/>
                        <a:pt x="186" y="65"/>
                      </a:cubicBezTo>
                      <a:cubicBezTo>
                        <a:pt x="149" y="68"/>
                        <a:pt x="112" y="69"/>
                        <a:pt x="76" y="67"/>
                      </a:cubicBezTo>
                      <a:cubicBezTo>
                        <a:pt x="56" y="67"/>
                        <a:pt x="37" y="65"/>
                        <a:pt x="17" y="61"/>
                      </a:cubicBezTo>
                      <a:cubicBezTo>
                        <a:pt x="6" y="59"/>
                        <a:pt x="7" y="24"/>
                        <a:pt x="7" y="15"/>
                      </a:cubicBezTo>
                      <a:cubicBezTo>
                        <a:pt x="7" y="14"/>
                        <a:pt x="1" y="15"/>
                        <a:pt x="1" y="17"/>
                      </a:cubicBezTo>
                      <a:cubicBezTo>
                        <a:pt x="1" y="32"/>
                        <a:pt x="3" y="47"/>
                        <a:pt x="7" y="62"/>
                      </a:cubicBezTo>
                      <a:cubicBezTo>
                        <a:pt x="8" y="63"/>
                        <a:pt x="8" y="63"/>
                        <a:pt x="8" y="63"/>
                      </a:cubicBezTo>
                      <a:cubicBezTo>
                        <a:pt x="96" y="79"/>
                        <a:pt x="192" y="70"/>
                        <a:pt x="281" y="56"/>
                      </a:cubicBezTo>
                      <a:cubicBezTo>
                        <a:pt x="282" y="56"/>
                        <a:pt x="284" y="56"/>
                        <a:pt x="284" y="55"/>
                      </a:cubicBezTo>
                      <a:cubicBezTo>
                        <a:pt x="286" y="37"/>
                        <a:pt x="287" y="18"/>
                        <a:pt x="288" y="0"/>
                      </a:cubicBezTo>
                      <a:cubicBezTo>
                        <a:pt x="288" y="0"/>
                        <a:pt x="285" y="0"/>
                        <a:pt x="285" y="0"/>
                      </a:cubicBezTo>
                      <a:cubicBezTo>
                        <a:pt x="198" y="24"/>
                        <a:pt x="96" y="37"/>
                        <a:pt x="6" y="15"/>
                      </a:cubicBezTo>
                      <a:cubicBezTo>
                        <a:pt x="5" y="15"/>
                        <a:pt x="0" y="17"/>
                        <a:pt x="1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7" name="Freeform 43">
                  <a:extLst>
                    <a:ext uri="{FF2B5EF4-FFF2-40B4-BE49-F238E27FC236}">
                      <a16:creationId xmlns:a16="http://schemas.microsoft.com/office/drawing/2014/main" id="{F2E8C4AA-0BBE-44CC-9103-FD08D58E663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81314" y="1843088"/>
                  <a:ext cx="355600" cy="217488"/>
                </a:xfrm>
                <a:custGeom>
                  <a:avLst/>
                  <a:gdLst>
                    <a:gd name="T0" fmla="*/ 78 w 84"/>
                    <a:gd name="T1" fmla="*/ 28 h 51"/>
                    <a:gd name="T2" fmla="*/ 25 w 84"/>
                    <a:gd name="T3" fmla="*/ 2 h 51"/>
                    <a:gd name="T4" fmla="*/ 1 w 84"/>
                    <a:gd name="T5" fmla="*/ 15 h 51"/>
                    <a:gd name="T6" fmla="*/ 24 w 84"/>
                    <a:gd name="T7" fmla="*/ 43 h 51"/>
                    <a:gd name="T8" fmla="*/ 80 w 84"/>
                    <a:gd name="T9" fmla="*/ 40 h 51"/>
                    <a:gd name="T10" fmla="*/ 78 w 84"/>
                    <a:gd name="T11" fmla="*/ 38 h 51"/>
                    <a:gd name="T12" fmla="*/ 7 w 84"/>
                    <a:gd name="T13" fmla="*/ 19 h 51"/>
                    <a:gd name="T14" fmla="*/ 40 w 84"/>
                    <a:gd name="T15" fmla="*/ 10 h 51"/>
                    <a:gd name="T16" fmla="*/ 73 w 84"/>
                    <a:gd name="T17" fmla="*/ 30 h 51"/>
                    <a:gd name="T18" fmla="*/ 78 w 84"/>
                    <a:gd name="T19" fmla="*/ 28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84" h="51">
                      <a:moveTo>
                        <a:pt x="78" y="28"/>
                      </a:moveTo>
                      <a:cubicBezTo>
                        <a:pt x="63" y="18"/>
                        <a:pt x="44" y="3"/>
                        <a:pt x="25" y="2"/>
                      </a:cubicBezTo>
                      <a:cubicBezTo>
                        <a:pt x="17" y="2"/>
                        <a:pt x="2" y="4"/>
                        <a:pt x="1" y="15"/>
                      </a:cubicBezTo>
                      <a:cubicBezTo>
                        <a:pt x="0" y="28"/>
                        <a:pt x="13" y="38"/>
                        <a:pt x="24" y="43"/>
                      </a:cubicBezTo>
                      <a:cubicBezTo>
                        <a:pt x="42" y="51"/>
                        <a:pt x="63" y="46"/>
                        <a:pt x="80" y="40"/>
                      </a:cubicBezTo>
                      <a:cubicBezTo>
                        <a:pt x="84" y="38"/>
                        <a:pt x="81" y="38"/>
                        <a:pt x="78" y="38"/>
                      </a:cubicBezTo>
                      <a:cubicBezTo>
                        <a:pt x="56" y="47"/>
                        <a:pt x="16" y="49"/>
                        <a:pt x="7" y="19"/>
                      </a:cubicBezTo>
                      <a:cubicBezTo>
                        <a:pt x="1" y="0"/>
                        <a:pt x="30" y="6"/>
                        <a:pt x="40" y="10"/>
                      </a:cubicBezTo>
                      <a:cubicBezTo>
                        <a:pt x="51" y="15"/>
                        <a:pt x="62" y="23"/>
                        <a:pt x="73" y="30"/>
                      </a:cubicBezTo>
                      <a:cubicBezTo>
                        <a:pt x="74" y="31"/>
                        <a:pt x="79" y="28"/>
                        <a:pt x="78" y="2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8" name="Freeform 44">
                  <a:extLst>
                    <a:ext uri="{FF2B5EF4-FFF2-40B4-BE49-F238E27FC236}">
                      <a16:creationId xmlns:a16="http://schemas.microsoft.com/office/drawing/2014/main" id="{52EDF9ED-9F9C-412F-B718-AB387E63E19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143251" y="2366963"/>
                  <a:ext cx="331788" cy="327025"/>
                </a:xfrm>
                <a:custGeom>
                  <a:avLst/>
                  <a:gdLst>
                    <a:gd name="T0" fmla="*/ 36 w 78"/>
                    <a:gd name="T1" fmla="*/ 30 h 77"/>
                    <a:gd name="T2" fmla="*/ 64 w 78"/>
                    <a:gd name="T3" fmla="*/ 16 h 77"/>
                    <a:gd name="T4" fmla="*/ 33 w 78"/>
                    <a:gd name="T5" fmla="*/ 77 h 77"/>
                    <a:gd name="T6" fmla="*/ 5 w 78"/>
                    <a:gd name="T7" fmla="*/ 23 h 77"/>
                    <a:gd name="T8" fmla="*/ 36 w 78"/>
                    <a:gd name="T9" fmla="*/ 30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8" h="77">
                      <a:moveTo>
                        <a:pt x="36" y="30"/>
                      </a:moveTo>
                      <a:cubicBezTo>
                        <a:pt x="36" y="30"/>
                        <a:pt x="49" y="0"/>
                        <a:pt x="64" y="16"/>
                      </a:cubicBezTo>
                      <a:cubicBezTo>
                        <a:pt x="78" y="31"/>
                        <a:pt x="47" y="50"/>
                        <a:pt x="33" y="77"/>
                      </a:cubicBezTo>
                      <a:cubicBezTo>
                        <a:pt x="33" y="77"/>
                        <a:pt x="0" y="39"/>
                        <a:pt x="5" y="23"/>
                      </a:cubicBezTo>
                      <a:cubicBezTo>
                        <a:pt x="11" y="6"/>
                        <a:pt x="29" y="7"/>
                        <a:pt x="36" y="3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69" name="Freeform 45">
                  <a:extLst>
                    <a:ext uri="{FF2B5EF4-FFF2-40B4-BE49-F238E27FC236}">
                      <a16:creationId xmlns:a16="http://schemas.microsoft.com/office/drawing/2014/main" id="{35E652FE-9CB7-4B26-8DBC-4484B0C5CFB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98726" y="1903413"/>
                  <a:ext cx="238125" cy="204788"/>
                </a:xfrm>
                <a:custGeom>
                  <a:avLst/>
                  <a:gdLst>
                    <a:gd name="T0" fmla="*/ 32 w 56"/>
                    <a:gd name="T1" fmla="*/ 46 h 48"/>
                    <a:gd name="T2" fmla="*/ 16 w 56"/>
                    <a:gd name="T3" fmla="*/ 39 h 48"/>
                    <a:gd name="T4" fmla="*/ 18 w 56"/>
                    <a:gd name="T5" fmla="*/ 6 h 48"/>
                    <a:gd name="T6" fmla="*/ 38 w 56"/>
                    <a:gd name="T7" fmla="*/ 9 h 48"/>
                    <a:gd name="T8" fmla="*/ 41 w 56"/>
                    <a:gd name="T9" fmla="*/ 26 h 48"/>
                    <a:gd name="T10" fmla="*/ 30 w 56"/>
                    <a:gd name="T11" fmla="*/ 33 h 48"/>
                    <a:gd name="T12" fmla="*/ 24 w 56"/>
                    <a:gd name="T13" fmla="*/ 26 h 48"/>
                    <a:gd name="T14" fmla="*/ 24 w 56"/>
                    <a:gd name="T15" fmla="*/ 18 h 48"/>
                    <a:gd name="T16" fmla="*/ 31 w 56"/>
                    <a:gd name="T17" fmla="*/ 18 h 48"/>
                    <a:gd name="T18" fmla="*/ 33 w 56"/>
                    <a:gd name="T19" fmla="*/ 24 h 48"/>
                    <a:gd name="T20" fmla="*/ 29 w 56"/>
                    <a:gd name="T21" fmla="*/ 27 h 48"/>
                    <a:gd name="T22" fmla="*/ 32 w 56"/>
                    <a:gd name="T23" fmla="*/ 12 h 48"/>
                    <a:gd name="T24" fmla="*/ 18 w 56"/>
                    <a:gd name="T25" fmla="*/ 25 h 48"/>
                    <a:gd name="T26" fmla="*/ 46 w 56"/>
                    <a:gd name="T27" fmla="*/ 12 h 48"/>
                    <a:gd name="T28" fmla="*/ 25 w 56"/>
                    <a:gd name="T29" fmla="*/ 1 h 48"/>
                    <a:gd name="T30" fmla="*/ 4 w 56"/>
                    <a:gd name="T31" fmla="*/ 23 h 48"/>
                    <a:gd name="T32" fmla="*/ 27 w 56"/>
                    <a:gd name="T33" fmla="*/ 48 h 48"/>
                    <a:gd name="T34" fmla="*/ 32 w 56"/>
                    <a:gd name="T35" fmla="*/ 46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56" h="48">
                      <a:moveTo>
                        <a:pt x="32" y="46"/>
                      </a:moveTo>
                      <a:cubicBezTo>
                        <a:pt x="26" y="45"/>
                        <a:pt x="21" y="43"/>
                        <a:pt x="16" y="39"/>
                      </a:cubicBezTo>
                      <a:cubicBezTo>
                        <a:pt x="5" y="31"/>
                        <a:pt x="9" y="14"/>
                        <a:pt x="18" y="6"/>
                      </a:cubicBezTo>
                      <a:cubicBezTo>
                        <a:pt x="24" y="0"/>
                        <a:pt x="33" y="5"/>
                        <a:pt x="38" y="9"/>
                      </a:cubicBezTo>
                      <a:cubicBezTo>
                        <a:pt x="42" y="14"/>
                        <a:pt x="44" y="20"/>
                        <a:pt x="41" y="26"/>
                      </a:cubicBezTo>
                      <a:cubicBezTo>
                        <a:pt x="39" y="31"/>
                        <a:pt x="35" y="35"/>
                        <a:pt x="30" y="33"/>
                      </a:cubicBezTo>
                      <a:cubicBezTo>
                        <a:pt x="28" y="31"/>
                        <a:pt x="26" y="29"/>
                        <a:pt x="24" y="26"/>
                      </a:cubicBezTo>
                      <a:cubicBezTo>
                        <a:pt x="23" y="23"/>
                        <a:pt x="23" y="21"/>
                        <a:pt x="24" y="18"/>
                      </a:cubicBezTo>
                      <a:cubicBezTo>
                        <a:pt x="26" y="14"/>
                        <a:pt x="29" y="15"/>
                        <a:pt x="31" y="18"/>
                      </a:cubicBezTo>
                      <a:cubicBezTo>
                        <a:pt x="33" y="20"/>
                        <a:pt x="29" y="24"/>
                        <a:pt x="33" y="24"/>
                      </a:cubicBezTo>
                      <a:cubicBezTo>
                        <a:pt x="32" y="24"/>
                        <a:pt x="26" y="26"/>
                        <a:pt x="29" y="27"/>
                      </a:cubicBezTo>
                      <a:cubicBezTo>
                        <a:pt x="38" y="27"/>
                        <a:pt x="41" y="15"/>
                        <a:pt x="32" y="12"/>
                      </a:cubicBezTo>
                      <a:cubicBezTo>
                        <a:pt x="25" y="10"/>
                        <a:pt x="16" y="18"/>
                        <a:pt x="18" y="25"/>
                      </a:cubicBezTo>
                      <a:cubicBezTo>
                        <a:pt x="22" y="47"/>
                        <a:pt x="56" y="32"/>
                        <a:pt x="46" y="12"/>
                      </a:cubicBezTo>
                      <a:cubicBezTo>
                        <a:pt x="42" y="4"/>
                        <a:pt x="33" y="0"/>
                        <a:pt x="25" y="1"/>
                      </a:cubicBezTo>
                      <a:cubicBezTo>
                        <a:pt x="13" y="3"/>
                        <a:pt x="6" y="12"/>
                        <a:pt x="4" y="23"/>
                      </a:cubicBezTo>
                      <a:cubicBezTo>
                        <a:pt x="0" y="37"/>
                        <a:pt x="15" y="46"/>
                        <a:pt x="27" y="48"/>
                      </a:cubicBezTo>
                      <a:cubicBezTo>
                        <a:pt x="29" y="48"/>
                        <a:pt x="34" y="46"/>
                        <a:pt x="32" y="46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0" name="Freeform 46">
                  <a:extLst>
                    <a:ext uri="{FF2B5EF4-FFF2-40B4-BE49-F238E27FC236}">
                      <a16:creationId xmlns:a16="http://schemas.microsoft.com/office/drawing/2014/main" id="{2FF92D71-6841-4B77-9A90-5BEFABCA314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724276" y="1724025"/>
                  <a:ext cx="195263" cy="192088"/>
                </a:xfrm>
                <a:custGeom>
                  <a:avLst/>
                  <a:gdLst>
                    <a:gd name="T0" fmla="*/ 19 w 46"/>
                    <a:gd name="T1" fmla="*/ 4 h 45"/>
                    <a:gd name="T2" fmla="*/ 31 w 46"/>
                    <a:gd name="T3" fmla="*/ 14 h 45"/>
                    <a:gd name="T4" fmla="*/ 23 w 46"/>
                    <a:gd name="T5" fmla="*/ 40 h 45"/>
                    <a:gd name="T6" fmla="*/ 6 w 46"/>
                    <a:gd name="T7" fmla="*/ 25 h 45"/>
                    <a:gd name="T8" fmla="*/ 21 w 46"/>
                    <a:gd name="T9" fmla="*/ 21 h 45"/>
                    <a:gd name="T10" fmla="*/ 23 w 46"/>
                    <a:gd name="T11" fmla="*/ 28 h 45"/>
                    <a:gd name="T12" fmla="*/ 19 w 46"/>
                    <a:gd name="T13" fmla="*/ 30 h 45"/>
                    <a:gd name="T14" fmla="*/ 16 w 46"/>
                    <a:gd name="T15" fmla="*/ 26 h 45"/>
                    <a:gd name="T16" fmla="*/ 20 w 46"/>
                    <a:gd name="T17" fmla="*/ 22 h 45"/>
                    <a:gd name="T18" fmla="*/ 13 w 46"/>
                    <a:gd name="T19" fmla="*/ 33 h 45"/>
                    <a:gd name="T20" fmla="*/ 29 w 46"/>
                    <a:gd name="T21" fmla="*/ 27 h 45"/>
                    <a:gd name="T22" fmla="*/ 14 w 46"/>
                    <a:gd name="T23" fmla="*/ 14 h 45"/>
                    <a:gd name="T24" fmla="*/ 1 w 46"/>
                    <a:gd name="T25" fmla="*/ 29 h 45"/>
                    <a:gd name="T26" fmla="*/ 15 w 46"/>
                    <a:gd name="T27" fmla="*/ 43 h 45"/>
                    <a:gd name="T28" fmla="*/ 36 w 46"/>
                    <a:gd name="T29" fmla="*/ 35 h 45"/>
                    <a:gd name="T30" fmla="*/ 24 w 46"/>
                    <a:gd name="T31" fmla="*/ 1 h 45"/>
                    <a:gd name="T32" fmla="*/ 19 w 46"/>
                    <a:gd name="T33" fmla="*/ 4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6" h="45">
                      <a:moveTo>
                        <a:pt x="19" y="4"/>
                      </a:moveTo>
                      <a:cubicBezTo>
                        <a:pt x="24" y="7"/>
                        <a:pt x="28" y="10"/>
                        <a:pt x="31" y="14"/>
                      </a:cubicBezTo>
                      <a:cubicBezTo>
                        <a:pt x="37" y="23"/>
                        <a:pt x="35" y="38"/>
                        <a:pt x="23" y="40"/>
                      </a:cubicBezTo>
                      <a:cubicBezTo>
                        <a:pt x="15" y="42"/>
                        <a:pt x="6" y="33"/>
                        <a:pt x="6" y="25"/>
                      </a:cubicBezTo>
                      <a:cubicBezTo>
                        <a:pt x="7" y="17"/>
                        <a:pt x="16" y="16"/>
                        <a:pt x="21" y="21"/>
                      </a:cubicBezTo>
                      <a:cubicBezTo>
                        <a:pt x="23" y="23"/>
                        <a:pt x="24" y="25"/>
                        <a:pt x="23" y="28"/>
                      </a:cubicBezTo>
                      <a:cubicBezTo>
                        <a:pt x="23" y="30"/>
                        <a:pt x="21" y="31"/>
                        <a:pt x="19" y="30"/>
                      </a:cubicBezTo>
                      <a:cubicBezTo>
                        <a:pt x="16" y="29"/>
                        <a:pt x="19" y="26"/>
                        <a:pt x="16" y="26"/>
                      </a:cubicBezTo>
                      <a:cubicBezTo>
                        <a:pt x="18" y="26"/>
                        <a:pt x="23" y="23"/>
                        <a:pt x="20" y="22"/>
                      </a:cubicBezTo>
                      <a:cubicBezTo>
                        <a:pt x="14" y="21"/>
                        <a:pt x="8" y="29"/>
                        <a:pt x="13" y="33"/>
                      </a:cubicBezTo>
                      <a:cubicBezTo>
                        <a:pt x="19" y="37"/>
                        <a:pt x="27" y="33"/>
                        <a:pt x="29" y="27"/>
                      </a:cubicBezTo>
                      <a:cubicBezTo>
                        <a:pt x="32" y="19"/>
                        <a:pt x="20" y="13"/>
                        <a:pt x="14" y="14"/>
                      </a:cubicBezTo>
                      <a:cubicBezTo>
                        <a:pt x="6" y="14"/>
                        <a:pt x="0" y="22"/>
                        <a:pt x="1" y="29"/>
                      </a:cubicBezTo>
                      <a:cubicBezTo>
                        <a:pt x="2" y="36"/>
                        <a:pt x="9" y="41"/>
                        <a:pt x="15" y="43"/>
                      </a:cubicBezTo>
                      <a:cubicBezTo>
                        <a:pt x="23" y="45"/>
                        <a:pt x="31" y="42"/>
                        <a:pt x="36" y="35"/>
                      </a:cubicBezTo>
                      <a:cubicBezTo>
                        <a:pt x="46" y="22"/>
                        <a:pt x="37" y="8"/>
                        <a:pt x="24" y="1"/>
                      </a:cubicBezTo>
                      <a:cubicBezTo>
                        <a:pt x="22" y="0"/>
                        <a:pt x="17" y="3"/>
                        <a:pt x="19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1" name="Freeform 47">
                  <a:extLst>
                    <a:ext uri="{FF2B5EF4-FFF2-40B4-BE49-F238E27FC236}">
                      <a16:creationId xmlns:a16="http://schemas.microsoft.com/office/drawing/2014/main" id="{E7D1E9FC-CB72-4E45-84BF-43CD7477807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469900"/>
                  <a:ext cx="446088" cy="425450"/>
                </a:xfrm>
                <a:custGeom>
                  <a:avLst/>
                  <a:gdLst>
                    <a:gd name="T0" fmla="*/ 60 w 105"/>
                    <a:gd name="T1" fmla="*/ 7 h 100"/>
                    <a:gd name="T2" fmla="*/ 85 w 105"/>
                    <a:gd name="T3" fmla="*/ 72 h 100"/>
                    <a:gd name="T4" fmla="*/ 6 w 105"/>
                    <a:gd name="T5" fmla="*/ 55 h 100"/>
                    <a:gd name="T6" fmla="*/ 60 w 105"/>
                    <a:gd name="T7" fmla="*/ 7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5" h="100">
                      <a:moveTo>
                        <a:pt x="60" y="7"/>
                      </a:moveTo>
                      <a:cubicBezTo>
                        <a:pt x="85" y="14"/>
                        <a:pt x="105" y="45"/>
                        <a:pt x="85" y="72"/>
                      </a:cubicBezTo>
                      <a:cubicBezTo>
                        <a:pt x="65" y="100"/>
                        <a:pt x="11" y="93"/>
                        <a:pt x="6" y="55"/>
                      </a:cubicBezTo>
                      <a:cubicBezTo>
                        <a:pt x="0" y="17"/>
                        <a:pt x="34" y="0"/>
                        <a:pt x="60" y="7"/>
                      </a:cubicBezTo>
                      <a:close/>
                    </a:path>
                  </a:pathLst>
                </a:custGeom>
                <a:solidFill>
                  <a:srgbClr val="FFCFF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2" name="Freeform 48">
                  <a:extLst>
                    <a:ext uri="{FF2B5EF4-FFF2-40B4-BE49-F238E27FC236}">
                      <a16:creationId xmlns:a16="http://schemas.microsoft.com/office/drawing/2014/main" id="{4BBB2FC8-995F-4728-8952-083E2703068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57426" y="439738"/>
                  <a:ext cx="484188" cy="400050"/>
                </a:xfrm>
                <a:custGeom>
                  <a:avLst/>
                  <a:gdLst>
                    <a:gd name="T0" fmla="*/ 64 w 114"/>
                    <a:gd name="T1" fmla="*/ 8 h 94"/>
                    <a:gd name="T2" fmla="*/ 95 w 114"/>
                    <a:gd name="T3" fmla="*/ 59 h 94"/>
                    <a:gd name="T4" fmla="*/ 40 w 114"/>
                    <a:gd name="T5" fmla="*/ 84 h 94"/>
                    <a:gd name="T6" fmla="*/ 15 w 114"/>
                    <a:gd name="T7" fmla="*/ 41 h 94"/>
                    <a:gd name="T8" fmla="*/ 65 w 114"/>
                    <a:gd name="T9" fmla="*/ 8 h 94"/>
                    <a:gd name="T10" fmla="*/ 69 w 114"/>
                    <a:gd name="T11" fmla="*/ 5 h 94"/>
                    <a:gd name="T12" fmla="*/ 15 w 114"/>
                    <a:gd name="T13" fmla="*/ 24 h 94"/>
                    <a:gd name="T14" fmla="*/ 36 w 114"/>
                    <a:gd name="T15" fmla="*/ 86 h 94"/>
                    <a:gd name="T16" fmla="*/ 90 w 114"/>
                    <a:gd name="T17" fmla="*/ 77 h 94"/>
                    <a:gd name="T18" fmla="*/ 69 w 114"/>
                    <a:gd name="T19" fmla="*/ 5 h 94"/>
                    <a:gd name="T20" fmla="*/ 64 w 114"/>
                    <a:gd name="T21" fmla="*/ 8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14" h="94">
                      <a:moveTo>
                        <a:pt x="64" y="8"/>
                      </a:moveTo>
                      <a:cubicBezTo>
                        <a:pt x="87" y="15"/>
                        <a:pt x="101" y="36"/>
                        <a:pt x="95" y="59"/>
                      </a:cubicBezTo>
                      <a:cubicBezTo>
                        <a:pt x="90" y="84"/>
                        <a:pt x="62" y="91"/>
                        <a:pt x="40" y="84"/>
                      </a:cubicBezTo>
                      <a:cubicBezTo>
                        <a:pt x="22" y="77"/>
                        <a:pt x="14" y="59"/>
                        <a:pt x="15" y="41"/>
                      </a:cubicBezTo>
                      <a:cubicBezTo>
                        <a:pt x="16" y="16"/>
                        <a:pt x="42" y="3"/>
                        <a:pt x="65" y="8"/>
                      </a:cubicBezTo>
                      <a:cubicBezTo>
                        <a:pt x="67" y="8"/>
                        <a:pt x="72" y="6"/>
                        <a:pt x="69" y="5"/>
                      </a:cubicBezTo>
                      <a:cubicBezTo>
                        <a:pt x="49" y="0"/>
                        <a:pt x="27" y="7"/>
                        <a:pt x="15" y="24"/>
                      </a:cubicBezTo>
                      <a:cubicBezTo>
                        <a:pt x="0" y="47"/>
                        <a:pt x="13" y="76"/>
                        <a:pt x="36" y="86"/>
                      </a:cubicBezTo>
                      <a:cubicBezTo>
                        <a:pt x="52" y="94"/>
                        <a:pt x="77" y="90"/>
                        <a:pt x="90" y="77"/>
                      </a:cubicBezTo>
                      <a:cubicBezTo>
                        <a:pt x="114" y="51"/>
                        <a:pt x="100" y="15"/>
                        <a:pt x="69" y="5"/>
                      </a:cubicBezTo>
                      <a:cubicBezTo>
                        <a:pt x="68" y="5"/>
                        <a:pt x="62" y="7"/>
                        <a:pt x="64" y="8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3" name="Freeform 49">
                  <a:extLst>
                    <a:ext uri="{FF2B5EF4-FFF2-40B4-BE49-F238E27FC236}">
                      <a16:creationId xmlns:a16="http://schemas.microsoft.com/office/drawing/2014/main" id="{7FE44BD2-44C9-4856-B266-41A1030EB5D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55851" y="627063"/>
                  <a:ext cx="66675" cy="33338"/>
                </a:xfrm>
                <a:custGeom>
                  <a:avLst/>
                  <a:gdLst>
                    <a:gd name="T0" fmla="*/ 0 w 16"/>
                    <a:gd name="T1" fmla="*/ 3 h 8"/>
                    <a:gd name="T2" fmla="*/ 7 w 16"/>
                    <a:gd name="T3" fmla="*/ 8 h 8"/>
                    <a:gd name="T4" fmla="*/ 15 w 16"/>
                    <a:gd name="T5" fmla="*/ 5 h 8"/>
                    <a:gd name="T6" fmla="*/ 8 w 16"/>
                    <a:gd name="T7" fmla="*/ 0 h 8"/>
                    <a:gd name="T8" fmla="*/ 0 w 16"/>
                    <a:gd name="T9" fmla="*/ 3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8">
                      <a:moveTo>
                        <a:pt x="0" y="3"/>
                      </a:moveTo>
                      <a:cubicBezTo>
                        <a:pt x="0" y="5"/>
                        <a:pt x="3" y="7"/>
                        <a:pt x="7" y="8"/>
                      </a:cubicBezTo>
                      <a:cubicBezTo>
                        <a:pt x="12" y="8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0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4" name="Freeform 50">
                  <a:extLst>
                    <a:ext uri="{FF2B5EF4-FFF2-40B4-BE49-F238E27FC236}">
                      <a16:creationId xmlns:a16="http://schemas.microsoft.com/office/drawing/2014/main" id="{9CF5DD25-AA34-4864-A758-55402103247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657225"/>
                  <a:ext cx="68263" cy="38100"/>
                </a:xfrm>
                <a:custGeom>
                  <a:avLst/>
                  <a:gdLst>
                    <a:gd name="T0" fmla="*/ 0 w 16"/>
                    <a:gd name="T1" fmla="*/ 3 h 9"/>
                    <a:gd name="T2" fmla="*/ 7 w 16"/>
                    <a:gd name="T3" fmla="*/ 8 h 9"/>
                    <a:gd name="T4" fmla="*/ 15 w 16"/>
                    <a:gd name="T5" fmla="*/ 5 h 9"/>
                    <a:gd name="T6" fmla="*/ 8 w 16"/>
                    <a:gd name="T7" fmla="*/ 1 h 9"/>
                    <a:gd name="T8" fmla="*/ 0 w 16"/>
                    <a:gd name="T9" fmla="*/ 3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" h="9">
                      <a:moveTo>
                        <a:pt x="0" y="3"/>
                      </a:moveTo>
                      <a:cubicBezTo>
                        <a:pt x="0" y="5"/>
                        <a:pt x="3" y="8"/>
                        <a:pt x="7" y="8"/>
                      </a:cubicBezTo>
                      <a:cubicBezTo>
                        <a:pt x="12" y="9"/>
                        <a:pt x="15" y="7"/>
                        <a:pt x="15" y="5"/>
                      </a:cubicBezTo>
                      <a:cubicBezTo>
                        <a:pt x="16" y="3"/>
                        <a:pt x="13" y="1"/>
                        <a:pt x="8" y="1"/>
                      </a:cubicBezTo>
                      <a:cubicBezTo>
                        <a:pt x="4" y="0"/>
                        <a:pt x="1" y="1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5" name="Freeform 51">
                  <a:extLst>
                    <a:ext uri="{FF2B5EF4-FFF2-40B4-BE49-F238E27FC236}">
                      <a16:creationId xmlns:a16="http://schemas.microsoft.com/office/drawing/2014/main" id="{95B15711-D240-41E7-9014-1C99D660C9A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63789" y="635000"/>
                  <a:ext cx="258763" cy="161925"/>
                </a:xfrm>
                <a:custGeom>
                  <a:avLst/>
                  <a:gdLst>
                    <a:gd name="T0" fmla="*/ 54 w 61"/>
                    <a:gd name="T1" fmla="*/ 11 h 38"/>
                    <a:gd name="T2" fmla="*/ 9 w 61"/>
                    <a:gd name="T3" fmla="*/ 3 h 38"/>
                    <a:gd name="T4" fmla="*/ 3 w 61"/>
                    <a:gd name="T5" fmla="*/ 4 h 38"/>
                    <a:gd name="T6" fmla="*/ 60 w 61"/>
                    <a:gd name="T7" fmla="*/ 10 h 38"/>
                    <a:gd name="T8" fmla="*/ 54 w 61"/>
                    <a:gd name="T9" fmla="*/ 11 h 3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8">
                      <a:moveTo>
                        <a:pt x="54" y="11"/>
                      </a:moveTo>
                      <a:cubicBezTo>
                        <a:pt x="52" y="34"/>
                        <a:pt x="7" y="26"/>
                        <a:pt x="9" y="3"/>
                      </a:cubicBezTo>
                      <a:cubicBezTo>
                        <a:pt x="9" y="0"/>
                        <a:pt x="3" y="1"/>
                        <a:pt x="3" y="4"/>
                      </a:cubicBezTo>
                      <a:cubicBezTo>
                        <a:pt x="0" y="33"/>
                        <a:pt x="57" y="38"/>
                        <a:pt x="60" y="10"/>
                      </a:cubicBezTo>
                      <a:cubicBezTo>
                        <a:pt x="61" y="7"/>
                        <a:pt x="55" y="8"/>
                        <a:pt x="54" y="1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6" name="Freeform 52">
                  <a:extLst>
                    <a:ext uri="{FF2B5EF4-FFF2-40B4-BE49-F238E27FC236}">
                      <a16:creationId xmlns:a16="http://schemas.microsoft.com/office/drawing/2014/main" id="{1E761D97-3201-4B44-8079-84EA6D4CCC2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84451" y="601663"/>
                  <a:ext cx="46038" cy="33338"/>
                </a:xfrm>
                <a:custGeom>
                  <a:avLst/>
                  <a:gdLst>
                    <a:gd name="T0" fmla="*/ 5 w 11"/>
                    <a:gd name="T1" fmla="*/ 1 h 8"/>
                    <a:gd name="T2" fmla="*/ 5 w 11"/>
                    <a:gd name="T3" fmla="*/ 8 h 8"/>
                    <a:gd name="T4" fmla="*/ 5 w 11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1" h="8">
                      <a:moveTo>
                        <a:pt x="5" y="1"/>
                      </a:moveTo>
                      <a:cubicBezTo>
                        <a:pt x="9" y="0"/>
                        <a:pt x="11" y="7"/>
                        <a:pt x="5" y="8"/>
                      </a:cubicBezTo>
                      <a:cubicBezTo>
                        <a:pt x="2" y="8"/>
                        <a:pt x="0" y="2"/>
                        <a:pt x="5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7" name="Freeform 53">
                  <a:extLst>
                    <a:ext uri="{FF2B5EF4-FFF2-40B4-BE49-F238E27FC236}">
                      <a16:creationId xmlns:a16="http://schemas.microsoft.com/office/drawing/2014/main" id="{239267D6-08D9-487D-8C2C-C848A906544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393951" y="581025"/>
                  <a:ext cx="41275" cy="33338"/>
                </a:xfrm>
                <a:custGeom>
                  <a:avLst/>
                  <a:gdLst>
                    <a:gd name="T0" fmla="*/ 4 w 10"/>
                    <a:gd name="T1" fmla="*/ 1 h 8"/>
                    <a:gd name="T2" fmla="*/ 5 w 10"/>
                    <a:gd name="T3" fmla="*/ 7 h 8"/>
                    <a:gd name="T4" fmla="*/ 4 w 10"/>
                    <a:gd name="T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0" h="8">
                      <a:moveTo>
                        <a:pt x="4" y="1"/>
                      </a:moveTo>
                      <a:cubicBezTo>
                        <a:pt x="9" y="0"/>
                        <a:pt x="10" y="7"/>
                        <a:pt x="5" y="7"/>
                      </a:cubicBezTo>
                      <a:cubicBezTo>
                        <a:pt x="1" y="8"/>
                        <a:pt x="0" y="2"/>
                        <a:pt x="4" y="1"/>
                      </a:cubicBezTo>
                      <a:close/>
                    </a:path>
                  </a:pathLst>
                </a:custGeom>
                <a:solidFill>
                  <a:srgbClr val="6E270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8" name="Freeform 54">
                  <a:extLst>
                    <a:ext uri="{FF2B5EF4-FFF2-40B4-BE49-F238E27FC236}">
                      <a16:creationId xmlns:a16="http://schemas.microsoft.com/office/drawing/2014/main" id="{8ECCEC98-D34C-4EA9-A11E-8AAF7989200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95526" y="831850"/>
                  <a:ext cx="76200" cy="114300"/>
                </a:xfrm>
                <a:custGeom>
                  <a:avLst/>
                  <a:gdLst>
                    <a:gd name="T0" fmla="*/ 11 w 18"/>
                    <a:gd name="T1" fmla="*/ 2 h 27"/>
                    <a:gd name="T2" fmla="*/ 1 w 18"/>
                    <a:gd name="T3" fmla="*/ 24 h 27"/>
                    <a:gd name="T4" fmla="*/ 7 w 18"/>
                    <a:gd name="T5" fmla="*/ 25 h 27"/>
                    <a:gd name="T6" fmla="*/ 17 w 18"/>
                    <a:gd name="T7" fmla="*/ 3 h 27"/>
                    <a:gd name="T8" fmla="*/ 11 w 18"/>
                    <a:gd name="T9" fmla="*/ 2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" h="27">
                      <a:moveTo>
                        <a:pt x="11" y="2"/>
                      </a:moveTo>
                      <a:cubicBezTo>
                        <a:pt x="8" y="10"/>
                        <a:pt x="5" y="17"/>
                        <a:pt x="1" y="24"/>
                      </a:cubicBezTo>
                      <a:cubicBezTo>
                        <a:pt x="0" y="27"/>
                        <a:pt x="6" y="26"/>
                        <a:pt x="7" y="25"/>
                      </a:cubicBezTo>
                      <a:cubicBezTo>
                        <a:pt x="10" y="17"/>
                        <a:pt x="13" y="10"/>
                        <a:pt x="17" y="3"/>
                      </a:cubicBezTo>
                      <a:cubicBezTo>
                        <a:pt x="18" y="0"/>
                        <a:pt x="12" y="1"/>
                        <a:pt x="1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79" name="Freeform 55">
                  <a:extLst>
                    <a:ext uri="{FF2B5EF4-FFF2-40B4-BE49-F238E27FC236}">
                      <a16:creationId xmlns:a16="http://schemas.microsoft.com/office/drawing/2014/main" id="{EE4032E4-C9CB-4F0F-BF8C-F8F634E6F01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01864" y="754063"/>
                  <a:ext cx="119063" cy="47625"/>
                </a:xfrm>
                <a:custGeom>
                  <a:avLst/>
                  <a:gdLst>
                    <a:gd name="T0" fmla="*/ 22 w 28"/>
                    <a:gd name="T1" fmla="*/ 1 h 11"/>
                    <a:gd name="T2" fmla="*/ 2 w 28"/>
                    <a:gd name="T3" fmla="*/ 9 h 11"/>
                    <a:gd name="T4" fmla="*/ 1 w 28"/>
                    <a:gd name="T5" fmla="*/ 11 h 11"/>
                    <a:gd name="T6" fmla="*/ 5 w 28"/>
                    <a:gd name="T7" fmla="*/ 10 h 11"/>
                    <a:gd name="T8" fmla="*/ 26 w 28"/>
                    <a:gd name="T9" fmla="*/ 1 h 11"/>
                    <a:gd name="T10" fmla="*/ 26 w 28"/>
                    <a:gd name="T11" fmla="*/ 0 h 11"/>
                    <a:gd name="T12" fmla="*/ 22 w 28"/>
                    <a:gd name="T13" fmla="*/ 1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" h="11">
                      <a:moveTo>
                        <a:pt x="22" y="1"/>
                      </a:moveTo>
                      <a:cubicBezTo>
                        <a:pt x="15" y="3"/>
                        <a:pt x="8" y="6"/>
                        <a:pt x="2" y="9"/>
                      </a:cubicBezTo>
                      <a:cubicBezTo>
                        <a:pt x="1" y="10"/>
                        <a:pt x="0" y="11"/>
                        <a:pt x="1" y="11"/>
                      </a:cubicBezTo>
                      <a:cubicBezTo>
                        <a:pt x="2" y="11"/>
                        <a:pt x="4" y="11"/>
                        <a:pt x="5" y="10"/>
                      </a:cubicBezTo>
                      <a:cubicBezTo>
                        <a:pt x="12" y="7"/>
                        <a:pt x="19" y="4"/>
                        <a:pt x="26" y="1"/>
                      </a:cubicBezTo>
                      <a:cubicBezTo>
                        <a:pt x="26" y="1"/>
                        <a:pt x="28" y="0"/>
                        <a:pt x="26" y="0"/>
                      </a:cubicBezTo>
                      <a:cubicBezTo>
                        <a:pt x="25" y="0"/>
                        <a:pt x="24" y="0"/>
                        <a:pt x="22" y="1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0" name="Freeform 56">
                  <a:extLst>
                    <a:ext uri="{FF2B5EF4-FFF2-40B4-BE49-F238E27FC236}">
                      <a16:creationId xmlns:a16="http://schemas.microsoft.com/office/drawing/2014/main" id="{4E6FB518-1BB2-4C9A-BB72-CCB89678807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03489" y="857250"/>
                  <a:ext cx="42863" cy="119063"/>
                </a:xfrm>
                <a:custGeom>
                  <a:avLst/>
                  <a:gdLst>
                    <a:gd name="T0" fmla="*/ 1 w 10"/>
                    <a:gd name="T1" fmla="*/ 4 h 28"/>
                    <a:gd name="T2" fmla="*/ 4 w 10"/>
                    <a:gd name="T3" fmla="*/ 25 h 28"/>
                    <a:gd name="T4" fmla="*/ 10 w 10"/>
                    <a:gd name="T5" fmla="*/ 24 h 28"/>
                    <a:gd name="T6" fmla="*/ 7 w 10"/>
                    <a:gd name="T7" fmla="*/ 3 h 28"/>
                    <a:gd name="T8" fmla="*/ 1 w 10"/>
                    <a:gd name="T9" fmla="*/ 4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" h="28">
                      <a:moveTo>
                        <a:pt x="1" y="4"/>
                      </a:moveTo>
                      <a:cubicBezTo>
                        <a:pt x="2" y="11"/>
                        <a:pt x="3" y="18"/>
                        <a:pt x="4" y="25"/>
                      </a:cubicBezTo>
                      <a:cubicBezTo>
                        <a:pt x="4" y="28"/>
                        <a:pt x="10" y="26"/>
                        <a:pt x="10" y="24"/>
                      </a:cubicBezTo>
                      <a:cubicBezTo>
                        <a:pt x="9" y="17"/>
                        <a:pt x="8" y="10"/>
                        <a:pt x="7" y="3"/>
                      </a:cubicBezTo>
                      <a:cubicBezTo>
                        <a:pt x="6" y="0"/>
                        <a:pt x="0" y="2"/>
                        <a:pt x="1" y="4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1" name="Freeform 57">
                  <a:extLst>
                    <a:ext uri="{FF2B5EF4-FFF2-40B4-BE49-F238E27FC236}">
                      <a16:creationId xmlns:a16="http://schemas.microsoft.com/office/drawing/2014/main" id="{AFF5F82A-CFBF-4D80-9DEB-AB0042AAD08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35251" y="801688"/>
                  <a:ext cx="93663" cy="96838"/>
                </a:xfrm>
                <a:custGeom>
                  <a:avLst/>
                  <a:gdLst>
                    <a:gd name="T0" fmla="*/ 1 w 22"/>
                    <a:gd name="T1" fmla="*/ 3 h 23"/>
                    <a:gd name="T2" fmla="*/ 15 w 22"/>
                    <a:gd name="T3" fmla="*/ 22 h 23"/>
                    <a:gd name="T4" fmla="*/ 21 w 22"/>
                    <a:gd name="T5" fmla="*/ 19 h 23"/>
                    <a:gd name="T6" fmla="*/ 7 w 22"/>
                    <a:gd name="T7" fmla="*/ 1 h 23"/>
                    <a:gd name="T8" fmla="*/ 1 w 22"/>
                    <a:gd name="T9" fmla="*/ 3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3">
                      <a:moveTo>
                        <a:pt x="1" y="3"/>
                      </a:moveTo>
                      <a:cubicBezTo>
                        <a:pt x="6" y="9"/>
                        <a:pt x="11" y="16"/>
                        <a:pt x="15" y="22"/>
                      </a:cubicBezTo>
                      <a:cubicBezTo>
                        <a:pt x="16" y="23"/>
                        <a:pt x="22" y="21"/>
                        <a:pt x="21" y="19"/>
                      </a:cubicBezTo>
                      <a:cubicBezTo>
                        <a:pt x="16" y="13"/>
                        <a:pt x="11" y="7"/>
                        <a:pt x="7" y="1"/>
                      </a:cubicBezTo>
                      <a:cubicBezTo>
                        <a:pt x="6" y="0"/>
                        <a:pt x="0" y="2"/>
                        <a:pt x="1" y="3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2" name="Freeform 58">
                  <a:extLst>
                    <a:ext uri="{FF2B5EF4-FFF2-40B4-BE49-F238E27FC236}">
                      <a16:creationId xmlns:a16="http://schemas.microsoft.com/office/drawing/2014/main" id="{1C69F4D3-FFAE-4EFD-BE5A-AB3FC725C34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105026" y="631825"/>
                  <a:ext cx="169863" cy="28575"/>
                </a:xfrm>
                <a:custGeom>
                  <a:avLst/>
                  <a:gdLst>
                    <a:gd name="T0" fmla="*/ 36 w 40"/>
                    <a:gd name="T1" fmla="*/ 0 h 7"/>
                    <a:gd name="T2" fmla="*/ 5 w 40"/>
                    <a:gd name="T3" fmla="*/ 3 h 7"/>
                    <a:gd name="T4" fmla="*/ 4 w 40"/>
                    <a:gd name="T5" fmla="*/ 7 h 7"/>
                    <a:gd name="T6" fmla="*/ 36 w 40"/>
                    <a:gd name="T7" fmla="*/ 4 h 7"/>
                    <a:gd name="T8" fmla="*/ 36 w 40"/>
                    <a:gd name="T9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6" y="0"/>
                      </a:moveTo>
                      <a:cubicBezTo>
                        <a:pt x="26" y="1"/>
                        <a:pt x="15" y="2"/>
                        <a:pt x="5" y="3"/>
                      </a:cubicBezTo>
                      <a:cubicBezTo>
                        <a:pt x="2" y="3"/>
                        <a:pt x="0" y="7"/>
                        <a:pt x="4" y="7"/>
                      </a:cubicBezTo>
                      <a:cubicBezTo>
                        <a:pt x="15" y="6"/>
                        <a:pt x="25" y="5"/>
                        <a:pt x="36" y="4"/>
                      </a:cubicBezTo>
                      <a:cubicBezTo>
                        <a:pt x="39" y="4"/>
                        <a:pt x="40" y="0"/>
                        <a:pt x="36" y="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3" name="Freeform 59">
                  <a:extLst>
                    <a:ext uri="{FF2B5EF4-FFF2-40B4-BE49-F238E27FC236}">
                      <a16:creationId xmlns:a16="http://schemas.microsoft.com/office/drawing/2014/main" id="{9E52C657-175D-4985-92EC-D3498B1FE0E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36789" y="414338"/>
                  <a:ext cx="114300" cy="80963"/>
                </a:xfrm>
                <a:custGeom>
                  <a:avLst/>
                  <a:gdLst>
                    <a:gd name="T0" fmla="*/ 26 w 27"/>
                    <a:gd name="T1" fmla="*/ 15 h 19"/>
                    <a:gd name="T2" fmla="*/ 7 w 27"/>
                    <a:gd name="T3" fmla="*/ 1 h 19"/>
                    <a:gd name="T4" fmla="*/ 1 w 27"/>
                    <a:gd name="T5" fmla="*/ 4 h 19"/>
                    <a:gd name="T6" fmla="*/ 20 w 27"/>
                    <a:gd name="T7" fmla="*/ 17 h 19"/>
                    <a:gd name="T8" fmla="*/ 26 w 27"/>
                    <a:gd name="T9" fmla="*/ 15 h 1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19">
                      <a:moveTo>
                        <a:pt x="26" y="15"/>
                      </a:moveTo>
                      <a:cubicBezTo>
                        <a:pt x="19" y="11"/>
                        <a:pt x="13" y="6"/>
                        <a:pt x="7" y="1"/>
                      </a:cubicBezTo>
                      <a:cubicBezTo>
                        <a:pt x="5" y="0"/>
                        <a:pt x="0" y="3"/>
                        <a:pt x="1" y="4"/>
                      </a:cubicBezTo>
                      <a:cubicBezTo>
                        <a:pt x="8" y="8"/>
                        <a:pt x="14" y="13"/>
                        <a:pt x="20" y="17"/>
                      </a:cubicBezTo>
                      <a:cubicBezTo>
                        <a:pt x="22" y="19"/>
                        <a:pt x="27" y="16"/>
                        <a:pt x="26" y="1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4" name="Freeform 60">
                  <a:extLst>
                    <a:ext uri="{FF2B5EF4-FFF2-40B4-BE49-F238E27FC236}">
                      <a16:creationId xmlns:a16="http://schemas.microsoft.com/office/drawing/2014/main" id="{B8CDABE7-C941-44A8-8044-067DFC874BE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44751" y="333375"/>
                  <a:ext cx="28575" cy="101600"/>
                </a:xfrm>
                <a:custGeom>
                  <a:avLst/>
                  <a:gdLst>
                    <a:gd name="T0" fmla="*/ 7 w 7"/>
                    <a:gd name="T1" fmla="*/ 20 h 24"/>
                    <a:gd name="T2" fmla="*/ 6 w 7"/>
                    <a:gd name="T3" fmla="*/ 3 h 24"/>
                    <a:gd name="T4" fmla="*/ 0 w 7"/>
                    <a:gd name="T5" fmla="*/ 3 h 24"/>
                    <a:gd name="T6" fmla="*/ 1 w 7"/>
                    <a:gd name="T7" fmla="*/ 21 h 24"/>
                    <a:gd name="T8" fmla="*/ 7 w 7"/>
                    <a:gd name="T9" fmla="*/ 20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" h="24">
                      <a:moveTo>
                        <a:pt x="7" y="20"/>
                      </a:moveTo>
                      <a:cubicBezTo>
                        <a:pt x="6" y="15"/>
                        <a:pt x="6" y="9"/>
                        <a:pt x="6" y="3"/>
                      </a:cubicBezTo>
                      <a:cubicBezTo>
                        <a:pt x="6" y="0"/>
                        <a:pt x="0" y="1"/>
                        <a:pt x="0" y="3"/>
                      </a:cubicBezTo>
                      <a:cubicBezTo>
                        <a:pt x="0" y="9"/>
                        <a:pt x="1" y="15"/>
                        <a:pt x="1" y="21"/>
                      </a:cubicBezTo>
                      <a:cubicBezTo>
                        <a:pt x="1" y="24"/>
                        <a:pt x="7" y="23"/>
                        <a:pt x="7" y="20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5" name="Freeform 61">
                  <a:extLst>
                    <a:ext uri="{FF2B5EF4-FFF2-40B4-BE49-F238E27FC236}">
                      <a16:creationId xmlns:a16="http://schemas.microsoft.com/office/drawing/2014/main" id="{C658D1D8-F43F-42DD-AA97-59CB2EB3842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74926" y="338138"/>
                  <a:ext cx="85725" cy="119063"/>
                </a:xfrm>
                <a:custGeom>
                  <a:avLst/>
                  <a:gdLst>
                    <a:gd name="T0" fmla="*/ 6 w 20"/>
                    <a:gd name="T1" fmla="*/ 25 h 28"/>
                    <a:gd name="T2" fmla="*/ 19 w 20"/>
                    <a:gd name="T3" fmla="*/ 1 h 28"/>
                    <a:gd name="T4" fmla="*/ 14 w 20"/>
                    <a:gd name="T5" fmla="*/ 2 h 28"/>
                    <a:gd name="T6" fmla="*/ 0 w 20"/>
                    <a:gd name="T7" fmla="*/ 26 h 28"/>
                    <a:gd name="T8" fmla="*/ 6 w 20"/>
                    <a:gd name="T9" fmla="*/ 25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28">
                      <a:moveTo>
                        <a:pt x="6" y="25"/>
                      </a:moveTo>
                      <a:cubicBezTo>
                        <a:pt x="10" y="17"/>
                        <a:pt x="15" y="9"/>
                        <a:pt x="19" y="1"/>
                      </a:cubicBezTo>
                      <a:cubicBezTo>
                        <a:pt x="20" y="0"/>
                        <a:pt x="14" y="0"/>
                        <a:pt x="14" y="2"/>
                      </a:cubicBezTo>
                      <a:cubicBezTo>
                        <a:pt x="9" y="10"/>
                        <a:pt x="5" y="18"/>
                        <a:pt x="0" y="26"/>
                      </a:cubicBezTo>
                      <a:cubicBezTo>
                        <a:pt x="0" y="28"/>
                        <a:pt x="5" y="27"/>
                        <a:pt x="6" y="25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6" name="Freeform 62">
                  <a:extLst>
                    <a:ext uri="{FF2B5EF4-FFF2-40B4-BE49-F238E27FC236}">
                      <a16:creationId xmlns:a16="http://schemas.microsoft.com/office/drawing/2014/main" id="{BD0E1622-1207-4EB8-A7B1-DEC8DC1EF5D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73351" y="465138"/>
                  <a:ext cx="144463" cy="76200"/>
                </a:xfrm>
                <a:custGeom>
                  <a:avLst/>
                  <a:gdLst>
                    <a:gd name="T0" fmla="*/ 7 w 34"/>
                    <a:gd name="T1" fmla="*/ 17 h 18"/>
                    <a:gd name="T2" fmla="*/ 31 w 34"/>
                    <a:gd name="T3" fmla="*/ 3 h 18"/>
                    <a:gd name="T4" fmla="*/ 27 w 34"/>
                    <a:gd name="T5" fmla="*/ 1 h 18"/>
                    <a:gd name="T6" fmla="*/ 3 w 34"/>
                    <a:gd name="T7" fmla="*/ 14 h 18"/>
                    <a:gd name="T8" fmla="*/ 7 w 34"/>
                    <a:gd name="T9" fmla="*/ 17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18">
                      <a:moveTo>
                        <a:pt x="7" y="17"/>
                      </a:moveTo>
                      <a:cubicBezTo>
                        <a:pt x="15" y="12"/>
                        <a:pt x="23" y="8"/>
                        <a:pt x="31" y="3"/>
                      </a:cubicBezTo>
                      <a:cubicBezTo>
                        <a:pt x="34" y="1"/>
                        <a:pt x="29" y="0"/>
                        <a:pt x="27" y="1"/>
                      </a:cubicBezTo>
                      <a:cubicBezTo>
                        <a:pt x="19" y="5"/>
                        <a:pt x="11" y="10"/>
                        <a:pt x="3" y="14"/>
                      </a:cubicBezTo>
                      <a:cubicBezTo>
                        <a:pt x="0" y="16"/>
                        <a:pt x="5" y="18"/>
                        <a:pt x="7" y="17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7" name="Freeform 63">
                  <a:extLst>
                    <a:ext uri="{FF2B5EF4-FFF2-40B4-BE49-F238E27FC236}">
                      <a16:creationId xmlns:a16="http://schemas.microsoft.com/office/drawing/2014/main" id="{750DE6E6-589F-477A-85CF-4B624EF1109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16214" y="690563"/>
                  <a:ext cx="122238" cy="47625"/>
                </a:xfrm>
                <a:custGeom>
                  <a:avLst/>
                  <a:gdLst>
                    <a:gd name="T0" fmla="*/ 1 w 29"/>
                    <a:gd name="T1" fmla="*/ 2 h 11"/>
                    <a:gd name="T2" fmla="*/ 22 w 29"/>
                    <a:gd name="T3" fmla="*/ 10 h 11"/>
                    <a:gd name="T4" fmla="*/ 26 w 29"/>
                    <a:gd name="T5" fmla="*/ 10 h 11"/>
                    <a:gd name="T6" fmla="*/ 28 w 29"/>
                    <a:gd name="T7" fmla="*/ 8 h 11"/>
                    <a:gd name="T8" fmla="*/ 6 w 29"/>
                    <a:gd name="T9" fmla="*/ 0 h 11"/>
                    <a:gd name="T10" fmla="*/ 2 w 29"/>
                    <a:gd name="T11" fmla="*/ 1 h 11"/>
                    <a:gd name="T12" fmla="*/ 1 w 29"/>
                    <a:gd name="T13" fmla="*/ 2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9" h="11">
                      <a:moveTo>
                        <a:pt x="1" y="2"/>
                      </a:moveTo>
                      <a:cubicBezTo>
                        <a:pt x="8" y="5"/>
                        <a:pt x="15" y="8"/>
                        <a:pt x="22" y="10"/>
                      </a:cubicBezTo>
                      <a:cubicBezTo>
                        <a:pt x="23" y="11"/>
                        <a:pt x="25" y="10"/>
                        <a:pt x="26" y="10"/>
                      </a:cubicBezTo>
                      <a:cubicBezTo>
                        <a:pt x="26" y="10"/>
                        <a:pt x="29" y="9"/>
                        <a:pt x="28" y="8"/>
                      </a:cubicBezTo>
                      <a:cubicBezTo>
                        <a:pt x="20" y="6"/>
                        <a:pt x="13" y="3"/>
                        <a:pt x="6" y="0"/>
                      </a:cubicBezTo>
                      <a:cubicBezTo>
                        <a:pt x="5" y="0"/>
                        <a:pt x="3" y="0"/>
                        <a:pt x="2" y="1"/>
                      </a:cubicBezTo>
                      <a:cubicBezTo>
                        <a:pt x="2" y="1"/>
                        <a:pt x="0" y="2"/>
                        <a:pt x="1" y="2"/>
                      </a:cubicBezTo>
                      <a:close/>
                    </a:path>
                  </a:pathLst>
                </a:custGeom>
                <a:solidFill>
                  <a:srgbClr val="73321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8" name="Freeform 64">
                  <a:extLst>
                    <a:ext uri="{FF2B5EF4-FFF2-40B4-BE49-F238E27FC236}">
                      <a16:creationId xmlns:a16="http://schemas.microsoft.com/office/drawing/2014/main" id="{15BF9AB8-A7AA-4DD9-8A11-A8EE35B4552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65414" y="1019175"/>
                  <a:ext cx="198438" cy="284163"/>
                </a:xfrm>
                <a:custGeom>
                  <a:avLst/>
                  <a:gdLst>
                    <a:gd name="T0" fmla="*/ 36 w 47"/>
                    <a:gd name="T1" fmla="*/ 0 h 67"/>
                    <a:gd name="T2" fmla="*/ 32 w 47"/>
                    <a:gd name="T3" fmla="*/ 0 h 67"/>
                    <a:gd name="T4" fmla="*/ 9 w 47"/>
                    <a:gd name="T5" fmla="*/ 23 h 67"/>
                    <a:gd name="T6" fmla="*/ 7 w 47"/>
                    <a:gd name="T7" fmla="*/ 60 h 67"/>
                    <a:gd name="T8" fmla="*/ 16 w 47"/>
                    <a:gd name="T9" fmla="*/ 67 h 67"/>
                    <a:gd name="T10" fmla="*/ 16 w 47"/>
                    <a:gd name="T11" fmla="*/ 67 h 67"/>
                    <a:gd name="T12" fmla="*/ 19 w 47"/>
                    <a:gd name="T13" fmla="*/ 66 h 67"/>
                    <a:gd name="T14" fmla="*/ 20 w 47"/>
                    <a:gd name="T15" fmla="*/ 53 h 67"/>
                    <a:gd name="T16" fmla="*/ 32 w 47"/>
                    <a:gd name="T17" fmla="*/ 20 h 67"/>
                    <a:gd name="T18" fmla="*/ 47 w 47"/>
                    <a:gd name="T19" fmla="*/ 5 h 67"/>
                    <a:gd name="T20" fmla="*/ 36 w 47"/>
                    <a:gd name="T21" fmla="*/ 0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7" h="67">
                      <a:moveTo>
                        <a:pt x="36" y="0"/>
                      </a:moveTo>
                      <a:cubicBezTo>
                        <a:pt x="34" y="0"/>
                        <a:pt x="33" y="0"/>
                        <a:pt x="32" y="0"/>
                      </a:cubicBezTo>
                      <a:cubicBezTo>
                        <a:pt x="22" y="2"/>
                        <a:pt x="14" y="14"/>
                        <a:pt x="9" y="23"/>
                      </a:cubicBezTo>
                      <a:cubicBezTo>
                        <a:pt x="4" y="33"/>
                        <a:pt x="0" y="50"/>
                        <a:pt x="7" y="60"/>
                      </a:cubicBezTo>
                      <a:cubicBezTo>
                        <a:pt x="9" y="63"/>
                        <a:pt x="12" y="67"/>
                        <a:pt x="16" y="67"/>
                      </a:cubicBezTo>
                      <a:cubicBezTo>
                        <a:pt x="16" y="67"/>
                        <a:pt x="16" y="67"/>
                        <a:pt x="16" y="67"/>
                      </a:cubicBezTo>
                      <a:cubicBezTo>
                        <a:pt x="17" y="67"/>
                        <a:pt x="18" y="67"/>
                        <a:pt x="19" y="66"/>
                      </a:cubicBezTo>
                      <a:cubicBezTo>
                        <a:pt x="23" y="63"/>
                        <a:pt x="20" y="57"/>
                        <a:pt x="20" y="53"/>
                      </a:cubicBezTo>
                      <a:cubicBezTo>
                        <a:pt x="19" y="40"/>
                        <a:pt x="23" y="29"/>
                        <a:pt x="32" y="20"/>
                      </a:cubicBezTo>
                      <a:cubicBezTo>
                        <a:pt x="37" y="15"/>
                        <a:pt x="43" y="11"/>
                        <a:pt x="47" y="5"/>
                      </a:cubicBezTo>
                      <a:cubicBezTo>
                        <a:pt x="45" y="1"/>
                        <a:pt x="40" y="0"/>
                        <a:pt x="3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89" name="Freeform 65">
                  <a:extLst>
                    <a:ext uri="{FF2B5EF4-FFF2-40B4-BE49-F238E27FC236}">
                      <a16:creationId xmlns:a16="http://schemas.microsoft.com/office/drawing/2014/main" id="{5BF432B5-0D19-4AE0-B0D8-F8AB50CFA0D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767014" y="1579563"/>
                  <a:ext cx="198438" cy="149225"/>
                </a:xfrm>
                <a:custGeom>
                  <a:avLst/>
                  <a:gdLst>
                    <a:gd name="T0" fmla="*/ 5 w 47"/>
                    <a:gd name="T1" fmla="*/ 0 h 35"/>
                    <a:gd name="T2" fmla="*/ 1 w 47"/>
                    <a:gd name="T3" fmla="*/ 15 h 35"/>
                    <a:gd name="T4" fmla="*/ 19 w 47"/>
                    <a:gd name="T5" fmla="*/ 35 h 35"/>
                    <a:gd name="T6" fmla="*/ 22 w 47"/>
                    <a:gd name="T7" fmla="*/ 34 h 35"/>
                    <a:gd name="T8" fmla="*/ 47 w 47"/>
                    <a:gd name="T9" fmla="*/ 27 h 35"/>
                    <a:gd name="T10" fmla="*/ 21 w 47"/>
                    <a:gd name="T11" fmla="*/ 16 h 35"/>
                    <a:gd name="T12" fmla="*/ 5 w 47"/>
                    <a:gd name="T13" fmla="*/ 0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7" h="35">
                      <a:moveTo>
                        <a:pt x="5" y="0"/>
                      </a:moveTo>
                      <a:cubicBezTo>
                        <a:pt x="1" y="4"/>
                        <a:pt x="0" y="10"/>
                        <a:pt x="1" y="15"/>
                      </a:cubicBezTo>
                      <a:cubicBezTo>
                        <a:pt x="3" y="24"/>
                        <a:pt x="11" y="30"/>
                        <a:pt x="19" y="35"/>
                      </a:cubicBezTo>
                      <a:cubicBezTo>
                        <a:pt x="21" y="35"/>
                        <a:pt x="22" y="34"/>
                        <a:pt x="22" y="34"/>
                      </a:cubicBezTo>
                      <a:cubicBezTo>
                        <a:pt x="31" y="32"/>
                        <a:pt x="39" y="29"/>
                        <a:pt x="47" y="27"/>
                      </a:cubicBezTo>
                      <a:cubicBezTo>
                        <a:pt x="37" y="26"/>
                        <a:pt x="28" y="23"/>
                        <a:pt x="21" y="16"/>
                      </a:cubicBezTo>
                      <a:cubicBezTo>
                        <a:pt x="15" y="11"/>
                        <a:pt x="11" y="4"/>
                        <a:pt x="5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90" name="Freeform 66">
                  <a:extLst>
                    <a:ext uri="{FF2B5EF4-FFF2-40B4-BE49-F238E27FC236}">
                      <a16:creationId xmlns:a16="http://schemas.microsoft.com/office/drawing/2014/main" id="{2B315046-DE86-4B50-8B37-EFCBC2B8BFC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46389" y="1690688"/>
                  <a:ext cx="212725" cy="76200"/>
                </a:xfrm>
                <a:custGeom>
                  <a:avLst/>
                  <a:gdLst>
                    <a:gd name="T0" fmla="*/ 44 w 50"/>
                    <a:gd name="T1" fmla="*/ 0 h 18"/>
                    <a:gd name="T2" fmla="*/ 35 w 50"/>
                    <a:gd name="T3" fmla="*/ 1 h 18"/>
                    <a:gd name="T4" fmla="*/ 32 w 50"/>
                    <a:gd name="T5" fmla="*/ 1 h 18"/>
                    <a:gd name="T6" fmla="*/ 28 w 50"/>
                    <a:gd name="T7" fmla="*/ 1 h 18"/>
                    <a:gd name="T8" fmla="*/ 3 w 50"/>
                    <a:gd name="T9" fmla="*/ 8 h 18"/>
                    <a:gd name="T10" fmla="*/ 0 w 50"/>
                    <a:gd name="T11" fmla="*/ 9 h 18"/>
                    <a:gd name="T12" fmla="*/ 5 w 50"/>
                    <a:gd name="T13" fmla="*/ 12 h 18"/>
                    <a:gd name="T14" fmla="*/ 28 w 50"/>
                    <a:gd name="T15" fmla="*/ 18 h 18"/>
                    <a:gd name="T16" fmla="*/ 43 w 50"/>
                    <a:gd name="T17" fmla="*/ 14 h 18"/>
                    <a:gd name="T18" fmla="*/ 50 w 50"/>
                    <a:gd name="T19" fmla="*/ 5 h 18"/>
                    <a:gd name="T20" fmla="*/ 48 w 50"/>
                    <a:gd name="T21" fmla="*/ 1 h 18"/>
                    <a:gd name="T22" fmla="*/ 44 w 50"/>
                    <a:gd name="T23" fmla="*/ 0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50" h="18">
                      <a:moveTo>
                        <a:pt x="44" y="0"/>
                      </a:moveTo>
                      <a:cubicBezTo>
                        <a:pt x="41" y="0"/>
                        <a:pt x="37" y="1"/>
                        <a:pt x="35" y="1"/>
                      </a:cubicBezTo>
                      <a:cubicBezTo>
                        <a:pt x="34" y="1"/>
                        <a:pt x="33" y="1"/>
                        <a:pt x="32" y="1"/>
                      </a:cubicBezTo>
                      <a:cubicBezTo>
                        <a:pt x="30" y="1"/>
                        <a:pt x="29" y="1"/>
                        <a:pt x="28" y="1"/>
                      </a:cubicBezTo>
                      <a:cubicBezTo>
                        <a:pt x="20" y="3"/>
                        <a:pt x="12" y="6"/>
                        <a:pt x="3" y="8"/>
                      </a:cubicBezTo>
                      <a:cubicBezTo>
                        <a:pt x="3" y="8"/>
                        <a:pt x="2" y="9"/>
                        <a:pt x="0" y="9"/>
                      </a:cubicBezTo>
                      <a:cubicBezTo>
                        <a:pt x="2" y="10"/>
                        <a:pt x="3" y="11"/>
                        <a:pt x="5" y="12"/>
                      </a:cubicBezTo>
                      <a:cubicBezTo>
                        <a:pt x="12" y="15"/>
                        <a:pt x="20" y="18"/>
                        <a:pt x="28" y="18"/>
                      </a:cubicBezTo>
                      <a:cubicBezTo>
                        <a:pt x="34" y="18"/>
                        <a:pt x="39" y="17"/>
                        <a:pt x="43" y="14"/>
                      </a:cubicBezTo>
                      <a:cubicBezTo>
                        <a:pt x="46" y="12"/>
                        <a:pt x="49" y="8"/>
                        <a:pt x="50" y="5"/>
                      </a:cubicBezTo>
                      <a:cubicBezTo>
                        <a:pt x="50" y="3"/>
                        <a:pt x="49" y="2"/>
                        <a:pt x="48" y="1"/>
                      </a:cubicBezTo>
                      <a:cubicBezTo>
                        <a:pt x="47" y="0"/>
                        <a:pt x="45" y="0"/>
                        <a:pt x="44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91" name="Freeform 67">
                  <a:extLst>
                    <a:ext uri="{FF2B5EF4-FFF2-40B4-BE49-F238E27FC236}">
                      <a16:creationId xmlns:a16="http://schemas.microsoft.com/office/drawing/2014/main" id="{A1E37854-1B06-4D40-9282-E84AE32D420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87714" y="1655763"/>
                  <a:ext cx="309563" cy="141288"/>
                </a:xfrm>
                <a:custGeom>
                  <a:avLst/>
                  <a:gdLst>
                    <a:gd name="T0" fmla="*/ 67 w 73"/>
                    <a:gd name="T1" fmla="*/ 0 h 33"/>
                    <a:gd name="T2" fmla="*/ 57 w 73"/>
                    <a:gd name="T3" fmla="*/ 7 h 33"/>
                    <a:gd name="T4" fmla="*/ 30 w 73"/>
                    <a:gd name="T5" fmla="*/ 17 h 33"/>
                    <a:gd name="T6" fmla="*/ 23 w 73"/>
                    <a:gd name="T7" fmla="*/ 16 h 33"/>
                    <a:gd name="T8" fmla="*/ 2 w 73"/>
                    <a:gd name="T9" fmla="*/ 12 h 33"/>
                    <a:gd name="T10" fmla="*/ 7 w 73"/>
                    <a:gd name="T11" fmla="*/ 26 h 33"/>
                    <a:gd name="T12" fmla="*/ 28 w 73"/>
                    <a:gd name="T13" fmla="*/ 33 h 33"/>
                    <a:gd name="T14" fmla="*/ 38 w 73"/>
                    <a:gd name="T15" fmla="*/ 33 h 33"/>
                    <a:gd name="T16" fmla="*/ 71 w 73"/>
                    <a:gd name="T17" fmla="*/ 13 h 33"/>
                    <a:gd name="T18" fmla="*/ 71 w 73"/>
                    <a:gd name="T19" fmla="*/ 2 h 33"/>
                    <a:gd name="T20" fmla="*/ 68 w 73"/>
                    <a:gd name="T21" fmla="*/ 0 h 33"/>
                    <a:gd name="T22" fmla="*/ 67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67" y="0"/>
                      </a:moveTo>
                      <a:cubicBezTo>
                        <a:pt x="63" y="0"/>
                        <a:pt x="60" y="5"/>
                        <a:pt x="57" y="7"/>
                      </a:cubicBezTo>
                      <a:cubicBezTo>
                        <a:pt x="49" y="13"/>
                        <a:pt x="40" y="17"/>
                        <a:pt x="30" y="17"/>
                      </a:cubicBezTo>
                      <a:cubicBezTo>
                        <a:pt x="28" y="17"/>
                        <a:pt x="25" y="16"/>
                        <a:pt x="23" y="16"/>
                      </a:cubicBezTo>
                      <a:cubicBezTo>
                        <a:pt x="16" y="15"/>
                        <a:pt x="9" y="12"/>
                        <a:pt x="2" y="12"/>
                      </a:cubicBezTo>
                      <a:cubicBezTo>
                        <a:pt x="0" y="17"/>
                        <a:pt x="3" y="23"/>
                        <a:pt x="7" y="26"/>
                      </a:cubicBezTo>
                      <a:cubicBezTo>
                        <a:pt x="12" y="32"/>
                        <a:pt x="20" y="33"/>
                        <a:pt x="28" y="33"/>
                      </a:cubicBezTo>
                      <a:cubicBezTo>
                        <a:pt x="32" y="33"/>
                        <a:pt x="35" y="33"/>
                        <a:pt x="38" y="33"/>
                      </a:cubicBezTo>
                      <a:cubicBezTo>
                        <a:pt x="50" y="31"/>
                        <a:pt x="66" y="26"/>
                        <a:pt x="71" y="13"/>
                      </a:cubicBezTo>
                      <a:cubicBezTo>
                        <a:pt x="72" y="10"/>
                        <a:pt x="73" y="5"/>
                        <a:pt x="71" y="2"/>
                      </a:cubicBezTo>
                      <a:cubicBezTo>
                        <a:pt x="71" y="1"/>
                        <a:pt x="70" y="1"/>
                        <a:pt x="68" y="0"/>
                      </a:cubicBezTo>
                      <a:cubicBezTo>
                        <a:pt x="68" y="0"/>
                        <a:pt x="68" y="0"/>
                        <a:pt x="67" y="0"/>
                      </a:cubicBezTo>
                    </a:path>
                  </a:pathLst>
                </a:custGeom>
                <a:solidFill>
                  <a:srgbClr val="FEE3B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92" name="Freeform 69">
                  <a:extLst>
                    <a:ext uri="{FF2B5EF4-FFF2-40B4-BE49-F238E27FC236}">
                      <a16:creationId xmlns:a16="http://schemas.microsoft.com/office/drawing/2014/main" id="{2C20F714-FA08-4C2D-8D5F-05A1EBE15A5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089276" y="784225"/>
                  <a:ext cx="309563" cy="141288"/>
                </a:xfrm>
                <a:custGeom>
                  <a:avLst/>
                  <a:gdLst>
                    <a:gd name="T0" fmla="*/ 44 w 73"/>
                    <a:gd name="T1" fmla="*/ 0 h 33"/>
                    <a:gd name="T2" fmla="*/ 36 w 73"/>
                    <a:gd name="T3" fmla="*/ 1 h 33"/>
                    <a:gd name="T4" fmla="*/ 3 w 73"/>
                    <a:gd name="T5" fmla="*/ 19 h 33"/>
                    <a:gd name="T6" fmla="*/ 2 w 73"/>
                    <a:gd name="T7" fmla="*/ 31 h 33"/>
                    <a:gd name="T8" fmla="*/ 5 w 73"/>
                    <a:gd name="T9" fmla="*/ 33 h 33"/>
                    <a:gd name="T10" fmla="*/ 6 w 73"/>
                    <a:gd name="T11" fmla="*/ 33 h 33"/>
                    <a:gd name="T12" fmla="*/ 16 w 73"/>
                    <a:gd name="T13" fmla="*/ 26 h 33"/>
                    <a:gd name="T14" fmla="*/ 43 w 73"/>
                    <a:gd name="T15" fmla="*/ 17 h 33"/>
                    <a:gd name="T16" fmla="*/ 50 w 73"/>
                    <a:gd name="T17" fmla="*/ 18 h 33"/>
                    <a:gd name="T18" fmla="*/ 72 w 73"/>
                    <a:gd name="T19" fmla="*/ 22 h 33"/>
                    <a:gd name="T20" fmla="*/ 67 w 73"/>
                    <a:gd name="T21" fmla="*/ 7 h 33"/>
                    <a:gd name="T22" fmla="*/ 44 w 73"/>
                    <a:gd name="T23" fmla="*/ 0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3" h="33">
                      <a:moveTo>
                        <a:pt x="44" y="0"/>
                      </a:moveTo>
                      <a:cubicBezTo>
                        <a:pt x="41" y="0"/>
                        <a:pt x="38" y="0"/>
                        <a:pt x="36" y="1"/>
                      </a:cubicBezTo>
                      <a:cubicBezTo>
                        <a:pt x="24" y="2"/>
                        <a:pt x="8" y="7"/>
                        <a:pt x="3" y="19"/>
                      </a:cubicBezTo>
                      <a:cubicBezTo>
                        <a:pt x="1" y="22"/>
                        <a:pt x="0" y="28"/>
                        <a:pt x="2" y="31"/>
                      </a:cubicBezTo>
                      <a:cubicBezTo>
                        <a:pt x="3" y="32"/>
                        <a:pt x="3" y="32"/>
                        <a:pt x="5" y="33"/>
                      </a:cubicBezTo>
                      <a:cubicBezTo>
                        <a:pt x="5" y="33"/>
                        <a:pt x="6" y="33"/>
                        <a:pt x="6" y="33"/>
                      </a:cubicBezTo>
                      <a:cubicBezTo>
                        <a:pt x="10" y="33"/>
                        <a:pt x="14" y="28"/>
                        <a:pt x="16" y="26"/>
                      </a:cubicBezTo>
                      <a:cubicBezTo>
                        <a:pt x="24" y="20"/>
                        <a:pt x="33" y="17"/>
                        <a:pt x="43" y="17"/>
                      </a:cubicBezTo>
                      <a:cubicBezTo>
                        <a:pt x="45" y="17"/>
                        <a:pt x="48" y="17"/>
                        <a:pt x="50" y="18"/>
                      </a:cubicBezTo>
                      <a:cubicBezTo>
                        <a:pt x="57" y="19"/>
                        <a:pt x="64" y="22"/>
                        <a:pt x="72" y="22"/>
                      </a:cubicBezTo>
                      <a:cubicBezTo>
                        <a:pt x="73" y="17"/>
                        <a:pt x="70" y="11"/>
                        <a:pt x="67" y="7"/>
                      </a:cubicBezTo>
                      <a:cubicBezTo>
                        <a:pt x="61" y="2"/>
                        <a:pt x="53" y="0"/>
                        <a:pt x="44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  <p:sp>
              <p:nvSpPr>
                <p:cNvPr id="193" name="Freeform 70">
                  <a:extLst>
                    <a:ext uri="{FF2B5EF4-FFF2-40B4-BE49-F238E27FC236}">
                      <a16:creationId xmlns:a16="http://schemas.microsoft.com/office/drawing/2014/main" id="{36DDB1B0-BACB-4639-89D7-6D192E09A02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630614" y="890588"/>
                  <a:ext cx="258763" cy="242888"/>
                </a:xfrm>
                <a:custGeom>
                  <a:avLst/>
                  <a:gdLst>
                    <a:gd name="T0" fmla="*/ 16 w 61"/>
                    <a:gd name="T1" fmla="*/ 0 h 57"/>
                    <a:gd name="T2" fmla="*/ 10 w 61"/>
                    <a:gd name="T3" fmla="*/ 1 h 57"/>
                    <a:gd name="T4" fmla="*/ 1 w 61"/>
                    <a:gd name="T5" fmla="*/ 7 h 57"/>
                    <a:gd name="T6" fmla="*/ 1 w 61"/>
                    <a:gd name="T7" fmla="*/ 11 h 57"/>
                    <a:gd name="T8" fmla="*/ 13 w 61"/>
                    <a:gd name="T9" fmla="*/ 16 h 57"/>
                    <a:gd name="T10" fmla="*/ 41 w 61"/>
                    <a:gd name="T11" fmla="*/ 37 h 57"/>
                    <a:gd name="T12" fmla="*/ 50 w 61"/>
                    <a:gd name="T13" fmla="*/ 57 h 57"/>
                    <a:gd name="T14" fmla="*/ 59 w 61"/>
                    <a:gd name="T15" fmla="*/ 44 h 57"/>
                    <a:gd name="T16" fmla="*/ 45 w 61"/>
                    <a:gd name="T17" fmla="*/ 15 h 57"/>
                    <a:gd name="T18" fmla="*/ 16 w 61"/>
                    <a:gd name="T19" fmla="*/ 0 h 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61" h="57">
                      <a:moveTo>
                        <a:pt x="16" y="0"/>
                      </a:moveTo>
                      <a:cubicBezTo>
                        <a:pt x="14" y="0"/>
                        <a:pt x="12" y="0"/>
                        <a:pt x="10" y="1"/>
                      </a:cubicBezTo>
                      <a:cubicBezTo>
                        <a:pt x="7" y="2"/>
                        <a:pt x="2" y="4"/>
                        <a:pt x="1" y="7"/>
                      </a:cubicBezTo>
                      <a:cubicBezTo>
                        <a:pt x="0" y="8"/>
                        <a:pt x="0" y="9"/>
                        <a:pt x="1" y="11"/>
                      </a:cubicBezTo>
                      <a:cubicBezTo>
                        <a:pt x="2" y="15"/>
                        <a:pt x="9" y="15"/>
                        <a:pt x="13" y="16"/>
                      </a:cubicBezTo>
                      <a:cubicBezTo>
                        <a:pt x="25" y="19"/>
                        <a:pt x="35" y="26"/>
                        <a:pt x="41" y="37"/>
                      </a:cubicBezTo>
                      <a:cubicBezTo>
                        <a:pt x="44" y="44"/>
                        <a:pt x="46" y="51"/>
                        <a:pt x="50" y="57"/>
                      </a:cubicBezTo>
                      <a:cubicBezTo>
                        <a:pt x="55" y="55"/>
                        <a:pt x="58" y="49"/>
                        <a:pt x="59" y="44"/>
                      </a:cubicBezTo>
                      <a:cubicBezTo>
                        <a:pt x="61" y="33"/>
                        <a:pt x="52" y="23"/>
                        <a:pt x="45" y="15"/>
                      </a:cubicBezTo>
                      <a:cubicBezTo>
                        <a:pt x="38" y="8"/>
                        <a:pt x="27" y="0"/>
                        <a:pt x="16" y="0"/>
                      </a:cubicBezTo>
                    </a:path>
                  </a:pathLst>
                </a:custGeom>
                <a:solidFill>
                  <a:srgbClr val="FEE9BB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字魂36号-正文宋楷" panose="02000000000000000000" pitchFamily="2" charset="-122"/>
                    <a:ea typeface="字魂36号-正文宋楷" panose="02000000000000000000" pitchFamily="2" charset="-122"/>
                    <a:cs typeface="+mn-cs"/>
                  </a:endParaRPr>
                </a:p>
              </p:txBody>
            </p:sp>
          </p:grpSp>
        </p:grpSp>
        <p:sp>
          <p:nvSpPr>
            <p:cNvPr id="135" name="文本框 557">
              <a:extLst>
                <a:ext uri="{FF2B5EF4-FFF2-40B4-BE49-F238E27FC236}">
                  <a16:creationId xmlns:a16="http://schemas.microsoft.com/office/drawing/2014/main" id="{772F6D46-41BB-4BB5-A80B-C751472CA1DE}"/>
                </a:ext>
              </a:extLst>
            </p:cNvPr>
            <p:cNvSpPr txBox="1"/>
            <p:nvPr/>
          </p:nvSpPr>
          <p:spPr>
            <a:xfrm>
              <a:off x="2074689" y="2393691"/>
              <a:ext cx="3647997" cy="105160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12000"/>
                </a:lnSpc>
                <a:spcBef>
                  <a:spcPts val="0"/>
                </a:spcBef>
                <a:spcAft>
                  <a:spcPts val="480"/>
                </a:spcAft>
                <a:buClr>
                  <a:srgbClr val="181717"/>
                </a:buClr>
                <a:buSzPts val="1250"/>
                <a:buFontTx/>
                <a:buNone/>
                <a:tabLst/>
                <a:defRPr/>
              </a:pPr>
              <a:r>
                <a:rPr kumimoji="0" lang="vi-V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Sẵn sàng tham gia hoạt động phù hợp với lứa tuổi giúp đỡ các bạn khó khăn</a:t>
              </a:r>
              <a:endPara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6F33C996-EEB5-489A-977D-F6ADA3A8F8B2}"/>
              </a:ext>
            </a:extLst>
          </p:cNvPr>
          <p:cNvSpPr/>
          <p:nvPr/>
        </p:nvSpPr>
        <p:spPr>
          <a:xfrm>
            <a:off x="10666097" y="0"/>
            <a:ext cx="1525904" cy="1453235"/>
          </a:xfrm>
          <a:prstGeom prst="rect">
            <a:avLst/>
          </a:prstGeom>
          <a:solidFill>
            <a:srgbClr val="DFFAFD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3144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7"/>
          <p:cNvCxnSpPr/>
          <p:nvPr/>
        </p:nvCxnSpPr>
        <p:spPr>
          <a:xfrm>
            <a:off x="3717388" y="2328601"/>
            <a:ext cx="4357441" cy="0"/>
          </a:xfrm>
          <a:prstGeom prst="line">
            <a:avLst/>
          </a:prstGeom>
          <a:ln w="9525">
            <a:solidFill>
              <a:schemeClr val="bg1"/>
            </a:solidFill>
            <a:prstDash val="soli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14"/>
          <p:cNvGrpSpPr/>
          <p:nvPr/>
        </p:nvGrpSpPr>
        <p:grpSpPr>
          <a:xfrm>
            <a:off x="4162812" y="1412875"/>
            <a:ext cx="3596271" cy="2016125"/>
            <a:chOff x="2118480" y="1316166"/>
            <a:chExt cx="1512168" cy="1512168"/>
          </a:xfrm>
        </p:grpSpPr>
        <p:sp>
          <p:nvSpPr>
            <p:cNvPr id="16" name="15"/>
            <p:cNvSpPr/>
            <p:nvPr/>
          </p:nvSpPr>
          <p:spPr>
            <a:xfrm>
              <a:off x="2118480" y="1316166"/>
              <a:ext cx="1512168" cy="1512168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992B5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endParaRPr>
            </a:p>
          </p:txBody>
        </p:sp>
        <p:sp>
          <p:nvSpPr>
            <p:cNvPr id="19" name="TextBox 67"/>
            <p:cNvSpPr txBox="1"/>
            <p:nvPr/>
          </p:nvSpPr>
          <p:spPr>
            <a:xfrm>
              <a:off x="2208337" y="1556684"/>
              <a:ext cx="1378326" cy="992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1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8000" b="1" i="0" u="none" strike="noStrike" kern="1200" cap="none" spc="30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Rounded MT Bold" panose="020F0704030504030204" charset="0"/>
                  <a:ea typeface="Microsoft YaHei" panose="020B0503020204020204" charset="-122"/>
                  <a:cs typeface="Arial Rounded MT Bold" panose="020F0704030504030204" charset="0"/>
                </a:rPr>
                <a:t>Tiết</a:t>
              </a:r>
              <a:r>
                <a:rPr kumimoji="0" lang="en-US" altLang="zh-CN" sz="8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Rounded MT Bold" panose="020F0704030504030204" charset="0"/>
                  <a:ea typeface="Microsoft YaHei" panose="020B0503020204020204" charset="-122"/>
                  <a:cs typeface="Arial Rounded MT Bold" panose="020F0704030504030204" charset="0"/>
                </a:rPr>
                <a:t> 1</a:t>
              </a:r>
              <a:endParaRPr kumimoji="0" lang="zh-CN" altLang="en-US" sz="8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Rounded MT Bold" panose="020F0704030504030204" charset="0"/>
                <a:ea typeface="Microsoft YaHei" panose="020B0503020204020204" charset="-122"/>
                <a:cs typeface="Arial Rounded MT Bold" panose="020F0704030504030204" charset="0"/>
              </a:endParaRPr>
            </a:p>
          </p:txBody>
        </p:sp>
      </p:grpSp>
      <p:grpSp>
        <p:nvGrpSpPr>
          <p:cNvPr id="2" name="1"/>
          <p:cNvGrpSpPr/>
          <p:nvPr/>
        </p:nvGrpSpPr>
        <p:grpSpPr>
          <a:xfrm>
            <a:off x="-71057" y="2921013"/>
            <a:ext cx="12282473" cy="3934752"/>
            <a:chOff x="-53293" y="2190760"/>
            <a:chExt cx="9211855" cy="2951064"/>
          </a:xfrm>
        </p:grpSpPr>
        <p:pic>
          <p:nvPicPr>
            <p:cNvPr id="11" name="10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4248310" y="3185627"/>
              <a:ext cx="4910252" cy="1956197"/>
            </a:xfrm>
            <a:prstGeom prst="rect">
              <a:avLst/>
            </a:prstGeom>
          </p:spPr>
        </p:pic>
        <p:pic>
          <p:nvPicPr>
            <p:cNvPr id="14" name="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36016" y="2190760"/>
              <a:ext cx="3208926" cy="2720031"/>
            </a:xfrm>
            <a:prstGeom prst="rect">
              <a:avLst/>
            </a:prstGeom>
          </p:spPr>
        </p:pic>
        <p:pic>
          <p:nvPicPr>
            <p:cNvPr id="17" name="16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-53293" y="3185627"/>
              <a:ext cx="4910252" cy="1956197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713">
        <p14:switch dir="r"/>
      </p:transition>
    </mc:Choice>
    <mc:Fallback xmlns="">
      <p:transition spd="slow" advClick="0" advTm="37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/>
          <p:cNvSpPr/>
          <p:nvPr/>
        </p:nvSpPr>
        <p:spPr>
          <a:xfrm>
            <a:off x="3997308" y="3953840"/>
            <a:ext cx="1716041" cy="1716041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74080" y="4091425"/>
            <a:ext cx="1578457" cy="15784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355120" y="2879776"/>
            <a:ext cx="1211606" cy="1211606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3596319" y="491818"/>
            <a:ext cx="5155335" cy="4896929"/>
            <a:chOff x="3084810" y="-335112"/>
            <a:chExt cx="5809496" cy="5760000"/>
          </a:xfrm>
        </p:grpSpPr>
        <p:grpSp>
          <p:nvGrpSpPr>
            <p:cNvPr id="17" name="组合 16"/>
            <p:cNvGrpSpPr/>
            <p:nvPr/>
          </p:nvGrpSpPr>
          <p:grpSpPr>
            <a:xfrm>
              <a:off x="3297693" y="-335112"/>
              <a:ext cx="5596613" cy="5760000"/>
              <a:chOff x="3297693" y="-335112"/>
              <a:chExt cx="5596613" cy="5760000"/>
            </a:xfrm>
          </p:grpSpPr>
          <p:cxnSp>
            <p:nvCxnSpPr>
              <p:cNvPr id="16" name="直接连接符 15"/>
              <p:cNvCxnSpPr/>
              <p:nvPr/>
            </p:nvCxnSpPr>
            <p:spPr>
              <a:xfrm>
                <a:off x="6154058" y="-335112"/>
                <a:ext cx="0" cy="5760000"/>
              </a:xfrm>
              <a:prstGeom prst="line">
                <a:avLst/>
              </a:prstGeom>
              <a:ln w="76200" cap="rnd">
                <a:solidFill>
                  <a:srgbClr val="F7E3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3" name="图片 12"/>
              <p:cNvPicPr>
                <a:picLocks noChangeAspect="1"/>
              </p:cNvPicPr>
              <p:nvPr/>
            </p:nvPicPr>
            <p:blipFill rotWithShape="1">
              <a:blip r:embed="rId3"/>
              <a:srcRect t="48492"/>
              <a:stretch>
                <a:fillRect/>
              </a:stretch>
            </p:blipFill>
            <p:spPr>
              <a:xfrm>
                <a:off x="3297693" y="2256270"/>
                <a:ext cx="5596613" cy="2885850"/>
              </a:xfrm>
              <a:prstGeom prst="rect">
                <a:avLst/>
              </a:prstGeom>
            </p:spPr>
          </p:pic>
        </p:grp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243" b="95561" l="226" r="99266">
                          <a14:foregroundMark x1="16431" y1="13785" x2="20327" y2="37150"/>
                          <a14:foregroundMark x1="39921" y1="33178" x2="43422" y2="49065"/>
                          <a14:foregroundMark x1="55901" y1="12617" x2="55901" y2="27336"/>
                          <a14:foregroundMark x1="85545" y1="32710" x2="90683" y2="77804"/>
                          <a14:foregroundMark x1="93958" y1="35514" x2="97233" y2="58178"/>
                          <a14:foregroundMark x1="74534" y1="26636" x2="79616" y2="28271"/>
                          <a14:foregroundMark x1="76228" y1="80374" x2="79390" y2="63551"/>
                          <a14:foregroundMark x1="90006" y1="92523" x2="82778" y2="45794"/>
                          <a14:foregroundMark x1="93958" y1="84813" x2="89723" y2="80374"/>
                          <a14:foregroundMark x1="95652" y1="27336" x2="282" y2="15888"/>
                          <a14:foregroundMark x1="14568" y1="7710" x2="21287" y2="10514"/>
                          <a14:foregroundMark x1="46979" y1="10514" x2="48278" y2="17523"/>
                          <a14:foregroundMark x1="45398" y1="13084" x2="53473" y2="3505"/>
                          <a14:foregroundMark x1="53473" y1="3505" x2="62055" y2="14720"/>
                          <a14:foregroundMark x1="62055" y1="14720" x2="44156" y2="29907"/>
                          <a14:foregroundMark x1="44156" y1="29907" x2="45680" y2="7243"/>
                          <a14:foregroundMark x1="99209" y1="50000" x2="565" y2="68692"/>
                          <a14:foregroundMark x1="565" y1="68692" x2="734" y2="27336"/>
                          <a14:foregroundMark x1="734" y1="27336" x2="9034" y2="5140"/>
                          <a14:foregroundMark x1="9034" y1="5140" x2="28176" y2="234"/>
                          <a14:foregroundMark x1="28176" y1="234" x2="99774" y2="1168"/>
                          <a14:foregroundMark x1="99774" y1="1168" x2="99322" y2="48131"/>
                          <a14:foregroundMark x1="99322" y1="48131" x2="90175" y2="56776"/>
                          <a14:foregroundMark x1="90175" y1="56776" x2="86957" y2="50701"/>
                          <a14:foregroundMark x1="30322" y1="26168" x2="29136" y2="37150"/>
                          <a14:foregroundMark x1="2146" y1="13785" x2="3670" y2="47196"/>
                          <a14:foregroundMark x1="3670" y1="47196" x2="10446" y2="71028"/>
                          <a14:foregroundMark x1="10446" y1="71028" x2="12366" y2="73364"/>
                          <a14:foregroundMark x1="10277" y1="52804" x2="10277" y2="45794"/>
                          <a14:foregroundMark x1="31508" y1="27336" x2="39582" y2="13084"/>
                          <a14:foregroundMark x1="39582" y1="13084" x2="43704" y2="13084"/>
                          <a14:foregroundMark x1="51158" y1="26168" x2="42801" y2="28037"/>
                          <a14:foregroundMark x1="42801" y1="28037" x2="27612" y2="62617"/>
                          <a14:foregroundMark x1="27612" y1="62617" x2="33879" y2="85981"/>
                          <a14:foregroundMark x1="33879" y1="85981" x2="42518" y2="86449"/>
                          <a14:foregroundMark x1="42518" y1="86449" x2="67024" y2="84346"/>
                          <a14:foregroundMark x1="67024" y1="84346" x2="79503" y2="84346"/>
                          <a14:foregroundMark x1="79503" y1="84346" x2="97233" y2="81075"/>
                          <a14:foregroundMark x1="97233" y1="81075" x2="95088" y2="43458"/>
                          <a14:foregroundMark x1="95088" y1="43458" x2="85432" y2="37150"/>
                          <a14:foregroundMark x1="64427" y1="26636" x2="58667" y2="53972"/>
                          <a14:foregroundMark x1="58667" y1="53972" x2="58667" y2="54907"/>
                          <a14:foregroundMark x1="94579" y1="84813" x2="91417" y2="95561"/>
                          <a14:foregroundMark x1="51553" y1="37150" x2="53924" y2="45093"/>
                          <a14:foregroundMark x1="56973" y1="42991" x2="59063" y2="49065"/>
                          <a14:foregroundMark x1="48278" y1="59346" x2="51835" y2="45794"/>
                          <a14:foregroundMark x1="47883" y1="32243" x2="46979" y2="56075"/>
                          <a14:foregroundMark x1="50367" y1="47430" x2="48842" y2="54907"/>
                          <a14:foregroundMark x1="18102" y1="77255" x2="19198" y2="71262"/>
                          <a14:foregroundMark x1="12366" y1="81542" x2="12971" y2="82201"/>
                          <a14:foregroundMark x1="16750" y1="77255" x2="14003" y2="67991"/>
                          <a14:foregroundMark x1="14003" y1="67991" x2="11971" y2="80374"/>
                          <a14:foregroundMark x1="9091" y1="22430" x2="10107" y2="46262"/>
                          <a14:foregroundMark x1="1863" y1="13084" x2="791" y2="22430"/>
                          <a14:foregroundMark x1="8413" y1="24065" x2="10898" y2="51168"/>
                          <a14:foregroundMark x1="8809" y1="21262" x2="9317" y2="45794"/>
                          <a14:foregroundMark x1="29305" y1="76168" x2="28684" y2="87850"/>
                          <a14:foregroundMark x1="22078" y1="78037" x2="23433" y2="85280"/>
                          <a14:foregroundMark x1="83286" y1="86449" x2="85601" y2="88785"/>
                          <a14:foregroundMark x1="94918" y1="87850" x2="93902" y2="92056"/>
                          <a14:foregroundMark x1="59458" y1="86916" x2="59797" y2="93224"/>
                          <a14:foregroundMark x1="14899" y1="78987" x2="18402" y2="79487"/>
                          <a14:foregroundMark x1="13156" y1="78738" x2="14106" y2="78874"/>
                          <a14:foregroundMark x1="19819" y1="73832" x2="19029" y2="77570"/>
                          <a14:foregroundMark x1="18690" y1="80140" x2="19819" y2="80140"/>
                          <a14:foregroundMark x1="21005" y1="77103" x2="19706" y2="74299"/>
                          <a14:backgroundMark x1="12503" y1="86288" x2="20440" y2="96028"/>
                          <a14:backgroundMark x1="12253" y1="85981" x2="12421" y2="86187"/>
                          <a14:backgroundMark x1="20440" y1="96028" x2="20553" y2="99766"/>
                          <a14:backgroundMark x1="15156" y1="86673" x2="19029" y2="89252"/>
                          <a14:backgroundMark x1="12931" y1="82477" x2="14455" y2="82009"/>
                          <a14:backgroundMark x1="17843" y1="82944" x2="18240" y2="83065"/>
                          <a14:backgroundMark x1="19255" y1="87383" x2="19819" y2="92056"/>
                          <a14:backgroundMark x1="19368" y1="85981" x2="13890" y2="8387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4810" y="1126386"/>
              <a:ext cx="5809496" cy="1403988"/>
            </a:xfrm>
            <a:prstGeom prst="rect">
              <a:avLst/>
            </a:prstGeom>
          </p:spPr>
        </p:pic>
      </p:grpSp>
      <p:sp>
        <p:nvSpPr>
          <p:cNvPr id="10" name="椭圆 9"/>
          <p:cNvSpPr/>
          <p:nvPr/>
        </p:nvSpPr>
        <p:spPr>
          <a:xfrm>
            <a:off x="9039516" y="3259314"/>
            <a:ext cx="1239357" cy="12393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06" t="-1143" r="26891" b="81649"/>
          <a:stretch>
            <a:fillRect/>
          </a:stretch>
        </p:blipFill>
        <p:spPr>
          <a:xfrm>
            <a:off x="8587644" y="810849"/>
            <a:ext cx="1759996" cy="734428"/>
          </a:xfrm>
          <a:prstGeom prst="rect">
            <a:avLst/>
          </a:prstGeom>
        </p:spPr>
      </p:pic>
      <p:sp>
        <p:nvSpPr>
          <p:cNvPr id="22" name="椭圆 21"/>
          <p:cNvSpPr/>
          <p:nvPr/>
        </p:nvSpPr>
        <p:spPr>
          <a:xfrm>
            <a:off x="1216617" y="598108"/>
            <a:ext cx="887648" cy="887648"/>
          </a:xfrm>
          <a:prstGeom prst="ellipse">
            <a:avLst/>
          </a:prstGeom>
          <a:solidFill>
            <a:srgbClr val="A5C0A4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1660440" y="1216686"/>
            <a:ext cx="538143" cy="538143"/>
          </a:xfrm>
          <a:prstGeom prst="ellipse">
            <a:avLst/>
          </a:prstGeom>
          <a:solidFill>
            <a:srgbClr val="F7E3A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396948" y="3006461"/>
            <a:ext cx="3839664" cy="1084866"/>
          </a:xfrm>
          <a:prstGeom prst="rect">
            <a:avLst/>
          </a:prstGeom>
          <a:noFill/>
        </p:spPr>
        <p:txBody>
          <a:bodyPr wrap="none" lIns="68496" tIns="34267" rIns="68496" bIns="34267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Khám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 </a:t>
            </a: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phá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2050" name="Picture 2" descr="在走动的火车 852x480 | Pics, Animation, Travel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072" y="3006461"/>
            <a:ext cx="7818554" cy="412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6DF455-0227-4B8C-B7B0-B77108B81F1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6435" y="49735"/>
            <a:ext cx="1666875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89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6" grpId="1" bldLvl="0" animBg="1"/>
      <p:bldP spid="10" grpId="0" bldLvl="0" animBg="1"/>
      <p:bldP spid="10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FFEEB91-FD57-46D3-91A4-938AF162BC03}"/>
              </a:ext>
            </a:extLst>
          </p:cNvPr>
          <p:cNvSpPr txBox="1"/>
          <p:nvPr/>
        </p:nvSpPr>
        <p:spPr>
          <a:xfrm>
            <a:off x="2503503" y="0"/>
            <a:ext cx="9525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1. Nghe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kể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câu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chuyện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và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trả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lời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câu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hỏi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4E1935-57A8-4E6E-8154-F483B94B32BE}"/>
              </a:ext>
            </a:extLst>
          </p:cNvPr>
          <p:cNvSpPr/>
          <p:nvPr/>
        </p:nvSpPr>
        <p:spPr>
          <a:xfrm>
            <a:off x="10666097" y="0"/>
            <a:ext cx="1525904" cy="1453235"/>
          </a:xfrm>
          <a:prstGeom prst="rect">
            <a:avLst/>
          </a:prstGeom>
          <a:solidFill>
            <a:srgbClr val="DFFAFD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pic>
        <p:nvPicPr>
          <p:cNvPr id="2" name="Video 2">
            <a:hlinkClick r:id="" action="ppaction://media"/>
            <a:extLst>
              <a:ext uri="{FF2B5EF4-FFF2-40B4-BE49-F238E27FC236}">
                <a16:creationId xmlns:a16="http://schemas.microsoft.com/office/drawing/2014/main" id="{CE5B90AA-5A59-4EE8-9E1A-F0B902C6AC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0995" y="646330"/>
            <a:ext cx="10809767" cy="62116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107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4949" y="600892"/>
            <a:ext cx="11508377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50000"/>
              </a:lnSpc>
            </a:pPr>
            <a:r>
              <a:rPr lang="en-US" sz="3200" b="1" dirty="0">
                <a:solidFill>
                  <a:schemeClr val="accent3"/>
                </a:solidFill>
              </a:rPr>
              <a:t>BÀI</a:t>
            </a:r>
            <a:r>
              <a:rPr lang="en-US" sz="2800" b="1" dirty="0">
                <a:solidFill>
                  <a:schemeClr val="accent3"/>
                </a:solidFill>
              </a:rPr>
              <a:t> HỌC QUÝ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       </a:t>
            </a:r>
            <a:r>
              <a:rPr lang="en-US" sz="2400" dirty="0" err="1">
                <a:solidFill>
                  <a:srgbClr val="000000"/>
                </a:solidFill>
              </a:rPr>
              <a:t>Trong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khu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rừng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kia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và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chích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chơi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với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rất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thân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hôm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nhận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được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món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quà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của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ngoại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gửi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đến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Đó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chiếc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hộp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đựng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toàn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không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nói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lời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nào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về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mó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quà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ấy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cả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nó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thầm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nghĩ</a:t>
            </a:r>
            <a:r>
              <a:rPr lang="en-US" sz="2400" dirty="0">
                <a:solidFill>
                  <a:srgbClr val="000000"/>
                </a:solidFill>
              </a:rPr>
              <a:t>: “</a:t>
            </a:r>
            <a:r>
              <a:rPr lang="en-US" sz="2400" dirty="0" err="1">
                <a:solidFill>
                  <a:srgbClr val="000000"/>
                </a:solidFill>
              </a:rPr>
              <a:t>Nếu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cho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cả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chích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nữa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thì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sẽ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chẳng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còn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lại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là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bao</a:t>
            </a:r>
            <a:r>
              <a:rPr lang="en-US" sz="2400" dirty="0">
                <a:solidFill>
                  <a:srgbClr val="000000"/>
                </a:solidFill>
              </a:rPr>
              <a:t>!”.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       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ở </a:t>
            </a:r>
            <a:r>
              <a:rPr lang="en-US" sz="2400" dirty="0" err="1">
                <a:solidFill>
                  <a:srgbClr val="000000"/>
                </a:solidFill>
              </a:rPr>
              <a:t>trong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tổ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ăn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Khi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hết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chú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bèn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quẳng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hộp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đi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Những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còn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sót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lại</a:t>
            </a:r>
            <a:r>
              <a:rPr lang="en-US" sz="2400" dirty="0">
                <a:solidFill>
                  <a:srgbClr val="000000"/>
                </a:solidFill>
              </a:rPr>
              <a:t> bay </a:t>
            </a:r>
            <a:r>
              <a:rPr lang="en-US" sz="2400" dirty="0" err="1">
                <a:solidFill>
                  <a:srgbClr val="000000"/>
                </a:solidFill>
              </a:rPr>
              <a:t>ra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khỏi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hộp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Gió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đưa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chúng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đến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đám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cỏ</a:t>
            </a:r>
            <a:r>
              <a:rPr lang="en-US" sz="2400" dirty="0">
                <a:solidFill>
                  <a:srgbClr val="000000"/>
                </a:solidFill>
              </a:rPr>
              <a:t> non </a:t>
            </a:r>
            <a:r>
              <a:rPr lang="en-US" sz="2400" dirty="0" err="1">
                <a:solidFill>
                  <a:srgbClr val="000000"/>
                </a:solidFill>
              </a:rPr>
              <a:t>xanh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dưới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gốc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cây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xa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lạ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Chích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kiếm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mồi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gặp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những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ngon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lành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ấy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bèn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gói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cẩn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thận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vào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chiếc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lá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rồi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mừng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rỡ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chạy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tìm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những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người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bạn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thân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thiết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của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Vừa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gặp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chích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đã</a:t>
            </a:r>
            <a:r>
              <a:rPr lang="en-US" sz="2400" dirty="0">
                <a:solidFill>
                  <a:srgbClr val="000000"/>
                </a:solidFill>
              </a:rPr>
              <a:t> reo </a:t>
            </a:r>
            <a:r>
              <a:rPr lang="en-US" sz="2400" dirty="0" err="1">
                <a:solidFill>
                  <a:srgbClr val="000000"/>
                </a:solidFill>
              </a:rPr>
              <a:t>lên</a:t>
            </a:r>
            <a:r>
              <a:rPr lang="en-US" sz="2400" dirty="0">
                <a:solidFill>
                  <a:srgbClr val="000000"/>
                </a:solidFill>
              </a:rPr>
              <a:t>:</a:t>
            </a:r>
          </a:p>
          <a:p>
            <a:r>
              <a:rPr lang="en-US" sz="2400" dirty="0">
                <a:solidFill>
                  <a:srgbClr val="000000"/>
                </a:solidFill>
              </a:rPr>
              <a:t>- </a:t>
            </a:r>
            <a:r>
              <a:rPr lang="en-US" sz="2400" dirty="0" err="1">
                <a:solidFill>
                  <a:srgbClr val="000000"/>
                </a:solidFill>
              </a:rPr>
              <a:t>Chào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bạn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thân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mến</a:t>
            </a:r>
            <a:r>
              <a:rPr lang="en-US" sz="2400" dirty="0">
                <a:solidFill>
                  <a:srgbClr val="000000"/>
                </a:solidFill>
              </a:rPr>
              <a:t>!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vừa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kiếm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được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mười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kê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rất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ngon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nhé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Đây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này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bây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giờ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chúng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sẽ</a:t>
            </a:r>
            <a:r>
              <a:rPr lang="en-US" sz="2400" dirty="0">
                <a:solidFill>
                  <a:srgbClr val="000000"/>
                </a:solidFill>
              </a:rPr>
              <a:t> chia </a:t>
            </a:r>
            <a:r>
              <a:rPr lang="en-US" sz="2400" dirty="0" err="1">
                <a:solidFill>
                  <a:srgbClr val="000000"/>
                </a:solidFill>
              </a:rPr>
              <a:t>đôi</a:t>
            </a:r>
            <a:r>
              <a:rPr lang="en-US" sz="2400" dirty="0">
                <a:solidFill>
                  <a:srgbClr val="000000"/>
                </a:solidFill>
              </a:rPr>
              <a:t>: </a:t>
            </a:r>
            <a:r>
              <a:rPr lang="en-US" sz="2400" dirty="0" err="1">
                <a:solidFill>
                  <a:srgbClr val="000000"/>
                </a:solidFill>
              </a:rPr>
              <a:t>Cậu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năm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năm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hạt</a:t>
            </a:r>
            <a:r>
              <a:rPr lang="en-US" sz="2400" dirty="0">
                <a:solidFill>
                  <a:srgbClr val="000000"/>
                </a:solidFill>
              </a:rPr>
              <a:t>.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       </a:t>
            </a:r>
            <a:r>
              <a:rPr lang="en-US" sz="2400" dirty="0" err="1">
                <a:solidFill>
                  <a:srgbClr val="000000"/>
                </a:solidFill>
              </a:rPr>
              <a:t>Nghe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chích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nói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thế</a:t>
            </a:r>
            <a:r>
              <a:rPr lang="en-US" sz="2400" dirty="0">
                <a:solidFill>
                  <a:srgbClr val="000000"/>
                </a:solidFill>
              </a:rPr>
              <a:t>, </a:t>
            </a:r>
            <a:r>
              <a:rPr lang="en-US" sz="2400" dirty="0" err="1">
                <a:solidFill>
                  <a:srgbClr val="000000"/>
                </a:solidFill>
              </a:rPr>
              <a:t>sẻ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xấu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hổ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quá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r>
              <a:rPr lang="en-US" sz="2400" dirty="0" err="1">
                <a:solidFill>
                  <a:srgbClr val="000000"/>
                </a:solidFill>
              </a:rPr>
              <a:t>Chú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đã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nhận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được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từ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bạn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mình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một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bài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học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sâu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sắc</a:t>
            </a:r>
            <a:r>
              <a:rPr lang="en-US" sz="2400" dirty="0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3" name="Arrow: Right 2">
            <a:hlinkClick r:id="rId2" action="ppaction://hlinksldjump"/>
            <a:extLst>
              <a:ext uri="{FF2B5EF4-FFF2-40B4-BE49-F238E27FC236}">
                <a16:creationId xmlns:a16="http://schemas.microsoft.com/office/drawing/2014/main" id="{880A2E5F-4F2D-422F-8038-77B807468D05}"/>
              </a:ext>
            </a:extLst>
          </p:cNvPr>
          <p:cNvSpPr/>
          <p:nvPr/>
        </p:nvSpPr>
        <p:spPr>
          <a:xfrm>
            <a:off x="10310191" y="62571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39590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432194" y="624344"/>
            <a:ext cx="6613143" cy="523220"/>
            <a:chOff x="569825" y="2199885"/>
            <a:chExt cx="6613143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1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60870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Trả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lời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câu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hỏi</a:t>
              </a:r>
              <a:r>
                <a:rPr lang="en-US" sz="2800" b="1" dirty="0">
                  <a:solidFill>
                    <a:srgbClr val="00B050"/>
                  </a:solidFill>
                </a:rPr>
                <a:t>: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1221786" y="2328107"/>
            <a:ext cx="10208539" cy="3683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ts val="4000"/>
              </a:lnSpc>
              <a:buFontTx/>
              <a:buChar char="-"/>
            </a:pPr>
            <a:r>
              <a:rPr lang="en-US" sz="2800" dirty="0" err="1">
                <a:solidFill>
                  <a:srgbClr val="000000"/>
                </a:solidFill>
              </a:rPr>
              <a:t>Sẻ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đã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làm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gì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khi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nhận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được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hộp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kê</a:t>
            </a:r>
            <a:r>
              <a:rPr lang="en-US" sz="2800" dirty="0">
                <a:solidFill>
                  <a:srgbClr val="000000"/>
                </a:solidFill>
              </a:rPr>
              <a:t>?</a:t>
            </a:r>
          </a:p>
          <a:p>
            <a:pPr marL="342900" indent="-342900" algn="just">
              <a:lnSpc>
                <a:spcPts val="4000"/>
              </a:lnSpc>
              <a:buFont typeface="Wingdings" panose="05000000000000000000" pitchFamily="2" charset="2"/>
              <a:buChar char="à"/>
            </a:pP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Sẻ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ăn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hộp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kê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một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mình</a:t>
            </a:r>
            <a:endParaRPr lang="en-US" sz="2800" i="1" dirty="0">
              <a:solidFill>
                <a:schemeClr val="accent3"/>
              </a:solidFill>
              <a:sym typeface="Wingdings" panose="05000000000000000000" pitchFamily="2" charset="2"/>
            </a:endParaRPr>
          </a:p>
          <a:p>
            <a:pPr marL="342900" indent="-342900" algn="just">
              <a:lnSpc>
                <a:spcPts val="4000"/>
              </a:lnSpc>
              <a:buFontTx/>
              <a:buChar char="-"/>
            </a:pP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Chích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đã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làm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gì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khi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nhặt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được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hạt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kê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?</a:t>
            </a:r>
          </a:p>
          <a:p>
            <a:pPr marL="342900" indent="-342900" algn="just">
              <a:lnSpc>
                <a:spcPts val="4000"/>
              </a:lnSpc>
              <a:buFont typeface="Wingdings" panose="05000000000000000000" pitchFamily="2" charset="2"/>
              <a:buChar char="à"/>
            </a:pP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Chích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đem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về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chia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cho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sẻ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một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nửa</a:t>
            </a:r>
            <a:endParaRPr lang="en-US" sz="2800" i="1" dirty="0">
              <a:solidFill>
                <a:schemeClr val="accent3"/>
              </a:solidFill>
              <a:sym typeface="Wingdings" panose="05000000000000000000" pitchFamily="2" charset="2"/>
            </a:endParaRPr>
          </a:p>
          <a:p>
            <a:pPr marL="342900" indent="-342900" algn="just">
              <a:lnSpc>
                <a:spcPts val="4000"/>
              </a:lnSpc>
              <a:buFontTx/>
              <a:buChar char="-"/>
            </a:pP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Sẻ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đã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rút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ra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bài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học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 </a:t>
            </a:r>
            <a:r>
              <a:rPr lang="en-US" sz="2800" dirty="0" err="1">
                <a:solidFill>
                  <a:srgbClr val="000000"/>
                </a:solidFill>
                <a:sym typeface="Wingdings" panose="05000000000000000000" pitchFamily="2" charset="2"/>
              </a:rPr>
              <a:t>gì</a:t>
            </a:r>
            <a:r>
              <a:rPr lang="en-US" sz="2800" dirty="0">
                <a:solidFill>
                  <a:srgbClr val="000000"/>
                </a:solidFill>
                <a:sym typeface="Wingdings" panose="05000000000000000000" pitchFamily="2" charset="2"/>
              </a:rPr>
              <a:t>?</a:t>
            </a:r>
            <a:endParaRPr lang="en-US" sz="2800" dirty="0">
              <a:solidFill>
                <a:schemeClr val="accent3"/>
              </a:solidFill>
              <a:sym typeface="Wingdings" panose="05000000000000000000" pitchFamily="2" charset="2"/>
            </a:endParaRPr>
          </a:p>
          <a:p>
            <a:pPr algn="just">
              <a:lnSpc>
                <a:spcPts val="4000"/>
              </a:lnSpc>
            </a:pP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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Sẻ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thấy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được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bài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học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về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sự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chân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err="1">
                <a:solidFill>
                  <a:schemeClr val="accent3"/>
                </a:solidFill>
                <a:sym typeface="Wingdings" panose="05000000000000000000" pitchFamily="2" charset="2"/>
              </a:rPr>
              <a:t>thành</a:t>
            </a:r>
            <a:r>
              <a:rPr lang="en-US" sz="2800" i="1">
                <a:solidFill>
                  <a:schemeClr val="accent3"/>
                </a:solidFill>
                <a:sym typeface="Wingdings" panose="05000000000000000000" pitchFamily="2" charset="2"/>
              </a:rPr>
              <a:t>, biết chia sẻ và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luôn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nghĩ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về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nhau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trong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bất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kì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hoàn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cảnh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 </a:t>
            </a:r>
            <a:r>
              <a:rPr lang="en-US" sz="2800" i="1" dirty="0" err="1">
                <a:solidFill>
                  <a:schemeClr val="accent3"/>
                </a:solidFill>
                <a:sym typeface="Wingdings" panose="05000000000000000000" pitchFamily="2" charset="2"/>
              </a:rPr>
              <a:t>nào</a:t>
            </a:r>
            <a:r>
              <a:rPr lang="en-US" sz="2800" i="1" dirty="0">
                <a:solidFill>
                  <a:schemeClr val="accent3"/>
                </a:solidFill>
                <a:sym typeface="Wingdings" panose="05000000000000000000" pitchFamily="2" charset="2"/>
              </a:rPr>
              <a:t>.</a:t>
            </a:r>
            <a:endParaRPr lang="en-US" sz="2800" i="1" dirty="0">
              <a:solidFill>
                <a:schemeClr val="accent3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000221" y="1612119"/>
            <a:ext cx="925795" cy="760249"/>
            <a:chOff x="221968" y="3346978"/>
            <a:chExt cx="925795" cy="760249"/>
          </a:xfrm>
        </p:grpSpPr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FEFBB6F9-4F1A-43F6-A2EB-44E27BB5866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hq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78" t="9847" r="5150" b="16402"/>
            <a:stretch/>
          </p:blipFill>
          <p:spPr bwMode="auto">
            <a:xfrm flipH="1">
              <a:off x="221968" y="3346978"/>
              <a:ext cx="925795" cy="7602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val 7"/>
            <p:cNvSpPr/>
            <p:nvPr/>
          </p:nvSpPr>
          <p:spPr>
            <a:xfrm>
              <a:off x="443533" y="3514725"/>
              <a:ext cx="451816" cy="354806"/>
            </a:xfrm>
            <a:prstGeom prst="ellipse">
              <a:avLst/>
            </a:prstGeom>
            <a:solidFill>
              <a:srgbClr val="FF5C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?</a:t>
              </a:r>
            </a:p>
          </p:txBody>
        </p:sp>
      </p:grpSp>
      <p:sp>
        <p:nvSpPr>
          <p:cNvPr id="9" name="Arrow: Left 8">
            <a:hlinkClick r:id="rId4" action="ppaction://hlinksldjump"/>
            <a:extLst>
              <a:ext uri="{FF2B5EF4-FFF2-40B4-BE49-F238E27FC236}">
                <a16:creationId xmlns:a16="http://schemas.microsoft.com/office/drawing/2014/main" id="{D1D4C54C-B4EF-4B4B-BA77-CE7F8A9F04F6}"/>
              </a:ext>
            </a:extLst>
          </p:cNvPr>
          <p:cNvSpPr/>
          <p:nvPr/>
        </p:nvSpPr>
        <p:spPr>
          <a:xfrm>
            <a:off x="10429461" y="6204602"/>
            <a:ext cx="742121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8192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432194" y="624344"/>
            <a:ext cx="6613143" cy="523220"/>
            <a:chOff x="569825" y="2199885"/>
            <a:chExt cx="6613143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60870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Quan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sát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tranh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và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trả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lời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câu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hỏi</a:t>
              </a:r>
              <a:r>
                <a:rPr lang="en-US" sz="2800" b="1" dirty="0">
                  <a:solidFill>
                    <a:srgbClr val="00B050"/>
                  </a:solidFill>
                </a:rPr>
                <a:t>: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81" r="51255"/>
          <a:stretch/>
        </p:blipFill>
        <p:spPr>
          <a:xfrm>
            <a:off x="688135" y="1776549"/>
            <a:ext cx="5036804" cy="3947686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345" t="3181" r="1899" b="23764"/>
          <a:stretch/>
        </p:blipFill>
        <p:spPr>
          <a:xfrm>
            <a:off x="6096000" y="1776548"/>
            <a:ext cx="5152928" cy="394768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85171" y="5724235"/>
            <a:ext cx="5421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4"/>
                </a:solidFill>
              </a:rPr>
              <a:t>Hướng </a:t>
            </a:r>
            <a:r>
              <a:rPr lang="en-US" sz="2400" err="1">
                <a:solidFill>
                  <a:schemeClr val="accent4"/>
                </a:solidFill>
              </a:rPr>
              <a:t>dẫn</a:t>
            </a:r>
            <a:r>
              <a:rPr lang="en-US" sz="2400">
                <a:solidFill>
                  <a:schemeClr val="accent4"/>
                </a:solidFill>
              </a:rPr>
              <a:t> bạn làm bài khó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70332" y="5771991"/>
            <a:ext cx="6115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4"/>
                </a:solidFill>
              </a:rPr>
              <a:t>Các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học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sinh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err="1">
                <a:solidFill>
                  <a:schemeClr val="accent4"/>
                </a:solidFill>
              </a:rPr>
              <a:t>đang</a:t>
            </a:r>
            <a:r>
              <a:rPr lang="en-US" sz="2400">
                <a:solidFill>
                  <a:schemeClr val="accent4"/>
                </a:solidFill>
              </a:rPr>
              <a:t> vui </a:t>
            </a:r>
            <a:r>
              <a:rPr lang="en-US" sz="2400" dirty="0" err="1">
                <a:solidFill>
                  <a:schemeClr val="accent4"/>
                </a:solidFill>
              </a:rPr>
              <a:t>chơi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err="1">
                <a:solidFill>
                  <a:schemeClr val="accent4"/>
                </a:solidFill>
              </a:rPr>
              <a:t>cùng</a:t>
            </a:r>
            <a:r>
              <a:rPr lang="en-US" sz="2400">
                <a:solidFill>
                  <a:schemeClr val="accent4"/>
                </a:solidFill>
              </a:rPr>
              <a:t> nhau</a:t>
            </a:r>
            <a:endParaRPr lang="en-US" sz="24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46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432194" y="624344"/>
            <a:ext cx="6613143" cy="523220"/>
            <a:chOff x="569825" y="2199885"/>
            <a:chExt cx="6613143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60870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Quan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sát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tranh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và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trả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lời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câu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hỏi</a:t>
              </a:r>
              <a:r>
                <a:rPr lang="en-US" sz="2800" b="1" dirty="0">
                  <a:solidFill>
                    <a:srgbClr val="00B050"/>
                  </a:solidFill>
                </a:rPr>
                <a:t>: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1" t="25513" r="49706"/>
          <a:stretch/>
        </p:blipFill>
        <p:spPr>
          <a:xfrm>
            <a:off x="590259" y="1750422"/>
            <a:ext cx="5505741" cy="407784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670" t="6460" r="1531" b="864"/>
          <a:stretch/>
        </p:blipFill>
        <p:spPr>
          <a:xfrm>
            <a:off x="6202017" y="1750422"/>
            <a:ext cx="5155095" cy="40004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23037" y="5750840"/>
            <a:ext cx="41693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4"/>
                </a:solidFill>
              </a:rPr>
              <a:t>Các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giúp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đỡ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những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err="1">
                <a:solidFill>
                  <a:schemeClr val="accent4"/>
                </a:solidFill>
              </a:rPr>
              <a:t>bạn</a:t>
            </a:r>
            <a:r>
              <a:rPr lang="en-US" sz="2400">
                <a:solidFill>
                  <a:schemeClr val="accent4"/>
                </a:solidFill>
              </a:rPr>
              <a:t> có hoàn cảnh </a:t>
            </a:r>
            <a:r>
              <a:rPr lang="en-US" sz="2400" dirty="0" err="1">
                <a:solidFill>
                  <a:schemeClr val="accent4"/>
                </a:solidFill>
              </a:rPr>
              <a:t>khó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khăn</a:t>
            </a:r>
            <a:r>
              <a:rPr lang="en-US" sz="2400" dirty="0">
                <a:solidFill>
                  <a:schemeClr val="accent4"/>
                </a:solidFill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80850" y="5750841"/>
            <a:ext cx="34881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nam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đang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giúp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nữ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nhặt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đồ</a:t>
            </a:r>
            <a:r>
              <a:rPr lang="en-US" sz="2400" dirty="0">
                <a:solidFill>
                  <a:schemeClr val="accent4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1541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432194" y="624344"/>
            <a:ext cx="6613143" cy="523220"/>
            <a:chOff x="569825" y="2199885"/>
            <a:chExt cx="6613143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60870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Quan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sát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tranh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và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trả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lời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câu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hỏi</a:t>
              </a:r>
              <a:r>
                <a:rPr lang="en-US" sz="2800" b="1" dirty="0">
                  <a:solidFill>
                    <a:srgbClr val="00B050"/>
                  </a:solidFill>
                </a:rPr>
                <a:t>: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827985" y="5891281"/>
            <a:ext cx="3981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4"/>
                </a:solidFill>
              </a:rPr>
              <a:t>Các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cùng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nhau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học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bài</a:t>
            </a:r>
            <a:endParaRPr lang="en-US" sz="2400" dirty="0">
              <a:solidFill>
                <a:schemeClr val="accent4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82874" y="5879483"/>
            <a:ext cx="5483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4"/>
                </a:solidFill>
              </a:rPr>
              <a:t>Hai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đang</a:t>
            </a:r>
            <a:r>
              <a:rPr lang="en-US" sz="2400" dirty="0">
                <a:solidFill>
                  <a:schemeClr val="accent4"/>
                </a:solidFill>
              </a:rPr>
              <a:t> chia </a:t>
            </a:r>
            <a:r>
              <a:rPr lang="en-US" sz="2400" dirty="0" err="1">
                <a:solidFill>
                  <a:schemeClr val="accent4"/>
                </a:solidFill>
              </a:rPr>
              <a:t>sẻ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đồ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ăn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err="1">
                <a:solidFill>
                  <a:schemeClr val="accent4"/>
                </a:solidFill>
              </a:rPr>
              <a:t>với</a:t>
            </a:r>
            <a:r>
              <a:rPr lang="en-US" sz="2400">
                <a:solidFill>
                  <a:schemeClr val="accent4"/>
                </a:solidFill>
              </a:rPr>
              <a:t> nhau</a:t>
            </a:r>
            <a:endParaRPr lang="en-US" sz="2400" dirty="0">
              <a:solidFill>
                <a:schemeClr val="accent4"/>
              </a:solidFill>
            </a:endParaRPr>
          </a:p>
        </p:txBody>
      </p:sp>
      <p:pic>
        <p:nvPicPr>
          <p:cNvPr id="9" name="Picture 8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6" t="9754"/>
          <a:stretch/>
        </p:blipFill>
        <p:spPr>
          <a:xfrm>
            <a:off x="1044082" y="1725833"/>
            <a:ext cx="9849205" cy="393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0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54388" y="1538744"/>
            <a:ext cx="3742320" cy="1815882"/>
            <a:chOff x="457288" y="2199885"/>
            <a:chExt cx="3742320" cy="1815882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457288" y="2199885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921114" y="2199885"/>
              <a:ext cx="3278494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Em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đồng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tình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hoặc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không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đồng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tình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với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việc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làm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nào</a:t>
              </a:r>
              <a:r>
                <a:rPr lang="en-US" sz="2800" b="1" dirty="0">
                  <a:solidFill>
                    <a:srgbClr val="00B050"/>
                  </a:solidFill>
                </a:rPr>
                <a:t>? </a:t>
              </a:r>
              <a:r>
                <a:rPr lang="en-US" sz="2800" b="1" dirty="0" err="1">
                  <a:solidFill>
                    <a:srgbClr val="00B050"/>
                  </a:solidFill>
                </a:rPr>
                <a:t>Vì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sao</a:t>
              </a:r>
              <a:r>
                <a:rPr lang="en-US" sz="2800" b="1" dirty="0">
                  <a:solidFill>
                    <a:srgbClr val="00B050"/>
                  </a:solidFill>
                </a:rPr>
                <a:t>?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pic>
        <p:nvPicPr>
          <p:cNvPr id="9" name="Picture 8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3" t="784" b="1328"/>
          <a:stretch/>
        </p:blipFill>
        <p:spPr>
          <a:xfrm>
            <a:off x="3984171" y="272852"/>
            <a:ext cx="7811589" cy="6350016"/>
          </a:xfrm>
          <a:prstGeom prst="rect">
            <a:avLst/>
          </a:prstGeom>
        </p:spPr>
      </p:pic>
      <p:pic>
        <p:nvPicPr>
          <p:cNvPr id="7" name="Picture 6" descr="Tick cross wrong vector icon design. Download a Free Preview or High  Quality Adobe Illustrator Ai, EPS, … | Kids cartoon characters, Vector icon  design, Icon design"/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487" b="69744" l="53400" r="93000">
                        <a14:foregroundMark x1="82400" y1="36923" x2="69400" y2="528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167" t="18504" r="5833" b="28675"/>
          <a:stretch/>
        </p:blipFill>
        <p:spPr bwMode="auto">
          <a:xfrm>
            <a:off x="3792646" y="863933"/>
            <a:ext cx="687914" cy="67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Tick cross wrong vector icon design. Download a Free Preview or High  Quality Adobe Illustrator Ai, EPS, … | Kids cartoon characters, Vector icon  design, Icon design"/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487" b="69744" l="53400" r="93000">
                        <a14:foregroundMark x1="82400" y1="36923" x2="69400" y2="52821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167" t="18504" r="5833" b="28675"/>
          <a:stretch/>
        </p:blipFill>
        <p:spPr bwMode="auto">
          <a:xfrm>
            <a:off x="7794203" y="759430"/>
            <a:ext cx="687914" cy="67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Tick cross wrong vector icon design. Download a Free Preview or High  Quality Adobe Illustrator Ai, EPS, … | Kids cartoon characters, Vector icon  design, Icon design"/>
          <p:cNvPicPr>
            <a:picLocks noChangeAspect="1" noChangeArrowheads="1"/>
          </p:cNvPicPr>
          <p:nvPr/>
        </p:nvPicPr>
        <p:blipFill rotWithShape="1"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436" b="70256" l="7200" r="47200">
                        <a14:foregroundMark x1="35000" y1="35385" x2="23600" y2="510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47" t="16929" r="51805" b="29151"/>
          <a:stretch/>
        </p:blipFill>
        <p:spPr bwMode="auto">
          <a:xfrm>
            <a:off x="4271554" y="3836195"/>
            <a:ext cx="757232" cy="76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Tick cross wrong vector icon design. Download a Free Preview or High  Quality Adobe Illustrator Ai, EPS, … | Kids cartoon characters, Vector icon  design, Icon design"/>
          <p:cNvPicPr>
            <a:picLocks noChangeAspect="1" noChangeArrowheads="1"/>
          </p:cNvPicPr>
          <p:nvPr/>
        </p:nvPicPr>
        <p:blipFill rotWithShape="1">
          <a:blip r:embed="rId9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487" b="69744" l="53400" r="93000">
                        <a14:foregroundMark x1="82400" y1="36923" x2="69400" y2="528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167" t="18504" r="5833" b="28675"/>
          <a:stretch/>
        </p:blipFill>
        <p:spPr bwMode="auto">
          <a:xfrm>
            <a:off x="7889965" y="3836195"/>
            <a:ext cx="687914" cy="67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56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2" fill="hold" nodeType="click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4" fill="hold">
                          <p:stCondLst>
                            <p:cond delay="indefinite"/>
                          </p:stCondLst>
                          <p:childTnLst>
                            <p:par>
                              <p:cTn id="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6" presetID="2" presetClass="entr" presetSubtype="2" fill="hold" nodeType="click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8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9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2" presetClass="entr" presetSubtype="4" fill="hold" nodeType="click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24" dur="5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25" dur="5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6" fill="hold">
                          <p:stCondLst>
                            <p:cond delay="indefinite"/>
                          </p:stCondLst>
                          <p:childTnLst>
                            <p:par>
                              <p:cTn id="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8" presetID="2" presetClass="entr" presetSubtype="2" fill="hold" nodeType="click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30" dur="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31" dur="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4" fill="hold">
                          <p:stCondLst>
                            <p:cond delay="indefinite"/>
                          </p:stCondLst>
                          <p:childTnLst>
                            <p:par>
                              <p:cTn id="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6" presetID="2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8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5" dur="5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6" fill="hold">
                          <p:stCondLst>
                            <p:cond delay="indefinite"/>
                          </p:stCondLst>
                          <p:childTnLst>
                            <p:par>
                              <p:cTn id="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8" presetID="2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0" dur="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>
            <a:extLst>
              <a:ext uri="{FF2B5EF4-FFF2-40B4-BE49-F238E27FC236}">
                <a16:creationId xmlns:a16="http://schemas.microsoft.com/office/drawing/2014/main" id="{6FB30559-A1E4-4656-B527-8E3943A134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75" y="2734697"/>
            <a:ext cx="5348762" cy="3774303"/>
          </a:xfrm>
          <a:prstGeom prst="rect">
            <a:avLst/>
          </a:prstGeom>
        </p:spPr>
      </p:pic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5E382366-295A-4F11-9FB0-2AE1B8B647D8}"/>
              </a:ext>
            </a:extLst>
          </p:cNvPr>
          <p:cNvSpPr/>
          <p:nvPr/>
        </p:nvSpPr>
        <p:spPr>
          <a:xfrm>
            <a:off x="3169328" y="659718"/>
            <a:ext cx="6676007" cy="2261035"/>
          </a:xfrm>
          <a:prstGeom prst="cloudCallout">
            <a:avLst>
              <a:gd name="adj1" fmla="val -56784"/>
              <a:gd name="adj2" fmla="val 599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hãy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kể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thêm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những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việc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cần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làm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để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hiện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sự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yêu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quý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bạn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bè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0185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4" name="图片 76803" descr="PPT素材-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1600" y="-450849"/>
            <a:ext cx="12187767" cy="684953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3252" name="Rectangle 4"/>
          <p:cNvSpPr/>
          <p:nvPr/>
        </p:nvSpPr>
        <p:spPr>
          <a:xfrm>
            <a:off x="1606867" y="2290855"/>
            <a:ext cx="8978265" cy="175432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Em cần đối xử tốt với các bạn trong lớp, không ganh đua, đố kị. Giúp đỡ khi các bạn gặp khó khăn, và trong học tập.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4F81BD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1875367" y="939307"/>
            <a:ext cx="8082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 err="1">
                <a:ln w="22225">
                  <a:solidFill>
                    <a:srgbClr val="C0504D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+mn-ea"/>
              </a:rPr>
              <a:t>Kết</a:t>
            </a:r>
            <a:r>
              <a:rPr kumimoji="0" lang="en-US" sz="5400" b="0" i="0" u="none" strike="noStrike" kern="1200" cap="none" spc="0" normalizeH="0" baseline="0" noProof="0" dirty="0">
                <a:ln w="22225">
                  <a:solidFill>
                    <a:srgbClr val="C0504D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+mn-ea"/>
              </a:rPr>
              <a:t> </a:t>
            </a:r>
            <a:r>
              <a:rPr kumimoji="0" lang="en-US" sz="5400" b="0" i="0" u="none" strike="noStrike" kern="1200" cap="none" spc="0" normalizeH="0" baseline="0" noProof="0" dirty="0" err="1">
                <a:ln w="22225">
                  <a:solidFill>
                    <a:srgbClr val="C0504D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+mn-ea"/>
              </a:rPr>
              <a:t>luận</a:t>
            </a:r>
            <a:endParaRPr kumimoji="0" lang="en-US" sz="5400" b="0" i="0" u="none" strike="noStrike" kern="1200" cap="none" spc="0" normalizeH="0" baseline="0" noProof="0" dirty="0">
              <a:ln w="22225">
                <a:solidFill>
                  <a:srgbClr val="C0504D"/>
                </a:solidFill>
                <a:prstDash val="solid"/>
              </a:ln>
              <a:solidFill>
                <a:srgbClr val="C0504D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54128902"/>
      </p:ext>
    </p:extLst>
  </p:cSld>
  <p:clrMapOvr>
    <a:masterClrMapping/>
  </p:clrMapOvr>
  <p:transition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  <p:bldP spid="53252" grpId="1"/>
      <p:bldP spid="2" grpId="0"/>
      <p:bldP spid="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7"/>
          <p:cNvCxnSpPr/>
          <p:nvPr/>
        </p:nvCxnSpPr>
        <p:spPr>
          <a:xfrm>
            <a:off x="3717388" y="2328601"/>
            <a:ext cx="4357441" cy="0"/>
          </a:xfrm>
          <a:prstGeom prst="line">
            <a:avLst/>
          </a:prstGeom>
          <a:ln w="9525">
            <a:solidFill>
              <a:schemeClr val="bg1"/>
            </a:solidFill>
            <a:prstDash val="soli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14"/>
          <p:cNvGrpSpPr/>
          <p:nvPr/>
        </p:nvGrpSpPr>
        <p:grpSpPr>
          <a:xfrm>
            <a:off x="4162812" y="1412875"/>
            <a:ext cx="3596271" cy="2016125"/>
            <a:chOff x="2118480" y="1316166"/>
            <a:chExt cx="1512168" cy="1512168"/>
          </a:xfrm>
        </p:grpSpPr>
        <p:sp>
          <p:nvSpPr>
            <p:cNvPr id="16" name="15"/>
            <p:cNvSpPr/>
            <p:nvPr/>
          </p:nvSpPr>
          <p:spPr>
            <a:xfrm>
              <a:off x="2118480" y="1316166"/>
              <a:ext cx="1512168" cy="1512168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992B5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endParaRPr>
            </a:p>
          </p:txBody>
        </p:sp>
        <p:sp>
          <p:nvSpPr>
            <p:cNvPr id="19" name="TextBox 67"/>
            <p:cNvSpPr txBox="1"/>
            <p:nvPr/>
          </p:nvSpPr>
          <p:spPr>
            <a:xfrm>
              <a:off x="2208337" y="1556684"/>
              <a:ext cx="1378326" cy="992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1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8000" b="1" i="0" u="none" strike="noStrike" kern="1200" cap="none" spc="30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Rounded MT Bold" panose="020F0704030504030204" charset="0"/>
                  <a:ea typeface="Microsoft YaHei" panose="020B0503020204020204" charset="-122"/>
                  <a:cs typeface="Arial Rounded MT Bold" panose="020F0704030504030204" charset="0"/>
                </a:rPr>
                <a:t>Tiết</a:t>
              </a:r>
              <a:r>
                <a:rPr kumimoji="0" lang="en-US" altLang="zh-CN" sz="8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Rounded MT Bold" panose="020F0704030504030204" charset="0"/>
                  <a:ea typeface="Microsoft YaHei" panose="020B0503020204020204" charset="-122"/>
                  <a:cs typeface="Arial Rounded MT Bold" panose="020F0704030504030204" charset="0"/>
                </a:rPr>
                <a:t> 2</a:t>
              </a:r>
              <a:endParaRPr kumimoji="0" lang="zh-CN" altLang="en-US" sz="8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Rounded MT Bold" panose="020F0704030504030204" charset="0"/>
                <a:ea typeface="Microsoft YaHei" panose="020B0503020204020204" charset="-122"/>
                <a:cs typeface="Arial Rounded MT Bold" panose="020F0704030504030204" charset="0"/>
              </a:endParaRPr>
            </a:p>
          </p:txBody>
        </p:sp>
      </p:grpSp>
      <p:grpSp>
        <p:nvGrpSpPr>
          <p:cNvPr id="2" name="1"/>
          <p:cNvGrpSpPr/>
          <p:nvPr/>
        </p:nvGrpSpPr>
        <p:grpSpPr>
          <a:xfrm>
            <a:off x="-71057" y="2921013"/>
            <a:ext cx="12282473" cy="3934752"/>
            <a:chOff x="-53293" y="2190760"/>
            <a:chExt cx="9211855" cy="2951064"/>
          </a:xfrm>
        </p:grpSpPr>
        <p:pic>
          <p:nvPicPr>
            <p:cNvPr id="11" name="10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4248310" y="3185627"/>
              <a:ext cx="4910252" cy="1956197"/>
            </a:xfrm>
            <a:prstGeom prst="rect">
              <a:avLst/>
            </a:prstGeom>
          </p:spPr>
        </p:pic>
        <p:pic>
          <p:nvPicPr>
            <p:cNvPr id="14" name="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36016" y="2190760"/>
              <a:ext cx="3208926" cy="2720031"/>
            </a:xfrm>
            <a:prstGeom prst="rect">
              <a:avLst/>
            </a:prstGeom>
          </p:spPr>
        </p:pic>
        <p:pic>
          <p:nvPicPr>
            <p:cNvPr id="17" name="16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-53293" y="3185627"/>
              <a:ext cx="4910252" cy="195619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29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713">
        <p14:switch dir="r"/>
      </p:transition>
    </mc:Choice>
    <mc:Fallback xmlns="">
      <p:transition spd="slow" advClick="0" advTm="37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7 Conector recto"/>
          <p:cNvCxnSpPr/>
          <p:nvPr/>
        </p:nvCxnSpPr>
        <p:spPr>
          <a:xfrm flipH="1">
            <a:off x="6061880" y="5053169"/>
            <a:ext cx="32590" cy="17992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" t="2331" r="1" b="53511"/>
          <a:stretch/>
        </p:blipFill>
        <p:spPr>
          <a:xfrm>
            <a:off x="-68240" y="0"/>
            <a:ext cx="12260240" cy="5053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Rectangle 23"/>
          <p:cNvSpPr/>
          <p:nvPr/>
        </p:nvSpPr>
        <p:spPr>
          <a:xfrm>
            <a:off x="2341699" y="1928040"/>
            <a:ext cx="77147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 err="1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Trò</a:t>
            </a:r>
            <a:r>
              <a:rPr kumimoji="0" lang="en-US" sz="8000" b="1" i="0" u="none" strike="noStrike" kern="1200" cap="none" spc="0" normalizeH="0" baseline="0" noProof="0" dirty="0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8000" b="1" i="0" u="none" strike="noStrike" kern="1200" cap="none" spc="0" normalizeH="0" baseline="0" noProof="0" dirty="0" err="1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Chơi</a:t>
            </a:r>
            <a:r>
              <a:rPr kumimoji="0" lang="en-US" sz="8000" b="1" i="0" u="none" strike="noStrike" kern="1200" cap="none" spc="0" normalizeH="0" baseline="0" noProof="0" dirty="0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8000" b="1" i="0" u="none" strike="noStrike" kern="1200" cap="none" spc="0" normalizeH="0" baseline="0" noProof="0" dirty="0" err="1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Kéo</a:t>
            </a:r>
            <a:r>
              <a:rPr kumimoji="0" lang="en-US" sz="8000" b="1" i="0" u="none" strike="noStrike" kern="1200" cap="none" spc="0" normalizeH="0" baseline="0" noProof="0" dirty="0">
                <a:ln w="0"/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Co</a:t>
            </a:r>
          </a:p>
        </p:txBody>
      </p:sp>
      <p:pic>
        <p:nvPicPr>
          <p:cNvPr id="25" name="Coup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5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1202" y="-609600"/>
            <a:ext cx="609600" cy="609600"/>
          </a:xfrm>
          <a:prstGeom prst="rect">
            <a:avLst/>
          </a:prstGeom>
        </p:spPr>
      </p:pic>
      <p:pic>
        <p:nvPicPr>
          <p:cNvPr id="29" name="9 Imagen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763" y="3803414"/>
            <a:ext cx="9682490" cy="2752209"/>
          </a:xfrm>
          <a:prstGeom prst="rect">
            <a:avLst/>
          </a:prstGeom>
          <a:effectLst>
            <a:outerShdw blurRad="76200" dist="139700" dir="18900000" sy="23000" kx="-12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590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00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4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1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64 0.00926 C -0.02409 0.00487 -0.00729 0.00232 0.01107 0.00232 C 0.02955 0.00232 0.04609 0.00487 0.05742 0.00926 C 0.04609 0.01366 0.02955 0.0169 0.01107 0.0169 C -0.00729 0.0169 -0.02409 0.01366 -0.03464 0.00926 Z " pathEditMode="relative" rAng="0" ptsTypes="AAAAA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96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2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7 Conector recto"/>
          <p:cNvCxnSpPr/>
          <p:nvPr/>
        </p:nvCxnSpPr>
        <p:spPr>
          <a:xfrm flipH="1">
            <a:off x="6061880" y="5053169"/>
            <a:ext cx="32590" cy="17992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" t="2331" r="1" b="53511"/>
          <a:stretch/>
        </p:blipFill>
        <p:spPr>
          <a:xfrm>
            <a:off x="-68240" y="0"/>
            <a:ext cx="12260240" cy="5053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9 Imagen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327" y="4453039"/>
            <a:ext cx="8042674" cy="2286098"/>
          </a:xfrm>
          <a:prstGeom prst="rect">
            <a:avLst/>
          </a:prstGeom>
          <a:effectLst>
            <a:outerShdw blurRad="76200" dist="1397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25" name="Coup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5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61202" y="-609600"/>
            <a:ext cx="609600" cy="609600"/>
          </a:xfrm>
          <a:prstGeom prst="rect">
            <a:avLst/>
          </a:prstGeom>
        </p:spPr>
      </p:pic>
      <p:sp>
        <p:nvSpPr>
          <p:cNvPr id="2" name="Rounded Rectangle 1"/>
          <p:cNvSpPr/>
          <p:nvPr/>
        </p:nvSpPr>
        <p:spPr>
          <a:xfrm>
            <a:off x="503295" y="281089"/>
            <a:ext cx="11182350" cy="386715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57150">
            <a:solidFill>
              <a:srgbClr val="00B05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Cách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chơi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0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học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sẽ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hỏi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để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giúp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kéo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Mỗi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đúng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trong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gian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định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sẽ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giúp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mình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1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Trường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hợp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đúng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sẽ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như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hòa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tính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số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thúc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trò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chơi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nào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có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số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hơn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với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đúng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nhiều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hỏi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hơn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)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sẽ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chiến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thắng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64279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00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77 0.00949 C -0.01823 0.00509 -0.00143 0.00255 0.01693 0.00255 C 0.03542 0.00255 0.05196 0.00509 0.06328 0.00949 C 0.05196 0.01389 0.03542 0.01713 0.01693 0.01713 C -0.00143 0.01713 -0.01823 0.01389 -0.02877 0.00949 Z " pathEditMode="relative" rAng="0" ptsTypes="AAAAA"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96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" t="2331" r="1" b="53511"/>
          <a:stretch/>
        </p:blipFill>
        <p:spPr>
          <a:xfrm>
            <a:off x="-94673" y="-175160"/>
            <a:ext cx="12260240" cy="5053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" name="Round Same Side Corner Rectangle 41"/>
          <p:cNvSpPr/>
          <p:nvPr/>
        </p:nvSpPr>
        <p:spPr>
          <a:xfrm>
            <a:off x="307074" y="-75932"/>
            <a:ext cx="11515958" cy="2385138"/>
          </a:xfrm>
          <a:prstGeom prst="round2SameRect">
            <a:avLst>
              <a:gd name="adj1" fmla="val 16667"/>
              <a:gd name="adj2" fmla="val 50000"/>
            </a:avLst>
          </a:prstGeom>
          <a:solidFill>
            <a:srgbClr val="29E3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3" name="Round Diagonal Corner Rectangle 42"/>
          <p:cNvSpPr/>
          <p:nvPr/>
        </p:nvSpPr>
        <p:spPr>
          <a:xfrm>
            <a:off x="3684895" y="-31492"/>
            <a:ext cx="4162567" cy="668542"/>
          </a:xfrm>
          <a:prstGeom prst="round2DiagRect">
            <a:avLst>
              <a:gd name="adj1" fmla="val 50000"/>
              <a:gd name="adj2" fmla="val 42686"/>
            </a:avLst>
          </a:prstGeom>
          <a:solidFill>
            <a:srgbClr val="FFC000"/>
          </a:solidFill>
          <a:ln>
            <a:solidFill>
              <a:srgbClr val="DBB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Hỏi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4" name="A"/>
          <p:cNvSpPr/>
          <p:nvPr/>
        </p:nvSpPr>
        <p:spPr>
          <a:xfrm>
            <a:off x="533401" y="2436406"/>
            <a:ext cx="5353380" cy="868222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Chỉ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bài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5" name="C"/>
          <p:cNvSpPr/>
          <p:nvPr/>
        </p:nvSpPr>
        <p:spPr>
          <a:xfrm>
            <a:off x="6094470" y="2436406"/>
            <a:ext cx="5552756" cy="868222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Nói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xấu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6" name="B"/>
          <p:cNvSpPr/>
          <p:nvPr/>
        </p:nvSpPr>
        <p:spPr>
          <a:xfrm>
            <a:off x="533401" y="3431828"/>
            <a:ext cx="5332906" cy="835100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Đánh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7" name="D"/>
          <p:cNvSpPr/>
          <p:nvPr/>
        </p:nvSpPr>
        <p:spPr>
          <a:xfrm>
            <a:off x="6176780" y="3431827"/>
            <a:ext cx="5470445" cy="837265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Kì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thị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1295400" y="987962"/>
            <a:ext cx="1061059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Đâu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là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hành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động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thể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hiện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sự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yêu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quý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bè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</a:p>
        </p:txBody>
      </p:sp>
      <p:cxnSp>
        <p:nvCxnSpPr>
          <p:cNvPr id="8" name="7 Conector recto"/>
          <p:cNvCxnSpPr/>
          <p:nvPr/>
        </p:nvCxnSpPr>
        <p:spPr>
          <a:xfrm flipH="1">
            <a:off x="6061880" y="5053169"/>
            <a:ext cx="32590" cy="17992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Apprehensive_at_Bes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66307" y="-911959"/>
            <a:ext cx="609600" cy="609600"/>
          </a:xfrm>
          <a:prstGeom prst="rect">
            <a:avLst/>
          </a:prstGeom>
        </p:spPr>
      </p:pic>
      <p:pic>
        <p:nvPicPr>
          <p:cNvPr id="53" name="Picture 115" descr="ALRMCLOK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100806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15</a:t>
            </a:r>
          </a:p>
        </p:txBody>
      </p:sp>
      <p:sp>
        <p:nvSpPr>
          <p:cNvPr id="5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14</a:t>
            </a:r>
          </a:p>
        </p:txBody>
      </p:sp>
      <p:sp>
        <p:nvSpPr>
          <p:cNvPr id="5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13</a:t>
            </a:r>
          </a:p>
        </p:txBody>
      </p:sp>
      <p:sp>
        <p:nvSpPr>
          <p:cNvPr id="5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12</a:t>
            </a:r>
          </a:p>
        </p:txBody>
      </p:sp>
      <p:sp>
        <p:nvSpPr>
          <p:cNvPr id="5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11</a:t>
            </a:r>
          </a:p>
        </p:txBody>
      </p:sp>
      <p:sp>
        <p:nvSpPr>
          <p:cNvPr id="5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60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9</a:t>
            </a:r>
          </a:p>
        </p:txBody>
      </p:sp>
      <p:sp>
        <p:nvSpPr>
          <p:cNvPr id="61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8</a:t>
            </a:r>
          </a:p>
        </p:txBody>
      </p:sp>
      <p:sp>
        <p:nvSpPr>
          <p:cNvPr id="62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3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6</a:t>
            </a:r>
          </a:p>
        </p:txBody>
      </p:sp>
      <p:sp>
        <p:nvSpPr>
          <p:cNvPr id="6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5</a:t>
            </a:r>
          </a:p>
        </p:txBody>
      </p:sp>
      <p:sp>
        <p:nvSpPr>
          <p:cNvPr id="6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4</a:t>
            </a:r>
          </a:p>
        </p:txBody>
      </p:sp>
      <p:sp>
        <p:nvSpPr>
          <p:cNvPr id="6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3</a:t>
            </a:r>
          </a:p>
        </p:txBody>
      </p:sp>
      <p:sp>
        <p:nvSpPr>
          <p:cNvPr id="6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2</a:t>
            </a:r>
          </a:p>
        </p:txBody>
      </p:sp>
      <p:sp>
        <p:nvSpPr>
          <p:cNvPr id="6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</a:t>
            </a:r>
          </a:p>
        </p:txBody>
      </p:sp>
      <p:sp>
        <p:nvSpPr>
          <p:cNvPr id="6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itchFamily="34" charset="0"/>
                <a:ea typeface="+mn-ea"/>
                <a:cs typeface="+mn-cs"/>
              </a:rPr>
              <a:t>0</a:t>
            </a:r>
          </a:p>
        </p:txBody>
      </p:sp>
      <p:pic>
        <p:nvPicPr>
          <p:cNvPr id="22" name="Đội B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96" b="100000" l="9883" r="89971"/>
                    </a14:imgEffect>
                  </a14:imgLayer>
                </a14:imgProps>
              </a:ext>
            </a:extLst>
          </a:blip>
          <a:srcRect l="30643" t="31195" r="31012" b="4112"/>
          <a:stretch/>
        </p:blipFill>
        <p:spPr>
          <a:xfrm>
            <a:off x="10900071" y="5355528"/>
            <a:ext cx="1325091" cy="1401299"/>
          </a:xfrm>
          <a:prstGeom prst="rect">
            <a:avLst/>
          </a:prstGeom>
        </p:spPr>
      </p:pic>
      <p:pic>
        <p:nvPicPr>
          <p:cNvPr id="19" name="Đội A"/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4108" t="17379" r="35452" b="16393"/>
          <a:stretch/>
        </p:blipFill>
        <p:spPr>
          <a:xfrm>
            <a:off x="-94673" y="5470358"/>
            <a:ext cx="1274482" cy="1478256"/>
          </a:xfrm>
          <a:prstGeom prst="rect">
            <a:avLst/>
          </a:prstGeom>
        </p:spPr>
      </p:pic>
      <p:pic>
        <p:nvPicPr>
          <p:cNvPr id="26" name="ảnh kéo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283" y="4269092"/>
            <a:ext cx="8752048" cy="2487735"/>
          </a:xfrm>
          <a:prstGeom prst="rect">
            <a:avLst/>
          </a:prstGeom>
          <a:effectLst>
            <a:outerShdw blurRad="76200" dist="139700" dir="18900000" sy="23000" kx="-12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4808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7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0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2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GU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0.09714 -0.00601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-0.09714 -0.00601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71" grpId="0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" t="2331" r="1" b="53511"/>
          <a:stretch/>
        </p:blipFill>
        <p:spPr>
          <a:xfrm>
            <a:off x="-94673" y="-175160"/>
            <a:ext cx="12260240" cy="5053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" name="Round Same Side Corner Rectangle 41"/>
          <p:cNvSpPr/>
          <p:nvPr/>
        </p:nvSpPr>
        <p:spPr>
          <a:xfrm>
            <a:off x="307074" y="-75932"/>
            <a:ext cx="11515958" cy="2385138"/>
          </a:xfrm>
          <a:prstGeom prst="round2SameRect">
            <a:avLst>
              <a:gd name="adj1" fmla="val 16667"/>
              <a:gd name="adj2" fmla="val 50000"/>
            </a:avLst>
          </a:prstGeom>
          <a:solidFill>
            <a:srgbClr val="29E3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3" name="Round Diagonal Corner Rectangle 42"/>
          <p:cNvSpPr/>
          <p:nvPr/>
        </p:nvSpPr>
        <p:spPr>
          <a:xfrm>
            <a:off x="3684895" y="-31492"/>
            <a:ext cx="4162567" cy="668542"/>
          </a:xfrm>
          <a:prstGeom prst="round2DiagRect">
            <a:avLst>
              <a:gd name="adj1" fmla="val 50000"/>
              <a:gd name="adj2" fmla="val 42686"/>
            </a:avLst>
          </a:prstGeom>
          <a:solidFill>
            <a:srgbClr val="FFC000"/>
          </a:solidFill>
          <a:ln>
            <a:solidFill>
              <a:srgbClr val="DBB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Hỏi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4" name="A"/>
          <p:cNvSpPr/>
          <p:nvPr/>
        </p:nvSpPr>
        <p:spPr>
          <a:xfrm>
            <a:off x="542568" y="3464950"/>
            <a:ext cx="5353380" cy="804142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Trêu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chọc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5" name="C"/>
          <p:cNvSpPr/>
          <p:nvPr/>
        </p:nvSpPr>
        <p:spPr>
          <a:xfrm>
            <a:off x="6094470" y="2436406"/>
            <a:ext cx="5552756" cy="820261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Cùng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nhau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chơi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đùa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6" name="B"/>
          <p:cNvSpPr/>
          <p:nvPr/>
        </p:nvSpPr>
        <p:spPr>
          <a:xfrm>
            <a:off x="584350" y="2469528"/>
            <a:ext cx="5332906" cy="835100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Giúp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đỡ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7" name="D"/>
          <p:cNvSpPr/>
          <p:nvPr/>
        </p:nvSpPr>
        <p:spPr>
          <a:xfrm>
            <a:off x="6176780" y="3431827"/>
            <a:ext cx="5470445" cy="837265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D. Chia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sẻ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đồ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ăn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với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1907804" y="764249"/>
            <a:ext cx="834074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Đâu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là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hành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động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thể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hiện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sự</a:t>
            </a:r>
            <a:endParaRPr kumimoji="0" lang="en-US" sz="4400" b="0" i="0" u="none" strike="noStrike" kern="1200" cap="none" spc="0" normalizeH="0" baseline="0" noProof="0" dirty="0">
              <a:ln w="0"/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yêu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quý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bè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</a:p>
        </p:txBody>
      </p:sp>
      <p:cxnSp>
        <p:nvCxnSpPr>
          <p:cNvPr id="8" name="7 Conector recto"/>
          <p:cNvCxnSpPr/>
          <p:nvPr/>
        </p:nvCxnSpPr>
        <p:spPr>
          <a:xfrm flipH="1">
            <a:off x="6061880" y="5053169"/>
            <a:ext cx="32590" cy="17992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Apprehensive_at_Bes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66307" y="-911959"/>
            <a:ext cx="609600" cy="609600"/>
          </a:xfrm>
          <a:prstGeom prst="rect">
            <a:avLst/>
          </a:prstGeom>
        </p:spPr>
      </p:pic>
      <p:pic>
        <p:nvPicPr>
          <p:cNvPr id="53" name="Picture 115" descr="ALRMCLOK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100806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15</a:t>
            </a:r>
          </a:p>
        </p:txBody>
      </p:sp>
      <p:sp>
        <p:nvSpPr>
          <p:cNvPr id="5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14</a:t>
            </a:r>
          </a:p>
        </p:txBody>
      </p:sp>
      <p:sp>
        <p:nvSpPr>
          <p:cNvPr id="5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13</a:t>
            </a:r>
          </a:p>
        </p:txBody>
      </p:sp>
      <p:sp>
        <p:nvSpPr>
          <p:cNvPr id="5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12</a:t>
            </a:r>
          </a:p>
        </p:txBody>
      </p:sp>
      <p:sp>
        <p:nvSpPr>
          <p:cNvPr id="5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11</a:t>
            </a:r>
          </a:p>
        </p:txBody>
      </p:sp>
      <p:sp>
        <p:nvSpPr>
          <p:cNvPr id="5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60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9</a:t>
            </a:r>
          </a:p>
        </p:txBody>
      </p:sp>
      <p:sp>
        <p:nvSpPr>
          <p:cNvPr id="61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8</a:t>
            </a:r>
          </a:p>
        </p:txBody>
      </p:sp>
      <p:sp>
        <p:nvSpPr>
          <p:cNvPr id="62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3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6</a:t>
            </a:r>
          </a:p>
        </p:txBody>
      </p:sp>
      <p:sp>
        <p:nvSpPr>
          <p:cNvPr id="6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5</a:t>
            </a:r>
          </a:p>
        </p:txBody>
      </p:sp>
      <p:sp>
        <p:nvSpPr>
          <p:cNvPr id="6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4</a:t>
            </a:r>
          </a:p>
        </p:txBody>
      </p:sp>
      <p:sp>
        <p:nvSpPr>
          <p:cNvPr id="6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3</a:t>
            </a:r>
          </a:p>
        </p:txBody>
      </p:sp>
      <p:sp>
        <p:nvSpPr>
          <p:cNvPr id="6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2</a:t>
            </a:r>
          </a:p>
        </p:txBody>
      </p:sp>
      <p:sp>
        <p:nvSpPr>
          <p:cNvPr id="6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</a:t>
            </a:r>
          </a:p>
        </p:txBody>
      </p:sp>
      <p:sp>
        <p:nvSpPr>
          <p:cNvPr id="6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itchFamily="34" charset="0"/>
                <a:ea typeface="+mn-ea"/>
                <a:cs typeface="+mn-cs"/>
              </a:rPr>
              <a:t>0</a:t>
            </a:r>
          </a:p>
        </p:txBody>
      </p:sp>
      <p:pic>
        <p:nvPicPr>
          <p:cNvPr id="22" name="Đội B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96" b="100000" l="9883" r="89971"/>
                    </a14:imgEffect>
                  </a14:imgLayer>
                </a14:imgProps>
              </a:ext>
            </a:extLst>
          </a:blip>
          <a:srcRect l="30643" t="31195" r="31012" b="4112"/>
          <a:stretch/>
        </p:blipFill>
        <p:spPr>
          <a:xfrm>
            <a:off x="10900071" y="5355528"/>
            <a:ext cx="1325091" cy="1401299"/>
          </a:xfrm>
          <a:prstGeom prst="rect">
            <a:avLst/>
          </a:prstGeom>
        </p:spPr>
      </p:pic>
      <p:pic>
        <p:nvPicPr>
          <p:cNvPr id="19" name="Đội A"/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4108" t="17379" r="35452" b="16393"/>
          <a:stretch/>
        </p:blipFill>
        <p:spPr>
          <a:xfrm>
            <a:off x="-94673" y="5470358"/>
            <a:ext cx="1274482" cy="1478256"/>
          </a:xfrm>
          <a:prstGeom prst="rect">
            <a:avLst/>
          </a:prstGeom>
        </p:spPr>
      </p:pic>
      <p:pic>
        <p:nvPicPr>
          <p:cNvPr id="26" name="ảnh kéo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283" y="4269092"/>
            <a:ext cx="8752048" cy="2487735"/>
          </a:xfrm>
          <a:prstGeom prst="rect">
            <a:avLst/>
          </a:prstGeom>
          <a:effectLst>
            <a:outerShdw blurRad="76200" dist="139700" dir="18900000" sy="23000" kx="-12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70152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7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0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2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GU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0.09714 -0.00601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-0.09714 -0.00601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71" grpId="0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" t="2331" r="1" b="53511"/>
          <a:stretch/>
        </p:blipFill>
        <p:spPr>
          <a:xfrm>
            <a:off x="-94673" y="-175160"/>
            <a:ext cx="12260240" cy="5053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" name="Round Same Side Corner Rectangle 41"/>
          <p:cNvSpPr/>
          <p:nvPr/>
        </p:nvSpPr>
        <p:spPr>
          <a:xfrm>
            <a:off x="307074" y="-75932"/>
            <a:ext cx="11515958" cy="2385138"/>
          </a:xfrm>
          <a:prstGeom prst="round2SameRect">
            <a:avLst>
              <a:gd name="adj1" fmla="val 16667"/>
              <a:gd name="adj2" fmla="val 50000"/>
            </a:avLst>
          </a:prstGeom>
          <a:solidFill>
            <a:srgbClr val="29E3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3" name="Round Diagonal Corner Rectangle 42"/>
          <p:cNvSpPr/>
          <p:nvPr/>
        </p:nvSpPr>
        <p:spPr>
          <a:xfrm>
            <a:off x="3684895" y="-31492"/>
            <a:ext cx="4162567" cy="668542"/>
          </a:xfrm>
          <a:prstGeom prst="round2DiagRect">
            <a:avLst>
              <a:gd name="adj1" fmla="val 50000"/>
              <a:gd name="adj2" fmla="val 42686"/>
            </a:avLst>
          </a:prstGeom>
          <a:solidFill>
            <a:srgbClr val="FFC000"/>
          </a:solidFill>
          <a:ln>
            <a:solidFill>
              <a:srgbClr val="DBB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Hỏi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4" name="A"/>
          <p:cNvSpPr/>
          <p:nvPr/>
        </p:nvSpPr>
        <p:spPr>
          <a:xfrm>
            <a:off x="6078174" y="2420927"/>
            <a:ext cx="5353380" cy="868222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bạn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5" name="C"/>
          <p:cNvSpPr/>
          <p:nvPr/>
        </p:nvSpPr>
        <p:spPr>
          <a:xfrm>
            <a:off x="6209236" y="3431826"/>
            <a:ext cx="5222318" cy="837265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6" name="B"/>
          <p:cNvSpPr/>
          <p:nvPr/>
        </p:nvSpPr>
        <p:spPr>
          <a:xfrm>
            <a:off x="584350" y="2469528"/>
            <a:ext cx="5332906" cy="835100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mẹ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7" name="D"/>
          <p:cNvSpPr/>
          <p:nvPr/>
        </p:nvSpPr>
        <p:spPr>
          <a:xfrm>
            <a:off x="584351" y="3431827"/>
            <a:ext cx="5332905" cy="837265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bố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2067302" y="764249"/>
            <a:ext cx="80217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Chọn 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…..</a:t>
            </a:r>
            <a:r>
              <a:rPr kumimoji="0" lang="vi-VN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mà chơi, chọn nơi mà ở</a:t>
            </a:r>
            <a:r>
              <a:rPr kumimoji="0" lang="en-US" sz="4400" b="0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cxnSp>
        <p:nvCxnSpPr>
          <p:cNvPr id="8" name="7 Conector recto"/>
          <p:cNvCxnSpPr/>
          <p:nvPr/>
        </p:nvCxnSpPr>
        <p:spPr>
          <a:xfrm flipH="1">
            <a:off x="6061880" y="5053169"/>
            <a:ext cx="32590" cy="17992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Apprehensive_at_Bes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66307" y="-911959"/>
            <a:ext cx="609600" cy="609600"/>
          </a:xfrm>
          <a:prstGeom prst="rect">
            <a:avLst/>
          </a:prstGeom>
        </p:spPr>
      </p:pic>
      <p:pic>
        <p:nvPicPr>
          <p:cNvPr id="53" name="Picture 115" descr="ALRMCLOK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100806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15</a:t>
            </a:r>
          </a:p>
        </p:txBody>
      </p:sp>
      <p:sp>
        <p:nvSpPr>
          <p:cNvPr id="5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14</a:t>
            </a:r>
          </a:p>
        </p:txBody>
      </p:sp>
      <p:sp>
        <p:nvSpPr>
          <p:cNvPr id="5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13</a:t>
            </a:r>
          </a:p>
        </p:txBody>
      </p:sp>
      <p:sp>
        <p:nvSpPr>
          <p:cNvPr id="5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12</a:t>
            </a:r>
          </a:p>
        </p:txBody>
      </p:sp>
      <p:sp>
        <p:nvSpPr>
          <p:cNvPr id="5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11</a:t>
            </a:r>
          </a:p>
        </p:txBody>
      </p:sp>
      <p:sp>
        <p:nvSpPr>
          <p:cNvPr id="5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60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9</a:t>
            </a:r>
          </a:p>
        </p:txBody>
      </p:sp>
      <p:sp>
        <p:nvSpPr>
          <p:cNvPr id="61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8</a:t>
            </a:r>
          </a:p>
        </p:txBody>
      </p:sp>
      <p:sp>
        <p:nvSpPr>
          <p:cNvPr id="62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3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6</a:t>
            </a:r>
          </a:p>
        </p:txBody>
      </p:sp>
      <p:sp>
        <p:nvSpPr>
          <p:cNvPr id="64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5</a:t>
            </a:r>
          </a:p>
        </p:txBody>
      </p:sp>
      <p:sp>
        <p:nvSpPr>
          <p:cNvPr id="65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4</a:t>
            </a:r>
          </a:p>
        </p:txBody>
      </p:sp>
      <p:sp>
        <p:nvSpPr>
          <p:cNvPr id="66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3</a:t>
            </a:r>
          </a:p>
        </p:txBody>
      </p:sp>
      <p:sp>
        <p:nvSpPr>
          <p:cNvPr id="67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2</a:t>
            </a:r>
          </a:p>
        </p:txBody>
      </p:sp>
      <p:sp>
        <p:nvSpPr>
          <p:cNvPr id="68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anose="020B7200000000000000" pitchFamily="34" charset="0"/>
                <a:ea typeface="+mn-ea"/>
                <a:cs typeface="Arial" panose="020B0604020202020204" pitchFamily="34" charset="0"/>
              </a:rPr>
              <a:t>1</a:t>
            </a:r>
          </a:p>
        </p:txBody>
      </p:sp>
      <p:sp>
        <p:nvSpPr>
          <p:cNvPr id="69" name="Oval 176"/>
          <p:cNvSpPr>
            <a:spLocks noChangeArrowheads="1"/>
          </p:cNvSpPr>
          <p:nvPr/>
        </p:nvSpPr>
        <p:spPr bwMode="auto">
          <a:xfrm>
            <a:off x="762000" y="838200"/>
            <a:ext cx="533400" cy="533400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50000">
                <a:schemeClr val="bg1">
                  <a:gamma/>
                  <a:tint val="60392"/>
                  <a:invGamma/>
                </a:schemeClr>
              </a:gs>
              <a:gs pos="100000">
                <a:schemeClr val="bg1"/>
              </a:gs>
            </a:gsLst>
            <a:lin ang="5400000" scaled="1"/>
          </a:gra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DC2608"/>
                </a:solidFill>
                <a:effectLst/>
                <a:uLnTx/>
                <a:uFillTx/>
                <a:latin typeface=".VnBlack" pitchFamily="34" charset="0"/>
                <a:ea typeface="+mn-ea"/>
                <a:cs typeface="+mn-cs"/>
              </a:rPr>
              <a:t>0</a:t>
            </a:r>
          </a:p>
        </p:txBody>
      </p:sp>
      <p:pic>
        <p:nvPicPr>
          <p:cNvPr id="22" name="Đội B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96" b="100000" l="9883" r="89971"/>
                    </a14:imgEffect>
                  </a14:imgLayer>
                </a14:imgProps>
              </a:ext>
            </a:extLst>
          </a:blip>
          <a:srcRect l="30643" t="31195" r="31012" b="4112"/>
          <a:stretch/>
        </p:blipFill>
        <p:spPr>
          <a:xfrm>
            <a:off x="10900071" y="5355528"/>
            <a:ext cx="1325091" cy="1401299"/>
          </a:xfrm>
          <a:prstGeom prst="rect">
            <a:avLst/>
          </a:prstGeom>
        </p:spPr>
      </p:pic>
      <p:pic>
        <p:nvPicPr>
          <p:cNvPr id="19" name="Đội A"/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4108" t="17379" r="35452" b="16393"/>
          <a:stretch/>
        </p:blipFill>
        <p:spPr>
          <a:xfrm>
            <a:off x="-94673" y="5470358"/>
            <a:ext cx="1274482" cy="1478256"/>
          </a:xfrm>
          <a:prstGeom prst="rect">
            <a:avLst/>
          </a:prstGeom>
        </p:spPr>
      </p:pic>
      <p:pic>
        <p:nvPicPr>
          <p:cNvPr id="26" name="ảnh kéo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283" y="4269092"/>
            <a:ext cx="8752048" cy="2487735"/>
          </a:xfrm>
          <a:prstGeom prst="rect">
            <a:avLst/>
          </a:prstGeom>
          <a:effectLst>
            <a:outerShdw blurRad="76200" dist="139700" dir="18900000" sy="23000" kx="-12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4126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7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0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2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ee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GU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0.09714 -0.00601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6 L -0.09714 -0.00601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yaaa (online-audio-converter.com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71" grpId="0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/>
          <p:cNvSpPr/>
          <p:nvPr/>
        </p:nvSpPr>
        <p:spPr>
          <a:xfrm>
            <a:off x="3997308" y="3953840"/>
            <a:ext cx="1716041" cy="1716041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74080" y="4091425"/>
            <a:ext cx="1578457" cy="15784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355120" y="2879776"/>
            <a:ext cx="1211606" cy="1211606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3596319" y="491818"/>
            <a:ext cx="5155335" cy="4896929"/>
            <a:chOff x="3084810" y="-335112"/>
            <a:chExt cx="5809496" cy="5760000"/>
          </a:xfrm>
        </p:grpSpPr>
        <p:grpSp>
          <p:nvGrpSpPr>
            <p:cNvPr id="17" name="组合 16"/>
            <p:cNvGrpSpPr/>
            <p:nvPr/>
          </p:nvGrpSpPr>
          <p:grpSpPr>
            <a:xfrm>
              <a:off x="3297693" y="-335112"/>
              <a:ext cx="5596613" cy="5760000"/>
              <a:chOff x="3297693" y="-335112"/>
              <a:chExt cx="5596613" cy="5760000"/>
            </a:xfrm>
          </p:grpSpPr>
          <p:cxnSp>
            <p:nvCxnSpPr>
              <p:cNvPr id="16" name="直接连接符 15"/>
              <p:cNvCxnSpPr/>
              <p:nvPr/>
            </p:nvCxnSpPr>
            <p:spPr>
              <a:xfrm>
                <a:off x="6154058" y="-335112"/>
                <a:ext cx="0" cy="5760000"/>
              </a:xfrm>
              <a:prstGeom prst="line">
                <a:avLst/>
              </a:prstGeom>
              <a:ln w="76200" cap="rnd">
                <a:solidFill>
                  <a:srgbClr val="F7E3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3" name="图片 12"/>
              <p:cNvPicPr>
                <a:picLocks noChangeAspect="1"/>
              </p:cNvPicPr>
              <p:nvPr/>
            </p:nvPicPr>
            <p:blipFill rotWithShape="1">
              <a:blip r:embed="rId3"/>
              <a:srcRect t="48492"/>
              <a:stretch>
                <a:fillRect/>
              </a:stretch>
            </p:blipFill>
            <p:spPr>
              <a:xfrm>
                <a:off x="3297693" y="2256270"/>
                <a:ext cx="5596613" cy="2885850"/>
              </a:xfrm>
              <a:prstGeom prst="rect">
                <a:avLst/>
              </a:prstGeom>
            </p:spPr>
          </p:pic>
        </p:grp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243" b="95561" l="226" r="99266">
                          <a14:foregroundMark x1="16431" y1="13785" x2="20327" y2="37150"/>
                          <a14:foregroundMark x1="39921" y1="33178" x2="43422" y2="49065"/>
                          <a14:foregroundMark x1="55901" y1="12617" x2="55901" y2="27336"/>
                          <a14:foregroundMark x1="85545" y1="32710" x2="90683" y2="77804"/>
                          <a14:foregroundMark x1="93958" y1="35514" x2="97233" y2="58178"/>
                          <a14:foregroundMark x1="74534" y1="26636" x2="79616" y2="28271"/>
                          <a14:foregroundMark x1="76228" y1="80374" x2="79390" y2="63551"/>
                          <a14:foregroundMark x1="90006" y1="92523" x2="82778" y2="45794"/>
                          <a14:foregroundMark x1="93958" y1="84813" x2="89723" y2="80374"/>
                          <a14:foregroundMark x1="95652" y1="27336" x2="282" y2="15888"/>
                          <a14:foregroundMark x1="14568" y1="7710" x2="21287" y2="10514"/>
                          <a14:foregroundMark x1="46979" y1="10514" x2="48278" y2="17523"/>
                          <a14:foregroundMark x1="45398" y1="13084" x2="53473" y2="3505"/>
                          <a14:foregroundMark x1="53473" y1="3505" x2="62055" y2="14720"/>
                          <a14:foregroundMark x1="62055" y1="14720" x2="44156" y2="29907"/>
                          <a14:foregroundMark x1="44156" y1="29907" x2="45680" y2="7243"/>
                          <a14:foregroundMark x1="99209" y1="50000" x2="565" y2="68692"/>
                          <a14:foregroundMark x1="565" y1="68692" x2="734" y2="27336"/>
                          <a14:foregroundMark x1="734" y1="27336" x2="9034" y2="5140"/>
                          <a14:foregroundMark x1="9034" y1="5140" x2="28176" y2="234"/>
                          <a14:foregroundMark x1="28176" y1="234" x2="99774" y2="1168"/>
                          <a14:foregroundMark x1="99774" y1="1168" x2="99322" y2="48131"/>
                          <a14:foregroundMark x1="99322" y1="48131" x2="90175" y2="56776"/>
                          <a14:foregroundMark x1="90175" y1="56776" x2="86957" y2="50701"/>
                          <a14:foregroundMark x1="30322" y1="26168" x2="29136" y2="37150"/>
                          <a14:foregroundMark x1="2146" y1="13785" x2="3670" y2="47196"/>
                          <a14:foregroundMark x1="3670" y1="47196" x2="10446" y2="71028"/>
                          <a14:foregroundMark x1="10446" y1="71028" x2="12366" y2="73364"/>
                          <a14:foregroundMark x1="10277" y1="52804" x2="10277" y2="45794"/>
                          <a14:foregroundMark x1="31508" y1="27336" x2="39582" y2="13084"/>
                          <a14:foregroundMark x1="39582" y1="13084" x2="43704" y2="13084"/>
                          <a14:foregroundMark x1="51158" y1="26168" x2="42801" y2="28037"/>
                          <a14:foregroundMark x1="42801" y1="28037" x2="27612" y2="62617"/>
                          <a14:foregroundMark x1="27612" y1="62617" x2="33879" y2="85981"/>
                          <a14:foregroundMark x1="33879" y1="85981" x2="42518" y2="86449"/>
                          <a14:foregroundMark x1="42518" y1="86449" x2="67024" y2="84346"/>
                          <a14:foregroundMark x1="67024" y1="84346" x2="79503" y2="84346"/>
                          <a14:foregroundMark x1="79503" y1="84346" x2="97233" y2="81075"/>
                          <a14:foregroundMark x1="97233" y1="81075" x2="95088" y2="43458"/>
                          <a14:foregroundMark x1="95088" y1="43458" x2="85432" y2="37150"/>
                          <a14:foregroundMark x1="64427" y1="26636" x2="58667" y2="53972"/>
                          <a14:foregroundMark x1="58667" y1="53972" x2="58667" y2="54907"/>
                          <a14:foregroundMark x1="94579" y1="84813" x2="91417" y2="95561"/>
                          <a14:foregroundMark x1="51553" y1="37150" x2="53924" y2="45093"/>
                          <a14:foregroundMark x1="56973" y1="42991" x2="59063" y2="49065"/>
                          <a14:foregroundMark x1="48278" y1="59346" x2="51835" y2="45794"/>
                          <a14:foregroundMark x1="47883" y1="32243" x2="46979" y2="56075"/>
                          <a14:foregroundMark x1="50367" y1="47430" x2="48842" y2="54907"/>
                          <a14:foregroundMark x1="18102" y1="77255" x2="19198" y2="71262"/>
                          <a14:foregroundMark x1="12366" y1="81542" x2="12971" y2="82201"/>
                          <a14:foregroundMark x1="16750" y1="77255" x2="14003" y2="67991"/>
                          <a14:foregroundMark x1="14003" y1="67991" x2="11971" y2="80374"/>
                          <a14:foregroundMark x1="9091" y1="22430" x2="10107" y2="46262"/>
                          <a14:foregroundMark x1="1863" y1="13084" x2="791" y2="22430"/>
                          <a14:foregroundMark x1="8413" y1="24065" x2="10898" y2="51168"/>
                          <a14:foregroundMark x1="8809" y1="21262" x2="9317" y2="45794"/>
                          <a14:foregroundMark x1="29305" y1="76168" x2="28684" y2="87850"/>
                          <a14:foregroundMark x1="22078" y1="78037" x2="23433" y2="85280"/>
                          <a14:foregroundMark x1="83286" y1="86449" x2="85601" y2="88785"/>
                          <a14:foregroundMark x1="94918" y1="87850" x2="93902" y2="92056"/>
                          <a14:foregroundMark x1="59458" y1="86916" x2="59797" y2="93224"/>
                          <a14:foregroundMark x1="14899" y1="78987" x2="18402" y2="79487"/>
                          <a14:foregroundMark x1="13156" y1="78738" x2="14106" y2="78874"/>
                          <a14:foregroundMark x1="19819" y1="73832" x2="19029" y2="77570"/>
                          <a14:foregroundMark x1="18690" y1="80140" x2="19819" y2="80140"/>
                          <a14:foregroundMark x1="21005" y1="77103" x2="19706" y2="74299"/>
                          <a14:backgroundMark x1="12503" y1="86288" x2="20440" y2="96028"/>
                          <a14:backgroundMark x1="12253" y1="85981" x2="12421" y2="86187"/>
                          <a14:backgroundMark x1="20440" y1="96028" x2="20553" y2="99766"/>
                          <a14:backgroundMark x1="15156" y1="86673" x2="19029" y2="89252"/>
                          <a14:backgroundMark x1="12931" y1="82477" x2="14455" y2="82009"/>
                          <a14:backgroundMark x1="17843" y1="82944" x2="18240" y2="83065"/>
                          <a14:backgroundMark x1="19255" y1="87383" x2="19819" y2="92056"/>
                          <a14:backgroundMark x1="19368" y1="85981" x2="13890" y2="8387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4810" y="1126386"/>
              <a:ext cx="5809496" cy="1403988"/>
            </a:xfrm>
            <a:prstGeom prst="rect">
              <a:avLst/>
            </a:prstGeom>
          </p:spPr>
        </p:pic>
      </p:grpSp>
      <p:sp>
        <p:nvSpPr>
          <p:cNvPr id="10" name="椭圆 9"/>
          <p:cNvSpPr/>
          <p:nvPr/>
        </p:nvSpPr>
        <p:spPr>
          <a:xfrm>
            <a:off x="9039516" y="3259314"/>
            <a:ext cx="1239357" cy="12393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06" t="-1143" r="26891" b="81649"/>
          <a:stretch>
            <a:fillRect/>
          </a:stretch>
        </p:blipFill>
        <p:spPr>
          <a:xfrm>
            <a:off x="8587644" y="810849"/>
            <a:ext cx="1759996" cy="734428"/>
          </a:xfrm>
          <a:prstGeom prst="rect">
            <a:avLst/>
          </a:prstGeom>
        </p:spPr>
      </p:pic>
      <p:sp>
        <p:nvSpPr>
          <p:cNvPr id="22" name="椭圆 21"/>
          <p:cNvSpPr/>
          <p:nvPr/>
        </p:nvSpPr>
        <p:spPr>
          <a:xfrm>
            <a:off x="1216617" y="598108"/>
            <a:ext cx="887648" cy="887648"/>
          </a:xfrm>
          <a:prstGeom prst="ellipse">
            <a:avLst/>
          </a:prstGeom>
          <a:solidFill>
            <a:srgbClr val="A5C0A4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1660440" y="1216686"/>
            <a:ext cx="538143" cy="538143"/>
          </a:xfrm>
          <a:prstGeom prst="ellipse">
            <a:avLst/>
          </a:prstGeom>
          <a:solidFill>
            <a:srgbClr val="F7E3A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62059" y="3006461"/>
            <a:ext cx="3509445" cy="1084866"/>
          </a:xfrm>
          <a:prstGeom prst="rect">
            <a:avLst/>
          </a:prstGeom>
          <a:noFill/>
        </p:spPr>
        <p:txBody>
          <a:bodyPr wrap="none" lIns="68496" tIns="34267" rIns="68496" bIns="34267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Luyện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 </a:t>
            </a: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tập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2050" name="Picture 2" descr="在走动的火车 852x480 | Pics, Animation, Travel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072" y="3199793"/>
            <a:ext cx="7818554" cy="393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116590-5D27-41AB-99A0-F0A8048AE1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110818"/>
            <a:ext cx="1685925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5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6" grpId="1" bldLvl="0" animBg="1"/>
      <p:bldP spid="10" grpId="0" bldLvl="0" animBg="1"/>
      <p:bldP spid="10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8925A4-1BCD-4775-8ED9-3BEB72F93511}"/>
              </a:ext>
            </a:extLst>
          </p:cNvPr>
          <p:cNvSpPr txBox="1"/>
          <p:nvPr/>
        </p:nvSpPr>
        <p:spPr>
          <a:xfrm>
            <a:off x="0" y="0"/>
            <a:ext cx="12192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1.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Em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hoặc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không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với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việc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nào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? </a:t>
            </a: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Vì sao?</a:t>
            </a:r>
            <a:endParaRPr kumimoji="0" lang="en-US" sz="3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79E16A3-69E1-461E-97E3-618EB26C7D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46" y="1275909"/>
            <a:ext cx="5808919" cy="5088614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2E36E77-CC2F-429B-A66C-80327B5BB1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46" y="1275909"/>
            <a:ext cx="1239256" cy="1193505"/>
          </a:xfrm>
          <a:prstGeom prst="rect">
            <a:avLst/>
          </a:prstGeom>
        </p:spPr>
      </p:pic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C251A574-0BA7-4C44-932D-68B035E175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848" y="1275909"/>
            <a:ext cx="6017757" cy="5088614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7BBA8291-2A69-4600-B76D-AE8F80C6E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275909"/>
            <a:ext cx="1239256" cy="119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80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8925A4-1BCD-4775-8ED9-3BEB72F93511}"/>
              </a:ext>
            </a:extLst>
          </p:cNvPr>
          <p:cNvSpPr txBox="1"/>
          <p:nvPr/>
        </p:nvSpPr>
        <p:spPr>
          <a:xfrm>
            <a:off x="0" y="0"/>
            <a:ext cx="12192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1.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Em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hoặc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không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với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việc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nào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? </a:t>
            </a: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Vì sao?</a:t>
            </a:r>
            <a:endParaRPr kumimoji="0" lang="en-US" sz="3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A83805CC-8F04-4B97-8FEE-1693333B06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27383"/>
            <a:ext cx="6096000" cy="4582633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5554CFB-A8EC-4193-B432-8D873EA921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079" y="1427384"/>
            <a:ext cx="5618922" cy="4582632"/>
          </a:xfrm>
          <a:prstGeom prst="rect">
            <a:avLst/>
          </a:prstGeom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id="{85E3D710-BB3E-4241-9830-911DD7A630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056" y="1274982"/>
            <a:ext cx="1219200" cy="1219200"/>
          </a:xfrm>
          <a:prstGeom prst="rect">
            <a:avLst/>
          </a:prstGeom>
        </p:spPr>
      </p:pic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41A198B3-EE31-4645-AC31-9B6CC8E5A7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1397" y="1427383"/>
            <a:ext cx="1239256" cy="119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16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8925A4-1BCD-4775-8ED9-3BEB72F93511}"/>
              </a:ext>
            </a:extLst>
          </p:cNvPr>
          <p:cNvSpPr txBox="1"/>
          <p:nvPr/>
        </p:nvSpPr>
        <p:spPr>
          <a:xfrm>
            <a:off x="0" y="0"/>
            <a:ext cx="12192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1.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Em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hoặc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không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đồng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tình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với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việc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nào</a:t>
            </a:r>
            <a:r>
              <a:rPr kumimoji="0" lang="en-US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? </a:t>
            </a:r>
            <a:r>
              <a:rPr kumimoji="0" lang="vi-VN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Vì sao?</a:t>
            </a:r>
            <a:endParaRPr kumimoji="0" lang="en-US" sz="3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ouple of kids sitting on a bench under a tree&#10;&#10;Description automatically generated with low confidence">
            <a:extLst>
              <a:ext uri="{FF2B5EF4-FFF2-40B4-BE49-F238E27FC236}">
                <a16:creationId xmlns:a16="http://schemas.microsoft.com/office/drawing/2014/main" id="{9ACA2BF7-3FC7-427A-AB4B-24D43EE5D6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61" y="1033670"/>
            <a:ext cx="5528039" cy="4548423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0BF07771-0934-4303-8D2D-4245ED0825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7776" y="1033670"/>
            <a:ext cx="5624201" cy="4548423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586A7867-73AE-45CA-A652-B4C61132C7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61" y="1033670"/>
            <a:ext cx="1239256" cy="1193505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A0F647B2-78E0-4664-8807-993E9BF27D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591" y="955776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78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025334-9B63-44D3-957B-00AB8843D486}"/>
              </a:ext>
            </a:extLst>
          </p:cNvPr>
          <p:cNvSpPr txBox="1"/>
          <p:nvPr/>
        </p:nvSpPr>
        <p:spPr>
          <a:xfrm>
            <a:off x="418036" y="2826006"/>
            <a:ext cx="36238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B050"/>
                </a:solidFill>
              </a:rPr>
              <a:t>Việc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làm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thể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hiện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sự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yêu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quý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bạn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bè</a:t>
            </a:r>
            <a:endParaRPr lang="vi-VN" sz="2800" b="1" dirty="0">
              <a:solidFill>
                <a:srgbClr val="00B05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89260528"/>
              </p:ext>
            </p:extLst>
          </p:nvPr>
        </p:nvGraphicFramePr>
        <p:xfrm>
          <a:off x="3364411" y="69354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340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DEF30F0-3AAC-4109-9D94-445798D07E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0DEF30F0-3AAC-4109-9D94-445798D07E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D7379A9-6F6E-4873-918F-2730BDD33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6D7379A9-6F6E-4873-918F-2730BDD339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B4A9F8-8881-404C-A973-46C53DC0E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graphicEl>
                                              <a:dgm id="{E3B4A9F8-8881-404C-A973-46C53DC0E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A83F46A-F665-4DD3-A13A-69722A5DD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2A83F46A-F665-4DD3-A13A-69722A5DD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F57D11D-DF9D-403E-8FAA-6A46242D4C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graphicEl>
                                              <a:dgm id="{0F57D11D-DF9D-403E-8FAA-6A46242D4C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CB37C10-F696-48E3-83E9-77F591919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graphicEl>
                                              <a:dgm id="{ACB37C10-F696-48E3-83E9-77F591919F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44FDC7-3560-4483-9362-F9C2C38F7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graphicEl>
                                              <a:dgm id="{1C44FDC7-3560-4483-9362-F9C2C38F70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61CE0B3-249E-48B9-988D-0B255F485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graphicEl>
                                              <a:dgm id="{D61CE0B3-249E-48B9-988D-0B255F485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D553D56-5826-4F47-868D-E541695F0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graphicEl>
                                              <a:dgm id="{AD553D56-5826-4F47-868D-E541695F05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E8C736A-1C24-4D47-AADA-23F18F25B3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graphicEl>
                                              <a:dgm id="{5E8C736A-1C24-4D47-AADA-23F18F25B3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6AA654F-3B9E-42D2-9833-77DA17921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graphicEl>
                                              <a:dgm id="{76AA654F-3B9E-42D2-9833-77DA179213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48E8352-B1E6-4226-B17C-C9CCF0900A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graphicEl>
                                              <a:dgm id="{748E8352-B1E6-4226-B17C-C9CCF0900A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E381034-8546-4C7D-8680-25A8A3EB74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graphicEl>
                                              <a:dgm id="{DE381034-8546-4C7D-8680-25A8A3EB74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278778" y="757646"/>
            <a:ext cx="8386355" cy="5680017"/>
            <a:chOff x="2782389" y="759971"/>
            <a:chExt cx="8556170" cy="5677692"/>
          </a:xfrm>
        </p:grpSpPr>
        <p:pic>
          <p:nvPicPr>
            <p:cNvPr id="8" name="Picture 7" descr="Screen Clipping"/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91" r="6459"/>
            <a:stretch/>
          </p:blipFill>
          <p:spPr>
            <a:xfrm>
              <a:off x="2847703" y="759971"/>
              <a:ext cx="8490856" cy="5677692"/>
            </a:xfrm>
            <a:prstGeom prst="snip2SameRect">
              <a:avLst>
                <a:gd name="adj1" fmla="val 12526"/>
                <a:gd name="adj2" fmla="val 0"/>
              </a:avLst>
            </a:prstGeom>
          </p:spPr>
        </p:pic>
        <p:sp>
          <p:nvSpPr>
            <p:cNvPr id="9" name="Freeform 8"/>
            <p:cNvSpPr/>
            <p:nvPr/>
          </p:nvSpPr>
          <p:spPr>
            <a:xfrm>
              <a:off x="2782389" y="1436914"/>
              <a:ext cx="5042262" cy="2873829"/>
            </a:xfrm>
            <a:custGeom>
              <a:avLst/>
              <a:gdLst>
                <a:gd name="connsiteX0" fmla="*/ 26125 w 5042262"/>
                <a:gd name="connsiteY0" fmla="*/ 143692 h 2873829"/>
                <a:gd name="connsiteX1" fmla="*/ 1018902 w 5042262"/>
                <a:gd name="connsiteY1" fmla="*/ 39189 h 2873829"/>
                <a:gd name="connsiteX2" fmla="*/ 5042262 w 5042262"/>
                <a:gd name="connsiteY2" fmla="*/ 0 h 2873829"/>
                <a:gd name="connsiteX3" fmla="*/ 5029200 w 5042262"/>
                <a:gd name="connsiteY3" fmla="*/ 2116183 h 2873829"/>
                <a:gd name="connsiteX4" fmla="*/ 4990011 w 5042262"/>
                <a:gd name="connsiteY4" fmla="*/ 2194560 h 2873829"/>
                <a:gd name="connsiteX5" fmla="*/ 4820194 w 5042262"/>
                <a:gd name="connsiteY5" fmla="*/ 1867989 h 2873829"/>
                <a:gd name="connsiteX6" fmla="*/ 4846320 w 5042262"/>
                <a:gd name="connsiteY6" fmla="*/ 1515292 h 2873829"/>
                <a:gd name="connsiteX7" fmla="*/ 4781005 w 5042262"/>
                <a:gd name="connsiteY7" fmla="*/ 1214846 h 2873829"/>
                <a:gd name="connsiteX8" fmla="*/ 4480560 w 5042262"/>
                <a:gd name="connsiteY8" fmla="*/ 1005840 h 2873829"/>
                <a:gd name="connsiteX9" fmla="*/ 4258491 w 5042262"/>
                <a:gd name="connsiteY9" fmla="*/ 1110343 h 2873829"/>
                <a:gd name="connsiteX10" fmla="*/ 4153988 w 5042262"/>
                <a:gd name="connsiteY10" fmla="*/ 1267097 h 2873829"/>
                <a:gd name="connsiteX11" fmla="*/ 4219302 w 5042262"/>
                <a:gd name="connsiteY11" fmla="*/ 1449977 h 2873829"/>
                <a:gd name="connsiteX12" fmla="*/ 4206240 w 5042262"/>
                <a:gd name="connsiteY12" fmla="*/ 1645920 h 2873829"/>
                <a:gd name="connsiteX13" fmla="*/ 4219302 w 5042262"/>
                <a:gd name="connsiteY13" fmla="*/ 1802675 h 2873829"/>
                <a:gd name="connsiteX14" fmla="*/ 3958045 w 5042262"/>
                <a:gd name="connsiteY14" fmla="*/ 2090057 h 2873829"/>
                <a:gd name="connsiteX15" fmla="*/ 3435531 w 5042262"/>
                <a:gd name="connsiteY15" fmla="*/ 1933303 h 2873829"/>
                <a:gd name="connsiteX16" fmla="*/ 3265714 w 5042262"/>
                <a:gd name="connsiteY16" fmla="*/ 2024743 h 2873829"/>
                <a:gd name="connsiteX17" fmla="*/ 3239588 w 5042262"/>
                <a:gd name="connsiteY17" fmla="*/ 2168435 h 2873829"/>
                <a:gd name="connsiteX18" fmla="*/ 3461657 w 5042262"/>
                <a:gd name="connsiteY18" fmla="*/ 2286000 h 2873829"/>
                <a:gd name="connsiteX19" fmla="*/ 3540034 w 5042262"/>
                <a:gd name="connsiteY19" fmla="*/ 2207623 h 2873829"/>
                <a:gd name="connsiteX20" fmla="*/ 3735977 w 5042262"/>
                <a:gd name="connsiteY20" fmla="*/ 2246812 h 2873829"/>
                <a:gd name="connsiteX21" fmla="*/ 3879668 w 5042262"/>
                <a:gd name="connsiteY21" fmla="*/ 2364377 h 2873829"/>
                <a:gd name="connsiteX22" fmla="*/ 3735977 w 5042262"/>
                <a:gd name="connsiteY22" fmla="*/ 2847703 h 2873829"/>
                <a:gd name="connsiteX23" fmla="*/ 3435531 w 5042262"/>
                <a:gd name="connsiteY23" fmla="*/ 2730137 h 2873829"/>
                <a:gd name="connsiteX24" fmla="*/ 3108960 w 5042262"/>
                <a:gd name="connsiteY24" fmla="*/ 2873829 h 2873829"/>
                <a:gd name="connsiteX25" fmla="*/ 2442754 w 5042262"/>
                <a:gd name="connsiteY25" fmla="*/ 2795452 h 2873829"/>
                <a:gd name="connsiteX26" fmla="*/ 2286000 w 5042262"/>
                <a:gd name="connsiteY26" fmla="*/ 2181497 h 2873829"/>
                <a:gd name="connsiteX27" fmla="*/ 2181497 w 5042262"/>
                <a:gd name="connsiteY27" fmla="*/ 2338252 h 2873829"/>
                <a:gd name="connsiteX28" fmla="*/ 1711234 w 5042262"/>
                <a:gd name="connsiteY28" fmla="*/ 2429692 h 2873829"/>
                <a:gd name="connsiteX29" fmla="*/ 1711234 w 5042262"/>
                <a:gd name="connsiteY29" fmla="*/ 2704012 h 2873829"/>
                <a:gd name="connsiteX30" fmla="*/ 1632857 w 5042262"/>
                <a:gd name="connsiteY30" fmla="*/ 2638697 h 2873829"/>
                <a:gd name="connsiteX31" fmla="*/ 1489165 w 5042262"/>
                <a:gd name="connsiteY31" fmla="*/ 2272937 h 2873829"/>
                <a:gd name="connsiteX32" fmla="*/ 1371600 w 5042262"/>
                <a:gd name="connsiteY32" fmla="*/ 2116183 h 2873829"/>
                <a:gd name="connsiteX33" fmla="*/ 1267097 w 5042262"/>
                <a:gd name="connsiteY33" fmla="*/ 2037806 h 2873829"/>
                <a:gd name="connsiteX34" fmla="*/ 0 w 5042262"/>
                <a:gd name="connsiteY34" fmla="*/ 1162595 h 2873829"/>
                <a:gd name="connsiteX35" fmla="*/ 26125 w 5042262"/>
                <a:gd name="connsiteY35" fmla="*/ 143692 h 2873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042262" h="2873829">
                  <a:moveTo>
                    <a:pt x="26125" y="143692"/>
                  </a:moveTo>
                  <a:lnTo>
                    <a:pt x="1018902" y="39189"/>
                  </a:lnTo>
                  <a:lnTo>
                    <a:pt x="5042262" y="0"/>
                  </a:lnTo>
                  <a:lnTo>
                    <a:pt x="5029200" y="2116183"/>
                  </a:lnTo>
                  <a:lnTo>
                    <a:pt x="4990011" y="2194560"/>
                  </a:lnTo>
                  <a:lnTo>
                    <a:pt x="4820194" y="1867989"/>
                  </a:lnTo>
                  <a:lnTo>
                    <a:pt x="4846320" y="1515292"/>
                  </a:lnTo>
                  <a:lnTo>
                    <a:pt x="4781005" y="1214846"/>
                  </a:lnTo>
                  <a:lnTo>
                    <a:pt x="4480560" y="1005840"/>
                  </a:lnTo>
                  <a:lnTo>
                    <a:pt x="4258491" y="1110343"/>
                  </a:lnTo>
                  <a:lnTo>
                    <a:pt x="4153988" y="1267097"/>
                  </a:lnTo>
                  <a:lnTo>
                    <a:pt x="4219302" y="1449977"/>
                  </a:lnTo>
                  <a:lnTo>
                    <a:pt x="4206240" y="1645920"/>
                  </a:lnTo>
                  <a:lnTo>
                    <a:pt x="4219302" y="1802675"/>
                  </a:lnTo>
                  <a:lnTo>
                    <a:pt x="3958045" y="2090057"/>
                  </a:lnTo>
                  <a:lnTo>
                    <a:pt x="3435531" y="1933303"/>
                  </a:lnTo>
                  <a:lnTo>
                    <a:pt x="3265714" y="2024743"/>
                  </a:lnTo>
                  <a:lnTo>
                    <a:pt x="3239588" y="2168435"/>
                  </a:lnTo>
                  <a:lnTo>
                    <a:pt x="3461657" y="2286000"/>
                  </a:lnTo>
                  <a:lnTo>
                    <a:pt x="3540034" y="2207623"/>
                  </a:lnTo>
                  <a:lnTo>
                    <a:pt x="3735977" y="2246812"/>
                  </a:lnTo>
                  <a:lnTo>
                    <a:pt x="3879668" y="2364377"/>
                  </a:lnTo>
                  <a:lnTo>
                    <a:pt x="3735977" y="2847703"/>
                  </a:lnTo>
                  <a:lnTo>
                    <a:pt x="3435531" y="2730137"/>
                  </a:lnTo>
                  <a:lnTo>
                    <a:pt x="3108960" y="2873829"/>
                  </a:lnTo>
                  <a:lnTo>
                    <a:pt x="2442754" y="2795452"/>
                  </a:lnTo>
                  <a:lnTo>
                    <a:pt x="2286000" y="2181497"/>
                  </a:lnTo>
                  <a:lnTo>
                    <a:pt x="2181497" y="2338252"/>
                  </a:lnTo>
                  <a:lnTo>
                    <a:pt x="1711234" y="2429692"/>
                  </a:lnTo>
                  <a:lnTo>
                    <a:pt x="1711234" y="2704012"/>
                  </a:lnTo>
                  <a:lnTo>
                    <a:pt x="1632857" y="2638697"/>
                  </a:lnTo>
                  <a:lnTo>
                    <a:pt x="1489165" y="2272937"/>
                  </a:lnTo>
                  <a:lnTo>
                    <a:pt x="1371600" y="2116183"/>
                  </a:lnTo>
                  <a:lnTo>
                    <a:pt x="1267097" y="2037806"/>
                  </a:lnTo>
                  <a:lnTo>
                    <a:pt x="0" y="1162595"/>
                  </a:lnTo>
                  <a:lnTo>
                    <a:pt x="26125" y="143692"/>
                  </a:ln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3432194" y="624344"/>
            <a:ext cx="8285189" cy="523220"/>
            <a:chOff x="569825" y="2199885"/>
            <a:chExt cx="8285189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775905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Em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sẽ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làm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gì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trong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các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tình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huống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sau</a:t>
              </a:r>
              <a:r>
                <a:rPr lang="en-US" sz="2800" b="1" dirty="0">
                  <a:solidFill>
                    <a:srgbClr val="00B050"/>
                  </a:solidFill>
                </a:rPr>
                <a:t>?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1443423" y="1930977"/>
            <a:ext cx="5421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4"/>
                </a:solidFill>
              </a:rPr>
              <a:t>1. </a:t>
            </a:r>
            <a:r>
              <a:rPr lang="en-US" sz="2800" dirty="0" err="1">
                <a:solidFill>
                  <a:schemeClr val="accent4"/>
                </a:solidFill>
              </a:rPr>
              <a:t>Cô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giáo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phát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động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phong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trào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quyên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góp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ủng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hộ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vùng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lũ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lụt</a:t>
            </a:r>
            <a:r>
              <a:rPr lang="en-US" sz="2800" dirty="0">
                <a:solidFill>
                  <a:schemeClr val="accent4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436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5" t="2094" r="1884" b="3670"/>
          <a:stretch/>
        </p:blipFill>
        <p:spPr>
          <a:xfrm>
            <a:off x="3128531" y="1939529"/>
            <a:ext cx="7667896" cy="4486831"/>
          </a:xfrm>
          <a:prstGeom prst="round2DiagRect">
            <a:avLst>
              <a:gd name="adj1" fmla="val 25026"/>
              <a:gd name="adj2" fmla="val 9608"/>
            </a:avLst>
          </a:prstGeom>
        </p:spPr>
      </p:pic>
      <p:grpSp>
        <p:nvGrpSpPr>
          <p:cNvPr id="2" name="Group 1"/>
          <p:cNvGrpSpPr/>
          <p:nvPr/>
        </p:nvGrpSpPr>
        <p:grpSpPr>
          <a:xfrm>
            <a:off x="3432194" y="624344"/>
            <a:ext cx="8285189" cy="523220"/>
            <a:chOff x="569825" y="2199885"/>
            <a:chExt cx="8285189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775905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Em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sẽ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làm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gì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trong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các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tình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huống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sau</a:t>
              </a:r>
              <a:r>
                <a:rPr lang="en-US" sz="2800" b="1" dirty="0">
                  <a:solidFill>
                    <a:srgbClr val="00B050"/>
                  </a:solidFill>
                </a:rPr>
                <a:t>?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3128531" y="1369274"/>
            <a:ext cx="79226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4"/>
                </a:solidFill>
              </a:rPr>
              <a:t>2. </a:t>
            </a:r>
            <a:r>
              <a:rPr lang="en-US" sz="2800" dirty="0" err="1">
                <a:solidFill>
                  <a:schemeClr val="accent4"/>
                </a:solidFill>
              </a:rPr>
              <a:t>Một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bạn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lớp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em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có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hoàn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cảnh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khó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khăn</a:t>
            </a:r>
            <a:r>
              <a:rPr lang="en-US" sz="2800" dirty="0">
                <a:solidFill>
                  <a:schemeClr val="accent4"/>
                </a:solidFill>
              </a:rPr>
              <a:t>, </a:t>
            </a:r>
            <a:r>
              <a:rPr lang="en-US" sz="2800" dirty="0" err="1">
                <a:solidFill>
                  <a:schemeClr val="accent4"/>
                </a:solidFill>
              </a:rPr>
              <a:t>bố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bạn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bị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ốm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nặng</a:t>
            </a:r>
            <a:r>
              <a:rPr lang="en-US" sz="2800" dirty="0">
                <a:solidFill>
                  <a:schemeClr val="accent4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7251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432194" y="624344"/>
            <a:ext cx="8285189" cy="523220"/>
            <a:chOff x="569825" y="2199885"/>
            <a:chExt cx="8285189" cy="5232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F42F663-F3A2-4AB3-B9A5-6F4D44B3BC5B}"/>
                </a:ext>
              </a:extLst>
            </p:cNvPr>
            <p:cNvSpPr/>
            <p:nvPr/>
          </p:nvSpPr>
          <p:spPr>
            <a:xfrm>
              <a:off x="569825" y="2213113"/>
              <a:ext cx="463826" cy="46382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2"/>
                  </a:solidFill>
                  <a:latin typeface="+mj-lt"/>
                </a:rPr>
                <a:t>2</a:t>
              </a:r>
              <a:endParaRPr lang="vi-VN" sz="3200" dirty="0">
                <a:solidFill>
                  <a:schemeClr val="accent2"/>
                </a:solidFill>
                <a:latin typeface="+mj-lt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C025334-9B63-44D3-957B-00AB8843D486}"/>
                </a:ext>
              </a:extLst>
            </p:cNvPr>
            <p:cNvSpPr txBox="1"/>
            <p:nvPr/>
          </p:nvSpPr>
          <p:spPr>
            <a:xfrm>
              <a:off x="1095960" y="2199885"/>
              <a:ext cx="775905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err="1">
                  <a:solidFill>
                    <a:srgbClr val="00B050"/>
                  </a:solidFill>
                </a:rPr>
                <a:t>Em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sẽ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làm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gì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trong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các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tình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huống</a:t>
              </a:r>
              <a:r>
                <a:rPr lang="en-US" sz="2800" b="1" dirty="0">
                  <a:solidFill>
                    <a:srgbClr val="00B050"/>
                  </a:solidFill>
                </a:rPr>
                <a:t> </a:t>
              </a:r>
              <a:r>
                <a:rPr lang="en-US" sz="2800" b="1" dirty="0" err="1">
                  <a:solidFill>
                    <a:srgbClr val="00B050"/>
                  </a:solidFill>
                </a:rPr>
                <a:t>sau</a:t>
              </a:r>
              <a:r>
                <a:rPr lang="en-US" sz="2800" b="1" dirty="0">
                  <a:solidFill>
                    <a:srgbClr val="00B050"/>
                  </a:solidFill>
                </a:rPr>
                <a:t>?</a:t>
              </a:r>
              <a:endParaRPr lang="vi-VN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483325" y="1630531"/>
            <a:ext cx="11351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4"/>
                </a:solidFill>
              </a:rPr>
              <a:t>3. </a:t>
            </a:r>
            <a:r>
              <a:rPr lang="en-US" sz="2800" dirty="0" err="1">
                <a:solidFill>
                  <a:schemeClr val="accent4"/>
                </a:solidFill>
              </a:rPr>
              <a:t>Các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bạn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nhóm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em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chơi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đuổi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bắt</a:t>
            </a:r>
            <a:r>
              <a:rPr lang="en-US" sz="2800" dirty="0">
                <a:solidFill>
                  <a:schemeClr val="accent4"/>
                </a:solidFill>
              </a:rPr>
              <a:t> ở </a:t>
            </a:r>
            <a:r>
              <a:rPr lang="en-US" sz="2800" dirty="0" err="1">
                <a:solidFill>
                  <a:schemeClr val="accent4"/>
                </a:solidFill>
              </a:rPr>
              <a:t>sân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nhà</a:t>
            </a:r>
            <a:r>
              <a:rPr lang="en-US" sz="2800" dirty="0">
                <a:solidFill>
                  <a:schemeClr val="accent4"/>
                </a:solidFill>
              </a:rPr>
              <a:t>. </a:t>
            </a:r>
            <a:r>
              <a:rPr lang="en-US" sz="2800" dirty="0" err="1">
                <a:solidFill>
                  <a:schemeClr val="accent4"/>
                </a:solidFill>
              </a:rPr>
              <a:t>Một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bạn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bị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ngã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rất</a:t>
            </a:r>
            <a:r>
              <a:rPr lang="en-US" sz="2800" dirty="0">
                <a:solidFill>
                  <a:schemeClr val="accent4"/>
                </a:solidFill>
              </a:rPr>
              <a:t> </a:t>
            </a:r>
            <a:r>
              <a:rPr lang="en-US" sz="2800" dirty="0" err="1">
                <a:solidFill>
                  <a:schemeClr val="accent4"/>
                </a:solidFill>
              </a:rPr>
              <a:t>đau</a:t>
            </a:r>
            <a:r>
              <a:rPr lang="en-US" sz="2800" dirty="0">
                <a:solidFill>
                  <a:schemeClr val="accent4"/>
                </a:solidFill>
              </a:rPr>
              <a:t>.</a:t>
            </a:r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3249" y="2153751"/>
            <a:ext cx="7335517" cy="4284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2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DE9235C-3291-4349-81D0-097852E39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2056" y="507137"/>
            <a:ext cx="6084154" cy="45326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5216ED-B626-4C85-9FCC-18BF11B98FDB}"/>
              </a:ext>
            </a:extLst>
          </p:cNvPr>
          <p:cNvSpPr txBox="1"/>
          <p:nvPr/>
        </p:nvSpPr>
        <p:spPr>
          <a:xfrm>
            <a:off x="4177803" y="5642977"/>
            <a:ext cx="43343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4000">
                <a:solidFill>
                  <a:prstClr val="black"/>
                </a:solidFill>
                <a:latin typeface="Arial" panose="020B0604020202020204" pitchFamily="34" charset="0"/>
              </a:rPr>
              <a:t>T</a:t>
            </a:r>
            <a:r>
              <a:rPr kumimoji="0" lang="vi-VN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</a:rPr>
              <a:t>hảo luận nhóm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51596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9DD625-7540-45D4-B800-B09447BB03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6095999" cy="4289630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D3F242D-03DA-43CE-97C4-4A0EE1418119}"/>
              </a:ext>
            </a:extLst>
          </p:cNvPr>
          <p:cNvSpPr/>
          <p:nvPr/>
        </p:nvSpPr>
        <p:spPr>
          <a:xfrm>
            <a:off x="17722" y="3752527"/>
            <a:ext cx="5746974" cy="9250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cùng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các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bạn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gia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vào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trào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quyên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góp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ủng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hộ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DEE95-00B3-4582-9EEE-B83870B7CE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49" y="0"/>
            <a:ext cx="6096000" cy="27875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B3F181-9C97-4542-A0CA-575C7C963D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249" y="4289629"/>
            <a:ext cx="6194751" cy="2568371"/>
          </a:xfrm>
          <a:prstGeom prst="rect">
            <a:avLst/>
          </a:prstGeom>
        </p:spPr>
      </p:pic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215CB2B6-805B-4B1D-9C20-008F6483080D}"/>
              </a:ext>
            </a:extLst>
          </p:cNvPr>
          <p:cNvSpPr/>
          <p:nvPr/>
        </p:nvSpPr>
        <p:spPr>
          <a:xfrm>
            <a:off x="8370990" y="2402959"/>
            <a:ext cx="3768758" cy="205208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Cả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lớp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tổ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chức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quyên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góp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tiền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bạn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đến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thăm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tặng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bố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bạn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3A3EA09A-1A46-4517-92DD-CC04CD17D2ED}"/>
              </a:ext>
            </a:extLst>
          </p:cNvPr>
          <p:cNvSpPr/>
          <p:nvPr/>
        </p:nvSpPr>
        <p:spPr>
          <a:xfrm>
            <a:off x="2228491" y="4755691"/>
            <a:ext cx="3768758" cy="240295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Đỡ bạn đứng dậy, đưa bạn tới phòng y tế để băng bó vết thương.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049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1794" y="278889"/>
            <a:ext cx="8809795" cy="19357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01069" y="2711325"/>
            <a:ext cx="87175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zh-CN" sz="6000" b="0" i="0" u="none" strike="noStrike" kern="1200" cap="none" spc="0" normalizeH="0" baseline="0" noProof="0" dirty="0">
                <a:ln w="9525">
                  <a:noFill/>
                </a:ln>
                <a:solidFill>
                  <a:srgbClr val="7030A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/>
                <a:ea typeface="方正卡通简体" panose="03000509000000000000" pitchFamily="65" charset="-122"/>
                <a:cs typeface="+mn-cs"/>
              </a:rPr>
              <a:t>3. Sắm vai xử lý tình huống</a:t>
            </a:r>
            <a:endParaRPr kumimoji="0" lang="zh-CN" altLang="en-US" sz="6000" b="0" i="0" u="none" strike="noStrike" kern="1200" cap="none" spc="0" normalizeH="0" baseline="0" noProof="0" dirty="0">
              <a:ln w="9525">
                <a:noFill/>
              </a:ln>
              <a:solidFill>
                <a:srgbClr val="7030A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/>
              <a:ea typeface="方正卡通简体" panose="03000509000000000000" pitchFamily="65" charset="-122"/>
              <a:cs typeface="+mn-cs"/>
            </a:endParaRPr>
          </a:p>
        </p:txBody>
      </p:sp>
      <p:pic>
        <p:nvPicPr>
          <p:cNvPr id="9" name="Picture 158" descr="200712419435657_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2767" y="4650317"/>
            <a:ext cx="673100" cy="6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9" descr="10004015438746072987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1862" flipH="1">
            <a:off x="12496801" y="5925277"/>
            <a:ext cx="1322916" cy="132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0" descr="200712419435657_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819717" y="3124200"/>
            <a:ext cx="711200" cy="71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089245" flipH="1">
            <a:off x="1043855" y="4500603"/>
            <a:ext cx="1279101" cy="1359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089245" flipH="1">
            <a:off x="1043855" y="4535759"/>
            <a:ext cx="1279101" cy="1359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58" descr="200712419435657_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2727" y="5551721"/>
            <a:ext cx="673100" cy="6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8" descr="200712419435657_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9748" y="2214501"/>
            <a:ext cx="673100" cy="6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528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3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93827E-7 C 0.04479 -0.0216 0.08246 -0.08704 0.13055 -0.10772 C 0.17951 -0.12778 0.22535 -0.12562 0.29219 -0.12346 C 0.35937 -0.1213 0.45139 -0.08611 0.53246 -0.09506 C 0.61389 -0.10401 0.71076 -0.12685 0.77899 -0.17716 C 0.84722 -0.22747 0.89253 -0.29475 0.94219 -0.3963 C 0.99184 -0.49784 1.04861 -0.70525 1.07656 -0.78642 " pathEditMode="relative" rAng="0" ptsTypes="aaaaaaa">
                                      <p:cBhvr>
                                        <p:cTn id="20" dur="4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819" y="-39321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0.00017 2.59259E-6 C -0.02673 -0.01605 -0.10139 -0.0784 -0.15885 -0.0963 C -0.21632 -0.1142 -0.27083 -0.10926 -0.34375 -0.10741 C -0.41684 -0.10556 -0.51319 -0.11389 -0.59635 -0.08519 C -0.67934 -0.05648 -0.73211 0.04074 -0.84323 0.06543 C -0.95434 0.09012 -1.17534 0.06358 -1.26267 0.06296 " pathEditMode="relative" rAng="0" ptsTypes="aaaaaa">
                                      <p:cBhvr>
                                        <p:cTn id="22" dur="49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125" y="-1204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animMotion origin="layout" path="M 3.33333E-6 4.81481E-6 C -0.02066 -0.00093 -0.08525 -0.00031 -0.12361 -0.00463 C -0.16198 -0.00896 -0.16268 0.02283 -0.23073 -0.02624 C -0.29879 -0.07531 -0.4375 -0.19538 -0.53229 -0.29908 C -0.62726 -0.40278 -0.72934 -0.52717 -0.80104 -0.64908 C -0.87275 -0.77099 -0.92882 -0.95124 -0.9625 -1.03056 " pathEditMode="relative" rAng="0" ptsTypes="aaaaaa">
                                      <p:cBhvr>
                                        <p:cTn id="2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125" y="-5040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3" presetClass="entr" presetSubtype="36" fill="hold" grpId="0" nodeType="withEffect">
                                  <p:stCondLst>
                                    <p:cond delay="47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8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nodeType="withEffect">
                                  <p:stCondLst>
                                    <p:cond delay="9800"/>
                                  </p:stCondLst>
                                  <p:childTnLst>
                                    <p:animMotion origin="layout" path="M -8.33333E-7 -4.19753E-6 C 0.0191 -0.00092 0.03837 0.00154 0.05729 -0.0037 C 0.0599 -0.00432 0.06198 -0.00833 0.06459 -0.00926 C 0.07118 -0.01142 0.07778 -0.01173 0.08438 -0.01296 C 0.10538 -0.02222 0.1257 -0.03518 0.14688 -0.04259 C 0.15452 -0.04846 0.16163 -0.05185 0.16875 -0.05926 C 0.17222 -0.06296 0.17917 -0.07037 0.17917 -0.07037 C 0.18195 -0.10895 0.18941 -0.11636 0.20417 -0.14259 C 0.21702 -0.16543 0.23212 -0.18271 0.24584 -0.2037 C 0.25278 -0.21451 0.26163 -0.22099 0.26875 -0.23148 C 0.27934 -0.24722 0.29358 -0.26204 0.30729 -0.26667 C 0.32031 -0.28055 0.33386 -0.29413 0.34792 -0.3037 C 0.35382 -0.30802 0.35643 -0.31265 0.3625 -0.31512 C 0.38212 -0.33858 0.40886 -0.35988 0.43229 -0.36667 C 0.4382 -0.37222 0.4434 -0.37438 0.45 -0.37623 C 0.46788 -0.38796 0.4875 -0.3963 0.50625 -0.40185 C 0.51997 -0.4142 0.53594 -0.41759 0.55104 -0.42253 C 0.56077 -0.43086 0.57205 -0.43333 0.58229 -0.44074 C 0.59254 -0.44784 0.60174 -0.46111 0.6125 -0.46481 C 0.62327 -0.47623 0.6408 -0.49815 0.64896 -0.51667 C 0.65399 -0.52809 0.65886 -0.53981 0.66459 -0.55 C 0.66684 -0.56234 0.66389 -0.54907 0.66875 -0.56111 C 0.67379 -0.57376 0.67899 -0.6037 0.68542 -0.61111 C 0.6875 -0.62037 0.6882 -0.62438 0.69271 -0.62963 C 0.69757 -0.65586 0.71511 -0.68518 0.72604 -0.70185 C 0.73195 -0.7108 0.73403 -0.71883 0.74167 -0.72407 C 0.75104 -0.74599 0.73872 -0.72037 0.74896 -0.73333 C 0.75035 -0.73518 0.7507 -0.73858 0.75209 -0.74074 C 0.75486 -0.74537 0.75868 -0.74784 0.76146 -0.75185 C 0.76771 -0.76142 0.77344 -0.77284 0.78021 -0.78148 C 0.78715 -0.79012 0.79011 -0.78951 0.79688 -0.7963 C 0.80278 -0.80216 0.80834 -0.80926 0.81459 -0.81481 C 0.81684 -0.82099 0.82292 -0.83148 0.82292 -0.83148 C 0.82639 -0.85 0.8316 -0.84753 0.83542 -0.86111 " pathEditMode="relative" ptsTypes="fffffffffffffffffffffffffffffffffA">
                                      <p:cBhvr>
                                        <p:cTn id="37" dur="5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56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93827E-7 C 0.04479 -0.0216 0.08246 -0.08704 0.13055 -0.10772 C 0.17951 -0.12778 0.22535 -0.12562 0.29219 -0.12346 C 0.35937 -0.1213 0.45139 -0.08611 0.53246 -0.09506 C 0.61389 -0.10401 0.71076 -0.12685 0.77899 -0.17716 C 0.84722 -0.22747 0.89253 -0.29475 0.94219 -0.3963 C 0.99184 -0.49784 1.04861 -0.70525 1.07656 -0.78642 " pathEditMode="relative" rAng="0" ptsTypes="aaaaaaa">
                                      <p:cBhvr>
                                        <p:cTn id="44" dur="4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819" y="-39321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93827E-7 C 0.04479 -0.0216 0.08246 -0.08704 0.13055 -0.10772 C 0.17951 -0.12778 0.22535 -0.12562 0.29219 -0.12346 C 0.35937 -0.1213 0.45139 -0.08611 0.53246 -0.09506 C 0.61389 -0.10401 0.71076 -0.12685 0.77899 -0.17716 C 0.84722 -0.22747 0.89253 -0.29475 0.94219 -0.3963 C 0.99184 -0.49784 1.04861 -0.70525 1.07656 -0.78642 " pathEditMode="relative" rAng="0" ptsTypes="aaaaaaa">
                                      <p:cBhvr>
                                        <p:cTn id="46" dur="4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819" y="-393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C5A82E0-90AA-48C1-B6C7-D470C8142680}"/>
              </a:ext>
            </a:extLst>
          </p:cNvPr>
          <p:cNvSpPr/>
          <p:nvPr/>
        </p:nvSpPr>
        <p:spPr>
          <a:xfrm>
            <a:off x="1690577" y="180754"/>
            <a:ext cx="8878186" cy="1020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1. Nói lời chúc mừng khi bạn có niềm vui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图片 2" descr="2">
            <a:extLst>
              <a:ext uri="{FF2B5EF4-FFF2-40B4-BE49-F238E27FC236}">
                <a16:creationId xmlns:a16="http://schemas.microsoft.com/office/drawing/2014/main" id="{ABFCA4DE-F518-4102-AA53-6B324017D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259" y="2606550"/>
            <a:ext cx="3689350" cy="3127375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FF9A1FEF-A2A8-48D1-987B-EB6E1F297B0F}"/>
              </a:ext>
            </a:extLst>
          </p:cNvPr>
          <p:cNvSpPr/>
          <p:nvPr/>
        </p:nvSpPr>
        <p:spPr>
          <a:xfrm>
            <a:off x="6446609" y="1520454"/>
            <a:ext cx="4122154" cy="1812852"/>
          </a:xfrm>
          <a:prstGeom prst="cloudCallout">
            <a:avLst>
              <a:gd name="adj1" fmla="val -62473"/>
              <a:gd name="adj2" fmla="val 4950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Chúc mừng bạn nhé! Bạn thật tuyệt.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FE4001-FFAB-475D-B6DB-288E5A5B6624}"/>
              </a:ext>
            </a:extLst>
          </p:cNvPr>
          <p:cNvSpPr/>
          <p:nvPr/>
        </p:nvSpPr>
        <p:spPr>
          <a:xfrm>
            <a:off x="10666097" y="0"/>
            <a:ext cx="1525904" cy="1453235"/>
          </a:xfrm>
          <a:prstGeom prst="rect">
            <a:avLst/>
          </a:prstGeom>
          <a:solidFill>
            <a:srgbClr val="DFFAFD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71833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C5A82E0-90AA-48C1-B6C7-D470C8142680}"/>
              </a:ext>
            </a:extLst>
          </p:cNvPr>
          <p:cNvSpPr/>
          <p:nvPr/>
        </p:nvSpPr>
        <p:spPr>
          <a:xfrm>
            <a:off x="1690577" y="180754"/>
            <a:ext cx="8878186" cy="1020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2. Hỏi thăm khi bạn có chuyện buồn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图片 2" descr="2">
            <a:extLst>
              <a:ext uri="{FF2B5EF4-FFF2-40B4-BE49-F238E27FC236}">
                <a16:creationId xmlns:a16="http://schemas.microsoft.com/office/drawing/2014/main" id="{ABFCA4DE-F518-4102-AA53-6B324017D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259" y="2606550"/>
            <a:ext cx="3689350" cy="3127375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FF9A1FEF-A2A8-48D1-987B-EB6E1F297B0F}"/>
              </a:ext>
            </a:extLst>
          </p:cNvPr>
          <p:cNvSpPr/>
          <p:nvPr/>
        </p:nvSpPr>
        <p:spPr>
          <a:xfrm>
            <a:off x="6446609" y="1520454"/>
            <a:ext cx="4122154" cy="1812852"/>
          </a:xfrm>
          <a:prstGeom prst="cloudCallout">
            <a:avLst>
              <a:gd name="adj1" fmla="val -62473"/>
              <a:gd name="adj2" fmla="val 4950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Bạn đừng buồn nhé! Có mình ở đây rồi.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41C3063-7DF6-447F-A074-E12FF7D1693B}"/>
              </a:ext>
            </a:extLst>
          </p:cNvPr>
          <p:cNvSpPr/>
          <p:nvPr/>
        </p:nvSpPr>
        <p:spPr>
          <a:xfrm>
            <a:off x="10666097" y="0"/>
            <a:ext cx="1525904" cy="1453235"/>
          </a:xfrm>
          <a:prstGeom prst="rect">
            <a:avLst/>
          </a:prstGeom>
          <a:solidFill>
            <a:srgbClr val="DFFAFD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83673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/>
          <p:cNvSpPr/>
          <p:nvPr/>
        </p:nvSpPr>
        <p:spPr>
          <a:xfrm>
            <a:off x="3997308" y="3953840"/>
            <a:ext cx="1716041" cy="1716041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74080" y="4091425"/>
            <a:ext cx="1578457" cy="15784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355120" y="2879776"/>
            <a:ext cx="1211606" cy="1211606"/>
          </a:xfrm>
          <a:prstGeom prst="ellipse">
            <a:avLst/>
          </a:prstGeom>
          <a:solidFill>
            <a:schemeClr val="accent4">
              <a:lumMod val="40000"/>
              <a:lumOff val="6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3596319" y="491818"/>
            <a:ext cx="5155335" cy="4896929"/>
            <a:chOff x="3084810" y="-335112"/>
            <a:chExt cx="5809496" cy="5760000"/>
          </a:xfrm>
        </p:grpSpPr>
        <p:grpSp>
          <p:nvGrpSpPr>
            <p:cNvPr id="17" name="组合 16"/>
            <p:cNvGrpSpPr/>
            <p:nvPr/>
          </p:nvGrpSpPr>
          <p:grpSpPr>
            <a:xfrm>
              <a:off x="3297693" y="-335112"/>
              <a:ext cx="5596613" cy="5760000"/>
              <a:chOff x="3297693" y="-335112"/>
              <a:chExt cx="5596613" cy="5760000"/>
            </a:xfrm>
          </p:grpSpPr>
          <p:cxnSp>
            <p:nvCxnSpPr>
              <p:cNvPr id="16" name="直接连接符 15"/>
              <p:cNvCxnSpPr/>
              <p:nvPr/>
            </p:nvCxnSpPr>
            <p:spPr>
              <a:xfrm>
                <a:off x="6154058" y="-335112"/>
                <a:ext cx="0" cy="5760000"/>
              </a:xfrm>
              <a:prstGeom prst="line">
                <a:avLst/>
              </a:prstGeom>
              <a:ln w="76200" cap="rnd">
                <a:solidFill>
                  <a:srgbClr val="F7E3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3" name="图片 12"/>
              <p:cNvPicPr>
                <a:picLocks noChangeAspect="1"/>
              </p:cNvPicPr>
              <p:nvPr/>
            </p:nvPicPr>
            <p:blipFill rotWithShape="1">
              <a:blip r:embed="rId3"/>
              <a:srcRect t="48492"/>
              <a:stretch>
                <a:fillRect/>
              </a:stretch>
            </p:blipFill>
            <p:spPr>
              <a:xfrm>
                <a:off x="3297693" y="2256270"/>
                <a:ext cx="5596613" cy="2885850"/>
              </a:xfrm>
              <a:prstGeom prst="rect">
                <a:avLst/>
              </a:prstGeom>
            </p:spPr>
          </p:pic>
        </p:grp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243" b="95561" l="226" r="99266">
                          <a14:foregroundMark x1="16431" y1="13785" x2="20327" y2="37150"/>
                          <a14:foregroundMark x1="39921" y1="33178" x2="43422" y2="49065"/>
                          <a14:foregroundMark x1="55901" y1="12617" x2="55901" y2="27336"/>
                          <a14:foregroundMark x1="85545" y1="32710" x2="90683" y2="77804"/>
                          <a14:foregroundMark x1="93958" y1="35514" x2="97233" y2="58178"/>
                          <a14:foregroundMark x1="74534" y1="26636" x2="79616" y2="28271"/>
                          <a14:foregroundMark x1="76228" y1="80374" x2="79390" y2="63551"/>
                          <a14:foregroundMark x1="90006" y1="92523" x2="82778" y2="45794"/>
                          <a14:foregroundMark x1="93958" y1="84813" x2="89723" y2="80374"/>
                          <a14:foregroundMark x1="95652" y1="27336" x2="282" y2="15888"/>
                          <a14:foregroundMark x1="14568" y1="7710" x2="21287" y2="10514"/>
                          <a14:foregroundMark x1="46979" y1="10514" x2="48278" y2="17523"/>
                          <a14:foregroundMark x1="45398" y1="13084" x2="53473" y2="3505"/>
                          <a14:foregroundMark x1="53473" y1="3505" x2="62055" y2="14720"/>
                          <a14:foregroundMark x1="62055" y1="14720" x2="44156" y2="29907"/>
                          <a14:foregroundMark x1="44156" y1="29907" x2="45680" y2="7243"/>
                          <a14:foregroundMark x1="99209" y1="50000" x2="565" y2="68692"/>
                          <a14:foregroundMark x1="565" y1="68692" x2="734" y2="27336"/>
                          <a14:foregroundMark x1="734" y1="27336" x2="9034" y2="5140"/>
                          <a14:foregroundMark x1="9034" y1="5140" x2="28176" y2="234"/>
                          <a14:foregroundMark x1="28176" y1="234" x2="99774" y2="1168"/>
                          <a14:foregroundMark x1="99774" y1="1168" x2="99322" y2="48131"/>
                          <a14:foregroundMark x1="99322" y1="48131" x2="90175" y2="56776"/>
                          <a14:foregroundMark x1="90175" y1="56776" x2="86957" y2="50701"/>
                          <a14:foregroundMark x1="30322" y1="26168" x2="29136" y2="37150"/>
                          <a14:foregroundMark x1="2146" y1="13785" x2="3670" y2="47196"/>
                          <a14:foregroundMark x1="3670" y1="47196" x2="10446" y2="71028"/>
                          <a14:foregroundMark x1="10446" y1="71028" x2="12366" y2="73364"/>
                          <a14:foregroundMark x1="10277" y1="52804" x2="10277" y2="45794"/>
                          <a14:foregroundMark x1="31508" y1="27336" x2="39582" y2="13084"/>
                          <a14:foregroundMark x1="39582" y1="13084" x2="43704" y2="13084"/>
                          <a14:foregroundMark x1="51158" y1="26168" x2="42801" y2="28037"/>
                          <a14:foregroundMark x1="42801" y1="28037" x2="27612" y2="62617"/>
                          <a14:foregroundMark x1="27612" y1="62617" x2="33879" y2="85981"/>
                          <a14:foregroundMark x1="33879" y1="85981" x2="42518" y2="86449"/>
                          <a14:foregroundMark x1="42518" y1="86449" x2="67024" y2="84346"/>
                          <a14:foregroundMark x1="67024" y1="84346" x2="79503" y2="84346"/>
                          <a14:foregroundMark x1="79503" y1="84346" x2="97233" y2="81075"/>
                          <a14:foregroundMark x1="97233" y1="81075" x2="95088" y2="43458"/>
                          <a14:foregroundMark x1="95088" y1="43458" x2="85432" y2="37150"/>
                          <a14:foregroundMark x1="64427" y1="26636" x2="58667" y2="53972"/>
                          <a14:foregroundMark x1="58667" y1="53972" x2="58667" y2="54907"/>
                          <a14:foregroundMark x1="94579" y1="84813" x2="91417" y2="95561"/>
                          <a14:foregroundMark x1="51553" y1="37150" x2="53924" y2="45093"/>
                          <a14:foregroundMark x1="56973" y1="42991" x2="59063" y2="49065"/>
                          <a14:foregroundMark x1="48278" y1="59346" x2="51835" y2="45794"/>
                          <a14:foregroundMark x1="47883" y1="32243" x2="46979" y2="56075"/>
                          <a14:foregroundMark x1="50367" y1="47430" x2="48842" y2="54907"/>
                          <a14:foregroundMark x1="18102" y1="77255" x2="19198" y2="71262"/>
                          <a14:foregroundMark x1="12366" y1="81542" x2="12971" y2="82201"/>
                          <a14:foregroundMark x1="16750" y1="77255" x2="14003" y2="67991"/>
                          <a14:foregroundMark x1="14003" y1="67991" x2="11971" y2="80374"/>
                          <a14:foregroundMark x1="9091" y1="22430" x2="10107" y2="46262"/>
                          <a14:foregroundMark x1="1863" y1="13084" x2="791" y2="22430"/>
                          <a14:foregroundMark x1="8413" y1="24065" x2="10898" y2="51168"/>
                          <a14:foregroundMark x1="8809" y1="21262" x2="9317" y2="45794"/>
                          <a14:foregroundMark x1="29305" y1="76168" x2="28684" y2="87850"/>
                          <a14:foregroundMark x1="22078" y1="78037" x2="23433" y2="85280"/>
                          <a14:foregroundMark x1="83286" y1="86449" x2="85601" y2="88785"/>
                          <a14:foregroundMark x1="94918" y1="87850" x2="93902" y2="92056"/>
                          <a14:foregroundMark x1="59458" y1="86916" x2="59797" y2="93224"/>
                          <a14:foregroundMark x1="14899" y1="78987" x2="18402" y2="79487"/>
                          <a14:foregroundMark x1="13156" y1="78738" x2="14106" y2="78874"/>
                          <a14:foregroundMark x1="19819" y1="73832" x2="19029" y2="77570"/>
                          <a14:foregroundMark x1="18690" y1="80140" x2="19819" y2="80140"/>
                          <a14:foregroundMark x1="21005" y1="77103" x2="19706" y2="74299"/>
                          <a14:backgroundMark x1="12503" y1="86288" x2="20440" y2="96028"/>
                          <a14:backgroundMark x1="12253" y1="85981" x2="12421" y2="86187"/>
                          <a14:backgroundMark x1="20440" y1="96028" x2="20553" y2="99766"/>
                          <a14:backgroundMark x1="15156" y1="86673" x2="19029" y2="89252"/>
                          <a14:backgroundMark x1="12931" y1="82477" x2="14455" y2="82009"/>
                          <a14:backgroundMark x1="17843" y1="82944" x2="18240" y2="83065"/>
                          <a14:backgroundMark x1="19255" y1="87383" x2="19819" y2="92056"/>
                          <a14:backgroundMark x1="19368" y1="85981" x2="13890" y2="8387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4810" y="1126386"/>
              <a:ext cx="5809496" cy="1403988"/>
            </a:xfrm>
            <a:prstGeom prst="rect">
              <a:avLst/>
            </a:prstGeom>
          </p:spPr>
        </p:pic>
      </p:grpSp>
      <p:sp>
        <p:nvSpPr>
          <p:cNvPr id="10" name="椭圆 9"/>
          <p:cNvSpPr/>
          <p:nvPr/>
        </p:nvSpPr>
        <p:spPr>
          <a:xfrm>
            <a:off x="9039516" y="3259314"/>
            <a:ext cx="1239357" cy="1239357"/>
          </a:xfrm>
          <a:prstGeom prst="ellipse">
            <a:avLst/>
          </a:prstGeom>
          <a:noFill/>
          <a:ln w="38100">
            <a:solidFill>
              <a:srgbClr val="F7E3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06" t="-1143" r="26891" b="81649"/>
          <a:stretch>
            <a:fillRect/>
          </a:stretch>
        </p:blipFill>
        <p:spPr>
          <a:xfrm>
            <a:off x="8587644" y="810849"/>
            <a:ext cx="1759996" cy="734428"/>
          </a:xfrm>
          <a:prstGeom prst="rect">
            <a:avLst/>
          </a:prstGeom>
        </p:spPr>
      </p:pic>
      <p:sp>
        <p:nvSpPr>
          <p:cNvPr id="22" name="椭圆 21"/>
          <p:cNvSpPr/>
          <p:nvPr/>
        </p:nvSpPr>
        <p:spPr>
          <a:xfrm>
            <a:off x="1216617" y="598108"/>
            <a:ext cx="887648" cy="887648"/>
          </a:xfrm>
          <a:prstGeom prst="ellipse">
            <a:avLst/>
          </a:prstGeom>
          <a:solidFill>
            <a:srgbClr val="A5C0A4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1660440" y="1216686"/>
            <a:ext cx="538143" cy="538143"/>
          </a:xfrm>
          <a:prstGeom prst="ellipse">
            <a:avLst/>
          </a:prstGeom>
          <a:solidFill>
            <a:srgbClr val="F7E3A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496" tIns="34267" rIns="68496" bIns="34267" rtlCol="0" anchor="ctr"/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25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22785" y="3006461"/>
            <a:ext cx="3587992" cy="1084866"/>
          </a:xfrm>
          <a:prstGeom prst="rect">
            <a:avLst/>
          </a:prstGeom>
          <a:noFill/>
        </p:spPr>
        <p:txBody>
          <a:bodyPr wrap="none" lIns="68496" tIns="34267" rIns="68496" bIns="34267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31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604020202020204" pitchFamily="34" charset="0"/>
                <a:ea typeface="Arial-Rounded" panose="020B0604020202020204" pitchFamily="34" charset="0"/>
                <a:cs typeface="Arial-Rounded" panose="020B0604020202020204" pitchFamily="34" charset="0"/>
              </a:rPr>
              <a:t>Vận dụng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-Rounded" panose="020B0604020202020204" pitchFamily="34" charset="0"/>
              <a:ea typeface="Arial-Rounded" panose="020B0604020202020204" pitchFamily="34" charset="0"/>
              <a:cs typeface="Arial-Rounded" panose="020B0604020202020204" pitchFamily="34" charset="0"/>
            </a:endParaRPr>
          </a:p>
        </p:txBody>
      </p:sp>
      <p:pic>
        <p:nvPicPr>
          <p:cNvPr id="2050" name="Picture 2" descr="在走动的火车 852x480 | Pics, Animation, Travel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072" y="3259314"/>
            <a:ext cx="7818554" cy="387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116590-5D27-41AB-99A0-F0A8048AE1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110818"/>
            <a:ext cx="1685925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18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6" grpId="1" bldLvl="0" animBg="1"/>
      <p:bldP spid="10" grpId="0" bldLvl="0" animBg="1"/>
      <p:bldP spid="10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>
            <a:extLst>
              <a:ext uri="{FF2B5EF4-FFF2-40B4-BE49-F238E27FC236}">
                <a16:creationId xmlns:a16="http://schemas.microsoft.com/office/drawing/2014/main" id="{6FB30559-A1E4-4656-B527-8E3943A134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75" y="2734697"/>
            <a:ext cx="5348762" cy="3774303"/>
          </a:xfrm>
          <a:prstGeom prst="rect">
            <a:avLst/>
          </a:prstGeom>
        </p:spPr>
      </p:pic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5E382366-295A-4F11-9FB0-2AE1B8B647D8}"/>
              </a:ext>
            </a:extLst>
          </p:cNvPr>
          <p:cNvSpPr/>
          <p:nvPr/>
        </p:nvSpPr>
        <p:spPr>
          <a:xfrm>
            <a:off x="3169328" y="659718"/>
            <a:ext cx="6676007" cy="2261035"/>
          </a:xfrm>
          <a:prstGeom prst="cloudCallout">
            <a:avLst>
              <a:gd name="adj1" fmla="val -56784"/>
              <a:gd name="adj2" fmla="val 599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sẻ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những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việc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đã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làm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sẽ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làm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để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thể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hiện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sự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yêu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quý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bạn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bè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9840220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0A19B693-9D02-4178-8566-DC2D4F40C8FA}"/>
              </a:ext>
            </a:extLst>
          </p:cNvPr>
          <p:cNvSpPr/>
          <p:nvPr/>
        </p:nvSpPr>
        <p:spPr>
          <a:xfrm>
            <a:off x="366494" y="180754"/>
            <a:ext cx="11329320" cy="1020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Tìm hiểu về một bạn có hoàn cảnh khó khăn trong lớp, trong trường, lập kế hoạch giúp bạn vượt qua khó khăn.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E2548F4-A7C4-4B31-B48E-44435321045C}"/>
              </a:ext>
            </a:extLst>
          </p:cNvPr>
          <p:cNvGraphicFramePr>
            <a:graphicFrameLocks noGrp="1"/>
          </p:cNvGraphicFramePr>
          <p:nvPr/>
        </p:nvGraphicFramePr>
        <p:xfrm>
          <a:off x="818707" y="2679405"/>
          <a:ext cx="10675088" cy="187889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09553">
                  <a:extLst>
                    <a:ext uri="{9D8B030D-6E8A-4147-A177-3AD203B41FA5}">
                      <a16:colId xmlns:a16="http://schemas.microsoft.com/office/drawing/2014/main" val="1824499831"/>
                    </a:ext>
                  </a:extLst>
                </a:gridCol>
                <a:gridCol w="3327991">
                  <a:extLst>
                    <a:ext uri="{9D8B030D-6E8A-4147-A177-3AD203B41FA5}">
                      <a16:colId xmlns:a16="http://schemas.microsoft.com/office/drawing/2014/main" val="3492102683"/>
                    </a:ext>
                  </a:extLst>
                </a:gridCol>
                <a:gridCol w="2668772">
                  <a:extLst>
                    <a:ext uri="{9D8B030D-6E8A-4147-A177-3AD203B41FA5}">
                      <a16:colId xmlns:a16="http://schemas.microsoft.com/office/drawing/2014/main" val="2174630619"/>
                    </a:ext>
                  </a:extLst>
                </a:gridCol>
                <a:gridCol w="2668772">
                  <a:extLst>
                    <a:ext uri="{9D8B030D-6E8A-4147-A177-3AD203B41FA5}">
                      <a16:colId xmlns:a16="http://schemas.microsoft.com/office/drawing/2014/main" val="3796068549"/>
                    </a:ext>
                  </a:extLst>
                </a:gridCol>
              </a:tblGrid>
              <a:tr h="1147374">
                <a:tc>
                  <a:txBody>
                    <a:bodyPr/>
                    <a:lstStyle/>
                    <a:p>
                      <a:pPr algn="ctr"/>
                      <a:r>
                        <a:rPr lang="vi-VN" sz="2400" dirty="0"/>
                        <a:t>Họ và tên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vi-VN" sz="2400" dirty="0"/>
                        <a:t>Những việc có thể giúp bạn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vi-VN" sz="2400" dirty="0"/>
                        <a:t>Người thực hiện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vi-VN" sz="2400" dirty="0"/>
                        <a:t>Thời gian thực hiện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606426"/>
                  </a:ext>
                </a:extLst>
              </a:tr>
              <a:tr h="35794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5852384"/>
                  </a:ext>
                </a:extLst>
              </a:tr>
              <a:tr h="35794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8287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6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461324" y="816688"/>
            <a:ext cx="8099304" cy="1887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4"/>
                </a:solidFill>
              </a:rPr>
              <a:t>Làm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thiệp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gửi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tới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thầy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giáo</a:t>
            </a:r>
            <a:r>
              <a:rPr lang="en-US" sz="2400" dirty="0">
                <a:solidFill>
                  <a:schemeClr val="accent4"/>
                </a:solidFill>
              </a:rPr>
              <a:t>, </a:t>
            </a:r>
            <a:r>
              <a:rPr lang="en-US" sz="2400" dirty="0" err="1">
                <a:solidFill>
                  <a:schemeClr val="accent4"/>
                </a:solidFill>
              </a:rPr>
              <a:t>cô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giáo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để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thể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hiện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tình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cảm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của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em</a:t>
            </a:r>
            <a:r>
              <a:rPr lang="en-US" sz="2400" dirty="0">
                <a:solidFill>
                  <a:schemeClr val="accent4"/>
                </a:solidFill>
              </a:rPr>
              <a:t>.</a:t>
            </a:r>
          </a:p>
          <a:p>
            <a:pPr marL="342900" indent="-3429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4"/>
                </a:solidFill>
              </a:rPr>
              <a:t>Tìm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hiểu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về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một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có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hoàn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cảnh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khó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khăn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trong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lớp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hoặc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trong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trường</a:t>
            </a:r>
            <a:r>
              <a:rPr lang="en-US" sz="2400" dirty="0">
                <a:solidFill>
                  <a:schemeClr val="accent4"/>
                </a:solidFill>
              </a:rPr>
              <a:t>, </a:t>
            </a:r>
            <a:r>
              <a:rPr lang="en-US" sz="2400" dirty="0" err="1">
                <a:solidFill>
                  <a:schemeClr val="accent4"/>
                </a:solidFill>
              </a:rPr>
              <a:t>lập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kế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hoạch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giúp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đỡ</a:t>
            </a:r>
            <a:r>
              <a:rPr lang="en-US" sz="2400" dirty="0">
                <a:solidFill>
                  <a:schemeClr val="accent4"/>
                </a:solidFill>
              </a:rPr>
              <a:t> </a:t>
            </a:r>
            <a:r>
              <a:rPr lang="en-US" sz="2400" dirty="0" err="1">
                <a:solidFill>
                  <a:schemeClr val="accent4"/>
                </a:solidFill>
              </a:rPr>
              <a:t>bạn</a:t>
            </a:r>
            <a:r>
              <a:rPr lang="en-US" sz="2400" dirty="0">
                <a:solidFill>
                  <a:schemeClr val="accent4"/>
                </a:solidFill>
              </a:rPr>
              <a:t>.</a:t>
            </a: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" r="-1152"/>
          <a:stretch/>
        </p:blipFill>
        <p:spPr>
          <a:xfrm>
            <a:off x="350907" y="3185412"/>
            <a:ext cx="11484041" cy="3429809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1175657" y="5773783"/>
            <a:ext cx="444137" cy="431074"/>
          </a:xfrm>
          <a:prstGeom prst="ellipse">
            <a:avLst/>
          </a:prstGeom>
          <a:solidFill>
            <a:srgbClr val="FFE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77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3" cstate="screen"/>
          <a:srcRect r="1773"/>
          <a:stretch>
            <a:fillRect/>
          </a:stretch>
        </p:blipFill>
        <p:spPr>
          <a:xfrm>
            <a:off x="-11511" y="3927336"/>
            <a:ext cx="12203511" cy="3004447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 rotWithShape="1">
          <a:blip r:embed="rId4" cstate="screen"/>
          <a:srcRect l="1020" b="5828"/>
          <a:stretch>
            <a:fillRect/>
          </a:stretch>
        </p:blipFill>
        <p:spPr>
          <a:xfrm>
            <a:off x="28241" y="4782626"/>
            <a:ext cx="12188826" cy="2149157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 rotWithShape="1">
          <a:blip r:embed="rId5" cstate="screen"/>
          <a:srcRect/>
          <a:stretch>
            <a:fillRect/>
          </a:stretch>
        </p:blipFill>
        <p:spPr>
          <a:xfrm>
            <a:off x="344495" y="4204133"/>
            <a:ext cx="11936455" cy="278620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6" cstate="screen"/>
          <a:stretch>
            <a:fillRect/>
          </a:stretch>
        </p:blipFill>
        <p:spPr>
          <a:xfrm>
            <a:off x="28241" y="2844921"/>
            <a:ext cx="810409" cy="95692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8804" y="295458"/>
            <a:ext cx="1525010" cy="27297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15841" y="945067"/>
            <a:ext cx="7937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Ciel Mijas" panose="02000506000000020004" pitchFamily="50" charset="0"/>
                <a:ea typeface="+mn-ea"/>
                <a:cs typeface="+mn-cs"/>
              </a:rPr>
              <a:t>Củng cố bài học</a:t>
            </a:r>
            <a:endParaRPr kumimoji="0" lang="en-US" sz="8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iCiel Mijas" panose="02000506000000020004" pitchFamily="50" charset="0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theme1.xml><?xml version="1.0" encoding="utf-8"?>
<a:theme xmlns:a="http://schemas.openxmlformats.org/drawingml/2006/main" name="Cute Sticker by Slidesgo">
  <a:themeElements>
    <a:clrScheme name="Simple Light">
      <a:dk1>
        <a:srgbClr val="EA4F46"/>
      </a:dk1>
      <a:lt1>
        <a:srgbClr val="F7D538"/>
      </a:lt1>
      <a:dk2>
        <a:srgbClr val="472C18"/>
      </a:dk2>
      <a:lt2>
        <a:srgbClr val="B2DEEE"/>
      </a:lt2>
      <a:accent1>
        <a:srgbClr val="A2CF9D"/>
      </a:accent1>
      <a:accent2>
        <a:srgbClr val="FFFFFF"/>
      </a:accent2>
      <a:accent3>
        <a:srgbClr val="EF786D"/>
      </a:accent3>
      <a:accent4>
        <a:srgbClr val="7A4934"/>
      </a:accent4>
      <a:accent5>
        <a:srgbClr val="D43733"/>
      </a:accent5>
      <a:accent6>
        <a:srgbClr val="D3AC09"/>
      </a:accent6>
      <a:hlink>
        <a:srgbClr val="F7D538"/>
      </a:hlink>
      <a:folHlink>
        <a:srgbClr val="0097A7"/>
      </a:folHlink>
    </a:clrScheme>
    <a:fontScheme name="Custom 4">
      <a:majorFont>
        <a:latin typeface="UTM Cookie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主题​​">
  <a:themeElements>
    <a:clrScheme name="四色华丽色系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FC6E5B"/>
      </a:accent1>
      <a:accent2>
        <a:srgbClr val="FBC75D"/>
      </a:accent2>
      <a:accent3>
        <a:srgbClr val="66BFBC"/>
      </a:accent3>
      <a:accent4>
        <a:srgbClr val="8CC066"/>
      </a:accent4>
      <a:accent5>
        <a:srgbClr val="3F3F3F"/>
      </a:accent5>
      <a:accent6>
        <a:srgbClr val="262626"/>
      </a:accent6>
      <a:hlink>
        <a:srgbClr val="00D5D5"/>
      </a:hlink>
      <a:folHlink>
        <a:srgbClr val="DD00DD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1243</Words>
  <Application>Microsoft Office PowerPoint</Application>
  <PresentationFormat>Widescreen</PresentationFormat>
  <Paragraphs>176</Paragraphs>
  <Slides>41</Slides>
  <Notes>8</Notes>
  <HiddenSlides>0</HiddenSlides>
  <MMClips>7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41</vt:i4>
      </vt:variant>
    </vt:vector>
  </HeadingPairs>
  <TitlesOfParts>
    <vt:vector size="64" baseType="lpstr">
      <vt:lpstr>Microsoft YaHei</vt:lpstr>
      <vt:lpstr>.VnBlack</vt:lpstr>
      <vt:lpstr>Arial</vt:lpstr>
      <vt:lpstr>Arial Rounded MT Bold</vt:lpstr>
      <vt:lpstr>Arial-Rounded</vt:lpstr>
      <vt:lpstr>Calibri</vt:lpstr>
      <vt:lpstr>Calibri Light</vt:lpstr>
      <vt:lpstr>HP001 4 hàng</vt:lpstr>
      <vt:lpstr>iCiel Mijas</vt:lpstr>
      <vt:lpstr>Times New Roman</vt:lpstr>
      <vt:lpstr>UTM Cookies</vt:lpstr>
      <vt:lpstr>Wingdings</vt:lpstr>
      <vt:lpstr>字魂36号-正文宋楷</vt:lpstr>
      <vt:lpstr>方正卡通简体</vt:lpstr>
      <vt:lpstr>Cute Sticker by Slidesgo</vt:lpstr>
      <vt:lpstr>Office Theme</vt:lpstr>
      <vt:lpstr>5_Office Theme</vt:lpstr>
      <vt:lpstr>3_Office Theme</vt:lpstr>
      <vt:lpstr>1_Office Theme</vt:lpstr>
      <vt:lpstr>4_Office Theme</vt:lpstr>
      <vt:lpstr>1_Tema de Office</vt:lpstr>
      <vt:lpstr>Office 主题​​</vt:lpstr>
      <vt:lpstr>Chủ đề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Phạm Thanh Hằng (ADAS – GV)</dc:creator>
  <cp:lastModifiedBy>Hằng Nguyễn</cp:lastModifiedBy>
  <cp:revision>24</cp:revision>
  <dcterms:created xsi:type="dcterms:W3CDTF">2021-06-11T02:39:36Z</dcterms:created>
  <dcterms:modified xsi:type="dcterms:W3CDTF">2021-09-01T09:21:01Z</dcterms:modified>
</cp:coreProperties>
</file>