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9" r:id="rId2"/>
    <p:sldId id="261" r:id="rId3"/>
    <p:sldId id="272" r:id="rId4"/>
    <p:sldId id="273" r:id="rId5"/>
    <p:sldId id="274" r:id="rId6"/>
    <p:sldId id="263" r:id="rId7"/>
    <p:sldId id="264" r:id="rId8"/>
    <p:sldId id="275" r:id="rId9"/>
    <p:sldId id="265" r:id="rId10"/>
    <p:sldId id="276" r:id="rId11"/>
    <p:sldId id="278" r:id="rId12"/>
    <p:sldId id="279" r:id="rId13"/>
    <p:sldId id="270" r:id="rId14"/>
    <p:sldId id="271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084"/>
    <a:srgbClr val="BEEEAF"/>
    <a:srgbClr val="66E5B9"/>
    <a:srgbClr val="6BE8C8"/>
    <a:srgbClr val="B652E9"/>
    <a:srgbClr val="88C4EA"/>
    <a:srgbClr val="EB93CF"/>
    <a:srgbClr val="E6EEED"/>
    <a:srgbClr val="E0E8F7"/>
    <a:srgbClr val="D49B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8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0"/>
            <a:ext cx="12192001" cy="6923398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380355"/>
              <a:chOff x="262135" y="188414"/>
              <a:chExt cx="8616642" cy="4380355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79354" y="4286917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-101600" y="-101599"/>
            <a:ext cx="12293601" cy="6996543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415622"/>
              <a:chOff x="262135" y="188414"/>
              <a:chExt cx="8616642" cy="4415622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370962" y="4322184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61" r:id="rId3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3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microsoft.com/office/2007/relationships/hdphoto" Target="../media/hdphoto7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microsoft.com/office/2007/relationships/hdphoto" Target="../media/hdphoto3.wdp"/><Relationship Id="rId10" Type="http://schemas.microsoft.com/office/2007/relationships/hdphoto" Target="../media/hdphoto6.wdp"/><Relationship Id="rId4" Type="http://schemas.openxmlformats.org/officeDocument/2006/relationships/image" Target="../media/image6.png"/><Relationship Id="rId9" Type="http://schemas.microsoft.com/office/2007/relationships/hdphoto" Target="../media/hdphoto5.wdp"/><Relationship Id="rId1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2.wdp"/><Relationship Id="rId7" Type="http://schemas.openxmlformats.org/officeDocument/2006/relationships/image" Target="../media/image15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1834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910A4-4648-45A7-A1E5-287DDCC00F12}"/>
              </a:ext>
            </a:extLst>
          </p:cNvPr>
          <p:cNvSpPr txBox="1"/>
          <p:nvPr/>
        </p:nvSpPr>
        <p:spPr>
          <a:xfrm>
            <a:off x="58057" y="2046515"/>
            <a:ext cx="47897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dirty="0">
                <a:solidFill>
                  <a:srgbClr val="002060"/>
                </a:solidFill>
                <a:latin typeface="+mj-lt"/>
              </a:rPr>
              <a:t>CẢM XÚC CỦA EM</a:t>
            </a:r>
          </a:p>
        </p:txBody>
      </p:sp>
    </p:spTree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92A727-14FB-0845-A387-3B70984E6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154" y="1125163"/>
            <a:ext cx="7947663" cy="483111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FD2DEDE-22C0-1741-A462-4D3A7D16EC00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0555431-0DB6-4049-B18F-E8A51E08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E5D4D1-3202-EE41-8FEC-AF2B71629404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E2CEA53D-9F2C-7C41-BFE1-2557A32578AA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99608-9E75-2443-B449-03C650B074C5}"/>
              </a:ext>
            </a:extLst>
          </p:cNvPr>
          <p:cNvSpPr txBox="1"/>
          <p:nvPr/>
        </p:nvSpPr>
        <p:spPr>
          <a:xfrm>
            <a:off x="3939812" y="517218"/>
            <a:ext cx="7283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thể hiện cảm xúc trong các tình huống sau: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B1D756-5C37-C14B-8E18-6155EDA3E361}"/>
              </a:ext>
            </a:extLst>
          </p:cNvPr>
          <p:cNvSpPr txBox="1"/>
          <p:nvPr/>
        </p:nvSpPr>
        <p:spPr>
          <a:xfrm>
            <a:off x="3475987" y="5969375"/>
            <a:ext cx="4932747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i="1" dirty="0">
                <a:solidFill>
                  <a:schemeClr val="bg2"/>
                </a:solidFill>
              </a:rPr>
              <a:t>Khi em bị bạn trêu</a:t>
            </a:r>
          </a:p>
        </p:txBody>
      </p:sp>
    </p:spTree>
    <p:extLst>
      <p:ext uri="{BB962C8B-B14F-4D97-AF65-F5344CB8AC3E}">
        <p14:creationId xmlns:p14="http://schemas.microsoft.com/office/powerpoint/2010/main" val="183246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F64A1BB-3D17-DE4F-9C8F-77272399F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845" y="1349633"/>
            <a:ext cx="5444308" cy="464302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FD2DEDE-22C0-1741-A462-4D3A7D16EC00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0555431-0DB6-4049-B18F-E8A51E08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E5D4D1-3202-EE41-8FEC-AF2B71629404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E2CEA53D-9F2C-7C41-BFE1-2557A32578AA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99608-9E75-2443-B449-03C650B074C5}"/>
              </a:ext>
            </a:extLst>
          </p:cNvPr>
          <p:cNvSpPr txBox="1"/>
          <p:nvPr/>
        </p:nvSpPr>
        <p:spPr>
          <a:xfrm>
            <a:off x="3939812" y="517218"/>
            <a:ext cx="7283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thể hiện cảm xúc trong các tình huống sau: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B1D756-5C37-C14B-8E18-6155EDA3E361}"/>
              </a:ext>
            </a:extLst>
          </p:cNvPr>
          <p:cNvSpPr txBox="1"/>
          <p:nvPr/>
        </p:nvSpPr>
        <p:spPr>
          <a:xfrm>
            <a:off x="2723677" y="5992662"/>
            <a:ext cx="674464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i="1" dirty="0">
                <a:solidFill>
                  <a:schemeClr val="bg2"/>
                </a:solidFill>
              </a:rPr>
              <a:t>Khi bạn không muốn chơi với em</a:t>
            </a:r>
          </a:p>
        </p:txBody>
      </p:sp>
    </p:spTree>
    <p:extLst>
      <p:ext uri="{BB962C8B-B14F-4D97-AF65-F5344CB8AC3E}">
        <p14:creationId xmlns:p14="http://schemas.microsoft.com/office/powerpoint/2010/main" val="50680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D2DEDE-22C0-1741-A462-4D3A7D16EC00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0555431-0DB6-4049-B18F-E8A51E08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E5D4D1-3202-EE41-8FEC-AF2B71629404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E2CEA53D-9F2C-7C41-BFE1-2557A32578AA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99608-9E75-2443-B449-03C650B074C5}"/>
              </a:ext>
            </a:extLst>
          </p:cNvPr>
          <p:cNvSpPr txBox="1"/>
          <p:nvPr/>
        </p:nvSpPr>
        <p:spPr>
          <a:xfrm>
            <a:off x="3939812" y="517218"/>
            <a:ext cx="7283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thể hiện cảm xúc trong các tình huống sau: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B1D756-5C37-C14B-8E18-6155EDA3E361}"/>
              </a:ext>
            </a:extLst>
          </p:cNvPr>
          <p:cNvSpPr txBox="1"/>
          <p:nvPr/>
        </p:nvSpPr>
        <p:spPr>
          <a:xfrm>
            <a:off x="3114471" y="5992082"/>
            <a:ext cx="674464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i="1" dirty="0">
                <a:solidFill>
                  <a:schemeClr val="bg2"/>
                </a:solidFill>
              </a:rPr>
              <a:t>Khi em vô tình làm ngã em gái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18767E-FCE2-DB4F-A767-24529CF9F4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6" t="6244"/>
          <a:stretch/>
        </p:blipFill>
        <p:spPr>
          <a:xfrm>
            <a:off x="3475987" y="1536526"/>
            <a:ext cx="5725162" cy="440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8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259719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8201941-DBEA-4CE6-89D9-5B45349DBF3A}"/>
              </a:ext>
            </a:extLst>
          </p:cNvPr>
          <p:cNvSpPr txBox="1"/>
          <p:nvPr/>
        </p:nvSpPr>
        <p:spPr>
          <a:xfrm>
            <a:off x="3215412" y="554010"/>
            <a:ext cx="84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0000"/>
                </a:solidFill>
              </a:rPr>
              <a:t>Hãy chia sẻ cảm xúc của em trong một ngày.</a:t>
            </a:r>
          </a:p>
        </p:txBody>
      </p:sp>
      <p:pic>
        <p:nvPicPr>
          <p:cNvPr id="9" name="Picture 2" descr="Cartoon students Royalty Free Vector Image - VectorStock">
            <a:extLst>
              <a:ext uri="{FF2B5EF4-FFF2-40B4-BE49-F238E27FC236}">
                <a16:creationId xmlns:a16="http://schemas.microsoft.com/office/drawing/2014/main" id="{E7CB1AEE-05B2-5142-A936-E08313FE2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 bwMode="auto">
          <a:xfrm>
            <a:off x="3752850" y="1997181"/>
            <a:ext cx="5073649" cy="464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35321BB-758C-1147-B945-EE679BD4C246}"/>
              </a:ext>
            </a:extLst>
          </p:cNvPr>
          <p:cNvGrpSpPr/>
          <p:nvPr/>
        </p:nvGrpSpPr>
        <p:grpSpPr>
          <a:xfrm>
            <a:off x="1207166" y="1588052"/>
            <a:ext cx="3344855" cy="1238967"/>
            <a:chOff x="1207166" y="1588052"/>
            <a:chExt cx="3344855" cy="1238967"/>
          </a:xfrm>
        </p:grpSpPr>
        <p:sp>
          <p:nvSpPr>
            <p:cNvPr id="15" name="Rounded Rectangular Callout 14">
              <a:extLst>
                <a:ext uri="{FF2B5EF4-FFF2-40B4-BE49-F238E27FC236}">
                  <a16:creationId xmlns:a16="http://schemas.microsoft.com/office/drawing/2014/main" id="{F540A421-0B79-974C-BF26-76167BBD6B9C}"/>
                </a:ext>
              </a:extLst>
            </p:cNvPr>
            <p:cNvSpPr/>
            <p:nvPr/>
          </p:nvSpPr>
          <p:spPr>
            <a:xfrm>
              <a:off x="1207166" y="1588052"/>
              <a:ext cx="3344855" cy="1230499"/>
            </a:xfrm>
            <a:prstGeom prst="wedgeRoundRectCallout">
              <a:avLst>
                <a:gd name="adj1" fmla="val 31147"/>
                <a:gd name="adj2" fmla="val 77236"/>
                <a:gd name="adj3" fmla="val 16667"/>
              </a:avLst>
            </a:prstGeom>
            <a:solidFill>
              <a:srgbClr val="FFFFFF"/>
            </a:solidFill>
            <a:ln w="381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0FFBD3-9721-CB42-9C98-CAEB22243AC3}"/>
                </a:ext>
              </a:extLst>
            </p:cNvPr>
            <p:cNvSpPr txBox="1"/>
            <p:nvPr/>
          </p:nvSpPr>
          <p:spPr>
            <a:xfrm>
              <a:off x="1263063" y="1626690"/>
              <a:ext cx="32330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VN" sz="2400" kern="0" dirty="0">
                  <a:solidFill>
                    <a:srgbClr val="000000"/>
                  </a:solidFill>
                  <a:cs typeface="Arial" panose="020B0604020202020204" pitchFamily="34" charset="0"/>
                  <a:sym typeface="Arial"/>
                </a:rPr>
                <a:t>Hôm nay ở trường mình cảm thấy rất vui, vì được chơi đuổi bắt.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96538C7-1FB9-BF4D-A728-60E058BF842C}"/>
              </a:ext>
            </a:extLst>
          </p:cNvPr>
          <p:cNvGrpSpPr/>
          <p:nvPr/>
        </p:nvGrpSpPr>
        <p:grpSpPr>
          <a:xfrm>
            <a:off x="8466731" y="1293761"/>
            <a:ext cx="3344855" cy="1608298"/>
            <a:chOff x="7971431" y="1260933"/>
            <a:chExt cx="3344855" cy="1608298"/>
          </a:xfrm>
        </p:grpSpPr>
        <p:sp>
          <p:nvSpPr>
            <p:cNvPr id="17" name="Rounded Rectangular Callout 16">
              <a:extLst>
                <a:ext uri="{FF2B5EF4-FFF2-40B4-BE49-F238E27FC236}">
                  <a16:creationId xmlns:a16="http://schemas.microsoft.com/office/drawing/2014/main" id="{3D423A2C-06AC-9843-AD03-BA64400092BC}"/>
                </a:ext>
              </a:extLst>
            </p:cNvPr>
            <p:cNvSpPr/>
            <p:nvPr/>
          </p:nvSpPr>
          <p:spPr>
            <a:xfrm>
              <a:off x="7971431" y="1260933"/>
              <a:ext cx="3344855" cy="1557618"/>
            </a:xfrm>
            <a:prstGeom prst="wedgeRoundRectCallout">
              <a:avLst>
                <a:gd name="adj1" fmla="val -61147"/>
                <a:gd name="adj2" fmla="val 41280"/>
                <a:gd name="adj3" fmla="val 16667"/>
              </a:avLst>
            </a:prstGeom>
            <a:solidFill>
              <a:srgbClr val="FFFFFF"/>
            </a:solidFill>
            <a:ln w="381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EB4EC4A-1704-FE41-B5EA-18102515A174}"/>
                </a:ext>
              </a:extLst>
            </p:cNvPr>
            <p:cNvSpPr txBox="1"/>
            <p:nvPr/>
          </p:nvSpPr>
          <p:spPr>
            <a:xfrm>
              <a:off x="8027328" y="1299571"/>
              <a:ext cx="323305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VN" sz="2400" kern="0" dirty="0">
                  <a:solidFill>
                    <a:srgbClr val="000000"/>
                  </a:solidFill>
                  <a:cs typeface="Arial" panose="020B0604020202020204" pitchFamily="34" charset="0"/>
                  <a:sym typeface="Arial"/>
                </a:rPr>
                <a:t>Còn các bạn thì sao? Ngày hôm nay ở trường của bạn như thế nào?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C86807-E89E-5845-AB4F-0F73A163F6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02"/>
          <a:stretch/>
        </p:blipFill>
        <p:spPr>
          <a:xfrm>
            <a:off x="2070170" y="2419350"/>
            <a:ext cx="9758973" cy="3990320"/>
          </a:xfrm>
          <a:prstGeom prst="rect">
            <a:avLst/>
          </a:prstGeom>
        </p:spPr>
      </p:pic>
      <p:pic>
        <p:nvPicPr>
          <p:cNvPr id="4" name="Picture 2" descr="Cute children playing at pencil house Premium Vector">
            <a:extLst>
              <a:ext uri="{FF2B5EF4-FFF2-40B4-BE49-F238E27FC236}">
                <a16:creationId xmlns:a16="http://schemas.microsoft.com/office/drawing/2014/main" id="{22EA5111-4BB0-451D-B093-72EC1A40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7" y="448330"/>
            <a:ext cx="4644572" cy="590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AEA7FC4-D621-4497-85F5-AC3F607BFD6A}"/>
              </a:ext>
            </a:extLst>
          </p:cNvPr>
          <p:cNvSpPr txBox="1"/>
          <p:nvPr/>
        </p:nvSpPr>
        <p:spPr>
          <a:xfrm>
            <a:off x="3628818" y="941494"/>
            <a:ext cx="49343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NIỀM VUI CỦA EM</a:t>
            </a:r>
          </a:p>
        </p:txBody>
      </p:sp>
      <p:pic>
        <p:nvPicPr>
          <p:cNvPr id="3" name="Niềm Vui Của Em - Bé Trang Thư - Nhạc Thiếu Nhi Vui Nhộn.mp4" descr="Niềm Vui Của Em - Bé Trang Thư - Nhạc Thiếu Nhi Vui Nhộn.mp4">
            <a:hlinkClick r:id="" action="ppaction://media"/>
            <a:extLst>
              <a:ext uri="{FF2B5EF4-FFF2-40B4-BE49-F238E27FC236}">
                <a16:creationId xmlns:a16="http://schemas.microsoft.com/office/drawing/2014/main" id="{5F1912E9-0DD3-E04C-9879-D95FE21943E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1999.1884" end="38415.164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40675" y="1739734"/>
            <a:ext cx="8676904" cy="488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9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33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EBC2B2-6475-9248-BC27-2B99CAB2508E}"/>
              </a:ext>
            </a:extLst>
          </p:cNvPr>
          <p:cNvSpPr txBox="1"/>
          <p:nvPr/>
        </p:nvSpPr>
        <p:spPr>
          <a:xfrm flipH="1">
            <a:off x="2820988" y="346964"/>
            <a:ext cx="847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1. Các bạn trong tranh thể hiện cảm xúc gì? Đó là cảm xúc tích cực hay tiêu cực?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A2AFC9-C0A0-AF4F-99BC-EDD29FF6E3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12"/>
          <a:stretch/>
        </p:blipFill>
        <p:spPr>
          <a:xfrm>
            <a:off x="7551331" y="977907"/>
            <a:ext cx="3922891" cy="305230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9A9E9F3-5ECE-334A-B34B-EC736A3BFB69}"/>
              </a:ext>
            </a:extLst>
          </p:cNvPr>
          <p:cNvGrpSpPr/>
          <p:nvPr/>
        </p:nvGrpSpPr>
        <p:grpSpPr>
          <a:xfrm>
            <a:off x="4472277" y="1364114"/>
            <a:ext cx="3062725" cy="2764988"/>
            <a:chOff x="3807700" y="1235764"/>
            <a:chExt cx="3062725" cy="27649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556F912-9B08-CC41-A017-F0EA273584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60"/>
            <a:stretch/>
          </p:blipFill>
          <p:spPr>
            <a:xfrm>
              <a:off x="3870250" y="1235764"/>
              <a:ext cx="3000175" cy="276498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A4FBC81-2B97-A34B-8A9C-CCF2BB343CB9}"/>
                </a:ext>
              </a:extLst>
            </p:cNvPr>
            <p:cNvSpPr/>
            <p:nvPr/>
          </p:nvSpPr>
          <p:spPr>
            <a:xfrm>
              <a:off x="3807700" y="1378483"/>
              <a:ext cx="80084" cy="26723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383C2AAC-F4BF-8140-A438-7C09DF3522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73"/>
          <a:stretch/>
        </p:blipFill>
        <p:spPr>
          <a:xfrm>
            <a:off x="848343" y="3989315"/>
            <a:ext cx="3462401" cy="252172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F4C4C43-91A7-0043-991A-C7FE95C028D0}"/>
              </a:ext>
            </a:extLst>
          </p:cNvPr>
          <p:cNvGrpSpPr/>
          <p:nvPr/>
        </p:nvGrpSpPr>
        <p:grpSpPr>
          <a:xfrm>
            <a:off x="924458" y="1332946"/>
            <a:ext cx="3164866" cy="2764988"/>
            <a:chOff x="660367" y="1224726"/>
            <a:chExt cx="3164866" cy="276498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DB6405E-BB1F-6949-AAF8-FFA112ED27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4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506"/>
            <a:stretch/>
          </p:blipFill>
          <p:spPr>
            <a:xfrm>
              <a:off x="660367" y="1224726"/>
              <a:ext cx="3124824" cy="2764988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04C5F7C-9E05-3548-A695-259F7AAEE18A}"/>
                </a:ext>
              </a:extLst>
            </p:cNvPr>
            <p:cNvSpPr/>
            <p:nvPr/>
          </p:nvSpPr>
          <p:spPr>
            <a:xfrm>
              <a:off x="3745149" y="1630223"/>
              <a:ext cx="80084" cy="26723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E3F24114-58DB-7C4F-9AB8-5CF90A0B51F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04" b="-1"/>
          <a:stretch/>
        </p:blipFill>
        <p:spPr>
          <a:xfrm>
            <a:off x="4310743" y="4104406"/>
            <a:ext cx="3382317" cy="24066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9C8B40-A30C-DA46-A0E6-FF275338026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782" y="4115122"/>
            <a:ext cx="3922891" cy="2385197"/>
          </a:xfrm>
          <a:prstGeom prst="rect">
            <a:avLst/>
          </a:prstGeom>
        </p:spPr>
      </p:pic>
      <p:sp>
        <p:nvSpPr>
          <p:cNvPr id="23" name="Rectangle: Rounded Corners 5">
            <a:extLst>
              <a:ext uri="{FF2B5EF4-FFF2-40B4-BE49-F238E27FC236}">
                <a16:creationId xmlns:a16="http://schemas.microsoft.com/office/drawing/2014/main" id="{268B4714-133F-2142-9394-F52A35F0A669}"/>
              </a:ext>
            </a:extLst>
          </p:cNvPr>
          <p:cNvSpPr/>
          <p:nvPr/>
        </p:nvSpPr>
        <p:spPr>
          <a:xfrm>
            <a:off x="2395026" y="3540164"/>
            <a:ext cx="1614214" cy="498194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Vui mừng</a:t>
            </a:r>
          </a:p>
        </p:txBody>
      </p:sp>
      <p:sp>
        <p:nvSpPr>
          <p:cNvPr id="24" name="Rectangle: Rounded Corners 5">
            <a:extLst>
              <a:ext uri="{FF2B5EF4-FFF2-40B4-BE49-F238E27FC236}">
                <a16:creationId xmlns:a16="http://schemas.microsoft.com/office/drawing/2014/main" id="{2E09E38B-8BB7-4C4C-88DF-7379B98DD9B0}"/>
              </a:ext>
            </a:extLst>
          </p:cNvPr>
          <p:cNvSpPr/>
          <p:nvPr/>
        </p:nvSpPr>
        <p:spPr>
          <a:xfrm>
            <a:off x="5864861" y="3532017"/>
            <a:ext cx="1614214" cy="498194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Sợ hãi</a:t>
            </a:r>
          </a:p>
        </p:txBody>
      </p:sp>
      <p:sp>
        <p:nvSpPr>
          <p:cNvPr id="25" name="Rectangle: Rounded Corners 5">
            <a:extLst>
              <a:ext uri="{FF2B5EF4-FFF2-40B4-BE49-F238E27FC236}">
                <a16:creationId xmlns:a16="http://schemas.microsoft.com/office/drawing/2014/main" id="{4E620BA8-FA31-3248-8BA8-87B95DF8671D}"/>
              </a:ext>
            </a:extLst>
          </p:cNvPr>
          <p:cNvSpPr/>
          <p:nvPr/>
        </p:nvSpPr>
        <p:spPr>
          <a:xfrm>
            <a:off x="9729443" y="3491121"/>
            <a:ext cx="1614214" cy="498194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F7860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786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Tức giận</a:t>
            </a:r>
          </a:p>
        </p:txBody>
      </p:sp>
      <p:sp>
        <p:nvSpPr>
          <p:cNvPr id="26" name="Rectangle: Rounded Corners 5">
            <a:extLst>
              <a:ext uri="{FF2B5EF4-FFF2-40B4-BE49-F238E27FC236}">
                <a16:creationId xmlns:a16="http://schemas.microsoft.com/office/drawing/2014/main" id="{155D15F7-5363-CA4E-A99F-037F576F69A6}"/>
              </a:ext>
            </a:extLst>
          </p:cNvPr>
          <p:cNvSpPr/>
          <p:nvPr/>
        </p:nvSpPr>
        <p:spPr>
          <a:xfrm>
            <a:off x="2525591" y="6006558"/>
            <a:ext cx="1614214" cy="498194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solidFill>
                    <a:srgbClr val="F78609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Ngạc nhiên</a:t>
            </a:r>
          </a:p>
        </p:txBody>
      </p:sp>
      <p:sp>
        <p:nvSpPr>
          <p:cNvPr id="27" name="Rectangle: Rounded Corners 5">
            <a:extLst>
              <a:ext uri="{FF2B5EF4-FFF2-40B4-BE49-F238E27FC236}">
                <a16:creationId xmlns:a16="http://schemas.microsoft.com/office/drawing/2014/main" id="{6F9ACFB6-123B-0040-AC28-B1A6F82BA16F}"/>
              </a:ext>
            </a:extLst>
          </p:cNvPr>
          <p:cNvSpPr/>
          <p:nvPr/>
        </p:nvSpPr>
        <p:spPr>
          <a:xfrm>
            <a:off x="5995426" y="5998411"/>
            <a:ext cx="1614214" cy="498194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 lắng</a:t>
            </a:r>
          </a:p>
        </p:txBody>
      </p:sp>
      <p:sp>
        <p:nvSpPr>
          <p:cNvPr id="28" name="Rectangle: Rounded Corners 5">
            <a:extLst>
              <a:ext uri="{FF2B5EF4-FFF2-40B4-BE49-F238E27FC236}">
                <a16:creationId xmlns:a16="http://schemas.microsoft.com/office/drawing/2014/main" id="{AEF3F1FC-6A87-7449-96B6-2A7915382C55}"/>
              </a:ext>
            </a:extLst>
          </p:cNvPr>
          <p:cNvSpPr/>
          <p:nvPr/>
        </p:nvSpPr>
        <p:spPr>
          <a:xfrm>
            <a:off x="9683441" y="5998411"/>
            <a:ext cx="1614214" cy="498194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7030A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Xấu hổ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E89836-6F9E-AB4A-95AA-F481A9E63F0A}"/>
              </a:ext>
            </a:extLst>
          </p:cNvPr>
          <p:cNvSpPr/>
          <p:nvPr/>
        </p:nvSpPr>
        <p:spPr>
          <a:xfrm>
            <a:off x="2755570" y="280160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023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A0F362D-E3C6-1D44-80A7-3A2832B726C3}"/>
              </a:ext>
            </a:extLst>
          </p:cNvPr>
          <p:cNvSpPr txBox="1"/>
          <p:nvPr/>
        </p:nvSpPr>
        <p:spPr>
          <a:xfrm flipH="1">
            <a:off x="3210241" y="516242"/>
            <a:ext cx="8078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Nêu thêm những cảm xúc khác mà em biết.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440529-4BCC-E84E-9533-2CD938C4D256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502E445-5F79-7B40-8B25-DAA8B953A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B2E59F6-B91C-7948-8925-49AF16E04A0F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9FAC7060-6B9F-DB48-BD04-1172461FB24C}"/>
              </a:ext>
            </a:extLst>
          </p:cNvPr>
          <p:cNvSpPr/>
          <p:nvPr/>
        </p:nvSpPr>
        <p:spPr>
          <a:xfrm>
            <a:off x="2746415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pic>
        <p:nvPicPr>
          <p:cNvPr id="1026" name="Picture 2" descr="Cute boy faces showing different emotions Vector Image">
            <a:extLst>
              <a:ext uri="{FF2B5EF4-FFF2-40B4-BE49-F238E27FC236}">
                <a16:creationId xmlns:a16="http://schemas.microsoft.com/office/drawing/2014/main" id="{57B89C52-3488-9D46-82C7-3CB212CF8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19" b="93519" l="424" r="98835">
                        <a14:foregroundMark x1="43220" y1="58241" x2="43220" y2="58241"/>
                        <a14:foregroundMark x1="43220" y1="58241" x2="44492" y2="58796"/>
                        <a14:foregroundMark x1="57521" y1="59259" x2="58686" y2="58426"/>
                        <a14:foregroundMark x1="63347" y1="35278" x2="63347" y2="35278"/>
                        <a14:foregroundMark x1="56250" y1="35648" x2="56250" y2="35648"/>
                        <a14:foregroundMark x1="52860" y1="38241" x2="44492" y2="38426"/>
                        <a14:foregroundMark x1="44492" y1="38426" x2="44492" y2="38426"/>
                        <a14:foregroundMark x1="37818" y1="36667" x2="37818" y2="36667"/>
                        <a14:foregroundMark x1="42055" y1="44907" x2="42055" y2="44907"/>
                        <a14:foregroundMark x1="48305" y1="53148" x2="48305" y2="53148"/>
                        <a14:foregroundMark x1="48305" y1="53148" x2="53919" y2="51759"/>
                        <a14:foregroundMark x1="59322" y1="57870" x2="59322" y2="57870"/>
                        <a14:foregroundMark x1="43008" y1="57037" x2="43008" y2="57037"/>
                        <a14:foregroundMark x1="85381" y1="46852" x2="85381" y2="46852"/>
                        <a14:foregroundMark x1="42055" y1="56667" x2="42055" y2="56667"/>
                        <a14:foregroundMark x1="42797" y1="56481" x2="42797" y2="56481"/>
                        <a14:foregroundMark x1="86441" y1="41204" x2="86758" y2="61019"/>
                        <a14:foregroundMark x1="77754" y1="44907" x2="90042" y2="60741"/>
                        <a14:foregroundMark x1="90042" y1="60556" x2="90042" y2="45463"/>
                        <a14:foregroundMark x1="90042" y1="45463" x2="85275" y2="39907"/>
                        <a14:foregroundMark x1="85275" y1="39907" x2="81356" y2="40556"/>
                        <a14:foregroundMark x1="81356" y1="40370" x2="89513" y2="41481"/>
                        <a14:foregroundMark x1="89513" y1="41481" x2="94703" y2="49074"/>
                        <a14:foregroundMark x1="94703" y1="49074" x2="95445" y2="52593"/>
                        <a14:foregroundMark x1="98835" y1="35463" x2="98835" y2="35463"/>
                        <a14:foregroundMark x1="98199" y1="34907" x2="98199" y2="34907"/>
                        <a14:foregroundMark x1="87182" y1="39259" x2="78284" y2="39444"/>
                        <a14:foregroundMark x1="78284" y1="39444" x2="76377" y2="44074"/>
                        <a14:foregroundMark x1="81780" y1="37407" x2="90148" y2="37685"/>
                        <a14:foregroundMark x1="90148" y1="37685" x2="93220" y2="40185"/>
                        <a14:foregroundMark x1="82203" y1="7037" x2="85805" y2="27870"/>
                        <a14:foregroundMark x1="85805" y1="27685" x2="91208" y2="9444"/>
                        <a14:foregroundMark x1="91208" y1="9444" x2="83263" y2="7593"/>
                        <a14:foregroundMark x1="83263" y1="7593" x2="77119" y2="13333"/>
                        <a14:foregroundMark x1="77119" y1="13333" x2="82309" y2="19722"/>
                        <a14:foregroundMark x1="82309" y1="19722" x2="88559" y2="20370"/>
                        <a14:foregroundMark x1="89407" y1="20000" x2="95021" y2="14815"/>
                        <a14:foregroundMark x1="95021" y1="14815" x2="95445" y2="13333"/>
                        <a14:foregroundMark x1="95233" y1="15648" x2="91631" y2="22778"/>
                        <a14:foregroundMark x1="96186" y1="18056" x2="96186" y2="18056"/>
                        <a14:foregroundMark x1="96186" y1="18056" x2="97669" y2="18056"/>
                        <a14:foregroundMark x1="97458" y1="17870" x2="97458" y2="17870"/>
                        <a14:foregroundMark x1="97034" y1="17870" x2="97034" y2="17870"/>
                        <a14:foregroundMark x1="97034" y1="17870" x2="97246" y2="18241"/>
                        <a14:foregroundMark x1="92373" y1="26667" x2="92373" y2="27870"/>
                        <a14:foregroundMark x1="81356" y1="27407" x2="81356" y2="27407"/>
                        <a14:foregroundMark x1="44492" y1="9259" x2="49682" y2="29630"/>
                        <a14:foregroundMark x1="49682" y1="29630" x2="56886" y2="17222"/>
                        <a14:foregroundMark x1="41843" y1="25463" x2="43856" y2="29444"/>
                        <a14:foregroundMark x1="54873" y1="27222" x2="59322" y2="25093"/>
                        <a14:foregroundMark x1="59322" y1="24907" x2="58898" y2="23889"/>
                        <a14:foregroundMark x1="36335" y1="36481" x2="36335" y2="36481"/>
                        <a14:foregroundMark x1="36335" y1="36481" x2="36335" y2="36481"/>
                        <a14:foregroundMark x1="65466" y1="35926" x2="65466" y2="35926"/>
                        <a14:foregroundMark x1="65466" y1="35926" x2="65466" y2="33796"/>
                        <a14:foregroundMark x1="62924" y1="37963" x2="61017" y2="39722"/>
                        <a14:foregroundMark x1="37818" y1="36944" x2="42585" y2="39630"/>
                        <a14:foregroundMark x1="41525" y1="25926" x2="44809" y2="25648"/>
                        <a14:foregroundMark x1="44809" y1="25556" x2="42797" y2="23889"/>
                        <a14:foregroundMark x1="42797" y1="23796" x2="41419" y2="24537"/>
                        <a14:foregroundMark x1="41419" y1="25463" x2="42479" y2="23333"/>
                        <a14:foregroundMark x1="41737" y1="23148" x2="41737" y2="26852"/>
                        <a14:foregroundMark x1="41737" y1="26852" x2="41102" y2="24074"/>
                        <a14:foregroundMark x1="40996" y1="24074" x2="41737" y2="25926"/>
                        <a14:foregroundMark x1="41737" y1="25926" x2="40572" y2="25648"/>
                        <a14:foregroundMark x1="40572" y1="25648" x2="40572" y2="25648"/>
                        <a14:foregroundMark x1="56780" y1="25278" x2="59428" y2="25648"/>
                        <a14:foregroundMark x1="59428" y1="25648" x2="59216" y2="23148"/>
                        <a14:foregroundMark x1="59216" y1="24352" x2="60381" y2="25926"/>
                        <a14:foregroundMark x1="60381" y1="25926" x2="59746" y2="23704"/>
                        <a14:foregroundMark x1="59746" y1="24259" x2="60064" y2="24352"/>
                        <a14:foregroundMark x1="60275" y1="24630" x2="60487" y2="25741"/>
                        <a14:foregroundMark x1="60275" y1="25556" x2="60699" y2="25556"/>
                        <a14:foregroundMark x1="17479" y1="9537" x2="11970" y2="31296"/>
                        <a14:foregroundMark x1="10169" y1="29815" x2="10381" y2="20648"/>
                        <a14:foregroundMark x1="9216" y1="20463" x2="6144" y2="29907"/>
                        <a14:foregroundMark x1="18326" y1="29259" x2="18326" y2="29259"/>
                        <a14:foregroundMark x1="18326" y1="30000" x2="16843" y2="29815"/>
                        <a14:foregroundMark x1="18220" y1="30556" x2="18538" y2="30000"/>
                        <a14:foregroundMark x1="20551" y1="15278" x2="20445" y2="6019"/>
                        <a14:foregroundMark x1="20445" y1="6019" x2="12076" y2="11944"/>
                        <a14:foregroundMark x1="12076" y1="11944" x2="11017" y2="15648"/>
                        <a14:foregroundMark x1="1695" y1="13148" x2="2542" y2="19074"/>
                        <a14:foregroundMark x1="13559" y1="38241" x2="13453" y2="60370"/>
                        <a14:foregroundMark x1="5191" y1="61944" x2="7945" y2="56111"/>
                        <a14:foregroundMark x1="17055" y1="59259" x2="18114" y2="61389"/>
                        <a14:foregroundMark x1="14936" y1="68333" x2="12606" y2="83611"/>
                        <a14:foregroundMark x1="636" y1="88333" x2="9004" y2="90000"/>
                        <a14:foregroundMark x1="9004" y1="90000" x2="19068" y2="89537"/>
                        <a14:foregroundMark x1="19068" y1="89537" x2="21928" y2="88519"/>
                        <a14:foregroundMark x1="22352" y1="87870" x2="23729" y2="89074"/>
                        <a14:foregroundMark x1="23729" y1="88981" x2="23517" y2="88704"/>
                        <a14:foregroundMark x1="21716" y1="80741" x2="22881" y2="79815"/>
                        <a14:foregroundMark x1="22352" y1="87407" x2="24364" y2="89352"/>
                        <a14:foregroundMark x1="24364" y1="89259" x2="24364" y2="85833"/>
                        <a14:foregroundMark x1="23835" y1="86574" x2="21292" y2="86667"/>
                        <a14:foregroundMark x1="7945" y1="91667" x2="13347" y2="91944"/>
                        <a14:foregroundMark x1="424" y1="87130" x2="1907" y2="87130"/>
                        <a14:foregroundMark x1="50847" y1="69815" x2="53708" y2="91574"/>
                        <a14:foregroundMark x1="42161" y1="87315" x2="51271" y2="90000"/>
                        <a14:foregroundMark x1="51271" y1="90000" x2="60593" y2="85648"/>
                        <a14:foregroundMark x1="60593" y1="85648" x2="60593" y2="85648"/>
                        <a14:foregroundMark x1="43008" y1="85926" x2="41631" y2="88148"/>
                        <a14:foregroundMark x1="41737" y1="87685" x2="41314" y2="87222"/>
                        <a14:foregroundMark x1="41314" y1="87315" x2="43644" y2="85741"/>
                        <a14:foregroundMark x1="41314" y1="86389" x2="42267" y2="86019"/>
                        <a14:foregroundMark x1="57839" y1="87037" x2="64301" y2="87407"/>
                        <a14:foregroundMark x1="58051" y1="86574" x2="59216" y2="85926"/>
                        <a14:foregroundMark x1="82309" y1="73704" x2="88030" y2="93519"/>
                        <a14:foregroundMark x1="81356" y1="90648" x2="81356" y2="90648"/>
                        <a14:foregroundMark x1="93114" y1="90463" x2="96186" y2="86852"/>
                        <a14:foregroundMark x1="96186" y1="86759" x2="96716" y2="85833"/>
                        <a14:foregroundMark x1="96716" y1="85741" x2="95339" y2="85370"/>
                        <a14:foregroundMark x1="96292" y1="78611" x2="96292" y2="78611"/>
                        <a14:foregroundMark x1="49682" y1="43056" x2="47881" y2="48889"/>
                        <a14:foregroundMark x1="47881" y1="48704" x2="55826" y2="50000"/>
                        <a14:foregroundMark x1="55826" y1="50000" x2="57627" y2="46759"/>
                        <a14:foregroundMark x1="57733" y1="46389" x2="54237" y2="53056"/>
                        <a14:foregroundMark x1="54237" y1="53056" x2="44280" y2="52685"/>
                        <a14:foregroundMark x1="44280" y1="52685" x2="43750" y2="49815"/>
                        <a14:foregroundMark x1="22140" y1="17778" x2="22140" y2="17778"/>
                        <a14:foregroundMark x1="22246" y1="49259" x2="22246" y2="49259"/>
                        <a14:foregroundMark x1="22034" y1="51111" x2="22034" y2="51111"/>
                        <a14:foregroundMark x1="23517" y1="53333" x2="23517" y2="53333"/>
                        <a14:foregroundMark x1="23517" y1="53333" x2="23517" y2="52778"/>
                        <a14:foregroundMark x1="1589" y1="51296" x2="1589" y2="51296"/>
                        <a14:foregroundMark x1="1589" y1="50741" x2="1589" y2="50741"/>
                        <a14:foregroundMark x1="51377" y1="18889" x2="52436" y2="19074"/>
                        <a14:foregroundMark x1="97140" y1="47778" x2="97140" y2="47778"/>
                        <a14:foregroundMark x1="60911" y1="17778" x2="60911" y2="17778"/>
                        <a14:foregroundMark x1="47352" y1="57685" x2="52013" y2="58426"/>
                        <a14:foregroundMark x1="9534" y1="60463" x2="12500" y2="61019"/>
                        <a14:foregroundMark x1="96928" y1="38796" x2="96928" y2="38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/>
        </p:blipFill>
        <p:spPr bwMode="auto">
          <a:xfrm>
            <a:off x="3708399" y="977907"/>
            <a:ext cx="5246915" cy="555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06197B4-B55E-CB4D-90A3-D646F794EA68}"/>
              </a:ext>
            </a:extLst>
          </p:cNvPr>
          <p:cNvGrpSpPr/>
          <p:nvPr/>
        </p:nvGrpSpPr>
        <p:grpSpPr>
          <a:xfrm>
            <a:off x="692012" y="1305258"/>
            <a:ext cx="5235499" cy="5241586"/>
            <a:chOff x="692012" y="1305258"/>
            <a:chExt cx="5235499" cy="52415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C30399D-98AA-D047-B90C-621C43BA36DE}"/>
                </a:ext>
              </a:extLst>
            </p:cNvPr>
            <p:cNvSpPr/>
            <p:nvPr/>
          </p:nvSpPr>
          <p:spPr>
            <a:xfrm>
              <a:off x="891054" y="1486886"/>
              <a:ext cx="5036457" cy="5059958"/>
            </a:xfrm>
            <a:prstGeom prst="rect">
              <a:avLst/>
            </a:prstGeom>
            <a:solidFill>
              <a:schemeClr val="accent2">
                <a:lumMod val="85000"/>
              </a:scheme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5036457"/>
                        <a:gd name="connsiteY0" fmla="*/ 0 h 5059958"/>
                        <a:gd name="connsiteX1" fmla="*/ 5036457 w 5036457"/>
                        <a:gd name="connsiteY1" fmla="*/ 0 h 5059958"/>
                        <a:gd name="connsiteX2" fmla="*/ 5036457 w 5036457"/>
                        <a:gd name="connsiteY2" fmla="*/ 5059958 h 5059958"/>
                        <a:gd name="connsiteX3" fmla="*/ 0 w 5036457"/>
                        <a:gd name="connsiteY3" fmla="*/ 5059958 h 5059958"/>
                        <a:gd name="connsiteX4" fmla="*/ 0 w 5036457"/>
                        <a:gd name="connsiteY4" fmla="*/ 0 h 50599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036457" h="5059958" fill="none" extrusionOk="0">
                          <a:moveTo>
                            <a:pt x="0" y="0"/>
                          </a:moveTo>
                          <a:cubicBezTo>
                            <a:pt x="1945669" y="106216"/>
                            <a:pt x="2883447" y="-142119"/>
                            <a:pt x="5036457" y="0"/>
                          </a:cubicBezTo>
                          <a:cubicBezTo>
                            <a:pt x="5035946" y="908337"/>
                            <a:pt x="5035687" y="3593978"/>
                            <a:pt x="5036457" y="5059958"/>
                          </a:cubicBezTo>
                          <a:cubicBezTo>
                            <a:pt x="3563984" y="5030730"/>
                            <a:pt x="1338021" y="5044264"/>
                            <a:pt x="0" y="5059958"/>
                          </a:cubicBezTo>
                          <a:cubicBezTo>
                            <a:pt x="-56229" y="3177785"/>
                            <a:pt x="-65128" y="864647"/>
                            <a:pt x="0" y="0"/>
                          </a:cubicBezTo>
                          <a:close/>
                        </a:path>
                        <a:path w="5036457" h="5059958" stroke="0" extrusionOk="0">
                          <a:moveTo>
                            <a:pt x="0" y="0"/>
                          </a:moveTo>
                          <a:cubicBezTo>
                            <a:pt x="2025790" y="-71603"/>
                            <a:pt x="4475109" y="126493"/>
                            <a:pt x="5036457" y="0"/>
                          </a:cubicBezTo>
                          <a:cubicBezTo>
                            <a:pt x="4947267" y="784844"/>
                            <a:pt x="5192241" y="2970155"/>
                            <a:pt x="5036457" y="5059958"/>
                          </a:cubicBezTo>
                          <a:cubicBezTo>
                            <a:pt x="2805665" y="5104802"/>
                            <a:pt x="648958" y="4903071"/>
                            <a:pt x="0" y="5059958"/>
                          </a:cubicBezTo>
                          <a:cubicBezTo>
                            <a:pt x="-31925" y="4177758"/>
                            <a:pt x="67210" y="226827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E6F6A0-F12E-B949-8B29-D6125D36BA37}"/>
                </a:ext>
              </a:extLst>
            </p:cNvPr>
            <p:cNvSpPr/>
            <p:nvPr/>
          </p:nvSpPr>
          <p:spPr>
            <a:xfrm>
              <a:off x="692012" y="1305258"/>
              <a:ext cx="5036457" cy="5059958"/>
            </a:xfrm>
            <a:prstGeom prst="rect">
              <a:avLst/>
            </a:prstGeom>
            <a:solidFill>
              <a:srgbClr val="D8F3FC"/>
            </a:solidFill>
            <a:ln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D03DA50-2B38-624B-8288-3EAC97A983DE}"/>
              </a:ext>
            </a:extLst>
          </p:cNvPr>
          <p:cNvSpPr txBox="1"/>
          <p:nvPr/>
        </p:nvSpPr>
        <p:spPr>
          <a:xfrm flipH="1">
            <a:off x="905568" y="1747350"/>
            <a:ext cx="4609344" cy="4455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vi-VN" sz="2400" dirty="0">
                <a:solidFill>
                  <a:srgbClr val="000000"/>
                </a:solidFill>
              </a:rPr>
              <a:t>Mỗi người đề có những cảm xúc khác nhau, và chia thành hai loại là </a:t>
            </a:r>
            <a:r>
              <a:rPr lang="vi-VN" sz="2400" dirty="0">
                <a:solidFill>
                  <a:srgbClr val="FF0000"/>
                </a:solidFill>
              </a:rPr>
              <a:t>cảm xúc tích cực </a:t>
            </a:r>
            <a:r>
              <a:rPr lang="vi-VN" sz="2400" dirty="0">
                <a:solidFill>
                  <a:srgbClr val="000000"/>
                </a:solidFill>
              </a:rPr>
              <a:t>và </a:t>
            </a:r>
            <a:r>
              <a:rPr lang="vi-VN" sz="2400" dirty="0">
                <a:ln>
                  <a:solidFill>
                    <a:srgbClr val="7030A0"/>
                  </a:solidFill>
                </a:ln>
                <a:solidFill>
                  <a:srgbClr val="B652E9"/>
                </a:solidFill>
              </a:rPr>
              <a:t>cảm xúc tiêu cực.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Tích cực: Yêu, vui sướng, hài lòng, thích thú, hạnh phúc,…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Tiêu cực: Sợ hãi, tức giận, buồn, cô đơn,…</a:t>
            </a:r>
          </a:p>
        </p:txBody>
      </p:sp>
    </p:spTree>
    <p:extLst>
      <p:ext uri="{BB962C8B-B14F-4D97-AF65-F5344CB8AC3E}">
        <p14:creationId xmlns:p14="http://schemas.microsoft.com/office/powerpoint/2010/main" val="182308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21524 -2.22222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A0F362D-E3C6-1D44-80A7-3A2832B726C3}"/>
              </a:ext>
            </a:extLst>
          </p:cNvPr>
          <p:cNvSpPr txBox="1"/>
          <p:nvPr/>
        </p:nvSpPr>
        <p:spPr>
          <a:xfrm flipH="1">
            <a:off x="3210241" y="516242"/>
            <a:ext cx="8078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Điều gì xảy ra khi: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440529-4BCC-E84E-9533-2CD938C4D256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502E445-5F79-7B40-8B25-DAA8B953A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B2E59F6-B91C-7948-8925-49AF16E04A0F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9FAC7060-6B9F-DB48-BD04-1172461FB24C}"/>
              </a:ext>
            </a:extLst>
          </p:cNvPr>
          <p:cNvSpPr/>
          <p:nvPr/>
        </p:nvSpPr>
        <p:spPr>
          <a:xfrm>
            <a:off x="2746415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56A110-3CB4-6147-92B8-ABB0B6C8D2D8}"/>
              </a:ext>
            </a:extLst>
          </p:cNvPr>
          <p:cNvGrpSpPr/>
          <p:nvPr/>
        </p:nvGrpSpPr>
        <p:grpSpPr>
          <a:xfrm rot="10629184">
            <a:off x="3722662" y="872456"/>
            <a:ext cx="5113112" cy="2588448"/>
            <a:chOff x="4228356" y="1705464"/>
            <a:chExt cx="4319031" cy="2858757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BA1BDCAF-BF85-BB46-8345-A6C3A098D29C}"/>
                </a:ext>
              </a:extLst>
            </p:cNvPr>
            <p:cNvSpPr/>
            <p:nvPr/>
          </p:nvSpPr>
          <p:spPr>
            <a:xfrm rot="426069">
              <a:off x="4228356" y="1705464"/>
              <a:ext cx="4319031" cy="285875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6964 w 43256"/>
                <a:gd name="connsiteY0" fmla="*/ 34758 h 43219"/>
                <a:gd name="connsiteX1" fmla="*/ 5856 w 43256"/>
                <a:gd name="connsiteY1" fmla="*/ 35139 h 43219"/>
                <a:gd name="connsiteX2" fmla="*/ 16514 w 43256"/>
                <a:gd name="connsiteY2" fmla="*/ 38949 h 43219"/>
                <a:gd name="connsiteX3" fmla="*/ 15846 w 43256"/>
                <a:gd name="connsiteY3" fmla="*/ 3720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34165 w 43256"/>
                <a:gd name="connsiteY6" fmla="*/ 22813 h 43219"/>
                <a:gd name="connsiteX7" fmla="*/ 37416 w 43256"/>
                <a:gd name="connsiteY7" fmla="*/ 2994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4061 w 43381"/>
                <a:gd name="connsiteY0" fmla="*/ 14229 h 43219"/>
                <a:gd name="connsiteX1" fmla="*/ 5784 w 43381"/>
                <a:gd name="connsiteY1" fmla="*/ 6766 h 43219"/>
                <a:gd name="connsiteX2" fmla="*/ 14166 w 43381"/>
                <a:gd name="connsiteY2" fmla="*/ 5061 h 43219"/>
                <a:gd name="connsiteX3" fmla="*/ 22617 w 43381"/>
                <a:gd name="connsiteY3" fmla="*/ 3291 h 43219"/>
                <a:gd name="connsiteX4" fmla="*/ 25910 w 43381"/>
                <a:gd name="connsiteY4" fmla="*/ 59 h 43219"/>
                <a:gd name="connsiteX5" fmla="*/ 29994 w 43381"/>
                <a:gd name="connsiteY5" fmla="*/ 2340 h 43219"/>
                <a:gd name="connsiteX6" fmla="*/ 35624 w 43381"/>
                <a:gd name="connsiteY6" fmla="*/ 549 h 43219"/>
                <a:gd name="connsiteX7" fmla="*/ 38479 w 43381"/>
                <a:gd name="connsiteY7" fmla="*/ 5435 h 43219"/>
                <a:gd name="connsiteX8" fmla="*/ 42143 w 43381"/>
                <a:gd name="connsiteY8" fmla="*/ 10177 h 43219"/>
                <a:gd name="connsiteX9" fmla="*/ 41979 w 43381"/>
                <a:gd name="connsiteY9" fmla="*/ 15319 h 43219"/>
                <a:gd name="connsiteX10" fmla="*/ 43177 w 43381"/>
                <a:gd name="connsiteY10" fmla="*/ 23181 h 43219"/>
                <a:gd name="connsiteX11" fmla="*/ 37565 w 43381"/>
                <a:gd name="connsiteY11" fmla="*/ 30063 h 43219"/>
                <a:gd name="connsiteX12" fmla="*/ 35556 w 43381"/>
                <a:gd name="connsiteY12" fmla="*/ 35960 h 43219"/>
                <a:gd name="connsiteX13" fmla="*/ 28716 w 43381"/>
                <a:gd name="connsiteY13" fmla="*/ 36674 h 43219"/>
                <a:gd name="connsiteX14" fmla="*/ 23828 w 43381"/>
                <a:gd name="connsiteY14" fmla="*/ 42965 h 43219"/>
                <a:gd name="connsiteX15" fmla="*/ 16641 w 43381"/>
                <a:gd name="connsiteY15" fmla="*/ 39125 h 43219"/>
                <a:gd name="connsiteX16" fmla="*/ 5965 w 43381"/>
                <a:gd name="connsiteY16" fmla="*/ 35331 h 43219"/>
                <a:gd name="connsiteX17" fmla="*/ 1271 w 43381"/>
                <a:gd name="connsiteY17" fmla="*/ 31109 h 43219"/>
                <a:gd name="connsiteX18" fmla="*/ 156 w 43381"/>
                <a:gd name="connsiteY18" fmla="*/ 19563 h 43219"/>
                <a:gd name="connsiteX19" fmla="*/ 4024 w 43381"/>
                <a:gd name="connsiteY19" fmla="*/ 14366 h 43219"/>
                <a:gd name="connsiteX20" fmla="*/ 4061 w 43381"/>
                <a:gd name="connsiteY20" fmla="*/ 14229 h 43219"/>
                <a:gd name="connsiteX0" fmla="*/ 7089 w 43381"/>
                <a:gd name="connsiteY0" fmla="*/ 34758 h 43219"/>
                <a:gd name="connsiteX1" fmla="*/ 5981 w 43381"/>
                <a:gd name="connsiteY1" fmla="*/ 35139 h 43219"/>
                <a:gd name="connsiteX2" fmla="*/ 16639 w 43381"/>
                <a:gd name="connsiteY2" fmla="*/ 38949 h 43219"/>
                <a:gd name="connsiteX3" fmla="*/ 15971 w 43381"/>
                <a:gd name="connsiteY3" fmla="*/ 37209 h 43219"/>
                <a:gd name="connsiteX4" fmla="*/ 28988 w 43381"/>
                <a:gd name="connsiteY4" fmla="*/ 34610 h 43219"/>
                <a:gd name="connsiteX5" fmla="*/ 28721 w 43381"/>
                <a:gd name="connsiteY5" fmla="*/ 36519 h 43219"/>
                <a:gd name="connsiteX6" fmla="*/ 34290 w 43381"/>
                <a:gd name="connsiteY6" fmla="*/ 22813 h 43219"/>
                <a:gd name="connsiteX7" fmla="*/ 37541 w 43381"/>
                <a:gd name="connsiteY7" fmla="*/ 29949 h 43219"/>
                <a:gd name="connsiteX8" fmla="*/ 41959 w 43381"/>
                <a:gd name="connsiteY8" fmla="*/ 15213 h 43219"/>
                <a:gd name="connsiteX9" fmla="*/ 40511 w 43381"/>
                <a:gd name="connsiteY9" fmla="*/ 17889 h 43219"/>
                <a:gd name="connsiteX10" fmla="*/ 38485 w 43381"/>
                <a:gd name="connsiteY10" fmla="*/ 5285 h 43219"/>
                <a:gd name="connsiteX11" fmla="*/ 38561 w 43381"/>
                <a:gd name="connsiteY11" fmla="*/ 6549 h 43219"/>
                <a:gd name="connsiteX12" fmla="*/ 29239 w 43381"/>
                <a:gd name="connsiteY12" fmla="*/ 3811 h 43219"/>
                <a:gd name="connsiteX13" fmla="*/ 29981 w 43381"/>
                <a:gd name="connsiteY13" fmla="*/ 2199 h 43219"/>
                <a:gd name="connsiteX14" fmla="*/ 22302 w 43381"/>
                <a:gd name="connsiteY14" fmla="*/ 4579 h 43219"/>
                <a:gd name="connsiteX15" fmla="*/ 22661 w 43381"/>
                <a:gd name="connsiteY15" fmla="*/ 3189 h 43219"/>
                <a:gd name="connsiteX16" fmla="*/ 14161 w 43381"/>
                <a:gd name="connsiteY16" fmla="*/ 5051 h 43219"/>
                <a:gd name="connsiteX17" fmla="*/ 15461 w 43381"/>
                <a:gd name="connsiteY17" fmla="*/ 6399 h 43219"/>
                <a:gd name="connsiteX18" fmla="*/ 4288 w 43381"/>
                <a:gd name="connsiteY18" fmla="*/ 15648 h 43219"/>
                <a:gd name="connsiteX19" fmla="*/ 4061 w 43381"/>
                <a:gd name="connsiteY19" fmla="*/ 14229 h 43219"/>
                <a:gd name="connsiteX0" fmla="*/ 4880 w 44200"/>
                <a:gd name="connsiteY0" fmla="*/ 14229 h 43219"/>
                <a:gd name="connsiteX1" fmla="*/ 6603 w 44200"/>
                <a:gd name="connsiteY1" fmla="*/ 6766 h 43219"/>
                <a:gd name="connsiteX2" fmla="*/ 14985 w 44200"/>
                <a:gd name="connsiteY2" fmla="*/ 5061 h 43219"/>
                <a:gd name="connsiteX3" fmla="*/ 23436 w 44200"/>
                <a:gd name="connsiteY3" fmla="*/ 3291 h 43219"/>
                <a:gd name="connsiteX4" fmla="*/ 26729 w 44200"/>
                <a:gd name="connsiteY4" fmla="*/ 59 h 43219"/>
                <a:gd name="connsiteX5" fmla="*/ 30813 w 44200"/>
                <a:gd name="connsiteY5" fmla="*/ 2340 h 43219"/>
                <a:gd name="connsiteX6" fmla="*/ 36443 w 44200"/>
                <a:gd name="connsiteY6" fmla="*/ 549 h 43219"/>
                <a:gd name="connsiteX7" fmla="*/ 39298 w 44200"/>
                <a:gd name="connsiteY7" fmla="*/ 5435 h 43219"/>
                <a:gd name="connsiteX8" fmla="*/ 42962 w 44200"/>
                <a:gd name="connsiteY8" fmla="*/ 10177 h 43219"/>
                <a:gd name="connsiteX9" fmla="*/ 42798 w 44200"/>
                <a:gd name="connsiteY9" fmla="*/ 15319 h 43219"/>
                <a:gd name="connsiteX10" fmla="*/ 43996 w 44200"/>
                <a:gd name="connsiteY10" fmla="*/ 23181 h 43219"/>
                <a:gd name="connsiteX11" fmla="*/ 38384 w 44200"/>
                <a:gd name="connsiteY11" fmla="*/ 30063 h 43219"/>
                <a:gd name="connsiteX12" fmla="*/ 36375 w 44200"/>
                <a:gd name="connsiteY12" fmla="*/ 35960 h 43219"/>
                <a:gd name="connsiteX13" fmla="*/ 29535 w 44200"/>
                <a:gd name="connsiteY13" fmla="*/ 36674 h 43219"/>
                <a:gd name="connsiteX14" fmla="*/ 24647 w 44200"/>
                <a:gd name="connsiteY14" fmla="*/ 42965 h 43219"/>
                <a:gd name="connsiteX15" fmla="*/ 17460 w 44200"/>
                <a:gd name="connsiteY15" fmla="*/ 39125 h 43219"/>
                <a:gd name="connsiteX16" fmla="*/ 6784 w 44200"/>
                <a:gd name="connsiteY16" fmla="*/ 35331 h 43219"/>
                <a:gd name="connsiteX17" fmla="*/ 387 w 44200"/>
                <a:gd name="connsiteY17" fmla="*/ 28795 h 43219"/>
                <a:gd name="connsiteX18" fmla="*/ 975 w 44200"/>
                <a:gd name="connsiteY18" fmla="*/ 19563 h 43219"/>
                <a:gd name="connsiteX19" fmla="*/ 4843 w 44200"/>
                <a:gd name="connsiteY19" fmla="*/ 14366 h 43219"/>
                <a:gd name="connsiteX20" fmla="*/ 4880 w 44200"/>
                <a:gd name="connsiteY20" fmla="*/ 14229 h 43219"/>
                <a:gd name="connsiteX0" fmla="*/ 7908 w 44200"/>
                <a:gd name="connsiteY0" fmla="*/ 34758 h 43219"/>
                <a:gd name="connsiteX1" fmla="*/ 6800 w 44200"/>
                <a:gd name="connsiteY1" fmla="*/ 35139 h 43219"/>
                <a:gd name="connsiteX2" fmla="*/ 17458 w 44200"/>
                <a:gd name="connsiteY2" fmla="*/ 38949 h 43219"/>
                <a:gd name="connsiteX3" fmla="*/ 16790 w 44200"/>
                <a:gd name="connsiteY3" fmla="*/ 37209 h 43219"/>
                <a:gd name="connsiteX4" fmla="*/ 29807 w 44200"/>
                <a:gd name="connsiteY4" fmla="*/ 34610 h 43219"/>
                <a:gd name="connsiteX5" fmla="*/ 29540 w 44200"/>
                <a:gd name="connsiteY5" fmla="*/ 36519 h 43219"/>
                <a:gd name="connsiteX6" fmla="*/ 35109 w 44200"/>
                <a:gd name="connsiteY6" fmla="*/ 22813 h 43219"/>
                <a:gd name="connsiteX7" fmla="*/ 38360 w 44200"/>
                <a:gd name="connsiteY7" fmla="*/ 29949 h 43219"/>
                <a:gd name="connsiteX8" fmla="*/ 42778 w 44200"/>
                <a:gd name="connsiteY8" fmla="*/ 15213 h 43219"/>
                <a:gd name="connsiteX9" fmla="*/ 41330 w 44200"/>
                <a:gd name="connsiteY9" fmla="*/ 17889 h 43219"/>
                <a:gd name="connsiteX10" fmla="*/ 39304 w 44200"/>
                <a:gd name="connsiteY10" fmla="*/ 5285 h 43219"/>
                <a:gd name="connsiteX11" fmla="*/ 39380 w 44200"/>
                <a:gd name="connsiteY11" fmla="*/ 6549 h 43219"/>
                <a:gd name="connsiteX12" fmla="*/ 30058 w 44200"/>
                <a:gd name="connsiteY12" fmla="*/ 3811 h 43219"/>
                <a:gd name="connsiteX13" fmla="*/ 30800 w 44200"/>
                <a:gd name="connsiteY13" fmla="*/ 2199 h 43219"/>
                <a:gd name="connsiteX14" fmla="*/ 23121 w 44200"/>
                <a:gd name="connsiteY14" fmla="*/ 4579 h 43219"/>
                <a:gd name="connsiteX15" fmla="*/ 23480 w 44200"/>
                <a:gd name="connsiteY15" fmla="*/ 3189 h 43219"/>
                <a:gd name="connsiteX16" fmla="*/ 14980 w 44200"/>
                <a:gd name="connsiteY16" fmla="*/ 5051 h 43219"/>
                <a:gd name="connsiteX17" fmla="*/ 16280 w 44200"/>
                <a:gd name="connsiteY17" fmla="*/ 6399 h 43219"/>
                <a:gd name="connsiteX18" fmla="*/ 5107 w 44200"/>
                <a:gd name="connsiteY18" fmla="*/ 15648 h 43219"/>
                <a:gd name="connsiteX19" fmla="*/ 4880 w 44200"/>
                <a:gd name="connsiteY19" fmla="*/ 14229 h 43219"/>
                <a:gd name="connsiteX0" fmla="*/ 5322 w 44642"/>
                <a:gd name="connsiteY0" fmla="*/ 14229 h 43219"/>
                <a:gd name="connsiteX1" fmla="*/ 7045 w 44642"/>
                <a:gd name="connsiteY1" fmla="*/ 6766 h 43219"/>
                <a:gd name="connsiteX2" fmla="*/ 15427 w 44642"/>
                <a:gd name="connsiteY2" fmla="*/ 5061 h 43219"/>
                <a:gd name="connsiteX3" fmla="*/ 23878 w 44642"/>
                <a:gd name="connsiteY3" fmla="*/ 3291 h 43219"/>
                <a:gd name="connsiteX4" fmla="*/ 27171 w 44642"/>
                <a:gd name="connsiteY4" fmla="*/ 59 h 43219"/>
                <a:gd name="connsiteX5" fmla="*/ 31255 w 44642"/>
                <a:gd name="connsiteY5" fmla="*/ 2340 h 43219"/>
                <a:gd name="connsiteX6" fmla="*/ 36885 w 44642"/>
                <a:gd name="connsiteY6" fmla="*/ 549 h 43219"/>
                <a:gd name="connsiteX7" fmla="*/ 39740 w 44642"/>
                <a:gd name="connsiteY7" fmla="*/ 5435 h 43219"/>
                <a:gd name="connsiteX8" fmla="*/ 43404 w 44642"/>
                <a:gd name="connsiteY8" fmla="*/ 10177 h 43219"/>
                <a:gd name="connsiteX9" fmla="*/ 43240 w 44642"/>
                <a:gd name="connsiteY9" fmla="*/ 15319 h 43219"/>
                <a:gd name="connsiteX10" fmla="*/ 44438 w 44642"/>
                <a:gd name="connsiteY10" fmla="*/ 23181 h 43219"/>
                <a:gd name="connsiteX11" fmla="*/ 38826 w 44642"/>
                <a:gd name="connsiteY11" fmla="*/ 30063 h 43219"/>
                <a:gd name="connsiteX12" fmla="*/ 36817 w 44642"/>
                <a:gd name="connsiteY12" fmla="*/ 35960 h 43219"/>
                <a:gd name="connsiteX13" fmla="*/ 29977 w 44642"/>
                <a:gd name="connsiteY13" fmla="*/ 36674 h 43219"/>
                <a:gd name="connsiteX14" fmla="*/ 25089 w 44642"/>
                <a:gd name="connsiteY14" fmla="*/ 42965 h 43219"/>
                <a:gd name="connsiteX15" fmla="*/ 17902 w 44642"/>
                <a:gd name="connsiteY15" fmla="*/ 39125 h 43219"/>
                <a:gd name="connsiteX16" fmla="*/ 7226 w 44642"/>
                <a:gd name="connsiteY16" fmla="*/ 35331 h 43219"/>
                <a:gd name="connsiteX17" fmla="*/ 829 w 44642"/>
                <a:gd name="connsiteY17" fmla="*/ 28795 h 43219"/>
                <a:gd name="connsiteX18" fmla="*/ 377 w 44642"/>
                <a:gd name="connsiteY18" fmla="*/ 20150 h 43219"/>
                <a:gd name="connsiteX19" fmla="*/ 5285 w 44642"/>
                <a:gd name="connsiteY19" fmla="*/ 14366 h 43219"/>
                <a:gd name="connsiteX20" fmla="*/ 5322 w 44642"/>
                <a:gd name="connsiteY20" fmla="*/ 14229 h 43219"/>
                <a:gd name="connsiteX0" fmla="*/ 8350 w 44642"/>
                <a:gd name="connsiteY0" fmla="*/ 34758 h 43219"/>
                <a:gd name="connsiteX1" fmla="*/ 7242 w 44642"/>
                <a:gd name="connsiteY1" fmla="*/ 35139 h 43219"/>
                <a:gd name="connsiteX2" fmla="*/ 17900 w 44642"/>
                <a:gd name="connsiteY2" fmla="*/ 38949 h 43219"/>
                <a:gd name="connsiteX3" fmla="*/ 17232 w 44642"/>
                <a:gd name="connsiteY3" fmla="*/ 37209 h 43219"/>
                <a:gd name="connsiteX4" fmla="*/ 30249 w 44642"/>
                <a:gd name="connsiteY4" fmla="*/ 34610 h 43219"/>
                <a:gd name="connsiteX5" fmla="*/ 29982 w 44642"/>
                <a:gd name="connsiteY5" fmla="*/ 36519 h 43219"/>
                <a:gd name="connsiteX6" fmla="*/ 35551 w 44642"/>
                <a:gd name="connsiteY6" fmla="*/ 22813 h 43219"/>
                <a:gd name="connsiteX7" fmla="*/ 38802 w 44642"/>
                <a:gd name="connsiteY7" fmla="*/ 29949 h 43219"/>
                <a:gd name="connsiteX8" fmla="*/ 43220 w 44642"/>
                <a:gd name="connsiteY8" fmla="*/ 15213 h 43219"/>
                <a:gd name="connsiteX9" fmla="*/ 41772 w 44642"/>
                <a:gd name="connsiteY9" fmla="*/ 17889 h 43219"/>
                <a:gd name="connsiteX10" fmla="*/ 39746 w 44642"/>
                <a:gd name="connsiteY10" fmla="*/ 5285 h 43219"/>
                <a:gd name="connsiteX11" fmla="*/ 39822 w 44642"/>
                <a:gd name="connsiteY11" fmla="*/ 6549 h 43219"/>
                <a:gd name="connsiteX12" fmla="*/ 30500 w 44642"/>
                <a:gd name="connsiteY12" fmla="*/ 3811 h 43219"/>
                <a:gd name="connsiteX13" fmla="*/ 31242 w 44642"/>
                <a:gd name="connsiteY13" fmla="*/ 2199 h 43219"/>
                <a:gd name="connsiteX14" fmla="*/ 23563 w 44642"/>
                <a:gd name="connsiteY14" fmla="*/ 4579 h 43219"/>
                <a:gd name="connsiteX15" fmla="*/ 23922 w 44642"/>
                <a:gd name="connsiteY15" fmla="*/ 3189 h 43219"/>
                <a:gd name="connsiteX16" fmla="*/ 15422 w 44642"/>
                <a:gd name="connsiteY16" fmla="*/ 5051 h 43219"/>
                <a:gd name="connsiteX17" fmla="*/ 16722 w 44642"/>
                <a:gd name="connsiteY17" fmla="*/ 6399 h 43219"/>
                <a:gd name="connsiteX18" fmla="*/ 5549 w 44642"/>
                <a:gd name="connsiteY18" fmla="*/ 15648 h 43219"/>
                <a:gd name="connsiteX19" fmla="*/ 5322 w 44642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955 w 44768"/>
                <a:gd name="connsiteY17" fmla="*/ 28795 h 43219"/>
                <a:gd name="connsiteX18" fmla="*/ 503 w 44768"/>
                <a:gd name="connsiteY18" fmla="*/ 20150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812 w 45132"/>
                <a:gd name="connsiteY0" fmla="*/ 14229 h 43219"/>
                <a:gd name="connsiteX1" fmla="*/ 7535 w 45132"/>
                <a:gd name="connsiteY1" fmla="*/ 6766 h 43219"/>
                <a:gd name="connsiteX2" fmla="*/ 15917 w 45132"/>
                <a:gd name="connsiteY2" fmla="*/ 5061 h 43219"/>
                <a:gd name="connsiteX3" fmla="*/ 24368 w 45132"/>
                <a:gd name="connsiteY3" fmla="*/ 3291 h 43219"/>
                <a:gd name="connsiteX4" fmla="*/ 27661 w 45132"/>
                <a:gd name="connsiteY4" fmla="*/ 59 h 43219"/>
                <a:gd name="connsiteX5" fmla="*/ 31745 w 45132"/>
                <a:gd name="connsiteY5" fmla="*/ 2340 h 43219"/>
                <a:gd name="connsiteX6" fmla="*/ 37375 w 45132"/>
                <a:gd name="connsiteY6" fmla="*/ 549 h 43219"/>
                <a:gd name="connsiteX7" fmla="*/ 40230 w 45132"/>
                <a:gd name="connsiteY7" fmla="*/ 5435 h 43219"/>
                <a:gd name="connsiteX8" fmla="*/ 43894 w 45132"/>
                <a:gd name="connsiteY8" fmla="*/ 10177 h 43219"/>
                <a:gd name="connsiteX9" fmla="*/ 43730 w 45132"/>
                <a:gd name="connsiteY9" fmla="*/ 15319 h 43219"/>
                <a:gd name="connsiteX10" fmla="*/ 44928 w 45132"/>
                <a:gd name="connsiteY10" fmla="*/ 23181 h 43219"/>
                <a:gd name="connsiteX11" fmla="*/ 39316 w 45132"/>
                <a:gd name="connsiteY11" fmla="*/ 30063 h 43219"/>
                <a:gd name="connsiteX12" fmla="*/ 37307 w 45132"/>
                <a:gd name="connsiteY12" fmla="*/ 35960 h 43219"/>
                <a:gd name="connsiteX13" fmla="*/ 30467 w 45132"/>
                <a:gd name="connsiteY13" fmla="*/ 36674 h 43219"/>
                <a:gd name="connsiteX14" fmla="*/ 25579 w 45132"/>
                <a:gd name="connsiteY14" fmla="*/ 42965 h 43219"/>
                <a:gd name="connsiteX15" fmla="*/ 18392 w 45132"/>
                <a:gd name="connsiteY15" fmla="*/ 39125 h 43219"/>
                <a:gd name="connsiteX16" fmla="*/ 7716 w 45132"/>
                <a:gd name="connsiteY16" fmla="*/ 35331 h 43219"/>
                <a:gd name="connsiteX17" fmla="*/ 1319 w 45132"/>
                <a:gd name="connsiteY17" fmla="*/ 28795 h 43219"/>
                <a:gd name="connsiteX18" fmla="*/ 366 w 45132"/>
                <a:gd name="connsiteY18" fmla="*/ 21479 h 43219"/>
                <a:gd name="connsiteX19" fmla="*/ 5775 w 45132"/>
                <a:gd name="connsiteY19" fmla="*/ 14366 h 43219"/>
                <a:gd name="connsiteX20" fmla="*/ 5812 w 45132"/>
                <a:gd name="connsiteY20" fmla="*/ 14229 h 43219"/>
                <a:gd name="connsiteX0" fmla="*/ 8840 w 45132"/>
                <a:gd name="connsiteY0" fmla="*/ 34758 h 43219"/>
                <a:gd name="connsiteX1" fmla="*/ 7732 w 45132"/>
                <a:gd name="connsiteY1" fmla="*/ 35139 h 43219"/>
                <a:gd name="connsiteX2" fmla="*/ 18390 w 45132"/>
                <a:gd name="connsiteY2" fmla="*/ 38949 h 43219"/>
                <a:gd name="connsiteX3" fmla="*/ 17722 w 45132"/>
                <a:gd name="connsiteY3" fmla="*/ 37209 h 43219"/>
                <a:gd name="connsiteX4" fmla="*/ 30739 w 45132"/>
                <a:gd name="connsiteY4" fmla="*/ 34610 h 43219"/>
                <a:gd name="connsiteX5" fmla="*/ 30472 w 45132"/>
                <a:gd name="connsiteY5" fmla="*/ 36519 h 43219"/>
                <a:gd name="connsiteX6" fmla="*/ 36041 w 45132"/>
                <a:gd name="connsiteY6" fmla="*/ 22813 h 43219"/>
                <a:gd name="connsiteX7" fmla="*/ 39292 w 45132"/>
                <a:gd name="connsiteY7" fmla="*/ 29949 h 43219"/>
                <a:gd name="connsiteX8" fmla="*/ 43710 w 45132"/>
                <a:gd name="connsiteY8" fmla="*/ 15213 h 43219"/>
                <a:gd name="connsiteX9" fmla="*/ 42262 w 45132"/>
                <a:gd name="connsiteY9" fmla="*/ 17889 h 43219"/>
                <a:gd name="connsiteX10" fmla="*/ 40236 w 45132"/>
                <a:gd name="connsiteY10" fmla="*/ 5285 h 43219"/>
                <a:gd name="connsiteX11" fmla="*/ 40312 w 45132"/>
                <a:gd name="connsiteY11" fmla="*/ 6549 h 43219"/>
                <a:gd name="connsiteX12" fmla="*/ 30990 w 45132"/>
                <a:gd name="connsiteY12" fmla="*/ 3811 h 43219"/>
                <a:gd name="connsiteX13" fmla="*/ 31732 w 45132"/>
                <a:gd name="connsiteY13" fmla="*/ 2199 h 43219"/>
                <a:gd name="connsiteX14" fmla="*/ 24053 w 45132"/>
                <a:gd name="connsiteY14" fmla="*/ 4579 h 43219"/>
                <a:gd name="connsiteX15" fmla="*/ 24412 w 45132"/>
                <a:gd name="connsiteY15" fmla="*/ 3189 h 43219"/>
                <a:gd name="connsiteX16" fmla="*/ 15912 w 45132"/>
                <a:gd name="connsiteY16" fmla="*/ 5051 h 43219"/>
                <a:gd name="connsiteX17" fmla="*/ 17212 w 45132"/>
                <a:gd name="connsiteY17" fmla="*/ 6399 h 43219"/>
                <a:gd name="connsiteX18" fmla="*/ 6039 w 45132"/>
                <a:gd name="connsiteY18" fmla="*/ 15648 h 43219"/>
                <a:gd name="connsiteX19" fmla="*/ 5812 w 45132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543 w 44863"/>
                <a:gd name="connsiteY0" fmla="*/ 14229 h 43219"/>
                <a:gd name="connsiteX1" fmla="*/ 7266 w 44863"/>
                <a:gd name="connsiteY1" fmla="*/ 6766 h 43219"/>
                <a:gd name="connsiteX2" fmla="*/ 15648 w 44863"/>
                <a:gd name="connsiteY2" fmla="*/ 5061 h 43219"/>
                <a:gd name="connsiteX3" fmla="*/ 24099 w 44863"/>
                <a:gd name="connsiteY3" fmla="*/ 3291 h 43219"/>
                <a:gd name="connsiteX4" fmla="*/ 27392 w 44863"/>
                <a:gd name="connsiteY4" fmla="*/ 59 h 43219"/>
                <a:gd name="connsiteX5" fmla="*/ 31476 w 44863"/>
                <a:gd name="connsiteY5" fmla="*/ 2340 h 43219"/>
                <a:gd name="connsiteX6" fmla="*/ 37106 w 44863"/>
                <a:gd name="connsiteY6" fmla="*/ 549 h 43219"/>
                <a:gd name="connsiteX7" fmla="*/ 39961 w 44863"/>
                <a:gd name="connsiteY7" fmla="*/ 5435 h 43219"/>
                <a:gd name="connsiteX8" fmla="*/ 43625 w 44863"/>
                <a:gd name="connsiteY8" fmla="*/ 10177 h 43219"/>
                <a:gd name="connsiteX9" fmla="*/ 43461 w 44863"/>
                <a:gd name="connsiteY9" fmla="*/ 15319 h 43219"/>
                <a:gd name="connsiteX10" fmla="*/ 44659 w 44863"/>
                <a:gd name="connsiteY10" fmla="*/ 23181 h 43219"/>
                <a:gd name="connsiteX11" fmla="*/ 39047 w 44863"/>
                <a:gd name="connsiteY11" fmla="*/ 30063 h 43219"/>
                <a:gd name="connsiteX12" fmla="*/ 37038 w 44863"/>
                <a:gd name="connsiteY12" fmla="*/ 35960 h 43219"/>
                <a:gd name="connsiteX13" fmla="*/ 30198 w 44863"/>
                <a:gd name="connsiteY13" fmla="*/ 36674 h 43219"/>
                <a:gd name="connsiteX14" fmla="*/ 25310 w 44863"/>
                <a:gd name="connsiteY14" fmla="*/ 42965 h 43219"/>
                <a:gd name="connsiteX15" fmla="*/ 18123 w 44863"/>
                <a:gd name="connsiteY15" fmla="*/ 39125 h 43219"/>
                <a:gd name="connsiteX16" fmla="*/ 7447 w 44863"/>
                <a:gd name="connsiteY16" fmla="*/ 35331 h 43219"/>
                <a:gd name="connsiteX17" fmla="*/ 1569 w 44863"/>
                <a:gd name="connsiteY17" fmla="*/ 30993 h 43219"/>
                <a:gd name="connsiteX18" fmla="*/ 97 w 44863"/>
                <a:gd name="connsiteY18" fmla="*/ 21479 h 43219"/>
                <a:gd name="connsiteX19" fmla="*/ 5506 w 44863"/>
                <a:gd name="connsiteY19" fmla="*/ 14366 h 43219"/>
                <a:gd name="connsiteX20" fmla="*/ 5543 w 44863"/>
                <a:gd name="connsiteY20" fmla="*/ 14229 h 43219"/>
                <a:gd name="connsiteX0" fmla="*/ 8571 w 44863"/>
                <a:gd name="connsiteY0" fmla="*/ 34758 h 43219"/>
                <a:gd name="connsiteX1" fmla="*/ 7463 w 44863"/>
                <a:gd name="connsiteY1" fmla="*/ 35139 h 43219"/>
                <a:gd name="connsiteX2" fmla="*/ 18121 w 44863"/>
                <a:gd name="connsiteY2" fmla="*/ 38949 h 43219"/>
                <a:gd name="connsiteX3" fmla="*/ 17453 w 44863"/>
                <a:gd name="connsiteY3" fmla="*/ 37209 h 43219"/>
                <a:gd name="connsiteX4" fmla="*/ 30470 w 44863"/>
                <a:gd name="connsiteY4" fmla="*/ 34610 h 43219"/>
                <a:gd name="connsiteX5" fmla="*/ 30203 w 44863"/>
                <a:gd name="connsiteY5" fmla="*/ 36519 h 43219"/>
                <a:gd name="connsiteX6" fmla="*/ 35772 w 44863"/>
                <a:gd name="connsiteY6" fmla="*/ 22813 h 43219"/>
                <a:gd name="connsiteX7" fmla="*/ 39023 w 44863"/>
                <a:gd name="connsiteY7" fmla="*/ 29949 h 43219"/>
                <a:gd name="connsiteX8" fmla="*/ 43441 w 44863"/>
                <a:gd name="connsiteY8" fmla="*/ 15213 h 43219"/>
                <a:gd name="connsiteX9" fmla="*/ 41993 w 44863"/>
                <a:gd name="connsiteY9" fmla="*/ 17889 h 43219"/>
                <a:gd name="connsiteX10" fmla="*/ 39967 w 44863"/>
                <a:gd name="connsiteY10" fmla="*/ 5285 h 43219"/>
                <a:gd name="connsiteX11" fmla="*/ 40043 w 44863"/>
                <a:gd name="connsiteY11" fmla="*/ 6549 h 43219"/>
                <a:gd name="connsiteX12" fmla="*/ 30721 w 44863"/>
                <a:gd name="connsiteY12" fmla="*/ 3811 h 43219"/>
                <a:gd name="connsiteX13" fmla="*/ 31463 w 44863"/>
                <a:gd name="connsiteY13" fmla="*/ 2199 h 43219"/>
                <a:gd name="connsiteX14" fmla="*/ 23784 w 44863"/>
                <a:gd name="connsiteY14" fmla="*/ 4579 h 43219"/>
                <a:gd name="connsiteX15" fmla="*/ 24143 w 44863"/>
                <a:gd name="connsiteY15" fmla="*/ 3189 h 43219"/>
                <a:gd name="connsiteX16" fmla="*/ 15643 w 44863"/>
                <a:gd name="connsiteY16" fmla="*/ 5051 h 43219"/>
                <a:gd name="connsiteX17" fmla="*/ 16943 w 44863"/>
                <a:gd name="connsiteY17" fmla="*/ 6399 h 43219"/>
                <a:gd name="connsiteX18" fmla="*/ 5770 w 44863"/>
                <a:gd name="connsiteY18" fmla="*/ 15648 h 43219"/>
                <a:gd name="connsiteX19" fmla="*/ 5543 w 44863"/>
                <a:gd name="connsiteY19" fmla="*/ 14229 h 43219"/>
                <a:gd name="connsiteX0" fmla="*/ 5119 w 44439"/>
                <a:gd name="connsiteY0" fmla="*/ 14229 h 43219"/>
                <a:gd name="connsiteX1" fmla="*/ 6842 w 44439"/>
                <a:gd name="connsiteY1" fmla="*/ 6766 h 43219"/>
                <a:gd name="connsiteX2" fmla="*/ 15224 w 44439"/>
                <a:gd name="connsiteY2" fmla="*/ 5061 h 43219"/>
                <a:gd name="connsiteX3" fmla="*/ 23675 w 44439"/>
                <a:gd name="connsiteY3" fmla="*/ 3291 h 43219"/>
                <a:gd name="connsiteX4" fmla="*/ 26968 w 44439"/>
                <a:gd name="connsiteY4" fmla="*/ 59 h 43219"/>
                <a:gd name="connsiteX5" fmla="*/ 31052 w 44439"/>
                <a:gd name="connsiteY5" fmla="*/ 2340 h 43219"/>
                <a:gd name="connsiteX6" fmla="*/ 36682 w 44439"/>
                <a:gd name="connsiteY6" fmla="*/ 549 h 43219"/>
                <a:gd name="connsiteX7" fmla="*/ 39537 w 44439"/>
                <a:gd name="connsiteY7" fmla="*/ 5435 h 43219"/>
                <a:gd name="connsiteX8" fmla="*/ 43201 w 44439"/>
                <a:gd name="connsiteY8" fmla="*/ 10177 h 43219"/>
                <a:gd name="connsiteX9" fmla="*/ 43037 w 44439"/>
                <a:gd name="connsiteY9" fmla="*/ 15319 h 43219"/>
                <a:gd name="connsiteX10" fmla="*/ 44235 w 44439"/>
                <a:gd name="connsiteY10" fmla="*/ 23181 h 43219"/>
                <a:gd name="connsiteX11" fmla="*/ 38623 w 44439"/>
                <a:gd name="connsiteY11" fmla="*/ 30063 h 43219"/>
                <a:gd name="connsiteX12" fmla="*/ 36614 w 44439"/>
                <a:gd name="connsiteY12" fmla="*/ 35960 h 43219"/>
                <a:gd name="connsiteX13" fmla="*/ 29774 w 44439"/>
                <a:gd name="connsiteY13" fmla="*/ 36674 h 43219"/>
                <a:gd name="connsiteX14" fmla="*/ 24886 w 44439"/>
                <a:gd name="connsiteY14" fmla="*/ 42965 h 43219"/>
                <a:gd name="connsiteX15" fmla="*/ 17699 w 44439"/>
                <a:gd name="connsiteY15" fmla="*/ 39125 h 43219"/>
                <a:gd name="connsiteX16" fmla="*/ 7023 w 44439"/>
                <a:gd name="connsiteY16" fmla="*/ 35331 h 43219"/>
                <a:gd name="connsiteX17" fmla="*/ 1145 w 44439"/>
                <a:gd name="connsiteY17" fmla="*/ 30993 h 43219"/>
                <a:gd name="connsiteX18" fmla="*/ 155 w 44439"/>
                <a:gd name="connsiteY18" fmla="*/ 19946 h 43219"/>
                <a:gd name="connsiteX19" fmla="*/ 5082 w 44439"/>
                <a:gd name="connsiteY19" fmla="*/ 14366 h 43219"/>
                <a:gd name="connsiteX20" fmla="*/ 5119 w 44439"/>
                <a:gd name="connsiteY20" fmla="*/ 14229 h 43219"/>
                <a:gd name="connsiteX0" fmla="*/ 8147 w 44439"/>
                <a:gd name="connsiteY0" fmla="*/ 34758 h 43219"/>
                <a:gd name="connsiteX1" fmla="*/ 7039 w 44439"/>
                <a:gd name="connsiteY1" fmla="*/ 35139 h 43219"/>
                <a:gd name="connsiteX2" fmla="*/ 17697 w 44439"/>
                <a:gd name="connsiteY2" fmla="*/ 38949 h 43219"/>
                <a:gd name="connsiteX3" fmla="*/ 17029 w 44439"/>
                <a:gd name="connsiteY3" fmla="*/ 37209 h 43219"/>
                <a:gd name="connsiteX4" fmla="*/ 30046 w 44439"/>
                <a:gd name="connsiteY4" fmla="*/ 34610 h 43219"/>
                <a:gd name="connsiteX5" fmla="*/ 29779 w 44439"/>
                <a:gd name="connsiteY5" fmla="*/ 36519 h 43219"/>
                <a:gd name="connsiteX6" fmla="*/ 35348 w 44439"/>
                <a:gd name="connsiteY6" fmla="*/ 22813 h 43219"/>
                <a:gd name="connsiteX7" fmla="*/ 38599 w 44439"/>
                <a:gd name="connsiteY7" fmla="*/ 29949 h 43219"/>
                <a:gd name="connsiteX8" fmla="*/ 43017 w 44439"/>
                <a:gd name="connsiteY8" fmla="*/ 15213 h 43219"/>
                <a:gd name="connsiteX9" fmla="*/ 41569 w 44439"/>
                <a:gd name="connsiteY9" fmla="*/ 17889 h 43219"/>
                <a:gd name="connsiteX10" fmla="*/ 39543 w 44439"/>
                <a:gd name="connsiteY10" fmla="*/ 5285 h 43219"/>
                <a:gd name="connsiteX11" fmla="*/ 39619 w 44439"/>
                <a:gd name="connsiteY11" fmla="*/ 6549 h 43219"/>
                <a:gd name="connsiteX12" fmla="*/ 30297 w 44439"/>
                <a:gd name="connsiteY12" fmla="*/ 3811 h 43219"/>
                <a:gd name="connsiteX13" fmla="*/ 31039 w 44439"/>
                <a:gd name="connsiteY13" fmla="*/ 2199 h 43219"/>
                <a:gd name="connsiteX14" fmla="*/ 23360 w 44439"/>
                <a:gd name="connsiteY14" fmla="*/ 4579 h 43219"/>
                <a:gd name="connsiteX15" fmla="*/ 23719 w 44439"/>
                <a:gd name="connsiteY15" fmla="*/ 3189 h 43219"/>
                <a:gd name="connsiteX16" fmla="*/ 15219 w 44439"/>
                <a:gd name="connsiteY16" fmla="*/ 5051 h 43219"/>
                <a:gd name="connsiteX17" fmla="*/ 16519 w 44439"/>
                <a:gd name="connsiteY17" fmla="*/ 6399 h 43219"/>
                <a:gd name="connsiteX18" fmla="*/ 5346 w 44439"/>
                <a:gd name="connsiteY18" fmla="*/ 15648 h 43219"/>
                <a:gd name="connsiteX19" fmla="*/ 5119 w 44439"/>
                <a:gd name="connsiteY19" fmla="*/ 14229 h 43219"/>
                <a:gd name="connsiteX0" fmla="*/ 5183 w 44503"/>
                <a:gd name="connsiteY0" fmla="*/ 14229 h 43219"/>
                <a:gd name="connsiteX1" fmla="*/ 6906 w 44503"/>
                <a:gd name="connsiteY1" fmla="*/ 6766 h 43219"/>
                <a:gd name="connsiteX2" fmla="*/ 15288 w 44503"/>
                <a:gd name="connsiteY2" fmla="*/ 5061 h 43219"/>
                <a:gd name="connsiteX3" fmla="*/ 23739 w 44503"/>
                <a:gd name="connsiteY3" fmla="*/ 3291 h 43219"/>
                <a:gd name="connsiteX4" fmla="*/ 27032 w 44503"/>
                <a:gd name="connsiteY4" fmla="*/ 59 h 43219"/>
                <a:gd name="connsiteX5" fmla="*/ 31116 w 44503"/>
                <a:gd name="connsiteY5" fmla="*/ 2340 h 43219"/>
                <a:gd name="connsiteX6" fmla="*/ 36746 w 44503"/>
                <a:gd name="connsiteY6" fmla="*/ 549 h 43219"/>
                <a:gd name="connsiteX7" fmla="*/ 39601 w 44503"/>
                <a:gd name="connsiteY7" fmla="*/ 5435 h 43219"/>
                <a:gd name="connsiteX8" fmla="*/ 43265 w 44503"/>
                <a:gd name="connsiteY8" fmla="*/ 10177 h 43219"/>
                <a:gd name="connsiteX9" fmla="*/ 43101 w 44503"/>
                <a:gd name="connsiteY9" fmla="*/ 15319 h 43219"/>
                <a:gd name="connsiteX10" fmla="*/ 44299 w 44503"/>
                <a:gd name="connsiteY10" fmla="*/ 23181 h 43219"/>
                <a:gd name="connsiteX11" fmla="*/ 38687 w 44503"/>
                <a:gd name="connsiteY11" fmla="*/ 30063 h 43219"/>
                <a:gd name="connsiteX12" fmla="*/ 36678 w 44503"/>
                <a:gd name="connsiteY12" fmla="*/ 35960 h 43219"/>
                <a:gd name="connsiteX13" fmla="*/ 29838 w 44503"/>
                <a:gd name="connsiteY13" fmla="*/ 36674 h 43219"/>
                <a:gd name="connsiteX14" fmla="*/ 24950 w 44503"/>
                <a:gd name="connsiteY14" fmla="*/ 42965 h 43219"/>
                <a:gd name="connsiteX15" fmla="*/ 17763 w 44503"/>
                <a:gd name="connsiteY15" fmla="*/ 39125 h 43219"/>
                <a:gd name="connsiteX16" fmla="*/ 7087 w 44503"/>
                <a:gd name="connsiteY16" fmla="*/ 35331 h 43219"/>
                <a:gd name="connsiteX17" fmla="*/ 1209 w 44503"/>
                <a:gd name="connsiteY17" fmla="*/ 30993 h 43219"/>
                <a:gd name="connsiteX18" fmla="*/ 142 w 44503"/>
                <a:gd name="connsiteY18" fmla="*/ 20789 h 43219"/>
                <a:gd name="connsiteX19" fmla="*/ 5146 w 44503"/>
                <a:gd name="connsiteY19" fmla="*/ 14366 h 43219"/>
                <a:gd name="connsiteX20" fmla="*/ 5183 w 44503"/>
                <a:gd name="connsiteY20" fmla="*/ 14229 h 43219"/>
                <a:gd name="connsiteX0" fmla="*/ 8211 w 44503"/>
                <a:gd name="connsiteY0" fmla="*/ 34758 h 43219"/>
                <a:gd name="connsiteX1" fmla="*/ 7103 w 44503"/>
                <a:gd name="connsiteY1" fmla="*/ 35139 h 43219"/>
                <a:gd name="connsiteX2" fmla="*/ 17761 w 44503"/>
                <a:gd name="connsiteY2" fmla="*/ 38949 h 43219"/>
                <a:gd name="connsiteX3" fmla="*/ 17093 w 44503"/>
                <a:gd name="connsiteY3" fmla="*/ 37209 h 43219"/>
                <a:gd name="connsiteX4" fmla="*/ 30110 w 44503"/>
                <a:gd name="connsiteY4" fmla="*/ 34610 h 43219"/>
                <a:gd name="connsiteX5" fmla="*/ 29843 w 44503"/>
                <a:gd name="connsiteY5" fmla="*/ 36519 h 43219"/>
                <a:gd name="connsiteX6" fmla="*/ 35412 w 44503"/>
                <a:gd name="connsiteY6" fmla="*/ 22813 h 43219"/>
                <a:gd name="connsiteX7" fmla="*/ 38663 w 44503"/>
                <a:gd name="connsiteY7" fmla="*/ 29949 h 43219"/>
                <a:gd name="connsiteX8" fmla="*/ 43081 w 44503"/>
                <a:gd name="connsiteY8" fmla="*/ 15213 h 43219"/>
                <a:gd name="connsiteX9" fmla="*/ 41633 w 44503"/>
                <a:gd name="connsiteY9" fmla="*/ 17889 h 43219"/>
                <a:gd name="connsiteX10" fmla="*/ 39607 w 44503"/>
                <a:gd name="connsiteY10" fmla="*/ 5285 h 43219"/>
                <a:gd name="connsiteX11" fmla="*/ 39683 w 44503"/>
                <a:gd name="connsiteY11" fmla="*/ 6549 h 43219"/>
                <a:gd name="connsiteX12" fmla="*/ 30361 w 44503"/>
                <a:gd name="connsiteY12" fmla="*/ 3811 h 43219"/>
                <a:gd name="connsiteX13" fmla="*/ 31103 w 44503"/>
                <a:gd name="connsiteY13" fmla="*/ 2199 h 43219"/>
                <a:gd name="connsiteX14" fmla="*/ 23424 w 44503"/>
                <a:gd name="connsiteY14" fmla="*/ 4579 h 43219"/>
                <a:gd name="connsiteX15" fmla="*/ 23783 w 44503"/>
                <a:gd name="connsiteY15" fmla="*/ 3189 h 43219"/>
                <a:gd name="connsiteX16" fmla="*/ 15283 w 44503"/>
                <a:gd name="connsiteY16" fmla="*/ 5051 h 43219"/>
                <a:gd name="connsiteX17" fmla="*/ 16583 w 44503"/>
                <a:gd name="connsiteY17" fmla="*/ 6399 h 43219"/>
                <a:gd name="connsiteX18" fmla="*/ 5410 w 44503"/>
                <a:gd name="connsiteY18" fmla="*/ 15648 h 43219"/>
                <a:gd name="connsiteX19" fmla="*/ 5183 w 44503"/>
                <a:gd name="connsiteY19" fmla="*/ 14229 h 43219"/>
                <a:gd name="connsiteX0" fmla="*/ 5317 w 44637"/>
                <a:gd name="connsiteY0" fmla="*/ 14229 h 43219"/>
                <a:gd name="connsiteX1" fmla="*/ 7040 w 44637"/>
                <a:gd name="connsiteY1" fmla="*/ 6766 h 43219"/>
                <a:gd name="connsiteX2" fmla="*/ 15422 w 44637"/>
                <a:gd name="connsiteY2" fmla="*/ 5061 h 43219"/>
                <a:gd name="connsiteX3" fmla="*/ 23873 w 44637"/>
                <a:gd name="connsiteY3" fmla="*/ 3291 h 43219"/>
                <a:gd name="connsiteX4" fmla="*/ 27166 w 44637"/>
                <a:gd name="connsiteY4" fmla="*/ 59 h 43219"/>
                <a:gd name="connsiteX5" fmla="*/ 31250 w 44637"/>
                <a:gd name="connsiteY5" fmla="*/ 2340 h 43219"/>
                <a:gd name="connsiteX6" fmla="*/ 36880 w 44637"/>
                <a:gd name="connsiteY6" fmla="*/ 549 h 43219"/>
                <a:gd name="connsiteX7" fmla="*/ 39735 w 44637"/>
                <a:gd name="connsiteY7" fmla="*/ 5435 h 43219"/>
                <a:gd name="connsiteX8" fmla="*/ 43399 w 44637"/>
                <a:gd name="connsiteY8" fmla="*/ 10177 h 43219"/>
                <a:gd name="connsiteX9" fmla="*/ 43235 w 44637"/>
                <a:gd name="connsiteY9" fmla="*/ 15319 h 43219"/>
                <a:gd name="connsiteX10" fmla="*/ 44433 w 44637"/>
                <a:gd name="connsiteY10" fmla="*/ 23181 h 43219"/>
                <a:gd name="connsiteX11" fmla="*/ 38821 w 44637"/>
                <a:gd name="connsiteY11" fmla="*/ 30063 h 43219"/>
                <a:gd name="connsiteX12" fmla="*/ 36812 w 44637"/>
                <a:gd name="connsiteY12" fmla="*/ 35960 h 43219"/>
                <a:gd name="connsiteX13" fmla="*/ 29972 w 44637"/>
                <a:gd name="connsiteY13" fmla="*/ 36674 h 43219"/>
                <a:gd name="connsiteX14" fmla="*/ 25084 w 44637"/>
                <a:gd name="connsiteY14" fmla="*/ 42965 h 43219"/>
                <a:gd name="connsiteX15" fmla="*/ 17897 w 44637"/>
                <a:gd name="connsiteY15" fmla="*/ 39125 h 43219"/>
                <a:gd name="connsiteX16" fmla="*/ 7221 w 44637"/>
                <a:gd name="connsiteY16" fmla="*/ 35331 h 43219"/>
                <a:gd name="connsiteX17" fmla="*/ 1343 w 44637"/>
                <a:gd name="connsiteY17" fmla="*/ 30993 h 43219"/>
                <a:gd name="connsiteX18" fmla="*/ 276 w 44637"/>
                <a:gd name="connsiteY18" fmla="*/ 20789 h 43219"/>
                <a:gd name="connsiteX19" fmla="*/ 5280 w 44637"/>
                <a:gd name="connsiteY19" fmla="*/ 14366 h 43219"/>
                <a:gd name="connsiteX20" fmla="*/ 5317 w 44637"/>
                <a:gd name="connsiteY20" fmla="*/ 14229 h 43219"/>
                <a:gd name="connsiteX0" fmla="*/ 8345 w 44637"/>
                <a:gd name="connsiteY0" fmla="*/ 34758 h 43219"/>
                <a:gd name="connsiteX1" fmla="*/ 7237 w 44637"/>
                <a:gd name="connsiteY1" fmla="*/ 35139 h 43219"/>
                <a:gd name="connsiteX2" fmla="*/ 17895 w 44637"/>
                <a:gd name="connsiteY2" fmla="*/ 38949 h 43219"/>
                <a:gd name="connsiteX3" fmla="*/ 17227 w 44637"/>
                <a:gd name="connsiteY3" fmla="*/ 37209 h 43219"/>
                <a:gd name="connsiteX4" fmla="*/ 30244 w 44637"/>
                <a:gd name="connsiteY4" fmla="*/ 34610 h 43219"/>
                <a:gd name="connsiteX5" fmla="*/ 29977 w 44637"/>
                <a:gd name="connsiteY5" fmla="*/ 36519 h 43219"/>
                <a:gd name="connsiteX6" fmla="*/ 35546 w 44637"/>
                <a:gd name="connsiteY6" fmla="*/ 22813 h 43219"/>
                <a:gd name="connsiteX7" fmla="*/ 38797 w 44637"/>
                <a:gd name="connsiteY7" fmla="*/ 29949 h 43219"/>
                <a:gd name="connsiteX8" fmla="*/ 43215 w 44637"/>
                <a:gd name="connsiteY8" fmla="*/ 15213 h 43219"/>
                <a:gd name="connsiteX9" fmla="*/ 41767 w 44637"/>
                <a:gd name="connsiteY9" fmla="*/ 17889 h 43219"/>
                <a:gd name="connsiteX10" fmla="*/ 39741 w 44637"/>
                <a:gd name="connsiteY10" fmla="*/ 5285 h 43219"/>
                <a:gd name="connsiteX11" fmla="*/ 39817 w 44637"/>
                <a:gd name="connsiteY11" fmla="*/ 6549 h 43219"/>
                <a:gd name="connsiteX12" fmla="*/ 30495 w 44637"/>
                <a:gd name="connsiteY12" fmla="*/ 3811 h 43219"/>
                <a:gd name="connsiteX13" fmla="*/ 31237 w 44637"/>
                <a:gd name="connsiteY13" fmla="*/ 2199 h 43219"/>
                <a:gd name="connsiteX14" fmla="*/ 23558 w 44637"/>
                <a:gd name="connsiteY14" fmla="*/ 4579 h 43219"/>
                <a:gd name="connsiteX15" fmla="*/ 23917 w 44637"/>
                <a:gd name="connsiteY15" fmla="*/ 3189 h 43219"/>
                <a:gd name="connsiteX16" fmla="*/ 15417 w 44637"/>
                <a:gd name="connsiteY16" fmla="*/ 5051 h 43219"/>
                <a:gd name="connsiteX17" fmla="*/ 16717 w 44637"/>
                <a:gd name="connsiteY17" fmla="*/ 6399 h 43219"/>
                <a:gd name="connsiteX18" fmla="*/ 5544 w 44637"/>
                <a:gd name="connsiteY18" fmla="*/ 15648 h 43219"/>
                <a:gd name="connsiteX19" fmla="*/ 5317 w 44637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1474 w 44768"/>
                <a:gd name="connsiteY17" fmla="*/ 30993 h 43219"/>
                <a:gd name="connsiteX18" fmla="*/ 407 w 44768"/>
                <a:gd name="connsiteY18" fmla="*/ 20789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9902 w 44798"/>
                <a:gd name="connsiteY10" fmla="*/ 5285 h 43219"/>
                <a:gd name="connsiteX11" fmla="*/ 39978 w 44798"/>
                <a:gd name="connsiteY11" fmla="*/ 6549 h 43219"/>
                <a:gd name="connsiteX12" fmla="*/ 30656 w 44798"/>
                <a:gd name="connsiteY12" fmla="*/ 3811 h 43219"/>
                <a:gd name="connsiteX13" fmla="*/ 31398 w 44798"/>
                <a:gd name="connsiteY13" fmla="*/ 2199 h 43219"/>
                <a:gd name="connsiteX14" fmla="*/ 23719 w 44798"/>
                <a:gd name="connsiteY14" fmla="*/ 4579 h 43219"/>
                <a:gd name="connsiteX15" fmla="*/ 24078 w 44798"/>
                <a:gd name="connsiteY15" fmla="*/ 3189 h 43219"/>
                <a:gd name="connsiteX16" fmla="*/ 15578 w 44798"/>
                <a:gd name="connsiteY16" fmla="*/ 5051 h 43219"/>
                <a:gd name="connsiteX17" fmla="*/ 16878 w 44798"/>
                <a:gd name="connsiteY17" fmla="*/ 6399 h 43219"/>
                <a:gd name="connsiteX18" fmla="*/ 5705 w 44798"/>
                <a:gd name="connsiteY18" fmla="*/ 15648 h 43219"/>
                <a:gd name="connsiteX19" fmla="*/ 5478 w 4479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89 h 43279"/>
                <a:gd name="connsiteX1" fmla="*/ 7201 w 44798"/>
                <a:gd name="connsiteY1" fmla="*/ 6826 h 43279"/>
                <a:gd name="connsiteX2" fmla="*/ 15583 w 44798"/>
                <a:gd name="connsiteY2" fmla="*/ 5121 h 43279"/>
                <a:gd name="connsiteX3" fmla="*/ 24034 w 44798"/>
                <a:gd name="connsiteY3" fmla="*/ 3351 h 43279"/>
                <a:gd name="connsiteX4" fmla="*/ 27327 w 44798"/>
                <a:gd name="connsiteY4" fmla="*/ 119 h 43279"/>
                <a:gd name="connsiteX5" fmla="*/ 31411 w 44798"/>
                <a:gd name="connsiteY5" fmla="*/ 2400 h 43279"/>
                <a:gd name="connsiteX6" fmla="*/ 37041 w 44798"/>
                <a:gd name="connsiteY6" fmla="*/ 609 h 43279"/>
                <a:gd name="connsiteX7" fmla="*/ 43560 w 44798"/>
                <a:gd name="connsiteY7" fmla="*/ 10237 h 43279"/>
                <a:gd name="connsiteX8" fmla="*/ 43396 w 44798"/>
                <a:gd name="connsiteY8" fmla="*/ 15379 h 43279"/>
                <a:gd name="connsiteX9" fmla="*/ 44594 w 44798"/>
                <a:gd name="connsiteY9" fmla="*/ 23241 h 43279"/>
                <a:gd name="connsiteX10" fmla="*/ 38982 w 44798"/>
                <a:gd name="connsiteY10" fmla="*/ 30123 h 43279"/>
                <a:gd name="connsiteX11" fmla="*/ 36973 w 44798"/>
                <a:gd name="connsiteY11" fmla="*/ 36020 h 43279"/>
                <a:gd name="connsiteX12" fmla="*/ 30133 w 44798"/>
                <a:gd name="connsiteY12" fmla="*/ 36734 h 43279"/>
                <a:gd name="connsiteX13" fmla="*/ 25245 w 44798"/>
                <a:gd name="connsiteY13" fmla="*/ 43025 h 43279"/>
                <a:gd name="connsiteX14" fmla="*/ 18058 w 44798"/>
                <a:gd name="connsiteY14" fmla="*/ 39185 h 43279"/>
                <a:gd name="connsiteX15" fmla="*/ 7382 w 44798"/>
                <a:gd name="connsiteY15" fmla="*/ 35391 h 43279"/>
                <a:gd name="connsiteX16" fmla="*/ 1504 w 44798"/>
                <a:gd name="connsiteY16" fmla="*/ 31053 h 43279"/>
                <a:gd name="connsiteX17" fmla="*/ 437 w 44798"/>
                <a:gd name="connsiteY17" fmla="*/ 20849 h 43279"/>
                <a:gd name="connsiteX18" fmla="*/ 5441 w 44798"/>
                <a:gd name="connsiteY18" fmla="*/ 14426 h 43279"/>
                <a:gd name="connsiteX19" fmla="*/ 5478 w 44798"/>
                <a:gd name="connsiteY19" fmla="*/ 14289 h 43279"/>
                <a:gd name="connsiteX0" fmla="*/ 8506 w 44798"/>
                <a:gd name="connsiteY0" fmla="*/ 34818 h 43279"/>
                <a:gd name="connsiteX1" fmla="*/ 7398 w 44798"/>
                <a:gd name="connsiteY1" fmla="*/ 35199 h 43279"/>
                <a:gd name="connsiteX2" fmla="*/ 18056 w 44798"/>
                <a:gd name="connsiteY2" fmla="*/ 39009 h 43279"/>
                <a:gd name="connsiteX3" fmla="*/ 17388 w 44798"/>
                <a:gd name="connsiteY3" fmla="*/ 37269 h 43279"/>
                <a:gd name="connsiteX4" fmla="*/ 30405 w 44798"/>
                <a:gd name="connsiteY4" fmla="*/ 34670 h 43279"/>
                <a:gd name="connsiteX5" fmla="*/ 30138 w 44798"/>
                <a:gd name="connsiteY5" fmla="*/ 36579 h 43279"/>
                <a:gd name="connsiteX6" fmla="*/ 35707 w 44798"/>
                <a:gd name="connsiteY6" fmla="*/ 22873 h 43279"/>
                <a:gd name="connsiteX7" fmla="*/ 38958 w 44798"/>
                <a:gd name="connsiteY7" fmla="*/ 30009 h 43279"/>
                <a:gd name="connsiteX8" fmla="*/ 43376 w 44798"/>
                <a:gd name="connsiteY8" fmla="*/ 15273 h 43279"/>
                <a:gd name="connsiteX9" fmla="*/ 41928 w 44798"/>
                <a:gd name="connsiteY9" fmla="*/ 17949 h 43279"/>
                <a:gd name="connsiteX10" fmla="*/ 30656 w 44798"/>
                <a:gd name="connsiteY10" fmla="*/ 3871 h 43279"/>
                <a:gd name="connsiteX11" fmla="*/ 31398 w 44798"/>
                <a:gd name="connsiteY11" fmla="*/ 2259 h 43279"/>
                <a:gd name="connsiteX12" fmla="*/ 23719 w 44798"/>
                <a:gd name="connsiteY12" fmla="*/ 4639 h 43279"/>
                <a:gd name="connsiteX13" fmla="*/ 24078 w 44798"/>
                <a:gd name="connsiteY13" fmla="*/ 3249 h 43279"/>
                <a:gd name="connsiteX14" fmla="*/ 15578 w 44798"/>
                <a:gd name="connsiteY14" fmla="*/ 5111 h 43279"/>
                <a:gd name="connsiteX15" fmla="*/ 16878 w 44798"/>
                <a:gd name="connsiteY15" fmla="*/ 6459 h 43279"/>
                <a:gd name="connsiteX16" fmla="*/ 5705 w 44798"/>
                <a:gd name="connsiteY16" fmla="*/ 15708 h 43279"/>
                <a:gd name="connsiteX17" fmla="*/ 5478 w 44798"/>
                <a:gd name="connsiteY17" fmla="*/ 14289 h 4327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311 w 44798"/>
                <a:gd name="connsiteY7" fmla="*/ 5858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032 w 44798"/>
                <a:gd name="connsiteY7" fmla="*/ 6216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15578 w 44798"/>
                <a:gd name="connsiteY12" fmla="*/ 5051 h 43219"/>
                <a:gd name="connsiteX13" fmla="*/ 16878 w 44798"/>
                <a:gd name="connsiteY13" fmla="*/ 6399 h 43219"/>
                <a:gd name="connsiteX14" fmla="*/ 5705 w 44798"/>
                <a:gd name="connsiteY14" fmla="*/ 15648 h 43219"/>
                <a:gd name="connsiteX15" fmla="*/ 5478 w 44798"/>
                <a:gd name="connsiteY1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5705 w 44798"/>
                <a:gd name="connsiteY12" fmla="*/ 15648 h 43219"/>
                <a:gd name="connsiteX13" fmla="*/ 5478 w 44798"/>
                <a:gd name="connsiteY13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5705 w 44798"/>
                <a:gd name="connsiteY10" fmla="*/ 15648 h 43219"/>
                <a:gd name="connsiteX11" fmla="*/ 5478 w 44798"/>
                <a:gd name="connsiteY11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5705 w 44798"/>
                <a:gd name="connsiteY8" fmla="*/ 15648 h 43219"/>
                <a:gd name="connsiteX9" fmla="*/ 5478 w 44798"/>
                <a:gd name="connsiteY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5705 w 44798"/>
                <a:gd name="connsiteY6" fmla="*/ 15648 h 43219"/>
                <a:gd name="connsiteX7" fmla="*/ 5478 w 44798"/>
                <a:gd name="connsiteY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176 w 44798"/>
                <a:gd name="connsiteY7" fmla="*/ 5424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18056 w 44465"/>
                <a:gd name="connsiteY2" fmla="*/ 38949 h 43219"/>
                <a:gd name="connsiteX3" fmla="*/ 17388 w 44465"/>
                <a:gd name="connsiteY3" fmla="*/ 37209 h 43219"/>
                <a:gd name="connsiteX4" fmla="*/ 5705 w 44465"/>
                <a:gd name="connsiteY4" fmla="*/ 15648 h 43219"/>
                <a:gd name="connsiteX5" fmla="*/ 5478 w 444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5705 w 44465"/>
                <a:gd name="connsiteY2" fmla="*/ 15648 h 43219"/>
                <a:gd name="connsiteX3" fmla="*/ 5478 w 44465"/>
                <a:gd name="connsiteY3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5705 w 44465"/>
                <a:gd name="connsiteY0" fmla="*/ 15648 h 43219"/>
                <a:gd name="connsiteX1" fmla="*/ 5478 w 44465"/>
                <a:gd name="connsiteY1" fmla="*/ 14229 h 43219"/>
                <a:gd name="connsiteX0" fmla="*/ 5478 w 44737"/>
                <a:gd name="connsiteY0" fmla="*/ 14229 h 43219"/>
                <a:gd name="connsiteX1" fmla="*/ 7201 w 44737"/>
                <a:gd name="connsiteY1" fmla="*/ 6766 h 43219"/>
                <a:gd name="connsiteX2" fmla="*/ 15583 w 44737"/>
                <a:gd name="connsiteY2" fmla="*/ 5061 h 43219"/>
                <a:gd name="connsiteX3" fmla="*/ 24034 w 44737"/>
                <a:gd name="connsiteY3" fmla="*/ 3291 h 43219"/>
                <a:gd name="connsiteX4" fmla="*/ 27327 w 44737"/>
                <a:gd name="connsiteY4" fmla="*/ 59 h 43219"/>
                <a:gd name="connsiteX5" fmla="*/ 31411 w 44737"/>
                <a:gd name="connsiteY5" fmla="*/ 2340 h 43219"/>
                <a:gd name="connsiteX6" fmla="*/ 37041 w 44737"/>
                <a:gd name="connsiteY6" fmla="*/ 549 h 43219"/>
                <a:gd name="connsiteX7" fmla="*/ 42176 w 44737"/>
                <a:gd name="connsiteY7" fmla="*/ 5424 h 43219"/>
                <a:gd name="connsiteX8" fmla="*/ 42751 w 44737"/>
                <a:gd name="connsiteY8" fmla="*/ 15114 h 43219"/>
                <a:gd name="connsiteX9" fmla="*/ 44257 w 44737"/>
                <a:gd name="connsiteY9" fmla="*/ 24586 h 43219"/>
                <a:gd name="connsiteX10" fmla="*/ 38982 w 44737"/>
                <a:gd name="connsiteY10" fmla="*/ 30063 h 43219"/>
                <a:gd name="connsiteX11" fmla="*/ 36973 w 44737"/>
                <a:gd name="connsiteY11" fmla="*/ 35960 h 43219"/>
                <a:gd name="connsiteX12" fmla="*/ 30133 w 44737"/>
                <a:gd name="connsiteY12" fmla="*/ 36674 h 43219"/>
                <a:gd name="connsiteX13" fmla="*/ 25245 w 44737"/>
                <a:gd name="connsiteY13" fmla="*/ 42965 h 43219"/>
                <a:gd name="connsiteX14" fmla="*/ 18058 w 44737"/>
                <a:gd name="connsiteY14" fmla="*/ 39125 h 43219"/>
                <a:gd name="connsiteX15" fmla="*/ 7382 w 44737"/>
                <a:gd name="connsiteY15" fmla="*/ 35331 h 43219"/>
                <a:gd name="connsiteX16" fmla="*/ 1504 w 44737"/>
                <a:gd name="connsiteY16" fmla="*/ 30993 h 43219"/>
                <a:gd name="connsiteX17" fmla="*/ 437 w 44737"/>
                <a:gd name="connsiteY17" fmla="*/ 20789 h 43219"/>
                <a:gd name="connsiteX18" fmla="*/ 5441 w 44737"/>
                <a:gd name="connsiteY18" fmla="*/ 14366 h 43219"/>
                <a:gd name="connsiteX19" fmla="*/ 5478 w 44737"/>
                <a:gd name="connsiteY19" fmla="*/ 14229 h 43219"/>
                <a:gd name="connsiteX0" fmla="*/ 5705 w 44737"/>
                <a:gd name="connsiteY0" fmla="*/ 15648 h 43219"/>
                <a:gd name="connsiteX1" fmla="*/ 5478 w 44737"/>
                <a:gd name="connsiteY1" fmla="*/ 14229 h 43219"/>
                <a:gd name="connsiteX0" fmla="*/ 5478 w 44723"/>
                <a:gd name="connsiteY0" fmla="*/ 14229 h 43219"/>
                <a:gd name="connsiteX1" fmla="*/ 7201 w 44723"/>
                <a:gd name="connsiteY1" fmla="*/ 6766 h 43219"/>
                <a:gd name="connsiteX2" fmla="*/ 15583 w 44723"/>
                <a:gd name="connsiteY2" fmla="*/ 5061 h 43219"/>
                <a:gd name="connsiteX3" fmla="*/ 24034 w 44723"/>
                <a:gd name="connsiteY3" fmla="*/ 3291 h 43219"/>
                <a:gd name="connsiteX4" fmla="*/ 27327 w 44723"/>
                <a:gd name="connsiteY4" fmla="*/ 59 h 43219"/>
                <a:gd name="connsiteX5" fmla="*/ 31411 w 44723"/>
                <a:gd name="connsiteY5" fmla="*/ 2340 h 43219"/>
                <a:gd name="connsiteX6" fmla="*/ 37041 w 44723"/>
                <a:gd name="connsiteY6" fmla="*/ 549 h 43219"/>
                <a:gd name="connsiteX7" fmla="*/ 42176 w 44723"/>
                <a:gd name="connsiteY7" fmla="*/ 5424 h 43219"/>
                <a:gd name="connsiteX8" fmla="*/ 42751 w 44723"/>
                <a:gd name="connsiteY8" fmla="*/ 15114 h 43219"/>
                <a:gd name="connsiteX9" fmla="*/ 44257 w 44723"/>
                <a:gd name="connsiteY9" fmla="*/ 24586 h 43219"/>
                <a:gd name="connsiteX10" fmla="*/ 38982 w 44723"/>
                <a:gd name="connsiteY10" fmla="*/ 30063 h 43219"/>
                <a:gd name="connsiteX11" fmla="*/ 36973 w 44723"/>
                <a:gd name="connsiteY11" fmla="*/ 35960 h 43219"/>
                <a:gd name="connsiteX12" fmla="*/ 30133 w 44723"/>
                <a:gd name="connsiteY12" fmla="*/ 36674 h 43219"/>
                <a:gd name="connsiteX13" fmla="*/ 25245 w 44723"/>
                <a:gd name="connsiteY13" fmla="*/ 42965 h 43219"/>
                <a:gd name="connsiteX14" fmla="*/ 18058 w 44723"/>
                <a:gd name="connsiteY14" fmla="*/ 39125 h 43219"/>
                <a:gd name="connsiteX15" fmla="*/ 7382 w 44723"/>
                <a:gd name="connsiteY15" fmla="*/ 35331 h 43219"/>
                <a:gd name="connsiteX16" fmla="*/ 1504 w 44723"/>
                <a:gd name="connsiteY16" fmla="*/ 30993 h 43219"/>
                <a:gd name="connsiteX17" fmla="*/ 437 w 44723"/>
                <a:gd name="connsiteY17" fmla="*/ 20789 h 43219"/>
                <a:gd name="connsiteX18" fmla="*/ 5441 w 44723"/>
                <a:gd name="connsiteY18" fmla="*/ 14366 h 43219"/>
                <a:gd name="connsiteX19" fmla="*/ 5478 w 44723"/>
                <a:gd name="connsiteY19" fmla="*/ 14229 h 43219"/>
                <a:gd name="connsiteX0" fmla="*/ 5705 w 44723"/>
                <a:gd name="connsiteY0" fmla="*/ 15648 h 43219"/>
                <a:gd name="connsiteX1" fmla="*/ 5478 w 44723"/>
                <a:gd name="connsiteY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723" h="43219">
                  <a:moveTo>
                    <a:pt x="5478" y="14229"/>
                  </a:moveTo>
                  <a:cubicBezTo>
                    <a:pt x="5207" y="11516"/>
                    <a:pt x="5839" y="8780"/>
                    <a:pt x="7201" y="6766"/>
                  </a:cubicBezTo>
                  <a:cubicBezTo>
                    <a:pt x="9353" y="3585"/>
                    <a:pt x="12842" y="2876"/>
                    <a:pt x="15583" y="5061"/>
                  </a:cubicBezTo>
                  <a:cubicBezTo>
                    <a:pt x="17256" y="768"/>
                    <a:pt x="21492" y="-119"/>
                    <a:pt x="24034" y="3291"/>
                  </a:cubicBezTo>
                  <a:cubicBezTo>
                    <a:pt x="24675" y="1542"/>
                    <a:pt x="25906" y="333"/>
                    <a:pt x="27327" y="59"/>
                  </a:cubicBezTo>
                  <a:cubicBezTo>
                    <a:pt x="28891" y="-243"/>
                    <a:pt x="30453" y="629"/>
                    <a:pt x="31411" y="2340"/>
                  </a:cubicBezTo>
                  <a:cubicBezTo>
                    <a:pt x="32793" y="126"/>
                    <a:pt x="35247" y="35"/>
                    <a:pt x="37041" y="549"/>
                  </a:cubicBezTo>
                  <a:cubicBezTo>
                    <a:pt x="38835" y="1063"/>
                    <a:pt x="41025" y="3084"/>
                    <a:pt x="42176" y="5424"/>
                  </a:cubicBezTo>
                  <a:cubicBezTo>
                    <a:pt x="42974" y="7046"/>
                    <a:pt x="44535" y="11199"/>
                    <a:pt x="42751" y="15114"/>
                  </a:cubicBezTo>
                  <a:cubicBezTo>
                    <a:pt x="45268" y="18020"/>
                    <a:pt x="44885" y="22095"/>
                    <a:pt x="44257" y="24586"/>
                  </a:cubicBezTo>
                  <a:cubicBezTo>
                    <a:pt x="43629" y="27077"/>
                    <a:pt x="41706" y="29533"/>
                    <a:pt x="38982" y="30063"/>
                  </a:cubicBezTo>
                  <a:cubicBezTo>
                    <a:pt x="38969" y="32330"/>
                    <a:pt x="38236" y="34480"/>
                    <a:pt x="36973" y="35960"/>
                  </a:cubicBezTo>
                  <a:cubicBezTo>
                    <a:pt x="35054" y="38209"/>
                    <a:pt x="32282" y="38498"/>
                    <a:pt x="30133" y="36674"/>
                  </a:cubicBezTo>
                  <a:cubicBezTo>
                    <a:pt x="29438" y="39807"/>
                    <a:pt x="27577" y="42202"/>
                    <a:pt x="25245" y="42965"/>
                  </a:cubicBezTo>
                  <a:cubicBezTo>
                    <a:pt x="22497" y="43864"/>
                    <a:pt x="19629" y="42332"/>
                    <a:pt x="18058" y="39125"/>
                  </a:cubicBezTo>
                  <a:cubicBezTo>
                    <a:pt x="14350" y="42169"/>
                    <a:pt x="9534" y="40458"/>
                    <a:pt x="7382" y="35331"/>
                  </a:cubicBezTo>
                  <a:cubicBezTo>
                    <a:pt x="5268" y="35668"/>
                    <a:pt x="2662" y="33417"/>
                    <a:pt x="1504" y="30993"/>
                  </a:cubicBezTo>
                  <a:cubicBezTo>
                    <a:pt x="346" y="28569"/>
                    <a:pt x="-581" y="25124"/>
                    <a:pt x="437" y="20789"/>
                  </a:cubicBezTo>
                  <a:cubicBezTo>
                    <a:pt x="700" y="19069"/>
                    <a:pt x="3423" y="14650"/>
                    <a:pt x="5441" y="14366"/>
                  </a:cubicBezTo>
                  <a:cubicBezTo>
                    <a:pt x="5453" y="14320"/>
                    <a:pt x="5466" y="14275"/>
                    <a:pt x="5478" y="14229"/>
                  </a:cubicBezTo>
                  <a:close/>
                </a:path>
                <a:path w="44723" h="43219" fill="none" extrusionOk="0">
                  <a:moveTo>
                    <a:pt x="5705" y="15648"/>
                  </a:moveTo>
                  <a:cubicBezTo>
                    <a:pt x="5602" y="15184"/>
                    <a:pt x="5526" y="14710"/>
                    <a:pt x="5478" y="14229"/>
                  </a:cubicBezTo>
                </a:path>
              </a:pathLst>
            </a:custGeom>
            <a:solidFill>
              <a:srgbClr val="E6EEE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3" name="Cloud 8">
              <a:extLst>
                <a:ext uri="{FF2B5EF4-FFF2-40B4-BE49-F238E27FC236}">
                  <a16:creationId xmlns:a16="http://schemas.microsoft.com/office/drawing/2014/main" id="{7A4BAB31-9F41-C347-BCC7-875192283C46}"/>
                </a:ext>
              </a:extLst>
            </p:cNvPr>
            <p:cNvSpPr/>
            <p:nvPr/>
          </p:nvSpPr>
          <p:spPr>
            <a:xfrm rot="426069">
              <a:off x="4311233" y="1804906"/>
              <a:ext cx="4125584" cy="265659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6964 w 43256"/>
                <a:gd name="connsiteY0" fmla="*/ 34758 h 43219"/>
                <a:gd name="connsiteX1" fmla="*/ 5856 w 43256"/>
                <a:gd name="connsiteY1" fmla="*/ 35139 h 43219"/>
                <a:gd name="connsiteX2" fmla="*/ 16514 w 43256"/>
                <a:gd name="connsiteY2" fmla="*/ 38949 h 43219"/>
                <a:gd name="connsiteX3" fmla="*/ 15846 w 43256"/>
                <a:gd name="connsiteY3" fmla="*/ 3720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34165 w 43256"/>
                <a:gd name="connsiteY6" fmla="*/ 22813 h 43219"/>
                <a:gd name="connsiteX7" fmla="*/ 37416 w 43256"/>
                <a:gd name="connsiteY7" fmla="*/ 2994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4061 w 43381"/>
                <a:gd name="connsiteY0" fmla="*/ 14229 h 43219"/>
                <a:gd name="connsiteX1" fmla="*/ 5784 w 43381"/>
                <a:gd name="connsiteY1" fmla="*/ 6766 h 43219"/>
                <a:gd name="connsiteX2" fmla="*/ 14166 w 43381"/>
                <a:gd name="connsiteY2" fmla="*/ 5061 h 43219"/>
                <a:gd name="connsiteX3" fmla="*/ 22617 w 43381"/>
                <a:gd name="connsiteY3" fmla="*/ 3291 h 43219"/>
                <a:gd name="connsiteX4" fmla="*/ 25910 w 43381"/>
                <a:gd name="connsiteY4" fmla="*/ 59 h 43219"/>
                <a:gd name="connsiteX5" fmla="*/ 29994 w 43381"/>
                <a:gd name="connsiteY5" fmla="*/ 2340 h 43219"/>
                <a:gd name="connsiteX6" fmla="*/ 35624 w 43381"/>
                <a:gd name="connsiteY6" fmla="*/ 549 h 43219"/>
                <a:gd name="connsiteX7" fmla="*/ 38479 w 43381"/>
                <a:gd name="connsiteY7" fmla="*/ 5435 h 43219"/>
                <a:gd name="connsiteX8" fmla="*/ 42143 w 43381"/>
                <a:gd name="connsiteY8" fmla="*/ 10177 h 43219"/>
                <a:gd name="connsiteX9" fmla="*/ 41979 w 43381"/>
                <a:gd name="connsiteY9" fmla="*/ 15319 h 43219"/>
                <a:gd name="connsiteX10" fmla="*/ 43177 w 43381"/>
                <a:gd name="connsiteY10" fmla="*/ 23181 h 43219"/>
                <a:gd name="connsiteX11" fmla="*/ 37565 w 43381"/>
                <a:gd name="connsiteY11" fmla="*/ 30063 h 43219"/>
                <a:gd name="connsiteX12" fmla="*/ 35556 w 43381"/>
                <a:gd name="connsiteY12" fmla="*/ 35960 h 43219"/>
                <a:gd name="connsiteX13" fmla="*/ 28716 w 43381"/>
                <a:gd name="connsiteY13" fmla="*/ 36674 h 43219"/>
                <a:gd name="connsiteX14" fmla="*/ 23828 w 43381"/>
                <a:gd name="connsiteY14" fmla="*/ 42965 h 43219"/>
                <a:gd name="connsiteX15" fmla="*/ 16641 w 43381"/>
                <a:gd name="connsiteY15" fmla="*/ 39125 h 43219"/>
                <a:gd name="connsiteX16" fmla="*/ 5965 w 43381"/>
                <a:gd name="connsiteY16" fmla="*/ 35331 h 43219"/>
                <a:gd name="connsiteX17" fmla="*/ 1271 w 43381"/>
                <a:gd name="connsiteY17" fmla="*/ 31109 h 43219"/>
                <a:gd name="connsiteX18" fmla="*/ 156 w 43381"/>
                <a:gd name="connsiteY18" fmla="*/ 19563 h 43219"/>
                <a:gd name="connsiteX19" fmla="*/ 4024 w 43381"/>
                <a:gd name="connsiteY19" fmla="*/ 14366 h 43219"/>
                <a:gd name="connsiteX20" fmla="*/ 4061 w 43381"/>
                <a:gd name="connsiteY20" fmla="*/ 14229 h 43219"/>
                <a:gd name="connsiteX0" fmla="*/ 7089 w 43381"/>
                <a:gd name="connsiteY0" fmla="*/ 34758 h 43219"/>
                <a:gd name="connsiteX1" fmla="*/ 5981 w 43381"/>
                <a:gd name="connsiteY1" fmla="*/ 35139 h 43219"/>
                <a:gd name="connsiteX2" fmla="*/ 16639 w 43381"/>
                <a:gd name="connsiteY2" fmla="*/ 38949 h 43219"/>
                <a:gd name="connsiteX3" fmla="*/ 15971 w 43381"/>
                <a:gd name="connsiteY3" fmla="*/ 37209 h 43219"/>
                <a:gd name="connsiteX4" fmla="*/ 28988 w 43381"/>
                <a:gd name="connsiteY4" fmla="*/ 34610 h 43219"/>
                <a:gd name="connsiteX5" fmla="*/ 28721 w 43381"/>
                <a:gd name="connsiteY5" fmla="*/ 36519 h 43219"/>
                <a:gd name="connsiteX6" fmla="*/ 34290 w 43381"/>
                <a:gd name="connsiteY6" fmla="*/ 22813 h 43219"/>
                <a:gd name="connsiteX7" fmla="*/ 37541 w 43381"/>
                <a:gd name="connsiteY7" fmla="*/ 29949 h 43219"/>
                <a:gd name="connsiteX8" fmla="*/ 41959 w 43381"/>
                <a:gd name="connsiteY8" fmla="*/ 15213 h 43219"/>
                <a:gd name="connsiteX9" fmla="*/ 40511 w 43381"/>
                <a:gd name="connsiteY9" fmla="*/ 17889 h 43219"/>
                <a:gd name="connsiteX10" fmla="*/ 38485 w 43381"/>
                <a:gd name="connsiteY10" fmla="*/ 5285 h 43219"/>
                <a:gd name="connsiteX11" fmla="*/ 38561 w 43381"/>
                <a:gd name="connsiteY11" fmla="*/ 6549 h 43219"/>
                <a:gd name="connsiteX12" fmla="*/ 29239 w 43381"/>
                <a:gd name="connsiteY12" fmla="*/ 3811 h 43219"/>
                <a:gd name="connsiteX13" fmla="*/ 29981 w 43381"/>
                <a:gd name="connsiteY13" fmla="*/ 2199 h 43219"/>
                <a:gd name="connsiteX14" fmla="*/ 22302 w 43381"/>
                <a:gd name="connsiteY14" fmla="*/ 4579 h 43219"/>
                <a:gd name="connsiteX15" fmla="*/ 22661 w 43381"/>
                <a:gd name="connsiteY15" fmla="*/ 3189 h 43219"/>
                <a:gd name="connsiteX16" fmla="*/ 14161 w 43381"/>
                <a:gd name="connsiteY16" fmla="*/ 5051 h 43219"/>
                <a:gd name="connsiteX17" fmla="*/ 15461 w 43381"/>
                <a:gd name="connsiteY17" fmla="*/ 6399 h 43219"/>
                <a:gd name="connsiteX18" fmla="*/ 4288 w 43381"/>
                <a:gd name="connsiteY18" fmla="*/ 15648 h 43219"/>
                <a:gd name="connsiteX19" fmla="*/ 4061 w 43381"/>
                <a:gd name="connsiteY19" fmla="*/ 14229 h 43219"/>
                <a:gd name="connsiteX0" fmla="*/ 4880 w 44200"/>
                <a:gd name="connsiteY0" fmla="*/ 14229 h 43219"/>
                <a:gd name="connsiteX1" fmla="*/ 6603 w 44200"/>
                <a:gd name="connsiteY1" fmla="*/ 6766 h 43219"/>
                <a:gd name="connsiteX2" fmla="*/ 14985 w 44200"/>
                <a:gd name="connsiteY2" fmla="*/ 5061 h 43219"/>
                <a:gd name="connsiteX3" fmla="*/ 23436 w 44200"/>
                <a:gd name="connsiteY3" fmla="*/ 3291 h 43219"/>
                <a:gd name="connsiteX4" fmla="*/ 26729 w 44200"/>
                <a:gd name="connsiteY4" fmla="*/ 59 h 43219"/>
                <a:gd name="connsiteX5" fmla="*/ 30813 w 44200"/>
                <a:gd name="connsiteY5" fmla="*/ 2340 h 43219"/>
                <a:gd name="connsiteX6" fmla="*/ 36443 w 44200"/>
                <a:gd name="connsiteY6" fmla="*/ 549 h 43219"/>
                <a:gd name="connsiteX7" fmla="*/ 39298 w 44200"/>
                <a:gd name="connsiteY7" fmla="*/ 5435 h 43219"/>
                <a:gd name="connsiteX8" fmla="*/ 42962 w 44200"/>
                <a:gd name="connsiteY8" fmla="*/ 10177 h 43219"/>
                <a:gd name="connsiteX9" fmla="*/ 42798 w 44200"/>
                <a:gd name="connsiteY9" fmla="*/ 15319 h 43219"/>
                <a:gd name="connsiteX10" fmla="*/ 43996 w 44200"/>
                <a:gd name="connsiteY10" fmla="*/ 23181 h 43219"/>
                <a:gd name="connsiteX11" fmla="*/ 38384 w 44200"/>
                <a:gd name="connsiteY11" fmla="*/ 30063 h 43219"/>
                <a:gd name="connsiteX12" fmla="*/ 36375 w 44200"/>
                <a:gd name="connsiteY12" fmla="*/ 35960 h 43219"/>
                <a:gd name="connsiteX13" fmla="*/ 29535 w 44200"/>
                <a:gd name="connsiteY13" fmla="*/ 36674 h 43219"/>
                <a:gd name="connsiteX14" fmla="*/ 24647 w 44200"/>
                <a:gd name="connsiteY14" fmla="*/ 42965 h 43219"/>
                <a:gd name="connsiteX15" fmla="*/ 17460 w 44200"/>
                <a:gd name="connsiteY15" fmla="*/ 39125 h 43219"/>
                <a:gd name="connsiteX16" fmla="*/ 6784 w 44200"/>
                <a:gd name="connsiteY16" fmla="*/ 35331 h 43219"/>
                <a:gd name="connsiteX17" fmla="*/ 387 w 44200"/>
                <a:gd name="connsiteY17" fmla="*/ 28795 h 43219"/>
                <a:gd name="connsiteX18" fmla="*/ 975 w 44200"/>
                <a:gd name="connsiteY18" fmla="*/ 19563 h 43219"/>
                <a:gd name="connsiteX19" fmla="*/ 4843 w 44200"/>
                <a:gd name="connsiteY19" fmla="*/ 14366 h 43219"/>
                <a:gd name="connsiteX20" fmla="*/ 4880 w 44200"/>
                <a:gd name="connsiteY20" fmla="*/ 14229 h 43219"/>
                <a:gd name="connsiteX0" fmla="*/ 7908 w 44200"/>
                <a:gd name="connsiteY0" fmla="*/ 34758 h 43219"/>
                <a:gd name="connsiteX1" fmla="*/ 6800 w 44200"/>
                <a:gd name="connsiteY1" fmla="*/ 35139 h 43219"/>
                <a:gd name="connsiteX2" fmla="*/ 17458 w 44200"/>
                <a:gd name="connsiteY2" fmla="*/ 38949 h 43219"/>
                <a:gd name="connsiteX3" fmla="*/ 16790 w 44200"/>
                <a:gd name="connsiteY3" fmla="*/ 37209 h 43219"/>
                <a:gd name="connsiteX4" fmla="*/ 29807 w 44200"/>
                <a:gd name="connsiteY4" fmla="*/ 34610 h 43219"/>
                <a:gd name="connsiteX5" fmla="*/ 29540 w 44200"/>
                <a:gd name="connsiteY5" fmla="*/ 36519 h 43219"/>
                <a:gd name="connsiteX6" fmla="*/ 35109 w 44200"/>
                <a:gd name="connsiteY6" fmla="*/ 22813 h 43219"/>
                <a:gd name="connsiteX7" fmla="*/ 38360 w 44200"/>
                <a:gd name="connsiteY7" fmla="*/ 29949 h 43219"/>
                <a:gd name="connsiteX8" fmla="*/ 42778 w 44200"/>
                <a:gd name="connsiteY8" fmla="*/ 15213 h 43219"/>
                <a:gd name="connsiteX9" fmla="*/ 41330 w 44200"/>
                <a:gd name="connsiteY9" fmla="*/ 17889 h 43219"/>
                <a:gd name="connsiteX10" fmla="*/ 39304 w 44200"/>
                <a:gd name="connsiteY10" fmla="*/ 5285 h 43219"/>
                <a:gd name="connsiteX11" fmla="*/ 39380 w 44200"/>
                <a:gd name="connsiteY11" fmla="*/ 6549 h 43219"/>
                <a:gd name="connsiteX12" fmla="*/ 30058 w 44200"/>
                <a:gd name="connsiteY12" fmla="*/ 3811 h 43219"/>
                <a:gd name="connsiteX13" fmla="*/ 30800 w 44200"/>
                <a:gd name="connsiteY13" fmla="*/ 2199 h 43219"/>
                <a:gd name="connsiteX14" fmla="*/ 23121 w 44200"/>
                <a:gd name="connsiteY14" fmla="*/ 4579 h 43219"/>
                <a:gd name="connsiteX15" fmla="*/ 23480 w 44200"/>
                <a:gd name="connsiteY15" fmla="*/ 3189 h 43219"/>
                <a:gd name="connsiteX16" fmla="*/ 14980 w 44200"/>
                <a:gd name="connsiteY16" fmla="*/ 5051 h 43219"/>
                <a:gd name="connsiteX17" fmla="*/ 16280 w 44200"/>
                <a:gd name="connsiteY17" fmla="*/ 6399 h 43219"/>
                <a:gd name="connsiteX18" fmla="*/ 5107 w 44200"/>
                <a:gd name="connsiteY18" fmla="*/ 15648 h 43219"/>
                <a:gd name="connsiteX19" fmla="*/ 4880 w 44200"/>
                <a:gd name="connsiteY19" fmla="*/ 14229 h 43219"/>
                <a:gd name="connsiteX0" fmla="*/ 5322 w 44642"/>
                <a:gd name="connsiteY0" fmla="*/ 14229 h 43219"/>
                <a:gd name="connsiteX1" fmla="*/ 7045 w 44642"/>
                <a:gd name="connsiteY1" fmla="*/ 6766 h 43219"/>
                <a:gd name="connsiteX2" fmla="*/ 15427 w 44642"/>
                <a:gd name="connsiteY2" fmla="*/ 5061 h 43219"/>
                <a:gd name="connsiteX3" fmla="*/ 23878 w 44642"/>
                <a:gd name="connsiteY3" fmla="*/ 3291 h 43219"/>
                <a:gd name="connsiteX4" fmla="*/ 27171 w 44642"/>
                <a:gd name="connsiteY4" fmla="*/ 59 h 43219"/>
                <a:gd name="connsiteX5" fmla="*/ 31255 w 44642"/>
                <a:gd name="connsiteY5" fmla="*/ 2340 h 43219"/>
                <a:gd name="connsiteX6" fmla="*/ 36885 w 44642"/>
                <a:gd name="connsiteY6" fmla="*/ 549 h 43219"/>
                <a:gd name="connsiteX7" fmla="*/ 39740 w 44642"/>
                <a:gd name="connsiteY7" fmla="*/ 5435 h 43219"/>
                <a:gd name="connsiteX8" fmla="*/ 43404 w 44642"/>
                <a:gd name="connsiteY8" fmla="*/ 10177 h 43219"/>
                <a:gd name="connsiteX9" fmla="*/ 43240 w 44642"/>
                <a:gd name="connsiteY9" fmla="*/ 15319 h 43219"/>
                <a:gd name="connsiteX10" fmla="*/ 44438 w 44642"/>
                <a:gd name="connsiteY10" fmla="*/ 23181 h 43219"/>
                <a:gd name="connsiteX11" fmla="*/ 38826 w 44642"/>
                <a:gd name="connsiteY11" fmla="*/ 30063 h 43219"/>
                <a:gd name="connsiteX12" fmla="*/ 36817 w 44642"/>
                <a:gd name="connsiteY12" fmla="*/ 35960 h 43219"/>
                <a:gd name="connsiteX13" fmla="*/ 29977 w 44642"/>
                <a:gd name="connsiteY13" fmla="*/ 36674 h 43219"/>
                <a:gd name="connsiteX14" fmla="*/ 25089 w 44642"/>
                <a:gd name="connsiteY14" fmla="*/ 42965 h 43219"/>
                <a:gd name="connsiteX15" fmla="*/ 17902 w 44642"/>
                <a:gd name="connsiteY15" fmla="*/ 39125 h 43219"/>
                <a:gd name="connsiteX16" fmla="*/ 7226 w 44642"/>
                <a:gd name="connsiteY16" fmla="*/ 35331 h 43219"/>
                <a:gd name="connsiteX17" fmla="*/ 829 w 44642"/>
                <a:gd name="connsiteY17" fmla="*/ 28795 h 43219"/>
                <a:gd name="connsiteX18" fmla="*/ 377 w 44642"/>
                <a:gd name="connsiteY18" fmla="*/ 20150 h 43219"/>
                <a:gd name="connsiteX19" fmla="*/ 5285 w 44642"/>
                <a:gd name="connsiteY19" fmla="*/ 14366 h 43219"/>
                <a:gd name="connsiteX20" fmla="*/ 5322 w 44642"/>
                <a:gd name="connsiteY20" fmla="*/ 14229 h 43219"/>
                <a:gd name="connsiteX0" fmla="*/ 8350 w 44642"/>
                <a:gd name="connsiteY0" fmla="*/ 34758 h 43219"/>
                <a:gd name="connsiteX1" fmla="*/ 7242 w 44642"/>
                <a:gd name="connsiteY1" fmla="*/ 35139 h 43219"/>
                <a:gd name="connsiteX2" fmla="*/ 17900 w 44642"/>
                <a:gd name="connsiteY2" fmla="*/ 38949 h 43219"/>
                <a:gd name="connsiteX3" fmla="*/ 17232 w 44642"/>
                <a:gd name="connsiteY3" fmla="*/ 37209 h 43219"/>
                <a:gd name="connsiteX4" fmla="*/ 30249 w 44642"/>
                <a:gd name="connsiteY4" fmla="*/ 34610 h 43219"/>
                <a:gd name="connsiteX5" fmla="*/ 29982 w 44642"/>
                <a:gd name="connsiteY5" fmla="*/ 36519 h 43219"/>
                <a:gd name="connsiteX6" fmla="*/ 35551 w 44642"/>
                <a:gd name="connsiteY6" fmla="*/ 22813 h 43219"/>
                <a:gd name="connsiteX7" fmla="*/ 38802 w 44642"/>
                <a:gd name="connsiteY7" fmla="*/ 29949 h 43219"/>
                <a:gd name="connsiteX8" fmla="*/ 43220 w 44642"/>
                <a:gd name="connsiteY8" fmla="*/ 15213 h 43219"/>
                <a:gd name="connsiteX9" fmla="*/ 41772 w 44642"/>
                <a:gd name="connsiteY9" fmla="*/ 17889 h 43219"/>
                <a:gd name="connsiteX10" fmla="*/ 39746 w 44642"/>
                <a:gd name="connsiteY10" fmla="*/ 5285 h 43219"/>
                <a:gd name="connsiteX11" fmla="*/ 39822 w 44642"/>
                <a:gd name="connsiteY11" fmla="*/ 6549 h 43219"/>
                <a:gd name="connsiteX12" fmla="*/ 30500 w 44642"/>
                <a:gd name="connsiteY12" fmla="*/ 3811 h 43219"/>
                <a:gd name="connsiteX13" fmla="*/ 31242 w 44642"/>
                <a:gd name="connsiteY13" fmla="*/ 2199 h 43219"/>
                <a:gd name="connsiteX14" fmla="*/ 23563 w 44642"/>
                <a:gd name="connsiteY14" fmla="*/ 4579 h 43219"/>
                <a:gd name="connsiteX15" fmla="*/ 23922 w 44642"/>
                <a:gd name="connsiteY15" fmla="*/ 3189 h 43219"/>
                <a:gd name="connsiteX16" fmla="*/ 15422 w 44642"/>
                <a:gd name="connsiteY16" fmla="*/ 5051 h 43219"/>
                <a:gd name="connsiteX17" fmla="*/ 16722 w 44642"/>
                <a:gd name="connsiteY17" fmla="*/ 6399 h 43219"/>
                <a:gd name="connsiteX18" fmla="*/ 5549 w 44642"/>
                <a:gd name="connsiteY18" fmla="*/ 15648 h 43219"/>
                <a:gd name="connsiteX19" fmla="*/ 5322 w 44642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955 w 44768"/>
                <a:gd name="connsiteY17" fmla="*/ 28795 h 43219"/>
                <a:gd name="connsiteX18" fmla="*/ 503 w 44768"/>
                <a:gd name="connsiteY18" fmla="*/ 20150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812 w 45132"/>
                <a:gd name="connsiteY0" fmla="*/ 14229 h 43219"/>
                <a:gd name="connsiteX1" fmla="*/ 7535 w 45132"/>
                <a:gd name="connsiteY1" fmla="*/ 6766 h 43219"/>
                <a:gd name="connsiteX2" fmla="*/ 15917 w 45132"/>
                <a:gd name="connsiteY2" fmla="*/ 5061 h 43219"/>
                <a:gd name="connsiteX3" fmla="*/ 24368 w 45132"/>
                <a:gd name="connsiteY3" fmla="*/ 3291 h 43219"/>
                <a:gd name="connsiteX4" fmla="*/ 27661 w 45132"/>
                <a:gd name="connsiteY4" fmla="*/ 59 h 43219"/>
                <a:gd name="connsiteX5" fmla="*/ 31745 w 45132"/>
                <a:gd name="connsiteY5" fmla="*/ 2340 h 43219"/>
                <a:gd name="connsiteX6" fmla="*/ 37375 w 45132"/>
                <a:gd name="connsiteY6" fmla="*/ 549 h 43219"/>
                <a:gd name="connsiteX7" fmla="*/ 40230 w 45132"/>
                <a:gd name="connsiteY7" fmla="*/ 5435 h 43219"/>
                <a:gd name="connsiteX8" fmla="*/ 43894 w 45132"/>
                <a:gd name="connsiteY8" fmla="*/ 10177 h 43219"/>
                <a:gd name="connsiteX9" fmla="*/ 43730 w 45132"/>
                <a:gd name="connsiteY9" fmla="*/ 15319 h 43219"/>
                <a:gd name="connsiteX10" fmla="*/ 44928 w 45132"/>
                <a:gd name="connsiteY10" fmla="*/ 23181 h 43219"/>
                <a:gd name="connsiteX11" fmla="*/ 39316 w 45132"/>
                <a:gd name="connsiteY11" fmla="*/ 30063 h 43219"/>
                <a:gd name="connsiteX12" fmla="*/ 37307 w 45132"/>
                <a:gd name="connsiteY12" fmla="*/ 35960 h 43219"/>
                <a:gd name="connsiteX13" fmla="*/ 30467 w 45132"/>
                <a:gd name="connsiteY13" fmla="*/ 36674 h 43219"/>
                <a:gd name="connsiteX14" fmla="*/ 25579 w 45132"/>
                <a:gd name="connsiteY14" fmla="*/ 42965 h 43219"/>
                <a:gd name="connsiteX15" fmla="*/ 18392 w 45132"/>
                <a:gd name="connsiteY15" fmla="*/ 39125 h 43219"/>
                <a:gd name="connsiteX16" fmla="*/ 7716 w 45132"/>
                <a:gd name="connsiteY16" fmla="*/ 35331 h 43219"/>
                <a:gd name="connsiteX17" fmla="*/ 1319 w 45132"/>
                <a:gd name="connsiteY17" fmla="*/ 28795 h 43219"/>
                <a:gd name="connsiteX18" fmla="*/ 366 w 45132"/>
                <a:gd name="connsiteY18" fmla="*/ 21479 h 43219"/>
                <a:gd name="connsiteX19" fmla="*/ 5775 w 45132"/>
                <a:gd name="connsiteY19" fmla="*/ 14366 h 43219"/>
                <a:gd name="connsiteX20" fmla="*/ 5812 w 45132"/>
                <a:gd name="connsiteY20" fmla="*/ 14229 h 43219"/>
                <a:gd name="connsiteX0" fmla="*/ 8840 w 45132"/>
                <a:gd name="connsiteY0" fmla="*/ 34758 h 43219"/>
                <a:gd name="connsiteX1" fmla="*/ 7732 w 45132"/>
                <a:gd name="connsiteY1" fmla="*/ 35139 h 43219"/>
                <a:gd name="connsiteX2" fmla="*/ 18390 w 45132"/>
                <a:gd name="connsiteY2" fmla="*/ 38949 h 43219"/>
                <a:gd name="connsiteX3" fmla="*/ 17722 w 45132"/>
                <a:gd name="connsiteY3" fmla="*/ 37209 h 43219"/>
                <a:gd name="connsiteX4" fmla="*/ 30739 w 45132"/>
                <a:gd name="connsiteY4" fmla="*/ 34610 h 43219"/>
                <a:gd name="connsiteX5" fmla="*/ 30472 w 45132"/>
                <a:gd name="connsiteY5" fmla="*/ 36519 h 43219"/>
                <a:gd name="connsiteX6" fmla="*/ 36041 w 45132"/>
                <a:gd name="connsiteY6" fmla="*/ 22813 h 43219"/>
                <a:gd name="connsiteX7" fmla="*/ 39292 w 45132"/>
                <a:gd name="connsiteY7" fmla="*/ 29949 h 43219"/>
                <a:gd name="connsiteX8" fmla="*/ 43710 w 45132"/>
                <a:gd name="connsiteY8" fmla="*/ 15213 h 43219"/>
                <a:gd name="connsiteX9" fmla="*/ 42262 w 45132"/>
                <a:gd name="connsiteY9" fmla="*/ 17889 h 43219"/>
                <a:gd name="connsiteX10" fmla="*/ 40236 w 45132"/>
                <a:gd name="connsiteY10" fmla="*/ 5285 h 43219"/>
                <a:gd name="connsiteX11" fmla="*/ 40312 w 45132"/>
                <a:gd name="connsiteY11" fmla="*/ 6549 h 43219"/>
                <a:gd name="connsiteX12" fmla="*/ 30990 w 45132"/>
                <a:gd name="connsiteY12" fmla="*/ 3811 h 43219"/>
                <a:gd name="connsiteX13" fmla="*/ 31732 w 45132"/>
                <a:gd name="connsiteY13" fmla="*/ 2199 h 43219"/>
                <a:gd name="connsiteX14" fmla="*/ 24053 w 45132"/>
                <a:gd name="connsiteY14" fmla="*/ 4579 h 43219"/>
                <a:gd name="connsiteX15" fmla="*/ 24412 w 45132"/>
                <a:gd name="connsiteY15" fmla="*/ 3189 h 43219"/>
                <a:gd name="connsiteX16" fmla="*/ 15912 w 45132"/>
                <a:gd name="connsiteY16" fmla="*/ 5051 h 43219"/>
                <a:gd name="connsiteX17" fmla="*/ 17212 w 45132"/>
                <a:gd name="connsiteY17" fmla="*/ 6399 h 43219"/>
                <a:gd name="connsiteX18" fmla="*/ 6039 w 45132"/>
                <a:gd name="connsiteY18" fmla="*/ 15648 h 43219"/>
                <a:gd name="connsiteX19" fmla="*/ 5812 w 45132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543 w 44863"/>
                <a:gd name="connsiteY0" fmla="*/ 14229 h 43219"/>
                <a:gd name="connsiteX1" fmla="*/ 7266 w 44863"/>
                <a:gd name="connsiteY1" fmla="*/ 6766 h 43219"/>
                <a:gd name="connsiteX2" fmla="*/ 15648 w 44863"/>
                <a:gd name="connsiteY2" fmla="*/ 5061 h 43219"/>
                <a:gd name="connsiteX3" fmla="*/ 24099 w 44863"/>
                <a:gd name="connsiteY3" fmla="*/ 3291 h 43219"/>
                <a:gd name="connsiteX4" fmla="*/ 27392 w 44863"/>
                <a:gd name="connsiteY4" fmla="*/ 59 h 43219"/>
                <a:gd name="connsiteX5" fmla="*/ 31476 w 44863"/>
                <a:gd name="connsiteY5" fmla="*/ 2340 h 43219"/>
                <a:gd name="connsiteX6" fmla="*/ 37106 w 44863"/>
                <a:gd name="connsiteY6" fmla="*/ 549 h 43219"/>
                <a:gd name="connsiteX7" fmla="*/ 39961 w 44863"/>
                <a:gd name="connsiteY7" fmla="*/ 5435 h 43219"/>
                <a:gd name="connsiteX8" fmla="*/ 43625 w 44863"/>
                <a:gd name="connsiteY8" fmla="*/ 10177 h 43219"/>
                <a:gd name="connsiteX9" fmla="*/ 43461 w 44863"/>
                <a:gd name="connsiteY9" fmla="*/ 15319 h 43219"/>
                <a:gd name="connsiteX10" fmla="*/ 44659 w 44863"/>
                <a:gd name="connsiteY10" fmla="*/ 23181 h 43219"/>
                <a:gd name="connsiteX11" fmla="*/ 39047 w 44863"/>
                <a:gd name="connsiteY11" fmla="*/ 30063 h 43219"/>
                <a:gd name="connsiteX12" fmla="*/ 37038 w 44863"/>
                <a:gd name="connsiteY12" fmla="*/ 35960 h 43219"/>
                <a:gd name="connsiteX13" fmla="*/ 30198 w 44863"/>
                <a:gd name="connsiteY13" fmla="*/ 36674 h 43219"/>
                <a:gd name="connsiteX14" fmla="*/ 25310 w 44863"/>
                <a:gd name="connsiteY14" fmla="*/ 42965 h 43219"/>
                <a:gd name="connsiteX15" fmla="*/ 18123 w 44863"/>
                <a:gd name="connsiteY15" fmla="*/ 39125 h 43219"/>
                <a:gd name="connsiteX16" fmla="*/ 7447 w 44863"/>
                <a:gd name="connsiteY16" fmla="*/ 35331 h 43219"/>
                <a:gd name="connsiteX17" fmla="*/ 1569 w 44863"/>
                <a:gd name="connsiteY17" fmla="*/ 30993 h 43219"/>
                <a:gd name="connsiteX18" fmla="*/ 97 w 44863"/>
                <a:gd name="connsiteY18" fmla="*/ 21479 h 43219"/>
                <a:gd name="connsiteX19" fmla="*/ 5506 w 44863"/>
                <a:gd name="connsiteY19" fmla="*/ 14366 h 43219"/>
                <a:gd name="connsiteX20" fmla="*/ 5543 w 44863"/>
                <a:gd name="connsiteY20" fmla="*/ 14229 h 43219"/>
                <a:gd name="connsiteX0" fmla="*/ 8571 w 44863"/>
                <a:gd name="connsiteY0" fmla="*/ 34758 h 43219"/>
                <a:gd name="connsiteX1" fmla="*/ 7463 w 44863"/>
                <a:gd name="connsiteY1" fmla="*/ 35139 h 43219"/>
                <a:gd name="connsiteX2" fmla="*/ 18121 w 44863"/>
                <a:gd name="connsiteY2" fmla="*/ 38949 h 43219"/>
                <a:gd name="connsiteX3" fmla="*/ 17453 w 44863"/>
                <a:gd name="connsiteY3" fmla="*/ 37209 h 43219"/>
                <a:gd name="connsiteX4" fmla="*/ 30470 w 44863"/>
                <a:gd name="connsiteY4" fmla="*/ 34610 h 43219"/>
                <a:gd name="connsiteX5" fmla="*/ 30203 w 44863"/>
                <a:gd name="connsiteY5" fmla="*/ 36519 h 43219"/>
                <a:gd name="connsiteX6" fmla="*/ 35772 w 44863"/>
                <a:gd name="connsiteY6" fmla="*/ 22813 h 43219"/>
                <a:gd name="connsiteX7" fmla="*/ 39023 w 44863"/>
                <a:gd name="connsiteY7" fmla="*/ 29949 h 43219"/>
                <a:gd name="connsiteX8" fmla="*/ 43441 w 44863"/>
                <a:gd name="connsiteY8" fmla="*/ 15213 h 43219"/>
                <a:gd name="connsiteX9" fmla="*/ 41993 w 44863"/>
                <a:gd name="connsiteY9" fmla="*/ 17889 h 43219"/>
                <a:gd name="connsiteX10" fmla="*/ 39967 w 44863"/>
                <a:gd name="connsiteY10" fmla="*/ 5285 h 43219"/>
                <a:gd name="connsiteX11" fmla="*/ 40043 w 44863"/>
                <a:gd name="connsiteY11" fmla="*/ 6549 h 43219"/>
                <a:gd name="connsiteX12" fmla="*/ 30721 w 44863"/>
                <a:gd name="connsiteY12" fmla="*/ 3811 h 43219"/>
                <a:gd name="connsiteX13" fmla="*/ 31463 w 44863"/>
                <a:gd name="connsiteY13" fmla="*/ 2199 h 43219"/>
                <a:gd name="connsiteX14" fmla="*/ 23784 w 44863"/>
                <a:gd name="connsiteY14" fmla="*/ 4579 h 43219"/>
                <a:gd name="connsiteX15" fmla="*/ 24143 w 44863"/>
                <a:gd name="connsiteY15" fmla="*/ 3189 h 43219"/>
                <a:gd name="connsiteX16" fmla="*/ 15643 w 44863"/>
                <a:gd name="connsiteY16" fmla="*/ 5051 h 43219"/>
                <a:gd name="connsiteX17" fmla="*/ 16943 w 44863"/>
                <a:gd name="connsiteY17" fmla="*/ 6399 h 43219"/>
                <a:gd name="connsiteX18" fmla="*/ 5770 w 44863"/>
                <a:gd name="connsiteY18" fmla="*/ 15648 h 43219"/>
                <a:gd name="connsiteX19" fmla="*/ 5543 w 44863"/>
                <a:gd name="connsiteY19" fmla="*/ 14229 h 43219"/>
                <a:gd name="connsiteX0" fmla="*/ 5119 w 44439"/>
                <a:gd name="connsiteY0" fmla="*/ 14229 h 43219"/>
                <a:gd name="connsiteX1" fmla="*/ 6842 w 44439"/>
                <a:gd name="connsiteY1" fmla="*/ 6766 h 43219"/>
                <a:gd name="connsiteX2" fmla="*/ 15224 w 44439"/>
                <a:gd name="connsiteY2" fmla="*/ 5061 h 43219"/>
                <a:gd name="connsiteX3" fmla="*/ 23675 w 44439"/>
                <a:gd name="connsiteY3" fmla="*/ 3291 h 43219"/>
                <a:gd name="connsiteX4" fmla="*/ 26968 w 44439"/>
                <a:gd name="connsiteY4" fmla="*/ 59 h 43219"/>
                <a:gd name="connsiteX5" fmla="*/ 31052 w 44439"/>
                <a:gd name="connsiteY5" fmla="*/ 2340 h 43219"/>
                <a:gd name="connsiteX6" fmla="*/ 36682 w 44439"/>
                <a:gd name="connsiteY6" fmla="*/ 549 h 43219"/>
                <a:gd name="connsiteX7" fmla="*/ 39537 w 44439"/>
                <a:gd name="connsiteY7" fmla="*/ 5435 h 43219"/>
                <a:gd name="connsiteX8" fmla="*/ 43201 w 44439"/>
                <a:gd name="connsiteY8" fmla="*/ 10177 h 43219"/>
                <a:gd name="connsiteX9" fmla="*/ 43037 w 44439"/>
                <a:gd name="connsiteY9" fmla="*/ 15319 h 43219"/>
                <a:gd name="connsiteX10" fmla="*/ 44235 w 44439"/>
                <a:gd name="connsiteY10" fmla="*/ 23181 h 43219"/>
                <a:gd name="connsiteX11" fmla="*/ 38623 w 44439"/>
                <a:gd name="connsiteY11" fmla="*/ 30063 h 43219"/>
                <a:gd name="connsiteX12" fmla="*/ 36614 w 44439"/>
                <a:gd name="connsiteY12" fmla="*/ 35960 h 43219"/>
                <a:gd name="connsiteX13" fmla="*/ 29774 w 44439"/>
                <a:gd name="connsiteY13" fmla="*/ 36674 h 43219"/>
                <a:gd name="connsiteX14" fmla="*/ 24886 w 44439"/>
                <a:gd name="connsiteY14" fmla="*/ 42965 h 43219"/>
                <a:gd name="connsiteX15" fmla="*/ 17699 w 44439"/>
                <a:gd name="connsiteY15" fmla="*/ 39125 h 43219"/>
                <a:gd name="connsiteX16" fmla="*/ 7023 w 44439"/>
                <a:gd name="connsiteY16" fmla="*/ 35331 h 43219"/>
                <a:gd name="connsiteX17" fmla="*/ 1145 w 44439"/>
                <a:gd name="connsiteY17" fmla="*/ 30993 h 43219"/>
                <a:gd name="connsiteX18" fmla="*/ 155 w 44439"/>
                <a:gd name="connsiteY18" fmla="*/ 19946 h 43219"/>
                <a:gd name="connsiteX19" fmla="*/ 5082 w 44439"/>
                <a:gd name="connsiteY19" fmla="*/ 14366 h 43219"/>
                <a:gd name="connsiteX20" fmla="*/ 5119 w 44439"/>
                <a:gd name="connsiteY20" fmla="*/ 14229 h 43219"/>
                <a:gd name="connsiteX0" fmla="*/ 8147 w 44439"/>
                <a:gd name="connsiteY0" fmla="*/ 34758 h 43219"/>
                <a:gd name="connsiteX1" fmla="*/ 7039 w 44439"/>
                <a:gd name="connsiteY1" fmla="*/ 35139 h 43219"/>
                <a:gd name="connsiteX2" fmla="*/ 17697 w 44439"/>
                <a:gd name="connsiteY2" fmla="*/ 38949 h 43219"/>
                <a:gd name="connsiteX3" fmla="*/ 17029 w 44439"/>
                <a:gd name="connsiteY3" fmla="*/ 37209 h 43219"/>
                <a:gd name="connsiteX4" fmla="*/ 30046 w 44439"/>
                <a:gd name="connsiteY4" fmla="*/ 34610 h 43219"/>
                <a:gd name="connsiteX5" fmla="*/ 29779 w 44439"/>
                <a:gd name="connsiteY5" fmla="*/ 36519 h 43219"/>
                <a:gd name="connsiteX6" fmla="*/ 35348 w 44439"/>
                <a:gd name="connsiteY6" fmla="*/ 22813 h 43219"/>
                <a:gd name="connsiteX7" fmla="*/ 38599 w 44439"/>
                <a:gd name="connsiteY7" fmla="*/ 29949 h 43219"/>
                <a:gd name="connsiteX8" fmla="*/ 43017 w 44439"/>
                <a:gd name="connsiteY8" fmla="*/ 15213 h 43219"/>
                <a:gd name="connsiteX9" fmla="*/ 41569 w 44439"/>
                <a:gd name="connsiteY9" fmla="*/ 17889 h 43219"/>
                <a:gd name="connsiteX10" fmla="*/ 39543 w 44439"/>
                <a:gd name="connsiteY10" fmla="*/ 5285 h 43219"/>
                <a:gd name="connsiteX11" fmla="*/ 39619 w 44439"/>
                <a:gd name="connsiteY11" fmla="*/ 6549 h 43219"/>
                <a:gd name="connsiteX12" fmla="*/ 30297 w 44439"/>
                <a:gd name="connsiteY12" fmla="*/ 3811 h 43219"/>
                <a:gd name="connsiteX13" fmla="*/ 31039 w 44439"/>
                <a:gd name="connsiteY13" fmla="*/ 2199 h 43219"/>
                <a:gd name="connsiteX14" fmla="*/ 23360 w 44439"/>
                <a:gd name="connsiteY14" fmla="*/ 4579 h 43219"/>
                <a:gd name="connsiteX15" fmla="*/ 23719 w 44439"/>
                <a:gd name="connsiteY15" fmla="*/ 3189 h 43219"/>
                <a:gd name="connsiteX16" fmla="*/ 15219 w 44439"/>
                <a:gd name="connsiteY16" fmla="*/ 5051 h 43219"/>
                <a:gd name="connsiteX17" fmla="*/ 16519 w 44439"/>
                <a:gd name="connsiteY17" fmla="*/ 6399 h 43219"/>
                <a:gd name="connsiteX18" fmla="*/ 5346 w 44439"/>
                <a:gd name="connsiteY18" fmla="*/ 15648 h 43219"/>
                <a:gd name="connsiteX19" fmla="*/ 5119 w 44439"/>
                <a:gd name="connsiteY19" fmla="*/ 14229 h 43219"/>
                <a:gd name="connsiteX0" fmla="*/ 5183 w 44503"/>
                <a:gd name="connsiteY0" fmla="*/ 14229 h 43219"/>
                <a:gd name="connsiteX1" fmla="*/ 6906 w 44503"/>
                <a:gd name="connsiteY1" fmla="*/ 6766 h 43219"/>
                <a:gd name="connsiteX2" fmla="*/ 15288 w 44503"/>
                <a:gd name="connsiteY2" fmla="*/ 5061 h 43219"/>
                <a:gd name="connsiteX3" fmla="*/ 23739 w 44503"/>
                <a:gd name="connsiteY3" fmla="*/ 3291 h 43219"/>
                <a:gd name="connsiteX4" fmla="*/ 27032 w 44503"/>
                <a:gd name="connsiteY4" fmla="*/ 59 h 43219"/>
                <a:gd name="connsiteX5" fmla="*/ 31116 w 44503"/>
                <a:gd name="connsiteY5" fmla="*/ 2340 h 43219"/>
                <a:gd name="connsiteX6" fmla="*/ 36746 w 44503"/>
                <a:gd name="connsiteY6" fmla="*/ 549 h 43219"/>
                <a:gd name="connsiteX7" fmla="*/ 39601 w 44503"/>
                <a:gd name="connsiteY7" fmla="*/ 5435 h 43219"/>
                <a:gd name="connsiteX8" fmla="*/ 43265 w 44503"/>
                <a:gd name="connsiteY8" fmla="*/ 10177 h 43219"/>
                <a:gd name="connsiteX9" fmla="*/ 43101 w 44503"/>
                <a:gd name="connsiteY9" fmla="*/ 15319 h 43219"/>
                <a:gd name="connsiteX10" fmla="*/ 44299 w 44503"/>
                <a:gd name="connsiteY10" fmla="*/ 23181 h 43219"/>
                <a:gd name="connsiteX11" fmla="*/ 38687 w 44503"/>
                <a:gd name="connsiteY11" fmla="*/ 30063 h 43219"/>
                <a:gd name="connsiteX12" fmla="*/ 36678 w 44503"/>
                <a:gd name="connsiteY12" fmla="*/ 35960 h 43219"/>
                <a:gd name="connsiteX13" fmla="*/ 29838 w 44503"/>
                <a:gd name="connsiteY13" fmla="*/ 36674 h 43219"/>
                <a:gd name="connsiteX14" fmla="*/ 24950 w 44503"/>
                <a:gd name="connsiteY14" fmla="*/ 42965 h 43219"/>
                <a:gd name="connsiteX15" fmla="*/ 17763 w 44503"/>
                <a:gd name="connsiteY15" fmla="*/ 39125 h 43219"/>
                <a:gd name="connsiteX16" fmla="*/ 7087 w 44503"/>
                <a:gd name="connsiteY16" fmla="*/ 35331 h 43219"/>
                <a:gd name="connsiteX17" fmla="*/ 1209 w 44503"/>
                <a:gd name="connsiteY17" fmla="*/ 30993 h 43219"/>
                <a:gd name="connsiteX18" fmla="*/ 142 w 44503"/>
                <a:gd name="connsiteY18" fmla="*/ 20789 h 43219"/>
                <a:gd name="connsiteX19" fmla="*/ 5146 w 44503"/>
                <a:gd name="connsiteY19" fmla="*/ 14366 h 43219"/>
                <a:gd name="connsiteX20" fmla="*/ 5183 w 44503"/>
                <a:gd name="connsiteY20" fmla="*/ 14229 h 43219"/>
                <a:gd name="connsiteX0" fmla="*/ 8211 w 44503"/>
                <a:gd name="connsiteY0" fmla="*/ 34758 h 43219"/>
                <a:gd name="connsiteX1" fmla="*/ 7103 w 44503"/>
                <a:gd name="connsiteY1" fmla="*/ 35139 h 43219"/>
                <a:gd name="connsiteX2" fmla="*/ 17761 w 44503"/>
                <a:gd name="connsiteY2" fmla="*/ 38949 h 43219"/>
                <a:gd name="connsiteX3" fmla="*/ 17093 w 44503"/>
                <a:gd name="connsiteY3" fmla="*/ 37209 h 43219"/>
                <a:gd name="connsiteX4" fmla="*/ 30110 w 44503"/>
                <a:gd name="connsiteY4" fmla="*/ 34610 h 43219"/>
                <a:gd name="connsiteX5" fmla="*/ 29843 w 44503"/>
                <a:gd name="connsiteY5" fmla="*/ 36519 h 43219"/>
                <a:gd name="connsiteX6" fmla="*/ 35412 w 44503"/>
                <a:gd name="connsiteY6" fmla="*/ 22813 h 43219"/>
                <a:gd name="connsiteX7" fmla="*/ 38663 w 44503"/>
                <a:gd name="connsiteY7" fmla="*/ 29949 h 43219"/>
                <a:gd name="connsiteX8" fmla="*/ 43081 w 44503"/>
                <a:gd name="connsiteY8" fmla="*/ 15213 h 43219"/>
                <a:gd name="connsiteX9" fmla="*/ 41633 w 44503"/>
                <a:gd name="connsiteY9" fmla="*/ 17889 h 43219"/>
                <a:gd name="connsiteX10" fmla="*/ 39607 w 44503"/>
                <a:gd name="connsiteY10" fmla="*/ 5285 h 43219"/>
                <a:gd name="connsiteX11" fmla="*/ 39683 w 44503"/>
                <a:gd name="connsiteY11" fmla="*/ 6549 h 43219"/>
                <a:gd name="connsiteX12" fmla="*/ 30361 w 44503"/>
                <a:gd name="connsiteY12" fmla="*/ 3811 h 43219"/>
                <a:gd name="connsiteX13" fmla="*/ 31103 w 44503"/>
                <a:gd name="connsiteY13" fmla="*/ 2199 h 43219"/>
                <a:gd name="connsiteX14" fmla="*/ 23424 w 44503"/>
                <a:gd name="connsiteY14" fmla="*/ 4579 h 43219"/>
                <a:gd name="connsiteX15" fmla="*/ 23783 w 44503"/>
                <a:gd name="connsiteY15" fmla="*/ 3189 h 43219"/>
                <a:gd name="connsiteX16" fmla="*/ 15283 w 44503"/>
                <a:gd name="connsiteY16" fmla="*/ 5051 h 43219"/>
                <a:gd name="connsiteX17" fmla="*/ 16583 w 44503"/>
                <a:gd name="connsiteY17" fmla="*/ 6399 h 43219"/>
                <a:gd name="connsiteX18" fmla="*/ 5410 w 44503"/>
                <a:gd name="connsiteY18" fmla="*/ 15648 h 43219"/>
                <a:gd name="connsiteX19" fmla="*/ 5183 w 44503"/>
                <a:gd name="connsiteY19" fmla="*/ 14229 h 43219"/>
                <a:gd name="connsiteX0" fmla="*/ 5317 w 44637"/>
                <a:gd name="connsiteY0" fmla="*/ 14229 h 43219"/>
                <a:gd name="connsiteX1" fmla="*/ 7040 w 44637"/>
                <a:gd name="connsiteY1" fmla="*/ 6766 h 43219"/>
                <a:gd name="connsiteX2" fmla="*/ 15422 w 44637"/>
                <a:gd name="connsiteY2" fmla="*/ 5061 h 43219"/>
                <a:gd name="connsiteX3" fmla="*/ 23873 w 44637"/>
                <a:gd name="connsiteY3" fmla="*/ 3291 h 43219"/>
                <a:gd name="connsiteX4" fmla="*/ 27166 w 44637"/>
                <a:gd name="connsiteY4" fmla="*/ 59 h 43219"/>
                <a:gd name="connsiteX5" fmla="*/ 31250 w 44637"/>
                <a:gd name="connsiteY5" fmla="*/ 2340 h 43219"/>
                <a:gd name="connsiteX6" fmla="*/ 36880 w 44637"/>
                <a:gd name="connsiteY6" fmla="*/ 549 h 43219"/>
                <a:gd name="connsiteX7" fmla="*/ 39735 w 44637"/>
                <a:gd name="connsiteY7" fmla="*/ 5435 h 43219"/>
                <a:gd name="connsiteX8" fmla="*/ 43399 w 44637"/>
                <a:gd name="connsiteY8" fmla="*/ 10177 h 43219"/>
                <a:gd name="connsiteX9" fmla="*/ 43235 w 44637"/>
                <a:gd name="connsiteY9" fmla="*/ 15319 h 43219"/>
                <a:gd name="connsiteX10" fmla="*/ 44433 w 44637"/>
                <a:gd name="connsiteY10" fmla="*/ 23181 h 43219"/>
                <a:gd name="connsiteX11" fmla="*/ 38821 w 44637"/>
                <a:gd name="connsiteY11" fmla="*/ 30063 h 43219"/>
                <a:gd name="connsiteX12" fmla="*/ 36812 w 44637"/>
                <a:gd name="connsiteY12" fmla="*/ 35960 h 43219"/>
                <a:gd name="connsiteX13" fmla="*/ 29972 w 44637"/>
                <a:gd name="connsiteY13" fmla="*/ 36674 h 43219"/>
                <a:gd name="connsiteX14" fmla="*/ 25084 w 44637"/>
                <a:gd name="connsiteY14" fmla="*/ 42965 h 43219"/>
                <a:gd name="connsiteX15" fmla="*/ 17897 w 44637"/>
                <a:gd name="connsiteY15" fmla="*/ 39125 h 43219"/>
                <a:gd name="connsiteX16" fmla="*/ 7221 w 44637"/>
                <a:gd name="connsiteY16" fmla="*/ 35331 h 43219"/>
                <a:gd name="connsiteX17" fmla="*/ 1343 w 44637"/>
                <a:gd name="connsiteY17" fmla="*/ 30993 h 43219"/>
                <a:gd name="connsiteX18" fmla="*/ 276 w 44637"/>
                <a:gd name="connsiteY18" fmla="*/ 20789 h 43219"/>
                <a:gd name="connsiteX19" fmla="*/ 5280 w 44637"/>
                <a:gd name="connsiteY19" fmla="*/ 14366 h 43219"/>
                <a:gd name="connsiteX20" fmla="*/ 5317 w 44637"/>
                <a:gd name="connsiteY20" fmla="*/ 14229 h 43219"/>
                <a:gd name="connsiteX0" fmla="*/ 8345 w 44637"/>
                <a:gd name="connsiteY0" fmla="*/ 34758 h 43219"/>
                <a:gd name="connsiteX1" fmla="*/ 7237 w 44637"/>
                <a:gd name="connsiteY1" fmla="*/ 35139 h 43219"/>
                <a:gd name="connsiteX2" fmla="*/ 17895 w 44637"/>
                <a:gd name="connsiteY2" fmla="*/ 38949 h 43219"/>
                <a:gd name="connsiteX3" fmla="*/ 17227 w 44637"/>
                <a:gd name="connsiteY3" fmla="*/ 37209 h 43219"/>
                <a:gd name="connsiteX4" fmla="*/ 30244 w 44637"/>
                <a:gd name="connsiteY4" fmla="*/ 34610 h 43219"/>
                <a:gd name="connsiteX5" fmla="*/ 29977 w 44637"/>
                <a:gd name="connsiteY5" fmla="*/ 36519 h 43219"/>
                <a:gd name="connsiteX6" fmla="*/ 35546 w 44637"/>
                <a:gd name="connsiteY6" fmla="*/ 22813 h 43219"/>
                <a:gd name="connsiteX7" fmla="*/ 38797 w 44637"/>
                <a:gd name="connsiteY7" fmla="*/ 29949 h 43219"/>
                <a:gd name="connsiteX8" fmla="*/ 43215 w 44637"/>
                <a:gd name="connsiteY8" fmla="*/ 15213 h 43219"/>
                <a:gd name="connsiteX9" fmla="*/ 41767 w 44637"/>
                <a:gd name="connsiteY9" fmla="*/ 17889 h 43219"/>
                <a:gd name="connsiteX10" fmla="*/ 39741 w 44637"/>
                <a:gd name="connsiteY10" fmla="*/ 5285 h 43219"/>
                <a:gd name="connsiteX11" fmla="*/ 39817 w 44637"/>
                <a:gd name="connsiteY11" fmla="*/ 6549 h 43219"/>
                <a:gd name="connsiteX12" fmla="*/ 30495 w 44637"/>
                <a:gd name="connsiteY12" fmla="*/ 3811 h 43219"/>
                <a:gd name="connsiteX13" fmla="*/ 31237 w 44637"/>
                <a:gd name="connsiteY13" fmla="*/ 2199 h 43219"/>
                <a:gd name="connsiteX14" fmla="*/ 23558 w 44637"/>
                <a:gd name="connsiteY14" fmla="*/ 4579 h 43219"/>
                <a:gd name="connsiteX15" fmla="*/ 23917 w 44637"/>
                <a:gd name="connsiteY15" fmla="*/ 3189 h 43219"/>
                <a:gd name="connsiteX16" fmla="*/ 15417 w 44637"/>
                <a:gd name="connsiteY16" fmla="*/ 5051 h 43219"/>
                <a:gd name="connsiteX17" fmla="*/ 16717 w 44637"/>
                <a:gd name="connsiteY17" fmla="*/ 6399 h 43219"/>
                <a:gd name="connsiteX18" fmla="*/ 5544 w 44637"/>
                <a:gd name="connsiteY18" fmla="*/ 15648 h 43219"/>
                <a:gd name="connsiteX19" fmla="*/ 5317 w 44637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1474 w 44768"/>
                <a:gd name="connsiteY17" fmla="*/ 30993 h 43219"/>
                <a:gd name="connsiteX18" fmla="*/ 407 w 44768"/>
                <a:gd name="connsiteY18" fmla="*/ 20789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9902 w 44798"/>
                <a:gd name="connsiteY10" fmla="*/ 5285 h 43219"/>
                <a:gd name="connsiteX11" fmla="*/ 39978 w 44798"/>
                <a:gd name="connsiteY11" fmla="*/ 6549 h 43219"/>
                <a:gd name="connsiteX12" fmla="*/ 30656 w 44798"/>
                <a:gd name="connsiteY12" fmla="*/ 3811 h 43219"/>
                <a:gd name="connsiteX13" fmla="*/ 31398 w 44798"/>
                <a:gd name="connsiteY13" fmla="*/ 2199 h 43219"/>
                <a:gd name="connsiteX14" fmla="*/ 23719 w 44798"/>
                <a:gd name="connsiteY14" fmla="*/ 4579 h 43219"/>
                <a:gd name="connsiteX15" fmla="*/ 24078 w 44798"/>
                <a:gd name="connsiteY15" fmla="*/ 3189 h 43219"/>
                <a:gd name="connsiteX16" fmla="*/ 15578 w 44798"/>
                <a:gd name="connsiteY16" fmla="*/ 5051 h 43219"/>
                <a:gd name="connsiteX17" fmla="*/ 16878 w 44798"/>
                <a:gd name="connsiteY17" fmla="*/ 6399 h 43219"/>
                <a:gd name="connsiteX18" fmla="*/ 5705 w 44798"/>
                <a:gd name="connsiteY18" fmla="*/ 15648 h 43219"/>
                <a:gd name="connsiteX19" fmla="*/ 5478 w 4479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89 h 43279"/>
                <a:gd name="connsiteX1" fmla="*/ 7201 w 44798"/>
                <a:gd name="connsiteY1" fmla="*/ 6826 h 43279"/>
                <a:gd name="connsiteX2" fmla="*/ 15583 w 44798"/>
                <a:gd name="connsiteY2" fmla="*/ 5121 h 43279"/>
                <a:gd name="connsiteX3" fmla="*/ 24034 w 44798"/>
                <a:gd name="connsiteY3" fmla="*/ 3351 h 43279"/>
                <a:gd name="connsiteX4" fmla="*/ 27327 w 44798"/>
                <a:gd name="connsiteY4" fmla="*/ 119 h 43279"/>
                <a:gd name="connsiteX5" fmla="*/ 31411 w 44798"/>
                <a:gd name="connsiteY5" fmla="*/ 2400 h 43279"/>
                <a:gd name="connsiteX6" fmla="*/ 37041 w 44798"/>
                <a:gd name="connsiteY6" fmla="*/ 609 h 43279"/>
                <a:gd name="connsiteX7" fmla="*/ 43560 w 44798"/>
                <a:gd name="connsiteY7" fmla="*/ 10237 h 43279"/>
                <a:gd name="connsiteX8" fmla="*/ 43396 w 44798"/>
                <a:gd name="connsiteY8" fmla="*/ 15379 h 43279"/>
                <a:gd name="connsiteX9" fmla="*/ 44594 w 44798"/>
                <a:gd name="connsiteY9" fmla="*/ 23241 h 43279"/>
                <a:gd name="connsiteX10" fmla="*/ 38982 w 44798"/>
                <a:gd name="connsiteY10" fmla="*/ 30123 h 43279"/>
                <a:gd name="connsiteX11" fmla="*/ 36973 w 44798"/>
                <a:gd name="connsiteY11" fmla="*/ 36020 h 43279"/>
                <a:gd name="connsiteX12" fmla="*/ 30133 w 44798"/>
                <a:gd name="connsiteY12" fmla="*/ 36734 h 43279"/>
                <a:gd name="connsiteX13" fmla="*/ 25245 w 44798"/>
                <a:gd name="connsiteY13" fmla="*/ 43025 h 43279"/>
                <a:gd name="connsiteX14" fmla="*/ 18058 w 44798"/>
                <a:gd name="connsiteY14" fmla="*/ 39185 h 43279"/>
                <a:gd name="connsiteX15" fmla="*/ 7382 w 44798"/>
                <a:gd name="connsiteY15" fmla="*/ 35391 h 43279"/>
                <a:gd name="connsiteX16" fmla="*/ 1504 w 44798"/>
                <a:gd name="connsiteY16" fmla="*/ 31053 h 43279"/>
                <a:gd name="connsiteX17" fmla="*/ 437 w 44798"/>
                <a:gd name="connsiteY17" fmla="*/ 20849 h 43279"/>
                <a:gd name="connsiteX18" fmla="*/ 5441 w 44798"/>
                <a:gd name="connsiteY18" fmla="*/ 14426 h 43279"/>
                <a:gd name="connsiteX19" fmla="*/ 5478 w 44798"/>
                <a:gd name="connsiteY19" fmla="*/ 14289 h 43279"/>
                <a:gd name="connsiteX0" fmla="*/ 8506 w 44798"/>
                <a:gd name="connsiteY0" fmla="*/ 34818 h 43279"/>
                <a:gd name="connsiteX1" fmla="*/ 7398 w 44798"/>
                <a:gd name="connsiteY1" fmla="*/ 35199 h 43279"/>
                <a:gd name="connsiteX2" fmla="*/ 18056 w 44798"/>
                <a:gd name="connsiteY2" fmla="*/ 39009 h 43279"/>
                <a:gd name="connsiteX3" fmla="*/ 17388 w 44798"/>
                <a:gd name="connsiteY3" fmla="*/ 37269 h 43279"/>
                <a:gd name="connsiteX4" fmla="*/ 30405 w 44798"/>
                <a:gd name="connsiteY4" fmla="*/ 34670 h 43279"/>
                <a:gd name="connsiteX5" fmla="*/ 30138 w 44798"/>
                <a:gd name="connsiteY5" fmla="*/ 36579 h 43279"/>
                <a:gd name="connsiteX6" fmla="*/ 35707 w 44798"/>
                <a:gd name="connsiteY6" fmla="*/ 22873 h 43279"/>
                <a:gd name="connsiteX7" fmla="*/ 38958 w 44798"/>
                <a:gd name="connsiteY7" fmla="*/ 30009 h 43279"/>
                <a:gd name="connsiteX8" fmla="*/ 43376 w 44798"/>
                <a:gd name="connsiteY8" fmla="*/ 15273 h 43279"/>
                <a:gd name="connsiteX9" fmla="*/ 41928 w 44798"/>
                <a:gd name="connsiteY9" fmla="*/ 17949 h 43279"/>
                <a:gd name="connsiteX10" fmla="*/ 30656 w 44798"/>
                <a:gd name="connsiteY10" fmla="*/ 3871 h 43279"/>
                <a:gd name="connsiteX11" fmla="*/ 31398 w 44798"/>
                <a:gd name="connsiteY11" fmla="*/ 2259 h 43279"/>
                <a:gd name="connsiteX12" fmla="*/ 23719 w 44798"/>
                <a:gd name="connsiteY12" fmla="*/ 4639 h 43279"/>
                <a:gd name="connsiteX13" fmla="*/ 24078 w 44798"/>
                <a:gd name="connsiteY13" fmla="*/ 3249 h 43279"/>
                <a:gd name="connsiteX14" fmla="*/ 15578 w 44798"/>
                <a:gd name="connsiteY14" fmla="*/ 5111 h 43279"/>
                <a:gd name="connsiteX15" fmla="*/ 16878 w 44798"/>
                <a:gd name="connsiteY15" fmla="*/ 6459 h 43279"/>
                <a:gd name="connsiteX16" fmla="*/ 5705 w 44798"/>
                <a:gd name="connsiteY16" fmla="*/ 15708 h 43279"/>
                <a:gd name="connsiteX17" fmla="*/ 5478 w 44798"/>
                <a:gd name="connsiteY17" fmla="*/ 14289 h 4327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311 w 44798"/>
                <a:gd name="connsiteY7" fmla="*/ 5858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032 w 44798"/>
                <a:gd name="connsiteY7" fmla="*/ 6216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15578 w 44798"/>
                <a:gd name="connsiteY12" fmla="*/ 5051 h 43219"/>
                <a:gd name="connsiteX13" fmla="*/ 16878 w 44798"/>
                <a:gd name="connsiteY13" fmla="*/ 6399 h 43219"/>
                <a:gd name="connsiteX14" fmla="*/ 5705 w 44798"/>
                <a:gd name="connsiteY14" fmla="*/ 15648 h 43219"/>
                <a:gd name="connsiteX15" fmla="*/ 5478 w 44798"/>
                <a:gd name="connsiteY1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5705 w 44798"/>
                <a:gd name="connsiteY12" fmla="*/ 15648 h 43219"/>
                <a:gd name="connsiteX13" fmla="*/ 5478 w 44798"/>
                <a:gd name="connsiteY13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5705 w 44798"/>
                <a:gd name="connsiteY10" fmla="*/ 15648 h 43219"/>
                <a:gd name="connsiteX11" fmla="*/ 5478 w 44798"/>
                <a:gd name="connsiteY11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5705 w 44798"/>
                <a:gd name="connsiteY8" fmla="*/ 15648 h 43219"/>
                <a:gd name="connsiteX9" fmla="*/ 5478 w 44798"/>
                <a:gd name="connsiteY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5705 w 44798"/>
                <a:gd name="connsiteY6" fmla="*/ 15648 h 43219"/>
                <a:gd name="connsiteX7" fmla="*/ 5478 w 44798"/>
                <a:gd name="connsiteY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176 w 44798"/>
                <a:gd name="connsiteY7" fmla="*/ 5424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18056 w 44465"/>
                <a:gd name="connsiteY2" fmla="*/ 38949 h 43219"/>
                <a:gd name="connsiteX3" fmla="*/ 17388 w 44465"/>
                <a:gd name="connsiteY3" fmla="*/ 37209 h 43219"/>
                <a:gd name="connsiteX4" fmla="*/ 5705 w 44465"/>
                <a:gd name="connsiteY4" fmla="*/ 15648 h 43219"/>
                <a:gd name="connsiteX5" fmla="*/ 5478 w 444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5705 w 44465"/>
                <a:gd name="connsiteY2" fmla="*/ 15648 h 43219"/>
                <a:gd name="connsiteX3" fmla="*/ 5478 w 44465"/>
                <a:gd name="connsiteY3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5705 w 44465"/>
                <a:gd name="connsiteY0" fmla="*/ 15648 h 43219"/>
                <a:gd name="connsiteX1" fmla="*/ 5478 w 44465"/>
                <a:gd name="connsiteY1" fmla="*/ 14229 h 43219"/>
                <a:gd name="connsiteX0" fmla="*/ 5478 w 44737"/>
                <a:gd name="connsiteY0" fmla="*/ 14229 h 43219"/>
                <a:gd name="connsiteX1" fmla="*/ 7201 w 44737"/>
                <a:gd name="connsiteY1" fmla="*/ 6766 h 43219"/>
                <a:gd name="connsiteX2" fmla="*/ 15583 w 44737"/>
                <a:gd name="connsiteY2" fmla="*/ 5061 h 43219"/>
                <a:gd name="connsiteX3" fmla="*/ 24034 w 44737"/>
                <a:gd name="connsiteY3" fmla="*/ 3291 h 43219"/>
                <a:gd name="connsiteX4" fmla="*/ 27327 w 44737"/>
                <a:gd name="connsiteY4" fmla="*/ 59 h 43219"/>
                <a:gd name="connsiteX5" fmla="*/ 31411 w 44737"/>
                <a:gd name="connsiteY5" fmla="*/ 2340 h 43219"/>
                <a:gd name="connsiteX6" fmla="*/ 37041 w 44737"/>
                <a:gd name="connsiteY6" fmla="*/ 549 h 43219"/>
                <a:gd name="connsiteX7" fmla="*/ 42176 w 44737"/>
                <a:gd name="connsiteY7" fmla="*/ 5424 h 43219"/>
                <a:gd name="connsiteX8" fmla="*/ 42751 w 44737"/>
                <a:gd name="connsiteY8" fmla="*/ 15114 h 43219"/>
                <a:gd name="connsiteX9" fmla="*/ 44257 w 44737"/>
                <a:gd name="connsiteY9" fmla="*/ 24586 h 43219"/>
                <a:gd name="connsiteX10" fmla="*/ 38982 w 44737"/>
                <a:gd name="connsiteY10" fmla="*/ 30063 h 43219"/>
                <a:gd name="connsiteX11" fmla="*/ 36973 w 44737"/>
                <a:gd name="connsiteY11" fmla="*/ 35960 h 43219"/>
                <a:gd name="connsiteX12" fmla="*/ 30133 w 44737"/>
                <a:gd name="connsiteY12" fmla="*/ 36674 h 43219"/>
                <a:gd name="connsiteX13" fmla="*/ 25245 w 44737"/>
                <a:gd name="connsiteY13" fmla="*/ 42965 h 43219"/>
                <a:gd name="connsiteX14" fmla="*/ 18058 w 44737"/>
                <a:gd name="connsiteY14" fmla="*/ 39125 h 43219"/>
                <a:gd name="connsiteX15" fmla="*/ 7382 w 44737"/>
                <a:gd name="connsiteY15" fmla="*/ 35331 h 43219"/>
                <a:gd name="connsiteX16" fmla="*/ 1504 w 44737"/>
                <a:gd name="connsiteY16" fmla="*/ 30993 h 43219"/>
                <a:gd name="connsiteX17" fmla="*/ 437 w 44737"/>
                <a:gd name="connsiteY17" fmla="*/ 20789 h 43219"/>
                <a:gd name="connsiteX18" fmla="*/ 5441 w 44737"/>
                <a:gd name="connsiteY18" fmla="*/ 14366 h 43219"/>
                <a:gd name="connsiteX19" fmla="*/ 5478 w 44737"/>
                <a:gd name="connsiteY19" fmla="*/ 14229 h 43219"/>
                <a:gd name="connsiteX0" fmla="*/ 5705 w 44737"/>
                <a:gd name="connsiteY0" fmla="*/ 15648 h 43219"/>
                <a:gd name="connsiteX1" fmla="*/ 5478 w 44737"/>
                <a:gd name="connsiteY1" fmla="*/ 14229 h 43219"/>
                <a:gd name="connsiteX0" fmla="*/ 5478 w 44723"/>
                <a:gd name="connsiteY0" fmla="*/ 14229 h 43219"/>
                <a:gd name="connsiteX1" fmla="*/ 7201 w 44723"/>
                <a:gd name="connsiteY1" fmla="*/ 6766 h 43219"/>
                <a:gd name="connsiteX2" fmla="*/ 15583 w 44723"/>
                <a:gd name="connsiteY2" fmla="*/ 5061 h 43219"/>
                <a:gd name="connsiteX3" fmla="*/ 24034 w 44723"/>
                <a:gd name="connsiteY3" fmla="*/ 3291 h 43219"/>
                <a:gd name="connsiteX4" fmla="*/ 27327 w 44723"/>
                <a:gd name="connsiteY4" fmla="*/ 59 h 43219"/>
                <a:gd name="connsiteX5" fmla="*/ 31411 w 44723"/>
                <a:gd name="connsiteY5" fmla="*/ 2340 h 43219"/>
                <a:gd name="connsiteX6" fmla="*/ 37041 w 44723"/>
                <a:gd name="connsiteY6" fmla="*/ 549 h 43219"/>
                <a:gd name="connsiteX7" fmla="*/ 42176 w 44723"/>
                <a:gd name="connsiteY7" fmla="*/ 5424 h 43219"/>
                <a:gd name="connsiteX8" fmla="*/ 42751 w 44723"/>
                <a:gd name="connsiteY8" fmla="*/ 15114 h 43219"/>
                <a:gd name="connsiteX9" fmla="*/ 44257 w 44723"/>
                <a:gd name="connsiteY9" fmla="*/ 24586 h 43219"/>
                <a:gd name="connsiteX10" fmla="*/ 38982 w 44723"/>
                <a:gd name="connsiteY10" fmla="*/ 30063 h 43219"/>
                <a:gd name="connsiteX11" fmla="*/ 36973 w 44723"/>
                <a:gd name="connsiteY11" fmla="*/ 35960 h 43219"/>
                <a:gd name="connsiteX12" fmla="*/ 30133 w 44723"/>
                <a:gd name="connsiteY12" fmla="*/ 36674 h 43219"/>
                <a:gd name="connsiteX13" fmla="*/ 25245 w 44723"/>
                <a:gd name="connsiteY13" fmla="*/ 42965 h 43219"/>
                <a:gd name="connsiteX14" fmla="*/ 18058 w 44723"/>
                <a:gd name="connsiteY14" fmla="*/ 39125 h 43219"/>
                <a:gd name="connsiteX15" fmla="*/ 7382 w 44723"/>
                <a:gd name="connsiteY15" fmla="*/ 35331 h 43219"/>
                <a:gd name="connsiteX16" fmla="*/ 1504 w 44723"/>
                <a:gd name="connsiteY16" fmla="*/ 30993 h 43219"/>
                <a:gd name="connsiteX17" fmla="*/ 437 w 44723"/>
                <a:gd name="connsiteY17" fmla="*/ 20789 h 43219"/>
                <a:gd name="connsiteX18" fmla="*/ 5441 w 44723"/>
                <a:gd name="connsiteY18" fmla="*/ 14366 h 43219"/>
                <a:gd name="connsiteX19" fmla="*/ 5478 w 44723"/>
                <a:gd name="connsiteY19" fmla="*/ 14229 h 43219"/>
                <a:gd name="connsiteX0" fmla="*/ 5705 w 44723"/>
                <a:gd name="connsiteY0" fmla="*/ 15648 h 43219"/>
                <a:gd name="connsiteX1" fmla="*/ 5478 w 44723"/>
                <a:gd name="connsiteY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723" h="43219">
                  <a:moveTo>
                    <a:pt x="5478" y="14229"/>
                  </a:moveTo>
                  <a:cubicBezTo>
                    <a:pt x="5207" y="11516"/>
                    <a:pt x="5839" y="8780"/>
                    <a:pt x="7201" y="6766"/>
                  </a:cubicBezTo>
                  <a:cubicBezTo>
                    <a:pt x="9353" y="3585"/>
                    <a:pt x="12842" y="2876"/>
                    <a:pt x="15583" y="5061"/>
                  </a:cubicBezTo>
                  <a:cubicBezTo>
                    <a:pt x="17256" y="768"/>
                    <a:pt x="21492" y="-119"/>
                    <a:pt x="24034" y="3291"/>
                  </a:cubicBezTo>
                  <a:cubicBezTo>
                    <a:pt x="24675" y="1542"/>
                    <a:pt x="25906" y="333"/>
                    <a:pt x="27327" y="59"/>
                  </a:cubicBezTo>
                  <a:cubicBezTo>
                    <a:pt x="28891" y="-243"/>
                    <a:pt x="30453" y="629"/>
                    <a:pt x="31411" y="2340"/>
                  </a:cubicBezTo>
                  <a:cubicBezTo>
                    <a:pt x="32793" y="126"/>
                    <a:pt x="35247" y="35"/>
                    <a:pt x="37041" y="549"/>
                  </a:cubicBezTo>
                  <a:cubicBezTo>
                    <a:pt x="38835" y="1063"/>
                    <a:pt x="41025" y="3084"/>
                    <a:pt x="42176" y="5424"/>
                  </a:cubicBezTo>
                  <a:cubicBezTo>
                    <a:pt x="42974" y="7046"/>
                    <a:pt x="44535" y="11199"/>
                    <a:pt x="42751" y="15114"/>
                  </a:cubicBezTo>
                  <a:cubicBezTo>
                    <a:pt x="45268" y="18020"/>
                    <a:pt x="44885" y="22095"/>
                    <a:pt x="44257" y="24586"/>
                  </a:cubicBezTo>
                  <a:cubicBezTo>
                    <a:pt x="43629" y="27077"/>
                    <a:pt x="41706" y="29533"/>
                    <a:pt x="38982" y="30063"/>
                  </a:cubicBezTo>
                  <a:cubicBezTo>
                    <a:pt x="38969" y="32330"/>
                    <a:pt x="38236" y="34480"/>
                    <a:pt x="36973" y="35960"/>
                  </a:cubicBezTo>
                  <a:cubicBezTo>
                    <a:pt x="35054" y="38209"/>
                    <a:pt x="32282" y="38498"/>
                    <a:pt x="30133" y="36674"/>
                  </a:cubicBezTo>
                  <a:cubicBezTo>
                    <a:pt x="29438" y="39807"/>
                    <a:pt x="27577" y="42202"/>
                    <a:pt x="25245" y="42965"/>
                  </a:cubicBezTo>
                  <a:cubicBezTo>
                    <a:pt x="22497" y="43864"/>
                    <a:pt x="19629" y="42332"/>
                    <a:pt x="18058" y="39125"/>
                  </a:cubicBezTo>
                  <a:cubicBezTo>
                    <a:pt x="14350" y="42169"/>
                    <a:pt x="9534" y="40458"/>
                    <a:pt x="7382" y="35331"/>
                  </a:cubicBezTo>
                  <a:cubicBezTo>
                    <a:pt x="5268" y="35668"/>
                    <a:pt x="2662" y="33417"/>
                    <a:pt x="1504" y="30993"/>
                  </a:cubicBezTo>
                  <a:cubicBezTo>
                    <a:pt x="346" y="28569"/>
                    <a:pt x="-581" y="25124"/>
                    <a:pt x="437" y="20789"/>
                  </a:cubicBezTo>
                  <a:cubicBezTo>
                    <a:pt x="700" y="19069"/>
                    <a:pt x="3423" y="14650"/>
                    <a:pt x="5441" y="14366"/>
                  </a:cubicBezTo>
                  <a:cubicBezTo>
                    <a:pt x="5453" y="14320"/>
                    <a:pt x="5466" y="14275"/>
                    <a:pt x="5478" y="14229"/>
                  </a:cubicBezTo>
                  <a:close/>
                </a:path>
                <a:path w="44723" h="43219" fill="none" extrusionOk="0">
                  <a:moveTo>
                    <a:pt x="5705" y="15648"/>
                  </a:moveTo>
                  <a:cubicBezTo>
                    <a:pt x="5602" y="15184"/>
                    <a:pt x="5526" y="14710"/>
                    <a:pt x="5478" y="14229"/>
                  </a:cubicBezTo>
                </a:path>
              </a:pathLst>
            </a:custGeom>
            <a:solidFill>
              <a:srgbClr val="EB93CF">
                <a:alpha val="89000"/>
              </a:srgbClr>
            </a:solidFill>
            <a:ln>
              <a:solidFill>
                <a:srgbClr val="D49B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1B9DFFD-725A-9C49-90C1-4B13194E388F}"/>
              </a:ext>
            </a:extLst>
          </p:cNvPr>
          <p:cNvGrpSpPr/>
          <p:nvPr/>
        </p:nvGrpSpPr>
        <p:grpSpPr>
          <a:xfrm>
            <a:off x="553136" y="2976749"/>
            <a:ext cx="3991592" cy="3392451"/>
            <a:chOff x="189916" y="2756054"/>
            <a:chExt cx="3505165" cy="3127773"/>
          </a:xfrm>
        </p:grpSpPr>
        <p:sp>
          <p:nvSpPr>
            <p:cNvPr id="16" name="5-Point Star 15">
              <a:extLst>
                <a:ext uri="{FF2B5EF4-FFF2-40B4-BE49-F238E27FC236}">
                  <a16:creationId xmlns:a16="http://schemas.microsoft.com/office/drawing/2014/main" id="{FBD49F63-6D4B-564D-893B-BFBF1B152469}"/>
                </a:ext>
              </a:extLst>
            </p:cNvPr>
            <p:cNvSpPr/>
            <p:nvPr/>
          </p:nvSpPr>
          <p:spPr>
            <a:xfrm>
              <a:off x="189916" y="2756054"/>
              <a:ext cx="3505165" cy="3127773"/>
            </a:xfrm>
            <a:prstGeom prst="star5">
              <a:avLst>
                <a:gd name="adj" fmla="val 31056"/>
                <a:gd name="hf" fmla="val 105146"/>
                <a:gd name="vf" fmla="val 110557"/>
              </a:avLst>
            </a:prstGeom>
            <a:solidFill>
              <a:srgbClr val="FDE0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0" name="5-Point Star 19">
              <a:extLst>
                <a:ext uri="{FF2B5EF4-FFF2-40B4-BE49-F238E27FC236}">
                  <a16:creationId xmlns:a16="http://schemas.microsoft.com/office/drawing/2014/main" id="{20C49D70-52DA-DD41-BCCE-688C76A1C6D2}"/>
                </a:ext>
              </a:extLst>
            </p:cNvPr>
            <p:cNvSpPr/>
            <p:nvPr/>
          </p:nvSpPr>
          <p:spPr>
            <a:xfrm>
              <a:off x="393700" y="2968629"/>
              <a:ext cx="3080474" cy="2746372"/>
            </a:xfrm>
            <a:prstGeom prst="star5">
              <a:avLst>
                <a:gd name="adj" fmla="val 31056"/>
                <a:gd name="hf" fmla="val 105146"/>
                <a:gd name="vf" fmla="val 110557"/>
              </a:avLst>
            </a:prstGeom>
            <a:noFill/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734B8F-5A76-A243-A451-982EDF05FD9E}"/>
              </a:ext>
            </a:extLst>
          </p:cNvPr>
          <p:cNvGrpSpPr/>
          <p:nvPr/>
        </p:nvGrpSpPr>
        <p:grpSpPr>
          <a:xfrm>
            <a:off x="7640265" y="3352100"/>
            <a:ext cx="4235419" cy="3132023"/>
            <a:chOff x="7832784" y="3494464"/>
            <a:chExt cx="3850381" cy="2847294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A0F8354-BBD9-D74C-863E-EC69767D3215}"/>
                </a:ext>
              </a:extLst>
            </p:cNvPr>
            <p:cNvSpPr/>
            <p:nvPr/>
          </p:nvSpPr>
          <p:spPr>
            <a:xfrm flipH="1">
              <a:off x="7832784" y="3494464"/>
              <a:ext cx="3850381" cy="2847294"/>
            </a:xfrm>
            <a:custGeom>
              <a:avLst/>
              <a:gdLst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21856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95689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72522 w 4202512"/>
                <a:gd name="connsiteY6" fmla="*/ 1795689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27086 w 4202512"/>
                <a:gd name="connsiteY6" fmla="*/ 1721856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02512" h="3264022">
                  <a:moveTo>
                    <a:pt x="3139641" y="208"/>
                  </a:moveTo>
                  <a:cubicBezTo>
                    <a:pt x="2789829" y="-10375"/>
                    <a:pt x="2102906" y="383189"/>
                    <a:pt x="2102906" y="855621"/>
                  </a:cubicBezTo>
                  <a:cubicBezTo>
                    <a:pt x="2102906" y="383189"/>
                    <a:pt x="1415983" y="-10375"/>
                    <a:pt x="1066171" y="208"/>
                  </a:cubicBezTo>
                  <a:cubicBezTo>
                    <a:pt x="716359" y="10791"/>
                    <a:pt x="45686" y="630197"/>
                    <a:pt x="4036" y="919121"/>
                  </a:cubicBezTo>
                  <a:cubicBezTo>
                    <a:pt x="-37614" y="1208045"/>
                    <a:pt x="243699" y="1733752"/>
                    <a:pt x="816272" y="1733752"/>
                  </a:cubicBezTo>
                  <a:lnTo>
                    <a:pt x="1213557" y="1711034"/>
                  </a:lnTo>
                  <a:lnTo>
                    <a:pt x="1027086" y="1721856"/>
                  </a:lnTo>
                  <a:cubicBezTo>
                    <a:pt x="632636" y="1783319"/>
                    <a:pt x="331800" y="2171462"/>
                    <a:pt x="368302" y="2428458"/>
                  </a:cubicBezTo>
                  <a:cubicBezTo>
                    <a:pt x="404804" y="2685454"/>
                    <a:pt x="956999" y="3254212"/>
                    <a:pt x="1246100" y="3263833"/>
                  </a:cubicBezTo>
                  <a:cubicBezTo>
                    <a:pt x="1535201" y="3273454"/>
                    <a:pt x="2102906" y="2915669"/>
                    <a:pt x="2102906" y="2486185"/>
                  </a:cubicBezTo>
                  <a:lnTo>
                    <a:pt x="2102906" y="2483688"/>
                  </a:lnTo>
                  <a:cubicBezTo>
                    <a:pt x="2102906" y="2913172"/>
                    <a:pt x="2670611" y="3270957"/>
                    <a:pt x="2959712" y="3261336"/>
                  </a:cubicBezTo>
                  <a:cubicBezTo>
                    <a:pt x="3248813" y="3251715"/>
                    <a:pt x="3837510" y="2855444"/>
                    <a:pt x="3837510" y="2425961"/>
                  </a:cubicBezTo>
                  <a:cubicBezTo>
                    <a:pt x="3837510" y="2050163"/>
                    <a:pt x="3527741" y="1780822"/>
                    <a:pt x="3133291" y="1719359"/>
                  </a:cubicBezTo>
                  <a:cubicBezTo>
                    <a:pt x="3097127" y="1716584"/>
                    <a:pt x="3361976" y="1696771"/>
                    <a:pt x="3024798" y="1711034"/>
                  </a:cubicBezTo>
                  <a:lnTo>
                    <a:pt x="3258910" y="1711034"/>
                  </a:lnTo>
                  <a:cubicBezTo>
                    <a:pt x="3837163" y="1790547"/>
                    <a:pt x="4221654" y="1204259"/>
                    <a:pt x="4201776" y="919121"/>
                  </a:cubicBezTo>
                  <a:cubicBezTo>
                    <a:pt x="4181898" y="633983"/>
                    <a:pt x="3489453" y="10791"/>
                    <a:pt x="3139641" y="208"/>
                  </a:cubicBezTo>
                  <a:close/>
                </a:path>
              </a:pathLst>
            </a:custGeom>
            <a:solidFill>
              <a:srgbClr val="88C4EA"/>
            </a:solidFill>
            <a:ln>
              <a:solidFill>
                <a:srgbClr val="88C4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55438-318A-0A47-879B-6F5E6C38D892}"/>
                </a:ext>
              </a:extLst>
            </p:cNvPr>
            <p:cNvSpPr/>
            <p:nvPr/>
          </p:nvSpPr>
          <p:spPr>
            <a:xfrm flipH="1">
              <a:off x="8015541" y="3641139"/>
              <a:ext cx="3500346" cy="2588449"/>
            </a:xfrm>
            <a:custGeom>
              <a:avLst/>
              <a:gdLst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21856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95689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72522 w 4202512"/>
                <a:gd name="connsiteY6" fmla="*/ 1795689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27086 w 4202512"/>
                <a:gd name="connsiteY6" fmla="*/ 1721856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02512" h="3264022">
                  <a:moveTo>
                    <a:pt x="3139641" y="208"/>
                  </a:moveTo>
                  <a:cubicBezTo>
                    <a:pt x="2789829" y="-10375"/>
                    <a:pt x="2102906" y="383189"/>
                    <a:pt x="2102906" y="855621"/>
                  </a:cubicBezTo>
                  <a:cubicBezTo>
                    <a:pt x="2102906" y="383189"/>
                    <a:pt x="1415983" y="-10375"/>
                    <a:pt x="1066171" y="208"/>
                  </a:cubicBezTo>
                  <a:cubicBezTo>
                    <a:pt x="716359" y="10791"/>
                    <a:pt x="45686" y="630197"/>
                    <a:pt x="4036" y="919121"/>
                  </a:cubicBezTo>
                  <a:cubicBezTo>
                    <a:pt x="-37614" y="1208045"/>
                    <a:pt x="243699" y="1733752"/>
                    <a:pt x="816272" y="1733752"/>
                  </a:cubicBezTo>
                  <a:lnTo>
                    <a:pt x="1213557" y="1711034"/>
                  </a:lnTo>
                  <a:lnTo>
                    <a:pt x="1027086" y="1721856"/>
                  </a:lnTo>
                  <a:cubicBezTo>
                    <a:pt x="632636" y="1783319"/>
                    <a:pt x="331800" y="2171462"/>
                    <a:pt x="368302" y="2428458"/>
                  </a:cubicBezTo>
                  <a:cubicBezTo>
                    <a:pt x="404804" y="2685454"/>
                    <a:pt x="956999" y="3254212"/>
                    <a:pt x="1246100" y="3263833"/>
                  </a:cubicBezTo>
                  <a:cubicBezTo>
                    <a:pt x="1535201" y="3273454"/>
                    <a:pt x="2102906" y="2915669"/>
                    <a:pt x="2102906" y="2486185"/>
                  </a:cubicBezTo>
                  <a:lnTo>
                    <a:pt x="2102906" y="2483688"/>
                  </a:lnTo>
                  <a:cubicBezTo>
                    <a:pt x="2102906" y="2913172"/>
                    <a:pt x="2670611" y="3270957"/>
                    <a:pt x="2959712" y="3261336"/>
                  </a:cubicBezTo>
                  <a:cubicBezTo>
                    <a:pt x="3248813" y="3251715"/>
                    <a:pt x="3837510" y="2855444"/>
                    <a:pt x="3837510" y="2425961"/>
                  </a:cubicBezTo>
                  <a:cubicBezTo>
                    <a:pt x="3837510" y="2050163"/>
                    <a:pt x="3527741" y="1780822"/>
                    <a:pt x="3133291" y="1719359"/>
                  </a:cubicBezTo>
                  <a:cubicBezTo>
                    <a:pt x="3097127" y="1716584"/>
                    <a:pt x="3361976" y="1696771"/>
                    <a:pt x="3024798" y="1711034"/>
                  </a:cubicBezTo>
                  <a:lnTo>
                    <a:pt x="3258910" y="1711034"/>
                  </a:lnTo>
                  <a:cubicBezTo>
                    <a:pt x="3837163" y="1790547"/>
                    <a:pt x="4221654" y="1204259"/>
                    <a:pt x="4201776" y="919121"/>
                  </a:cubicBezTo>
                  <a:cubicBezTo>
                    <a:pt x="4181898" y="633983"/>
                    <a:pt x="3489453" y="10791"/>
                    <a:pt x="3139641" y="208"/>
                  </a:cubicBezTo>
                  <a:close/>
                </a:path>
              </a:pathLst>
            </a:custGeom>
            <a:noFill/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1D7A433-0F80-294E-900E-CFB4807E51C6}"/>
              </a:ext>
            </a:extLst>
          </p:cNvPr>
          <p:cNvSpPr txBox="1"/>
          <p:nvPr/>
        </p:nvSpPr>
        <p:spPr>
          <a:xfrm flipH="1">
            <a:off x="3991215" y="1711975"/>
            <a:ext cx="48034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</a:rPr>
              <a:t>Em nói hoặc làm </a:t>
            </a:r>
          </a:p>
          <a:p>
            <a:pPr algn="ctr"/>
            <a:r>
              <a:rPr lang="vi-VN" sz="2800" dirty="0">
                <a:solidFill>
                  <a:srgbClr val="000000"/>
                </a:solidFill>
              </a:rPr>
              <a:t>việc gì đó khi tức giận.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E7CDB2B-9C29-FA43-8E74-03B32F7DD9D2}"/>
              </a:ext>
            </a:extLst>
          </p:cNvPr>
          <p:cNvGrpSpPr/>
          <p:nvPr/>
        </p:nvGrpSpPr>
        <p:grpSpPr>
          <a:xfrm>
            <a:off x="4485501" y="1665808"/>
            <a:ext cx="408621" cy="523220"/>
            <a:chOff x="5224655" y="-1003845"/>
            <a:chExt cx="408621" cy="52322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FA0789C-98D9-4E42-8D96-D5F1D157BFB5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222D95-9705-1B48-B1C0-081089F642EE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1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723C578-CA72-FD47-9895-297B08728979}"/>
              </a:ext>
            </a:extLst>
          </p:cNvPr>
          <p:cNvSpPr txBox="1"/>
          <p:nvPr/>
        </p:nvSpPr>
        <p:spPr>
          <a:xfrm flipH="1">
            <a:off x="1507102" y="4344629"/>
            <a:ext cx="2490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</a:rPr>
              <a:t>  Em luôn tươi cười, vui vẻ.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4D545EE-20DB-CF48-952B-47A6C22D9FE8}"/>
              </a:ext>
            </a:extLst>
          </p:cNvPr>
          <p:cNvGrpSpPr/>
          <p:nvPr/>
        </p:nvGrpSpPr>
        <p:grpSpPr>
          <a:xfrm>
            <a:off x="1233780" y="4334890"/>
            <a:ext cx="408621" cy="523220"/>
            <a:chOff x="5224655" y="-1003845"/>
            <a:chExt cx="408621" cy="52322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5D6B8BC-63F9-E746-A0CF-EFE99B3DC845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334C41F-AE73-AC43-8808-23C5C54006D5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2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4355DE7-EC58-F844-9D82-794434802ED9}"/>
              </a:ext>
            </a:extLst>
          </p:cNvPr>
          <p:cNvSpPr txBox="1"/>
          <p:nvPr/>
        </p:nvSpPr>
        <p:spPr>
          <a:xfrm flipH="1">
            <a:off x="9014604" y="4304452"/>
            <a:ext cx="21517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</a:rPr>
              <a:t>   Em luôn buồn rầu, chán nản.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8C44B85-AB9D-1941-B5A0-458977710BD9}"/>
              </a:ext>
            </a:extLst>
          </p:cNvPr>
          <p:cNvGrpSpPr/>
          <p:nvPr/>
        </p:nvGrpSpPr>
        <p:grpSpPr>
          <a:xfrm>
            <a:off x="8838200" y="4281209"/>
            <a:ext cx="408621" cy="523220"/>
            <a:chOff x="5224655" y="-1003845"/>
            <a:chExt cx="408621" cy="52322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23BC4B7-DBC3-AC42-BF90-2ECB4C56A5C2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C63635-0101-C841-B68D-AD36900FB091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3</a:t>
              </a:r>
            </a:p>
          </p:txBody>
        </p:sp>
      </p:grpSp>
      <p:pic>
        <p:nvPicPr>
          <p:cNvPr id="2050" name="Picture 2" descr="Anger Symbols Symbol Angry Cartoon Free Download Png - Angry Symbol Png  Clipart - Full Size Clipart (#5200604) - PinClipart">
            <a:extLst>
              <a:ext uri="{FF2B5EF4-FFF2-40B4-BE49-F238E27FC236}">
                <a16:creationId xmlns:a16="http://schemas.microsoft.com/office/drawing/2014/main" id="{0230DE0F-E012-5445-BE0D-F10FE5D88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2178">
            <a:off x="11080216" y="-880437"/>
            <a:ext cx="416564" cy="39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eather &amp;amp; Feelings - Baamboozle">
            <a:extLst>
              <a:ext uri="{FF2B5EF4-FFF2-40B4-BE49-F238E27FC236}">
                <a16:creationId xmlns:a16="http://schemas.microsoft.com/office/drawing/2014/main" id="{7DC2FB5F-598D-E649-B41A-C77870FC5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900" y="3650091"/>
            <a:ext cx="3273113" cy="292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D6DEB216-FB28-EC42-9709-60E5C7C0A816}"/>
              </a:ext>
            </a:extLst>
          </p:cNvPr>
          <p:cNvGrpSpPr/>
          <p:nvPr/>
        </p:nvGrpSpPr>
        <p:grpSpPr>
          <a:xfrm>
            <a:off x="7959107" y="709175"/>
            <a:ext cx="1671153" cy="2053995"/>
            <a:chOff x="7959107" y="709175"/>
            <a:chExt cx="1671153" cy="2053995"/>
          </a:xfrm>
        </p:grpSpPr>
        <p:pic>
          <p:nvPicPr>
            <p:cNvPr id="2056" name="Picture 8" descr="Ratatouille | Disney inside out, Inside out characters, Cartoon">
              <a:extLst>
                <a:ext uri="{FF2B5EF4-FFF2-40B4-BE49-F238E27FC236}">
                  <a16:creationId xmlns:a16="http://schemas.microsoft.com/office/drawing/2014/main" id="{7A66CF5B-DF53-534B-8D0A-2702ECAF0A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854"/>
            <a:stretch/>
          </p:blipFill>
          <p:spPr bwMode="auto">
            <a:xfrm>
              <a:off x="7959107" y="1820000"/>
              <a:ext cx="1671153" cy="943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6" descr="Anger&amp;quot; Emoticon">
              <a:extLst>
                <a:ext uri="{FF2B5EF4-FFF2-40B4-BE49-F238E27FC236}">
                  <a16:creationId xmlns:a16="http://schemas.microsoft.com/office/drawing/2014/main" id="{C35CCCB8-3FD3-624B-BE62-E2359D4777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6FCFF"/>
                </a:clrFrom>
                <a:clrTo>
                  <a:srgbClr val="F6FC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8288" y="709175"/>
              <a:ext cx="1452790" cy="14527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8" name="Picture 10" descr="At The Movies - Sadness Inside Out Transparent , Transparent Cartoon, Free  Cliparts &amp;amp; Silhouettes - NetClipart">
            <a:extLst>
              <a:ext uri="{FF2B5EF4-FFF2-40B4-BE49-F238E27FC236}">
                <a16:creationId xmlns:a16="http://schemas.microsoft.com/office/drawing/2014/main" id="{AB1B7D6E-2385-5A41-9D13-A9269DB16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8127" y="4025340"/>
            <a:ext cx="1721862" cy="262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4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39" grpId="0"/>
      <p:bldP spid="40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721ACAF-E757-7348-959A-D546308D135A}"/>
              </a:ext>
            </a:extLst>
          </p:cNvPr>
          <p:cNvGrpSpPr/>
          <p:nvPr/>
        </p:nvGrpSpPr>
        <p:grpSpPr>
          <a:xfrm>
            <a:off x="1180397" y="762984"/>
            <a:ext cx="10892689" cy="5554163"/>
            <a:chOff x="1180397" y="762984"/>
            <a:chExt cx="10892689" cy="555416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D6313C8-97EB-604E-9895-A27EA87706B3}"/>
                </a:ext>
              </a:extLst>
            </p:cNvPr>
            <p:cNvGrpSpPr/>
            <p:nvPr/>
          </p:nvGrpSpPr>
          <p:grpSpPr>
            <a:xfrm>
              <a:off x="1180397" y="762984"/>
              <a:ext cx="10040451" cy="5109759"/>
              <a:chOff x="768927" y="1641595"/>
              <a:chExt cx="5340928" cy="2511698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FF64EC9A-7491-D547-8DCE-A7E69ECE291A}"/>
                  </a:ext>
                </a:extLst>
              </p:cNvPr>
              <p:cNvGrpSpPr/>
              <p:nvPr/>
            </p:nvGrpSpPr>
            <p:grpSpPr>
              <a:xfrm>
                <a:off x="768927" y="1641595"/>
                <a:ext cx="5340928" cy="2511698"/>
                <a:chOff x="768927" y="1641595"/>
                <a:chExt cx="5340928" cy="2511698"/>
              </a:xfrm>
            </p:grpSpPr>
            <p:sp>
              <p:nvSpPr>
                <p:cNvPr id="47" name="Rectangle 14">
                  <a:extLst>
                    <a:ext uri="{FF2B5EF4-FFF2-40B4-BE49-F238E27FC236}">
                      <a16:creationId xmlns:a16="http://schemas.microsoft.com/office/drawing/2014/main" id="{BA9DB7F7-4270-5C4D-AB11-80BE0A9F3097}"/>
                    </a:ext>
                  </a:extLst>
                </p:cNvPr>
                <p:cNvSpPr/>
                <p:nvPr/>
              </p:nvSpPr>
              <p:spPr>
                <a:xfrm>
                  <a:off x="2820697" y="1661594"/>
                  <a:ext cx="1269423" cy="589771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grpSp>
              <p:nvGrpSpPr>
                <p:cNvPr id="48" name="Google Shape;1251;p47">
                  <a:extLst>
                    <a:ext uri="{FF2B5EF4-FFF2-40B4-BE49-F238E27FC236}">
                      <a16:creationId xmlns:a16="http://schemas.microsoft.com/office/drawing/2014/main" id="{986A4AE0-5724-3E47-91BB-82272DC7E9A8}"/>
                    </a:ext>
                  </a:extLst>
                </p:cNvPr>
                <p:cNvGrpSpPr/>
                <p:nvPr/>
              </p:nvGrpSpPr>
              <p:grpSpPr>
                <a:xfrm>
                  <a:off x="768927" y="1641595"/>
                  <a:ext cx="5340928" cy="2511698"/>
                  <a:chOff x="4875791" y="946666"/>
                  <a:chExt cx="1252993" cy="1443671"/>
                </a:xfrm>
              </p:grpSpPr>
              <p:sp>
                <p:nvSpPr>
                  <p:cNvPr id="50" name="Google Shape;1252;p47">
                    <a:extLst>
                      <a:ext uri="{FF2B5EF4-FFF2-40B4-BE49-F238E27FC236}">
                        <a16:creationId xmlns:a16="http://schemas.microsoft.com/office/drawing/2014/main" id="{498FF173-BF8B-634C-A698-C887C13AE435}"/>
                      </a:ext>
                    </a:extLst>
                  </p:cNvPr>
                  <p:cNvSpPr/>
                  <p:nvPr/>
                </p:nvSpPr>
                <p:spPr>
                  <a:xfrm>
                    <a:off x="5455534" y="1055601"/>
                    <a:ext cx="53695" cy="44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42" h="2830" extrusionOk="0">
                        <a:moveTo>
                          <a:pt x="2902" y="0"/>
                        </a:moveTo>
                        <a:cubicBezTo>
                          <a:pt x="2802" y="0"/>
                          <a:pt x="2699" y="38"/>
                          <a:pt x="2608" y="113"/>
                        </a:cubicBezTo>
                        <a:cubicBezTo>
                          <a:pt x="2174" y="439"/>
                          <a:pt x="1666" y="838"/>
                          <a:pt x="1232" y="1200"/>
                        </a:cubicBezTo>
                        <a:cubicBezTo>
                          <a:pt x="906" y="1490"/>
                          <a:pt x="580" y="1743"/>
                          <a:pt x="254" y="1997"/>
                        </a:cubicBezTo>
                        <a:cubicBezTo>
                          <a:pt x="36" y="2142"/>
                          <a:pt x="0" y="2432"/>
                          <a:pt x="145" y="2649"/>
                        </a:cubicBezTo>
                        <a:cubicBezTo>
                          <a:pt x="254" y="2758"/>
                          <a:pt x="362" y="2830"/>
                          <a:pt x="507" y="2830"/>
                        </a:cubicBezTo>
                        <a:cubicBezTo>
                          <a:pt x="616" y="2830"/>
                          <a:pt x="725" y="2794"/>
                          <a:pt x="797" y="2721"/>
                        </a:cubicBezTo>
                        <a:cubicBezTo>
                          <a:pt x="1123" y="2504"/>
                          <a:pt x="1449" y="2214"/>
                          <a:pt x="1811" y="1924"/>
                        </a:cubicBezTo>
                        <a:cubicBezTo>
                          <a:pt x="2246" y="1562"/>
                          <a:pt x="2717" y="1200"/>
                          <a:pt x="3151" y="874"/>
                        </a:cubicBezTo>
                        <a:cubicBezTo>
                          <a:pt x="3369" y="729"/>
                          <a:pt x="3441" y="403"/>
                          <a:pt x="3260" y="222"/>
                        </a:cubicBezTo>
                        <a:cubicBezTo>
                          <a:pt x="3176" y="74"/>
                          <a:pt x="3042" y="0"/>
                          <a:pt x="2902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" name="Google Shape;1253;p47">
                    <a:extLst>
                      <a:ext uri="{FF2B5EF4-FFF2-40B4-BE49-F238E27FC236}">
                        <a16:creationId xmlns:a16="http://schemas.microsoft.com/office/drawing/2014/main" id="{EDF72773-BD7D-094C-99E4-34435632C9FD}"/>
                      </a:ext>
                    </a:extLst>
                  </p:cNvPr>
                  <p:cNvSpPr/>
                  <p:nvPr/>
                </p:nvSpPr>
                <p:spPr>
                  <a:xfrm>
                    <a:off x="4952637" y="2200313"/>
                    <a:ext cx="1086088" cy="135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21" h="8704" extrusionOk="0">
                        <a:moveTo>
                          <a:pt x="68963" y="1"/>
                        </a:moveTo>
                        <a:cubicBezTo>
                          <a:pt x="68838" y="1"/>
                          <a:pt x="68709" y="56"/>
                          <a:pt x="68603" y="191"/>
                        </a:cubicBezTo>
                        <a:cubicBezTo>
                          <a:pt x="68096" y="771"/>
                          <a:pt x="67589" y="1278"/>
                          <a:pt x="67010" y="1821"/>
                        </a:cubicBezTo>
                        <a:cubicBezTo>
                          <a:pt x="66539" y="2256"/>
                          <a:pt x="66032" y="2727"/>
                          <a:pt x="65561" y="3234"/>
                        </a:cubicBezTo>
                        <a:cubicBezTo>
                          <a:pt x="65380" y="3415"/>
                          <a:pt x="65380" y="3704"/>
                          <a:pt x="65597" y="3886"/>
                        </a:cubicBezTo>
                        <a:cubicBezTo>
                          <a:pt x="65670" y="3958"/>
                          <a:pt x="65814" y="3994"/>
                          <a:pt x="65923" y="3994"/>
                        </a:cubicBezTo>
                        <a:cubicBezTo>
                          <a:pt x="66032" y="3994"/>
                          <a:pt x="66177" y="3958"/>
                          <a:pt x="66249" y="3849"/>
                        </a:cubicBezTo>
                        <a:cubicBezTo>
                          <a:pt x="66684" y="3415"/>
                          <a:pt x="67191" y="2944"/>
                          <a:pt x="67662" y="2509"/>
                        </a:cubicBezTo>
                        <a:cubicBezTo>
                          <a:pt x="68241" y="1966"/>
                          <a:pt x="68821" y="1386"/>
                          <a:pt x="69328" y="771"/>
                        </a:cubicBezTo>
                        <a:cubicBezTo>
                          <a:pt x="69620" y="425"/>
                          <a:pt x="69308" y="1"/>
                          <a:pt x="68963" y="1"/>
                        </a:cubicBezTo>
                        <a:close/>
                        <a:moveTo>
                          <a:pt x="65670" y="481"/>
                        </a:moveTo>
                        <a:cubicBezTo>
                          <a:pt x="64329" y="481"/>
                          <a:pt x="61214" y="4393"/>
                          <a:pt x="60599" y="5407"/>
                        </a:cubicBezTo>
                        <a:cubicBezTo>
                          <a:pt x="60417" y="5624"/>
                          <a:pt x="60490" y="5914"/>
                          <a:pt x="60743" y="6059"/>
                        </a:cubicBezTo>
                        <a:cubicBezTo>
                          <a:pt x="60816" y="6095"/>
                          <a:pt x="60888" y="6131"/>
                          <a:pt x="60961" y="6131"/>
                        </a:cubicBezTo>
                        <a:cubicBezTo>
                          <a:pt x="61142" y="6131"/>
                          <a:pt x="61287" y="6059"/>
                          <a:pt x="61359" y="5914"/>
                        </a:cubicBezTo>
                        <a:cubicBezTo>
                          <a:pt x="62373" y="4320"/>
                          <a:pt x="65054" y="1459"/>
                          <a:pt x="65670" y="1423"/>
                        </a:cubicBezTo>
                        <a:cubicBezTo>
                          <a:pt x="66285" y="1423"/>
                          <a:pt x="66285" y="481"/>
                          <a:pt x="65670" y="481"/>
                        </a:cubicBezTo>
                        <a:close/>
                        <a:moveTo>
                          <a:pt x="2877" y="4720"/>
                        </a:moveTo>
                        <a:cubicBezTo>
                          <a:pt x="2764" y="4720"/>
                          <a:pt x="2645" y="4763"/>
                          <a:pt x="2536" y="4864"/>
                        </a:cubicBezTo>
                        <a:cubicBezTo>
                          <a:pt x="1956" y="5479"/>
                          <a:pt x="1377" y="6168"/>
                          <a:pt x="906" y="6892"/>
                        </a:cubicBezTo>
                        <a:cubicBezTo>
                          <a:pt x="652" y="7254"/>
                          <a:pt x="435" y="7616"/>
                          <a:pt x="145" y="7942"/>
                        </a:cubicBezTo>
                        <a:cubicBezTo>
                          <a:pt x="0" y="8160"/>
                          <a:pt x="36" y="8449"/>
                          <a:pt x="254" y="8631"/>
                        </a:cubicBezTo>
                        <a:cubicBezTo>
                          <a:pt x="326" y="8667"/>
                          <a:pt x="435" y="8703"/>
                          <a:pt x="507" y="8703"/>
                        </a:cubicBezTo>
                        <a:cubicBezTo>
                          <a:pt x="688" y="8703"/>
                          <a:pt x="797" y="8667"/>
                          <a:pt x="906" y="8522"/>
                        </a:cubicBezTo>
                        <a:cubicBezTo>
                          <a:pt x="1159" y="8196"/>
                          <a:pt x="1449" y="7797"/>
                          <a:pt x="1703" y="7435"/>
                        </a:cubicBezTo>
                        <a:cubicBezTo>
                          <a:pt x="2137" y="6747"/>
                          <a:pt x="2644" y="6131"/>
                          <a:pt x="3224" y="5516"/>
                        </a:cubicBezTo>
                        <a:cubicBezTo>
                          <a:pt x="3558" y="5182"/>
                          <a:pt x="3251" y="4720"/>
                          <a:pt x="2877" y="472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" name="Google Shape;1254;p47">
                    <a:extLst>
                      <a:ext uri="{FF2B5EF4-FFF2-40B4-BE49-F238E27FC236}">
                        <a16:creationId xmlns:a16="http://schemas.microsoft.com/office/drawing/2014/main" id="{8C776849-582D-D34A-8AFA-22C640D8E050}"/>
                      </a:ext>
                    </a:extLst>
                  </p:cNvPr>
                  <p:cNvSpPr/>
                  <p:nvPr/>
                </p:nvSpPr>
                <p:spPr>
                  <a:xfrm>
                    <a:off x="4875791" y="946666"/>
                    <a:ext cx="1252993" cy="1443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92" h="92543" extrusionOk="0">
                        <a:moveTo>
                          <a:pt x="38286" y="939"/>
                        </a:moveTo>
                        <a:cubicBezTo>
                          <a:pt x="38395" y="975"/>
                          <a:pt x="38503" y="1011"/>
                          <a:pt x="38576" y="1084"/>
                        </a:cubicBezTo>
                        <a:cubicBezTo>
                          <a:pt x="39409" y="1663"/>
                          <a:pt x="40206" y="2315"/>
                          <a:pt x="40894" y="3040"/>
                        </a:cubicBezTo>
                        <a:cubicBezTo>
                          <a:pt x="40982" y="3127"/>
                          <a:pt x="41109" y="3175"/>
                          <a:pt x="41237" y="3175"/>
                        </a:cubicBezTo>
                        <a:cubicBezTo>
                          <a:pt x="41319" y="3175"/>
                          <a:pt x="41402" y="3155"/>
                          <a:pt x="41474" y="3112"/>
                        </a:cubicBezTo>
                        <a:cubicBezTo>
                          <a:pt x="42234" y="2714"/>
                          <a:pt x="43031" y="2315"/>
                          <a:pt x="43828" y="1989"/>
                        </a:cubicBezTo>
                        <a:cubicBezTo>
                          <a:pt x="44009" y="1881"/>
                          <a:pt x="44190" y="1844"/>
                          <a:pt x="44371" y="1844"/>
                        </a:cubicBezTo>
                        <a:cubicBezTo>
                          <a:pt x="44589" y="1844"/>
                          <a:pt x="44806" y="1953"/>
                          <a:pt x="44987" y="2098"/>
                        </a:cubicBezTo>
                        <a:cubicBezTo>
                          <a:pt x="45494" y="2424"/>
                          <a:pt x="45929" y="2931"/>
                          <a:pt x="46219" y="3510"/>
                        </a:cubicBezTo>
                        <a:cubicBezTo>
                          <a:pt x="46298" y="3670"/>
                          <a:pt x="46455" y="3770"/>
                          <a:pt x="46633" y="3770"/>
                        </a:cubicBezTo>
                        <a:cubicBezTo>
                          <a:pt x="46698" y="3770"/>
                          <a:pt x="46766" y="3757"/>
                          <a:pt x="46834" y="3728"/>
                        </a:cubicBezTo>
                        <a:lnTo>
                          <a:pt x="49877" y="2532"/>
                        </a:lnTo>
                        <a:lnTo>
                          <a:pt x="49877" y="2532"/>
                        </a:lnTo>
                        <a:cubicBezTo>
                          <a:pt x="49442" y="5177"/>
                          <a:pt x="49189" y="7821"/>
                          <a:pt x="49152" y="10501"/>
                        </a:cubicBezTo>
                        <a:cubicBezTo>
                          <a:pt x="49008" y="14232"/>
                          <a:pt x="48863" y="18071"/>
                          <a:pt x="47595" y="21694"/>
                        </a:cubicBezTo>
                        <a:cubicBezTo>
                          <a:pt x="47052" y="21186"/>
                          <a:pt x="46508" y="20752"/>
                          <a:pt x="45893" y="20390"/>
                        </a:cubicBezTo>
                        <a:cubicBezTo>
                          <a:pt x="45675" y="20208"/>
                          <a:pt x="45422" y="20136"/>
                          <a:pt x="45168" y="20100"/>
                        </a:cubicBezTo>
                        <a:lnTo>
                          <a:pt x="45096" y="20100"/>
                        </a:lnTo>
                        <a:cubicBezTo>
                          <a:pt x="44842" y="20136"/>
                          <a:pt x="44589" y="20245"/>
                          <a:pt x="44371" y="20462"/>
                        </a:cubicBezTo>
                        <a:lnTo>
                          <a:pt x="43430" y="21295"/>
                        </a:lnTo>
                        <a:cubicBezTo>
                          <a:pt x="43246" y="21494"/>
                          <a:pt x="42997" y="21590"/>
                          <a:pt x="42749" y="21590"/>
                        </a:cubicBezTo>
                        <a:cubicBezTo>
                          <a:pt x="42411" y="21590"/>
                          <a:pt x="42075" y="21412"/>
                          <a:pt x="41908" y="21078"/>
                        </a:cubicBezTo>
                        <a:lnTo>
                          <a:pt x="41800" y="20897"/>
                        </a:lnTo>
                        <a:cubicBezTo>
                          <a:pt x="41510" y="20390"/>
                          <a:pt x="41039" y="20027"/>
                          <a:pt x="40496" y="19846"/>
                        </a:cubicBezTo>
                        <a:cubicBezTo>
                          <a:pt x="40314" y="19774"/>
                          <a:pt x="40097" y="19738"/>
                          <a:pt x="39916" y="19738"/>
                        </a:cubicBezTo>
                        <a:cubicBezTo>
                          <a:pt x="39300" y="19774"/>
                          <a:pt x="38721" y="19955"/>
                          <a:pt x="38214" y="20208"/>
                        </a:cubicBezTo>
                        <a:lnTo>
                          <a:pt x="35533" y="21331"/>
                        </a:lnTo>
                        <a:cubicBezTo>
                          <a:pt x="34773" y="20788"/>
                          <a:pt x="34012" y="20136"/>
                          <a:pt x="33360" y="19448"/>
                        </a:cubicBezTo>
                        <a:cubicBezTo>
                          <a:pt x="33276" y="19342"/>
                          <a:pt x="33142" y="19286"/>
                          <a:pt x="33009" y="19286"/>
                        </a:cubicBezTo>
                        <a:cubicBezTo>
                          <a:pt x="32914" y="19286"/>
                          <a:pt x="32820" y="19315"/>
                          <a:pt x="32744" y="19375"/>
                        </a:cubicBezTo>
                        <a:lnTo>
                          <a:pt x="31875" y="20027"/>
                        </a:lnTo>
                        <a:cubicBezTo>
                          <a:pt x="32020" y="13978"/>
                          <a:pt x="32636" y="7966"/>
                          <a:pt x="33795" y="2025"/>
                        </a:cubicBezTo>
                        <a:lnTo>
                          <a:pt x="35497" y="2750"/>
                        </a:lnTo>
                        <a:cubicBezTo>
                          <a:pt x="35557" y="2786"/>
                          <a:pt x="35622" y="2802"/>
                          <a:pt x="35686" y="2802"/>
                        </a:cubicBezTo>
                        <a:cubicBezTo>
                          <a:pt x="35815" y="2802"/>
                          <a:pt x="35944" y="2738"/>
                          <a:pt x="36040" y="2641"/>
                        </a:cubicBezTo>
                        <a:cubicBezTo>
                          <a:pt x="36620" y="2025"/>
                          <a:pt x="37272" y="1482"/>
                          <a:pt x="37996" y="1047"/>
                        </a:cubicBezTo>
                        <a:cubicBezTo>
                          <a:pt x="38069" y="1011"/>
                          <a:pt x="38177" y="939"/>
                          <a:pt x="38286" y="939"/>
                        </a:cubicBezTo>
                        <a:close/>
                        <a:moveTo>
                          <a:pt x="14090" y="12892"/>
                        </a:moveTo>
                        <a:cubicBezTo>
                          <a:pt x="19089" y="12892"/>
                          <a:pt x="25065" y="12928"/>
                          <a:pt x="31295" y="12964"/>
                        </a:cubicBezTo>
                        <a:cubicBezTo>
                          <a:pt x="31078" y="15645"/>
                          <a:pt x="30969" y="18289"/>
                          <a:pt x="30933" y="20969"/>
                        </a:cubicBezTo>
                        <a:cubicBezTo>
                          <a:pt x="30933" y="21114"/>
                          <a:pt x="31006" y="21295"/>
                          <a:pt x="31187" y="21368"/>
                        </a:cubicBezTo>
                        <a:cubicBezTo>
                          <a:pt x="31252" y="21400"/>
                          <a:pt x="31332" y="21418"/>
                          <a:pt x="31410" y="21418"/>
                        </a:cubicBezTo>
                        <a:cubicBezTo>
                          <a:pt x="31505" y="21418"/>
                          <a:pt x="31598" y="21391"/>
                          <a:pt x="31658" y="21331"/>
                        </a:cubicBezTo>
                        <a:lnTo>
                          <a:pt x="32962" y="20390"/>
                        </a:lnTo>
                        <a:cubicBezTo>
                          <a:pt x="33650" y="21078"/>
                          <a:pt x="34410" y="21694"/>
                          <a:pt x="35244" y="22237"/>
                        </a:cubicBezTo>
                        <a:cubicBezTo>
                          <a:pt x="35312" y="22306"/>
                          <a:pt x="35410" y="22331"/>
                          <a:pt x="35510" y="22331"/>
                        </a:cubicBezTo>
                        <a:cubicBezTo>
                          <a:pt x="35567" y="22331"/>
                          <a:pt x="35625" y="22323"/>
                          <a:pt x="35678" y="22309"/>
                        </a:cubicBezTo>
                        <a:lnTo>
                          <a:pt x="38576" y="21042"/>
                        </a:lnTo>
                        <a:cubicBezTo>
                          <a:pt x="38979" y="20840"/>
                          <a:pt x="39429" y="20730"/>
                          <a:pt x="39888" y="20730"/>
                        </a:cubicBezTo>
                        <a:cubicBezTo>
                          <a:pt x="40005" y="20730"/>
                          <a:pt x="40124" y="20737"/>
                          <a:pt x="40242" y="20752"/>
                        </a:cubicBezTo>
                        <a:cubicBezTo>
                          <a:pt x="40568" y="20824"/>
                          <a:pt x="40749" y="21078"/>
                          <a:pt x="41003" y="21440"/>
                        </a:cubicBezTo>
                        <a:lnTo>
                          <a:pt x="41184" y="21657"/>
                        </a:lnTo>
                        <a:cubicBezTo>
                          <a:pt x="41546" y="22164"/>
                          <a:pt x="42162" y="22490"/>
                          <a:pt x="42814" y="22527"/>
                        </a:cubicBezTo>
                        <a:cubicBezTo>
                          <a:pt x="42959" y="22527"/>
                          <a:pt x="43067" y="22490"/>
                          <a:pt x="43212" y="22490"/>
                        </a:cubicBezTo>
                        <a:cubicBezTo>
                          <a:pt x="43502" y="22382"/>
                          <a:pt x="43792" y="22201"/>
                          <a:pt x="44045" y="21983"/>
                        </a:cubicBezTo>
                        <a:lnTo>
                          <a:pt x="44987" y="21186"/>
                        </a:lnTo>
                        <a:cubicBezTo>
                          <a:pt x="45023" y="21150"/>
                          <a:pt x="45096" y="21078"/>
                          <a:pt x="45132" y="21078"/>
                        </a:cubicBezTo>
                        <a:cubicBezTo>
                          <a:pt x="45204" y="21078"/>
                          <a:pt x="45277" y="21114"/>
                          <a:pt x="45349" y="21186"/>
                        </a:cubicBezTo>
                        <a:cubicBezTo>
                          <a:pt x="46110" y="21657"/>
                          <a:pt x="46798" y="22237"/>
                          <a:pt x="47450" y="22853"/>
                        </a:cubicBezTo>
                        <a:cubicBezTo>
                          <a:pt x="47523" y="22925"/>
                          <a:pt x="47667" y="22997"/>
                          <a:pt x="47776" y="22997"/>
                        </a:cubicBezTo>
                        <a:lnTo>
                          <a:pt x="47885" y="22997"/>
                        </a:lnTo>
                        <a:cubicBezTo>
                          <a:pt x="48030" y="22961"/>
                          <a:pt x="48175" y="22853"/>
                          <a:pt x="48211" y="22708"/>
                        </a:cubicBezTo>
                        <a:cubicBezTo>
                          <a:pt x="49442" y="19593"/>
                          <a:pt x="49804" y="16369"/>
                          <a:pt x="49986" y="13182"/>
                        </a:cubicBezTo>
                        <a:cubicBezTo>
                          <a:pt x="64112" y="13363"/>
                          <a:pt x="76391" y="13544"/>
                          <a:pt x="78782" y="13580"/>
                        </a:cubicBezTo>
                        <a:cubicBezTo>
                          <a:pt x="79941" y="26982"/>
                          <a:pt x="77369" y="83559"/>
                          <a:pt x="77188" y="88087"/>
                        </a:cubicBezTo>
                        <a:cubicBezTo>
                          <a:pt x="72044" y="90369"/>
                          <a:pt x="57157" y="91637"/>
                          <a:pt x="36149" y="91637"/>
                        </a:cubicBezTo>
                        <a:cubicBezTo>
                          <a:pt x="18799" y="91637"/>
                          <a:pt x="3441" y="90695"/>
                          <a:pt x="2137" y="89934"/>
                        </a:cubicBezTo>
                        <a:cubicBezTo>
                          <a:pt x="725" y="87508"/>
                          <a:pt x="1304" y="42847"/>
                          <a:pt x="2029" y="13037"/>
                        </a:cubicBezTo>
                        <a:cubicBezTo>
                          <a:pt x="4274" y="12928"/>
                          <a:pt x="8331" y="12892"/>
                          <a:pt x="14090" y="12892"/>
                        </a:cubicBezTo>
                        <a:close/>
                        <a:moveTo>
                          <a:pt x="38269" y="0"/>
                        </a:moveTo>
                        <a:cubicBezTo>
                          <a:pt x="37999" y="0"/>
                          <a:pt x="37725" y="82"/>
                          <a:pt x="37489" y="251"/>
                        </a:cubicBezTo>
                        <a:cubicBezTo>
                          <a:pt x="36801" y="685"/>
                          <a:pt x="36149" y="1192"/>
                          <a:pt x="35569" y="1772"/>
                        </a:cubicBezTo>
                        <a:lnTo>
                          <a:pt x="33650" y="866"/>
                        </a:lnTo>
                        <a:cubicBezTo>
                          <a:pt x="33577" y="830"/>
                          <a:pt x="33505" y="812"/>
                          <a:pt x="33432" y="812"/>
                        </a:cubicBezTo>
                        <a:cubicBezTo>
                          <a:pt x="33360" y="812"/>
                          <a:pt x="33288" y="830"/>
                          <a:pt x="33215" y="866"/>
                        </a:cubicBezTo>
                        <a:cubicBezTo>
                          <a:pt x="33106" y="939"/>
                          <a:pt x="32998" y="1047"/>
                          <a:pt x="32998" y="1192"/>
                        </a:cubicBezTo>
                        <a:cubicBezTo>
                          <a:pt x="32273" y="4778"/>
                          <a:pt x="31730" y="8364"/>
                          <a:pt x="31404" y="12022"/>
                        </a:cubicBezTo>
                        <a:cubicBezTo>
                          <a:pt x="25102" y="11950"/>
                          <a:pt x="19125" y="11914"/>
                          <a:pt x="14090" y="11914"/>
                        </a:cubicBezTo>
                        <a:cubicBezTo>
                          <a:pt x="7933" y="11914"/>
                          <a:pt x="3695" y="11986"/>
                          <a:pt x="1521" y="12059"/>
                        </a:cubicBezTo>
                        <a:cubicBezTo>
                          <a:pt x="1268" y="12095"/>
                          <a:pt x="1087" y="12276"/>
                          <a:pt x="1051" y="12530"/>
                        </a:cubicBezTo>
                        <a:cubicBezTo>
                          <a:pt x="1051" y="12711"/>
                          <a:pt x="616" y="31691"/>
                          <a:pt x="399" y="50671"/>
                        </a:cubicBezTo>
                        <a:cubicBezTo>
                          <a:pt x="0" y="89282"/>
                          <a:pt x="1051" y="90188"/>
                          <a:pt x="1485" y="90586"/>
                        </a:cubicBezTo>
                        <a:cubicBezTo>
                          <a:pt x="2862" y="91782"/>
                          <a:pt x="20501" y="92542"/>
                          <a:pt x="36149" y="92542"/>
                        </a:cubicBezTo>
                        <a:cubicBezTo>
                          <a:pt x="46291" y="92542"/>
                          <a:pt x="70740" y="92180"/>
                          <a:pt x="77840" y="88811"/>
                        </a:cubicBezTo>
                        <a:cubicBezTo>
                          <a:pt x="77985" y="88739"/>
                          <a:pt x="78093" y="88558"/>
                          <a:pt x="78093" y="88413"/>
                        </a:cubicBezTo>
                        <a:cubicBezTo>
                          <a:pt x="78130" y="87761"/>
                          <a:pt x="80991" y="26185"/>
                          <a:pt x="79687" y="13037"/>
                        </a:cubicBezTo>
                        <a:cubicBezTo>
                          <a:pt x="79651" y="12819"/>
                          <a:pt x="79470" y="12638"/>
                          <a:pt x="79216" y="12602"/>
                        </a:cubicBezTo>
                        <a:cubicBezTo>
                          <a:pt x="78999" y="12602"/>
                          <a:pt x="65669" y="12421"/>
                          <a:pt x="50022" y="12204"/>
                        </a:cubicBezTo>
                        <a:cubicBezTo>
                          <a:pt x="50058" y="11660"/>
                          <a:pt x="50058" y="11117"/>
                          <a:pt x="50094" y="10537"/>
                        </a:cubicBezTo>
                        <a:cubicBezTo>
                          <a:pt x="50203" y="7676"/>
                          <a:pt x="50312" y="4706"/>
                          <a:pt x="50927" y="1881"/>
                        </a:cubicBezTo>
                        <a:cubicBezTo>
                          <a:pt x="51013" y="1565"/>
                          <a:pt x="50782" y="1318"/>
                          <a:pt x="50520" y="1318"/>
                        </a:cubicBezTo>
                        <a:cubicBezTo>
                          <a:pt x="50451" y="1318"/>
                          <a:pt x="50380" y="1336"/>
                          <a:pt x="50312" y="1373"/>
                        </a:cubicBezTo>
                        <a:lnTo>
                          <a:pt x="46834" y="2714"/>
                        </a:lnTo>
                        <a:cubicBezTo>
                          <a:pt x="46508" y="2170"/>
                          <a:pt x="46037" y="1699"/>
                          <a:pt x="45530" y="1337"/>
                        </a:cubicBezTo>
                        <a:cubicBezTo>
                          <a:pt x="45168" y="1047"/>
                          <a:pt x="44770" y="903"/>
                          <a:pt x="44371" y="903"/>
                        </a:cubicBezTo>
                        <a:cubicBezTo>
                          <a:pt x="44045" y="903"/>
                          <a:pt x="43719" y="975"/>
                          <a:pt x="43466" y="1120"/>
                        </a:cubicBezTo>
                        <a:cubicBezTo>
                          <a:pt x="42705" y="1446"/>
                          <a:pt x="42017" y="1772"/>
                          <a:pt x="41329" y="2134"/>
                        </a:cubicBezTo>
                        <a:cubicBezTo>
                          <a:pt x="40640" y="1482"/>
                          <a:pt x="39916" y="866"/>
                          <a:pt x="39119" y="323"/>
                        </a:cubicBezTo>
                        <a:cubicBezTo>
                          <a:pt x="38886" y="110"/>
                          <a:pt x="38581" y="0"/>
                          <a:pt x="38269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Arial"/>
                        <a:sym typeface="Arial"/>
                      </a:rPr>
                      <a:t>   </a:t>
                    </a: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" name="Google Shape;1255;p47">
                    <a:extLst>
                      <a:ext uri="{FF2B5EF4-FFF2-40B4-BE49-F238E27FC236}">
                        <a16:creationId xmlns:a16="http://schemas.microsoft.com/office/drawing/2014/main" id="{69C6606D-603F-3C4A-BA4F-223A883A9C7B}"/>
                      </a:ext>
                    </a:extLst>
                  </p:cNvPr>
                  <p:cNvSpPr/>
                  <p:nvPr/>
                </p:nvSpPr>
                <p:spPr>
                  <a:xfrm>
                    <a:off x="5451010" y="1048035"/>
                    <a:ext cx="109075" cy="9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2" h="6373" extrusionOk="0">
                        <a:moveTo>
                          <a:pt x="6448" y="1"/>
                        </a:moveTo>
                        <a:cubicBezTo>
                          <a:pt x="6330" y="1"/>
                          <a:pt x="6212" y="55"/>
                          <a:pt x="6122" y="164"/>
                        </a:cubicBezTo>
                        <a:cubicBezTo>
                          <a:pt x="4311" y="2011"/>
                          <a:pt x="2210" y="4148"/>
                          <a:pt x="326" y="5488"/>
                        </a:cubicBezTo>
                        <a:cubicBezTo>
                          <a:pt x="73" y="5633"/>
                          <a:pt x="0" y="5959"/>
                          <a:pt x="182" y="6176"/>
                        </a:cubicBezTo>
                        <a:cubicBezTo>
                          <a:pt x="269" y="6307"/>
                          <a:pt x="408" y="6372"/>
                          <a:pt x="552" y="6372"/>
                        </a:cubicBezTo>
                        <a:cubicBezTo>
                          <a:pt x="648" y="6372"/>
                          <a:pt x="747" y="6343"/>
                          <a:pt x="834" y="6285"/>
                        </a:cubicBezTo>
                        <a:cubicBezTo>
                          <a:pt x="2826" y="4872"/>
                          <a:pt x="4963" y="2735"/>
                          <a:pt x="6774" y="816"/>
                        </a:cubicBezTo>
                        <a:cubicBezTo>
                          <a:pt x="6991" y="635"/>
                          <a:pt x="6991" y="345"/>
                          <a:pt x="6774" y="164"/>
                        </a:cubicBezTo>
                        <a:cubicBezTo>
                          <a:pt x="6683" y="55"/>
                          <a:pt x="6566" y="1"/>
                          <a:pt x="6448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" name="Google Shape;1256;p47">
                    <a:extLst>
                      <a:ext uri="{FF2B5EF4-FFF2-40B4-BE49-F238E27FC236}">
                        <a16:creationId xmlns:a16="http://schemas.microsoft.com/office/drawing/2014/main" id="{08C94E50-FB1B-0741-9693-AD2E6A7B2D01}"/>
                      </a:ext>
                    </a:extLst>
                  </p:cNvPr>
                  <p:cNvSpPr/>
                  <p:nvPr/>
                </p:nvSpPr>
                <p:spPr>
                  <a:xfrm>
                    <a:off x="5519557" y="1088423"/>
                    <a:ext cx="44476" cy="37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1" h="2394" extrusionOk="0">
                        <a:moveTo>
                          <a:pt x="2320" y="0"/>
                        </a:moveTo>
                        <a:cubicBezTo>
                          <a:pt x="2232" y="0"/>
                          <a:pt x="2141" y="24"/>
                          <a:pt x="2054" y="74"/>
                        </a:cubicBezTo>
                        <a:cubicBezTo>
                          <a:pt x="1366" y="472"/>
                          <a:pt x="786" y="980"/>
                          <a:pt x="315" y="1595"/>
                        </a:cubicBezTo>
                        <a:cubicBezTo>
                          <a:pt x="0" y="1910"/>
                          <a:pt x="226" y="2394"/>
                          <a:pt x="634" y="2394"/>
                        </a:cubicBezTo>
                        <a:cubicBezTo>
                          <a:pt x="648" y="2394"/>
                          <a:pt x="663" y="2393"/>
                          <a:pt x="677" y="2392"/>
                        </a:cubicBezTo>
                        <a:cubicBezTo>
                          <a:pt x="822" y="2356"/>
                          <a:pt x="931" y="2320"/>
                          <a:pt x="1040" y="2211"/>
                        </a:cubicBezTo>
                        <a:cubicBezTo>
                          <a:pt x="1438" y="1668"/>
                          <a:pt x="1945" y="1233"/>
                          <a:pt x="2525" y="907"/>
                        </a:cubicBezTo>
                        <a:cubicBezTo>
                          <a:pt x="2778" y="798"/>
                          <a:pt x="2851" y="472"/>
                          <a:pt x="2742" y="255"/>
                        </a:cubicBezTo>
                        <a:cubicBezTo>
                          <a:pt x="2647" y="89"/>
                          <a:pt x="2489" y="0"/>
                          <a:pt x="2320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" name="Google Shape;1257;p47">
                    <a:extLst>
                      <a:ext uri="{FF2B5EF4-FFF2-40B4-BE49-F238E27FC236}">
                        <a16:creationId xmlns:a16="http://schemas.microsoft.com/office/drawing/2014/main" id="{E74BD5A5-8016-DD44-ABC1-9F24D871554F}"/>
                      </a:ext>
                    </a:extLst>
                  </p:cNvPr>
                  <p:cNvSpPr/>
                  <p:nvPr/>
                </p:nvSpPr>
                <p:spPr>
                  <a:xfrm>
                    <a:off x="5895142" y="2207801"/>
                    <a:ext cx="92118" cy="88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5" h="5652" extrusionOk="0">
                        <a:moveTo>
                          <a:pt x="5253" y="1"/>
                        </a:moveTo>
                        <a:cubicBezTo>
                          <a:pt x="3912" y="1"/>
                          <a:pt x="797" y="3913"/>
                          <a:pt x="182" y="4927"/>
                        </a:cubicBezTo>
                        <a:cubicBezTo>
                          <a:pt x="0" y="5144"/>
                          <a:pt x="73" y="5434"/>
                          <a:pt x="326" y="5579"/>
                        </a:cubicBezTo>
                        <a:cubicBezTo>
                          <a:pt x="399" y="5615"/>
                          <a:pt x="471" y="5651"/>
                          <a:pt x="544" y="5651"/>
                        </a:cubicBezTo>
                        <a:cubicBezTo>
                          <a:pt x="725" y="5651"/>
                          <a:pt x="870" y="5579"/>
                          <a:pt x="942" y="5434"/>
                        </a:cubicBezTo>
                        <a:cubicBezTo>
                          <a:pt x="1956" y="3840"/>
                          <a:pt x="4637" y="979"/>
                          <a:pt x="5253" y="943"/>
                        </a:cubicBezTo>
                        <a:cubicBezTo>
                          <a:pt x="5904" y="943"/>
                          <a:pt x="5904" y="1"/>
                          <a:pt x="525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1258;p47">
                    <a:extLst>
                      <a:ext uri="{FF2B5EF4-FFF2-40B4-BE49-F238E27FC236}">
                        <a16:creationId xmlns:a16="http://schemas.microsoft.com/office/drawing/2014/main" id="{7F5409C1-0FF8-0143-AD72-7C530D914959}"/>
                      </a:ext>
                    </a:extLst>
                  </p:cNvPr>
                  <p:cNvSpPr/>
                  <p:nvPr/>
                </p:nvSpPr>
                <p:spPr>
                  <a:xfrm>
                    <a:off x="5972549" y="2200578"/>
                    <a:ext cx="66768" cy="62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0" h="4014" extrusionOk="0">
                        <a:moveTo>
                          <a:pt x="3613" y="0"/>
                        </a:moveTo>
                        <a:cubicBezTo>
                          <a:pt x="3490" y="0"/>
                          <a:pt x="3364" y="51"/>
                          <a:pt x="3261" y="174"/>
                        </a:cubicBezTo>
                        <a:cubicBezTo>
                          <a:pt x="2754" y="754"/>
                          <a:pt x="2210" y="1297"/>
                          <a:pt x="1631" y="1804"/>
                        </a:cubicBezTo>
                        <a:cubicBezTo>
                          <a:pt x="1160" y="2239"/>
                          <a:pt x="653" y="2710"/>
                          <a:pt x="182" y="3217"/>
                        </a:cubicBezTo>
                        <a:cubicBezTo>
                          <a:pt x="1" y="3398"/>
                          <a:pt x="37" y="3687"/>
                          <a:pt x="254" y="3869"/>
                        </a:cubicBezTo>
                        <a:cubicBezTo>
                          <a:pt x="327" y="3941"/>
                          <a:pt x="435" y="4013"/>
                          <a:pt x="544" y="4013"/>
                        </a:cubicBezTo>
                        <a:cubicBezTo>
                          <a:pt x="689" y="4013"/>
                          <a:pt x="798" y="3941"/>
                          <a:pt x="906" y="3832"/>
                        </a:cubicBezTo>
                        <a:cubicBezTo>
                          <a:pt x="1341" y="3398"/>
                          <a:pt x="1812" y="2927"/>
                          <a:pt x="2283" y="2492"/>
                        </a:cubicBezTo>
                        <a:cubicBezTo>
                          <a:pt x="2898" y="1949"/>
                          <a:pt x="3442" y="1369"/>
                          <a:pt x="3985" y="790"/>
                        </a:cubicBezTo>
                        <a:cubicBezTo>
                          <a:pt x="4280" y="415"/>
                          <a:pt x="3960" y="0"/>
                          <a:pt x="36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" name="Google Shape;1259;p47">
                    <a:extLst>
                      <a:ext uri="{FF2B5EF4-FFF2-40B4-BE49-F238E27FC236}">
                        <a16:creationId xmlns:a16="http://schemas.microsoft.com/office/drawing/2014/main" id="{AFAE336C-5315-5648-AF19-C1C478269722}"/>
                      </a:ext>
                    </a:extLst>
                  </p:cNvPr>
                  <p:cNvSpPr/>
                  <p:nvPr/>
                </p:nvSpPr>
                <p:spPr>
                  <a:xfrm>
                    <a:off x="5672477" y="1116295"/>
                    <a:ext cx="46348" cy="54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1" h="3525" extrusionOk="0">
                        <a:moveTo>
                          <a:pt x="2423" y="1"/>
                        </a:moveTo>
                        <a:cubicBezTo>
                          <a:pt x="2312" y="1"/>
                          <a:pt x="2199" y="38"/>
                          <a:pt x="2102" y="120"/>
                        </a:cubicBezTo>
                        <a:cubicBezTo>
                          <a:pt x="1558" y="663"/>
                          <a:pt x="1087" y="1243"/>
                          <a:pt x="725" y="1931"/>
                        </a:cubicBezTo>
                        <a:cubicBezTo>
                          <a:pt x="544" y="2257"/>
                          <a:pt x="363" y="2547"/>
                          <a:pt x="182" y="2800"/>
                        </a:cubicBezTo>
                        <a:cubicBezTo>
                          <a:pt x="1" y="2981"/>
                          <a:pt x="37" y="3307"/>
                          <a:pt x="254" y="3452"/>
                        </a:cubicBezTo>
                        <a:cubicBezTo>
                          <a:pt x="327" y="3489"/>
                          <a:pt x="435" y="3525"/>
                          <a:pt x="544" y="3525"/>
                        </a:cubicBezTo>
                        <a:cubicBezTo>
                          <a:pt x="689" y="3525"/>
                          <a:pt x="834" y="3452"/>
                          <a:pt x="906" y="3344"/>
                        </a:cubicBezTo>
                        <a:cubicBezTo>
                          <a:pt x="1124" y="3054"/>
                          <a:pt x="1341" y="2764"/>
                          <a:pt x="1522" y="2402"/>
                        </a:cubicBezTo>
                        <a:cubicBezTo>
                          <a:pt x="1848" y="1822"/>
                          <a:pt x="2246" y="1315"/>
                          <a:pt x="2717" y="844"/>
                        </a:cubicBezTo>
                        <a:cubicBezTo>
                          <a:pt x="2935" y="663"/>
                          <a:pt x="2971" y="374"/>
                          <a:pt x="2790" y="156"/>
                        </a:cubicBezTo>
                        <a:cubicBezTo>
                          <a:pt x="2690" y="57"/>
                          <a:pt x="2558" y="1"/>
                          <a:pt x="242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" name="Google Shape;1260;p47">
                    <a:extLst>
                      <a:ext uri="{FF2B5EF4-FFF2-40B4-BE49-F238E27FC236}">
                        <a16:creationId xmlns:a16="http://schemas.microsoft.com/office/drawing/2014/main" id="{6AB40E67-8C63-3A4B-985C-397EB8714233}"/>
                      </a:ext>
                    </a:extLst>
                  </p:cNvPr>
                  <p:cNvSpPr/>
                  <p:nvPr/>
                </p:nvSpPr>
                <p:spPr>
                  <a:xfrm>
                    <a:off x="5736640" y="1108948"/>
                    <a:ext cx="39406" cy="33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6" h="2119" extrusionOk="0">
                        <a:moveTo>
                          <a:pt x="1813" y="0"/>
                        </a:moveTo>
                        <a:cubicBezTo>
                          <a:pt x="1710" y="0"/>
                          <a:pt x="1602" y="36"/>
                          <a:pt x="1502" y="120"/>
                        </a:cubicBezTo>
                        <a:cubicBezTo>
                          <a:pt x="1104" y="482"/>
                          <a:pt x="705" y="917"/>
                          <a:pt x="307" y="1315"/>
                        </a:cubicBezTo>
                        <a:cubicBezTo>
                          <a:pt x="1" y="1621"/>
                          <a:pt x="205" y="2119"/>
                          <a:pt x="591" y="2119"/>
                        </a:cubicBezTo>
                        <a:cubicBezTo>
                          <a:pt x="616" y="2119"/>
                          <a:pt x="642" y="2117"/>
                          <a:pt x="669" y="2112"/>
                        </a:cubicBezTo>
                        <a:cubicBezTo>
                          <a:pt x="778" y="2112"/>
                          <a:pt x="922" y="2076"/>
                          <a:pt x="995" y="1967"/>
                        </a:cubicBezTo>
                        <a:cubicBezTo>
                          <a:pt x="1357" y="1569"/>
                          <a:pt x="1756" y="1171"/>
                          <a:pt x="2154" y="808"/>
                        </a:cubicBezTo>
                        <a:cubicBezTo>
                          <a:pt x="2525" y="494"/>
                          <a:pt x="2199" y="0"/>
                          <a:pt x="18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" name="Google Shape;1261;p47">
                    <a:extLst>
                      <a:ext uri="{FF2B5EF4-FFF2-40B4-BE49-F238E27FC236}">
                        <a16:creationId xmlns:a16="http://schemas.microsoft.com/office/drawing/2014/main" id="{F8C6B6EC-5255-414C-9A76-C417D60C5864}"/>
                      </a:ext>
                    </a:extLst>
                  </p:cNvPr>
                  <p:cNvSpPr/>
                  <p:nvPr/>
                </p:nvSpPr>
                <p:spPr>
                  <a:xfrm>
                    <a:off x="4911073" y="2266707"/>
                    <a:ext cx="55505" cy="62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8" h="3984" extrusionOk="0">
                        <a:moveTo>
                          <a:pt x="2894" y="0"/>
                        </a:moveTo>
                        <a:cubicBezTo>
                          <a:pt x="2786" y="0"/>
                          <a:pt x="2673" y="43"/>
                          <a:pt x="2572" y="144"/>
                        </a:cubicBezTo>
                        <a:cubicBezTo>
                          <a:pt x="1956" y="759"/>
                          <a:pt x="1377" y="1448"/>
                          <a:pt x="906" y="2172"/>
                        </a:cubicBezTo>
                        <a:cubicBezTo>
                          <a:pt x="688" y="2534"/>
                          <a:pt x="435" y="2896"/>
                          <a:pt x="145" y="3222"/>
                        </a:cubicBezTo>
                        <a:cubicBezTo>
                          <a:pt x="0" y="3440"/>
                          <a:pt x="36" y="3729"/>
                          <a:pt x="254" y="3911"/>
                        </a:cubicBezTo>
                        <a:cubicBezTo>
                          <a:pt x="326" y="3947"/>
                          <a:pt x="435" y="3983"/>
                          <a:pt x="544" y="3983"/>
                        </a:cubicBezTo>
                        <a:cubicBezTo>
                          <a:pt x="688" y="3983"/>
                          <a:pt x="797" y="3947"/>
                          <a:pt x="906" y="3802"/>
                        </a:cubicBezTo>
                        <a:cubicBezTo>
                          <a:pt x="1196" y="3476"/>
                          <a:pt x="1449" y="3077"/>
                          <a:pt x="1703" y="2715"/>
                        </a:cubicBezTo>
                        <a:cubicBezTo>
                          <a:pt x="2137" y="2027"/>
                          <a:pt x="2644" y="1411"/>
                          <a:pt x="3224" y="796"/>
                        </a:cubicBezTo>
                        <a:cubicBezTo>
                          <a:pt x="3558" y="462"/>
                          <a:pt x="3251" y="0"/>
                          <a:pt x="2894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9" name="Rectangle 14">
                  <a:extLst>
                    <a:ext uri="{FF2B5EF4-FFF2-40B4-BE49-F238E27FC236}">
                      <a16:creationId xmlns:a16="http://schemas.microsoft.com/office/drawing/2014/main" id="{131E5C12-48A0-4242-ABD8-B301F53DF878}"/>
                    </a:ext>
                  </a:extLst>
                </p:cNvPr>
                <p:cNvSpPr/>
                <p:nvPr/>
              </p:nvSpPr>
              <p:spPr>
                <a:xfrm>
                  <a:off x="3161301" y="1767517"/>
                  <a:ext cx="615357" cy="371363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A031DF2-EAFE-7F4B-B6D8-5E0161ED5538}"/>
                  </a:ext>
                </a:extLst>
              </p:cNvPr>
              <p:cNvSpPr txBox="1"/>
              <p:nvPr/>
            </p:nvSpPr>
            <p:spPr>
              <a:xfrm>
                <a:off x="2935417" y="1775832"/>
                <a:ext cx="1480088" cy="322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Ghi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nhớ</a:t>
                </a: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84" name="Google Shape;1029;p42">
              <a:extLst>
                <a:ext uri="{FF2B5EF4-FFF2-40B4-BE49-F238E27FC236}">
                  <a16:creationId xmlns:a16="http://schemas.microsoft.com/office/drawing/2014/main" id="{AF05C294-BF82-514C-8806-721640625BD1}"/>
                </a:ext>
              </a:extLst>
            </p:cNvPr>
            <p:cNvGrpSpPr/>
            <p:nvPr/>
          </p:nvGrpSpPr>
          <p:grpSpPr>
            <a:xfrm rot="20594821">
              <a:off x="9152640" y="4438879"/>
              <a:ext cx="2920446" cy="1878268"/>
              <a:chOff x="7495166" y="3912596"/>
              <a:chExt cx="1250423" cy="804202"/>
            </a:xfrm>
          </p:grpSpPr>
          <p:grpSp>
            <p:nvGrpSpPr>
              <p:cNvPr id="85" name="Google Shape;1030;p42">
                <a:extLst>
                  <a:ext uri="{FF2B5EF4-FFF2-40B4-BE49-F238E27FC236}">
                    <a16:creationId xmlns:a16="http://schemas.microsoft.com/office/drawing/2014/main" id="{3B2FB011-8E07-FF4F-AC9B-B9C80297A988}"/>
                  </a:ext>
                </a:extLst>
              </p:cNvPr>
              <p:cNvGrpSpPr/>
              <p:nvPr/>
            </p:nvGrpSpPr>
            <p:grpSpPr>
              <a:xfrm>
                <a:off x="8115957" y="3912596"/>
                <a:ext cx="629632" cy="591794"/>
                <a:chOff x="6528424" y="1260656"/>
                <a:chExt cx="1975626" cy="1856900"/>
              </a:xfrm>
            </p:grpSpPr>
            <p:sp>
              <p:nvSpPr>
                <p:cNvPr id="87" name="Google Shape;1031;p42">
                  <a:extLst>
                    <a:ext uri="{FF2B5EF4-FFF2-40B4-BE49-F238E27FC236}">
                      <a16:creationId xmlns:a16="http://schemas.microsoft.com/office/drawing/2014/main" id="{D59FBD6C-F66C-9B46-AC38-F350AAF576BD}"/>
                    </a:ext>
                  </a:extLst>
                </p:cNvPr>
                <p:cNvSpPr/>
                <p:nvPr/>
              </p:nvSpPr>
              <p:spPr>
                <a:xfrm>
                  <a:off x="6940941" y="1771450"/>
                  <a:ext cx="1116302" cy="963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6" h="8347" extrusionOk="0">
                      <a:moveTo>
                        <a:pt x="1743" y="1583"/>
                      </a:moveTo>
                      <a:cubicBezTo>
                        <a:pt x="1783" y="1583"/>
                        <a:pt x="1822" y="1593"/>
                        <a:pt x="1862" y="1612"/>
                      </a:cubicBezTo>
                      <a:cubicBezTo>
                        <a:pt x="1901" y="1692"/>
                        <a:pt x="1901" y="1771"/>
                        <a:pt x="1862" y="1850"/>
                      </a:cubicBezTo>
                      <a:cubicBezTo>
                        <a:pt x="1624" y="2325"/>
                        <a:pt x="1466" y="2880"/>
                        <a:pt x="1426" y="3435"/>
                      </a:cubicBezTo>
                      <a:cubicBezTo>
                        <a:pt x="1387" y="3553"/>
                        <a:pt x="1347" y="3672"/>
                        <a:pt x="1347" y="3791"/>
                      </a:cubicBezTo>
                      <a:lnTo>
                        <a:pt x="1268" y="3791"/>
                      </a:lnTo>
                      <a:cubicBezTo>
                        <a:pt x="1188" y="3672"/>
                        <a:pt x="1149" y="3553"/>
                        <a:pt x="1109" y="3435"/>
                      </a:cubicBezTo>
                      <a:cubicBezTo>
                        <a:pt x="1030" y="2920"/>
                        <a:pt x="1109" y="2365"/>
                        <a:pt x="1387" y="1890"/>
                      </a:cubicBezTo>
                      <a:cubicBezTo>
                        <a:pt x="1426" y="1771"/>
                        <a:pt x="1545" y="1692"/>
                        <a:pt x="1624" y="1612"/>
                      </a:cubicBezTo>
                      <a:cubicBezTo>
                        <a:pt x="1664" y="1593"/>
                        <a:pt x="1703" y="1583"/>
                        <a:pt x="1743" y="1583"/>
                      </a:cubicBezTo>
                      <a:close/>
                      <a:moveTo>
                        <a:pt x="8041" y="3870"/>
                      </a:moveTo>
                      <a:lnTo>
                        <a:pt x="8041" y="4187"/>
                      </a:lnTo>
                      <a:cubicBezTo>
                        <a:pt x="7843" y="4385"/>
                        <a:pt x="7685" y="4583"/>
                        <a:pt x="7487" y="4781"/>
                      </a:cubicBezTo>
                      <a:lnTo>
                        <a:pt x="7487" y="4742"/>
                      </a:lnTo>
                      <a:cubicBezTo>
                        <a:pt x="7447" y="4781"/>
                        <a:pt x="7398" y="4801"/>
                        <a:pt x="7348" y="4801"/>
                      </a:cubicBezTo>
                      <a:cubicBezTo>
                        <a:pt x="7299" y="4801"/>
                        <a:pt x="7249" y="4781"/>
                        <a:pt x="7210" y="4742"/>
                      </a:cubicBezTo>
                      <a:cubicBezTo>
                        <a:pt x="7170" y="4663"/>
                        <a:pt x="7170" y="4583"/>
                        <a:pt x="7210" y="4504"/>
                      </a:cubicBezTo>
                      <a:cubicBezTo>
                        <a:pt x="7368" y="4306"/>
                        <a:pt x="7566" y="4108"/>
                        <a:pt x="7764" y="3949"/>
                      </a:cubicBezTo>
                      <a:cubicBezTo>
                        <a:pt x="7804" y="3870"/>
                        <a:pt x="7923" y="3910"/>
                        <a:pt x="8041" y="3870"/>
                      </a:cubicBezTo>
                      <a:close/>
                      <a:moveTo>
                        <a:pt x="2288" y="3466"/>
                      </a:moveTo>
                      <a:cubicBezTo>
                        <a:pt x="2347" y="3466"/>
                        <a:pt x="2377" y="3564"/>
                        <a:pt x="2377" y="3633"/>
                      </a:cubicBezTo>
                      <a:cubicBezTo>
                        <a:pt x="2416" y="3870"/>
                        <a:pt x="2496" y="4148"/>
                        <a:pt x="2535" y="4425"/>
                      </a:cubicBezTo>
                      <a:cubicBezTo>
                        <a:pt x="2654" y="4663"/>
                        <a:pt x="2773" y="4900"/>
                        <a:pt x="2931" y="5138"/>
                      </a:cubicBezTo>
                      <a:cubicBezTo>
                        <a:pt x="2258" y="5019"/>
                        <a:pt x="1822" y="4306"/>
                        <a:pt x="2060" y="3633"/>
                      </a:cubicBezTo>
                      <a:cubicBezTo>
                        <a:pt x="2060" y="3593"/>
                        <a:pt x="2179" y="3514"/>
                        <a:pt x="2258" y="3474"/>
                      </a:cubicBezTo>
                      <a:cubicBezTo>
                        <a:pt x="2269" y="3469"/>
                        <a:pt x="2279" y="3466"/>
                        <a:pt x="2288" y="3466"/>
                      </a:cubicBezTo>
                      <a:close/>
                      <a:moveTo>
                        <a:pt x="1545" y="4266"/>
                      </a:moveTo>
                      <a:cubicBezTo>
                        <a:pt x="1624" y="4266"/>
                        <a:pt x="1703" y="4306"/>
                        <a:pt x="1743" y="4346"/>
                      </a:cubicBezTo>
                      <a:cubicBezTo>
                        <a:pt x="1783" y="4464"/>
                        <a:pt x="1822" y="4544"/>
                        <a:pt x="1822" y="4663"/>
                      </a:cubicBezTo>
                      <a:cubicBezTo>
                        <a:pt x="1822" y="4979"/>
                        <a:pt x="2020" y="5296"/>
                        <a:pt x="2298" y="5534"/>
                      </a:cubicBezTo>
                      <a:cubicBezTo>
                        <a:pt x="2298" y="5574"/>
                        <a:pt x="2337" y="5574"/>
                        <a:pt x="2377" y="5613"/>
                      </a:cubicBezTo>
                      <a:cubicBezTo>
                        <a:pt x="2279" y="5669"/>
                        <a:pt x="2175" y="5696"/>
                        <a:pt x="2076" y="5696"/>
                      </a:cubicBezTo>
                      <a:cubicBezTo>
                        <a:pt x="1895" y="5696"/>
                        <a:pt x="1727" y="5608"/>
                        <a:pt x="1624" y="5455"/>
                      </a:cubicBezTo>
                      <a:lnTo>
                        <a:pt x="1664" y="5455"/>
                      </a:lnTo>
                      <a:cubicBezTo>
                        <a:pt x="1426" y="5138"/>
                        <a:pt x="1347" y="4781"/>
                        <a:pt x="1426" y="4425"/>
                      </a:cubicBezTo>
                      <a:cubicBezTo>
                        <a:pt x="1426" y="4346"/>
                        <a:pt x="1505" y="4266"/>
                        <a:pt x="1545" y="4266"/>
                      </a:cubicBezTo>
                      <a:close/>
                      <a:moveTo>
                        <a:pt x="6932" y="5732"/>
                      </a:moveTo>
                      <a:cubicBezTo>
                        <a:pt x="6853" y="6247"/>
                        <a:pt x="6457" y="6683"/>
                        <a:pt x="5942" y="6841"/>
                      </a:cubicBezTo>
                      <a:cubicBezTo>
                        <a:pt x="5863" y="6802"/>
                        <a:pt x="5744" y="6762"/>
                        <a:pt x="5665" y="6722"/>
                      </a:cubicBezTo>
                      <a:cubicBezTo>
                        <a:pt x="5704" y="6643"/>
                        <a:pt x="5744" y="6564"/>
                        <a:pt x="5823" y="6524"/>
                      </a:cubicBezTo>
                      <a:cubicBezTo>
                        <a:pt x="6061" y="6287"/>
                        <a:pt x="6338" y="6089"/>
                        <a:pt x="6615" y="5890"/>
                      </a:cubicBezTo>
                      <a:cubicBezTo>
                        <a:pt x="6695" y="5851"/>
                        <a:pt x="6813" y="5772"/>
                        <a:pt x="6932" y="5732"/>
                      </a:cubicBezTo>
                      <a:close/>
                      <a:moveTo>
                        <a:pt x="2738" y="1"/>
                      </a:moveTo>
                      <a:cubicBezTo>
                        <a:pt x="1678" y="1"/>
                        <a:pt x="667" y="666"/>
                        <a:pt x="317" y="1771"/>
                      </a:cubicBezTo>
                      <a:cubicBezTo>
                        <a:pt x="0" y="2682"/>
                        <a:pt x="79" y="3672"/>
                        <a:pt x="515" y="4544"/>
                      </a:cubicBezTo>
                      <a:cubicBezTo>
                        <a:pt x="753" y="5019"/>
                        <a:pt x="1030" y="5494"/>
                        <a:pt x="1347" y="5930"/>
                      </a:cubicBezTo>
                      <a:cubicBezTo>
                        <a:pt x="2060" y="6762"/>
                        <a:pt x="2971" y="7475"/>
                        <a:pt x="3961" y="7950"/>
                      </a:cubicBezTo>
                      <a:cubicBezTo>
                        <a:pt x="4159" y="8069"/>
                        <a:pt x="4318" y="8188"/>
                        <a:pt x="4476" y="8346"/>
                      </a:cubicBezTo>
                      <a:cubicBezTo>
                        <a:pt x="4793" y="8188"/>
                        <a:pt x="5110" y="8030"/>
                        <a:pt x="5387" y="7832"/>
                      </a:cubicBezTo>
                      <a:cubicBezTo>
                        <a:pt x="6615" y="7000"/>
                        <a:pt x="7685" y="6009"/>
                        <a:pt x="8636" y="4861"/>
                      </a:cubicBezTo>
                      <a:cubicBezTo>
                        <a:pt x="9428" y="3910"/>
                        <a:pt x="9665" y="2642"/>
                        <a:pt x="9269" y="1454"/>
                      </a:cubicBezTo>
                      <a:cubicBezTo>
                        <a:pt x="9190" y="1137"/>
                        <a:pt x="8952" y="860"/>
                        <a:pt x="8675" y="662"/>
                      </a:cubicBezTo>
                      <a:cubicBezTo>
                        <a:pt x="8293" y="413"/>
                        <a:pt x="7847" y="285"/>
                        <a:pt x="7403" y="285"/>
                      </a:cubicBezTo>
                      <a:cubicBezTo>
                        <a:pt x="6925" y="285"/>
                        <a:pt x="6451" y="433"/>
                        <a:pt x="6061" y="741"/>
                      </a:cubicBezTo>
                      <a:cubicBezTo>
                        <a:pt x="5704" y="1018"/>
                        <a:pt x="5229" y="1216"/>
                        <a:pt x="4991" y="1652"/>
                      </a:cubicBezTo>
                      <a:cubicBezTo>
                        <a:pt x="4952" y="1692"/>
                        <a:pt x="4872" y="1731"/>
                        <a:pt x="4793" y="1731"/>
                      </a:cubicBezTo>
                      <a:cubicBezTo>
                        <a:pt x="4714" y="1652"/>
                        <a:pt x="4674" y="1612"/>
                        <a:pt x="4714" y="1533"/>
                      </a:cubicBezTo>
                      <a:cubicBezTo>
                        <a:pt x="4793" y="1097"/>
                        <a:pt x="4595" y="662"/>
                        <a:pt x="4199" y="464"/>
                      </a:cubicBezTo>
                      <a:cubicBezTo>
                        <a:pt x="3743" y="147"/>
                        <a:pt x="3235" y="1"/>
                        <a:pt x="2738" y="1"/>
                      </a:cubicBezTo>
                      <a:close/>
                    </a:path>
                  </a:pathLst>
                </a:custGeom>
                <a:solidFill>
                  <a:srgbClr val="FFAB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88" name="Google Shape;1032;p42">
                  <a:extLst>
                    <a:ext uri="{FF2B5EF4-FFF2-40B4-BE49-F238E27FC236}">
                      <a16:creationId xmlns:a16="http://schemas.microsoft.com/office/drawing/2014/main" id="{BD36B6AC-91A9-0E49-9F99-C619C4B51C18}"/>
                    </a:ext>
                  </a:extLst>
                </p:cNvPr>
                <p:cNvSpPr/>
                <p:nvPr/>
              </p:nvSpPr>
              <p:spPr>
                <a:xfrm>
                  <a:off x="6876846" y="1714285"/>
                  <a:ext cx="1230750" cy="1075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7" h="9316" extrusionOk="0">
                      <a:moveTo>
                        <a:pt x="3253" y="496"/>
                      </a:moveTo>
                      <a:cubicBezTo>
                        <a:pt x="3751" y="496"/>
                        <a:pt x="4259" y="642"/>
                        <a:pt x="4714" y="959"/>
                      </a:cubicBezTo>
                      <a:cubicBezTo>
                        <a:pt x="5110" y="1157"/>
                        <a:pt x="5309" y="1592"/>
                        <a:pt x="5229" y="2028"/>
                      </a:cubicBezTo>
                      <a:cubicBezTo>
                        <a:pt x="5190" y="2107"/>
                        <a:pt x="5229" y="2147"/>
                        <a:pt x="5309" y="2226"/>
                      </a:cubicBezTo>
                      <a:cubicBezTo>
                        <a:pt x="5388" y="2226"/>
                        <a:pt x="5467" y="2187"/>
                        <a:pt x="5507" y="2147"/>
                      </a:cubicBezTo>
                      <a:cubicBezTo>
                        <a:pt x="5744" y="1711"/>
                        <a:pt x="6220" y="1513"/>
                        <a:pt x="6576" y="1236"/>
                      </a:cubicBezTo>
                      <a:cubicBezTo>
                        <a:pt x="6966" y="928"/>
                        <a:pt x="7441" y="780"/>
                        <a:pt x="7918" y="780"/>
                      </a:cubicBezTo>
                      <a:cubicBezTo>
                        <a:pt x="8362" y="780"/>
                        <a:pt x="8809" y="908"/>
                        <a:pt x="9191" y="1157"/>
                      </a:cubicBezTo>
                      <a:cubicBezTo>
                        <a:pt x="9507" y="1355"/>
                        <a:pt x="9706" y="1632"/>
                        <a:pt x="9824" y="1949"/>
                      </a:cubicBezTo>
                      <a:cubicBezTo>
                        <a:pt x="10220" y="3098"/>
                        <a:pt x="9983" y="4405"/>
                        <a:pt x="9191" y="5356"/>
                      </a:cubicBezTo>
                      <a:cubicBezTo>
                        <a:pt x="8279" y="6465"/>
                        <a:pt x="7170" y="7495"/>
                        <a:pt x="5982" y="8327"/>
                      </a:cubicBezTo>
                      <a:cubicBezTo>
                        <a:pt x="5665" y="8525"/>
                        <a:pt x="5348" y="8683"/>
                        <a:pt x="5031" y="8841"/>
                      </a:cubicBezTo>
                      <a:cubicBezTo>
                        <a:pt x="4873" y="8683"/>
                        <a:pt x="4714" y="8564"/>
                        <a:pt x="4556" y="8445"/>
                      </a:cubicBezTo>
                      <a:cubicBezTo>
                        <a:pt x="3526" y="7970"/>
                        <a:pt x="2655" y="7257"/>
                        <a:pt x="1942" y="6425"/>
                      </a:cubicBezTo>
                      <a:cubicBezTo>
                        <a:pt x="1585" y="5989"/>
                        <a:pt x="1268" y="5514"/>
                        <a:pt x="1030" y="5039"/>
                      </a:cubicBezTo>
                      <a:cubicBezTo>
                        <a:pt x="595" y="4167"/>
                        <a:pt x="515" y="3177"/>
                        <a:pt x="832" y="2266"/>
                      </a:cubicBezTo>
                      <a:cubicBezTo>
                        <a:pt x="1183" y="1161"/>
                        <a:pt x="2194" y="496"/>
                        <a:pt x="3253" y="496"/>
                      </a:cubicBezTo>
                      <a:close/>
                      <a:moveTo>
                        <a:pt x="3289" y="1"/>
                      </a:moveTo>
                      <a:cubicBezTo>
                        <a:pt x="2023" y="1"/>
                        <a:pt x="828" y="771"/>
                        <a:pt x="357" y="2068"/>
                      </a:cubicBezTo>
                      <a:cubicBezTo>
                        <a:pt x="1" y="3177"/>
                        <a:pt x="119" y="4405"/>
                        <a:pt x="674" y="5435"/>
                      </a:cubicBezTo>
                      <a:cubicBezTo>
                        <a:pt x="1347" y="6663"/>
                        <a:pt x="2298" y="7693"/>
                        <a:pt x="3526" y="8406"/>
                      </a:cubicBezTo>
                      <a:cubicBezTo>
                        <a:pt x="3883" y="8723"/>
                        <a:pt x="4358" y="8921"/>
                        <a:pt x="4833" y="8960"/>
                      </a:cubicBezTo>
                      <a:cubicBezTo>
                        <a:pt x="4833" y="9201"/>
                        <a:pt x="4887" y="9315"/>
                        <a:pt x="5008" y="9315"/>
                      </a:cubicBezTo>
                      <a:cubicBezTo>
                        <a:pt x="5066" y="9315"/>
                        <a:pt x="5139" y="9289"/>
                        <a:pt x="5229" y="9238"/>
                      </a:cubicBezTo>
                      <a:cubicBezTo>
                        <a:pt x="5586" y="9119"/>
                        <a:pt x="5903" y="8921"/>
                        <a:pt x="6220" y="8723"/>
                      </a:cubicBezTo>
                      <a:cubicBezTo>
                        <a:pt x="7566" y="7851"/>
                        <a:pt x="8755" y="6702"/>
                        <a:pt x="9745" y="5395"/>
                      </a:cubicBezTo>
                      <a:cubicBezTo>
                        <a:pt x="10419" y="4563"/>
                        <a:pt x="10656" y="3454"/>
                        <a:pt x="10419" y="2385"/>
                      </a:cubicBezTo>
                      <a:cubicBezTo>
                        <a:pt x="10339" y="1751"/>
                        <a:pt x="10022" y="1196"/>
                        <a:pt x="9547" y="800"/>
                      </a:cubicBezTo>
                      <a:cubicBezTo>
                        <a:pt x="9079" y="482"/>
                        <a:pt x="8532" y="323"/>
                        <a:pt x="7985" y="323"/>
                      </a:cubicBezTo>
                      <a:cubicBezTo>
                        <a:pt x="7373" y="323"/>
                        <a:pt x="6761" y="522"/>
                        <a:pt x="6259" y="919"/>
                      </a:cubicBezTo>
                      <a:cubicBezTo>
                        <a:pt x="6061" y="1077"/>
                        <a:pt x="5863" y="1196"/>
                        <a:pt x="5665" y="1355"/>
                      </a:cubicBezTo>
                      <a:cubicBezTo>
                        <a:pt x="5427" y="879"/>
                        <a:pt x="5071" y="523"/>
                        <a:pt x="4596" y="285"/>
                      </a:cubicBezTo>
                      <a:cubicBezTo>
                        <a:pt x="4169" y="92"/>
                        <a:pt x="3725" y="1"/>
                        <a:pt x="3289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1033;p42">
                  <a:extLst>
                    <a:ext uri="{FF2B5EF4-FFF2-40B4-BE49-F238E27FC236}">
                      <a16:creationId xmlns:a16="http://schemas.microsoft.com/office/drawing/2014/main" id="{DFBAF474-E659-3C4A-A43C-45D9CD93236F}"/>
                    </a:ext>
                  </a:extLst>
                </p:cNvPr>
                <p:cNvSpPr/>
                <p:nvPr/>
              </p:nvSpPr>
              <p:spPr>
                <a:xfrm>
                  <a:off x="7764357" y="2222884"/>
                  <a:ext cx="100705" cy="10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903" extrusionOk="0">
                      <a:moveTo>
                        <a:pt x="872" y="1"/>
                      </a:moveTo>
                      <a:cubicBezTo>
                        <a:pt x="793" y="1"/>
                        <a:pt x="674" y="1"/>
                        <a:pt x="594" y="40"/>
                      </a:cubicBezTo>
                      <a:cubicBezTo>
                        <a:pt x="396" y="199"/>
                        <a:pt x="238" y="397"/>
                        <a:pt x="80" y="595"/>
                      </a:cubicBezTo>
                      <a:cubicBezTo>
                        <a:pt x="0" y="674"/>
                        <a:pt x="0" y="793"/>
                        <a:pt x="80" y="872"/>
                      </a:cubicBezTo>
                      <a:cubicBezTo>
                        <a:pt x="119" y="892"/>
                        <a:pt x="169" y="902"/>
                        <a:pt x="218" y="902"/>
                      </a:cubicBezTo>
                      <a:cubicBezTo>
                        <a:pt x="268" y="902"/>
                        <a:pt x="317" y="892"/>
                        <a:pt x="357" y="872"/>
                      </a:cubicBezTo>
                      <a:cubicBezTo>
                        <a:pt x="555" y="674"/>
                        <a:pt x="713" y="476"/>
                        <a:pt x="872" y="278"/>
                      </a:cubicBezTo>
                      <a:lnTo>
                        <a:pt x="872" y="1"/>
                      </a:ln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1034;p42">
                  <a:extLst>
                    <a:ext uri="{FF2B5EF4-FFF2-40B4-BE49-F238E27FC236}">
                      <a16:creationId xmlns:a16="http://schemas.microsoft.com/office/drawing/2014/main" id="{995B8211-812F-A34F-9E07-8984F7602B1F}"/>
                    </a:ext>
                  </a:extLst>
                </p:cNvPr>
                <p:cNvSpPr/>
                <p:nvPr/>
              </p:nvSpPr>
              <p:spPr>
                <a:xfrm>
                  <a:off x="7595055" y="2437918"/>
                  <a:ext cx="146554" cy="123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1071" extrusionOk="0">
                      <a:moveTo>
                        <a:pt x="1268" y="1"/>
                      </a:moveTo>
                      <a:cubicBezTo>
                        <a:pt x="1149" y="40"/>
                        <a:pt x="1031" y="80"/>
                        <a:pt x="951" y="159"/>
                      </a:cubicBezTo>
                      <a:cubicBezTo>
                        <a:pt x="674" y="357"/>
                        <a:pt x="397" y="555"/>
                        <a:pt x="159" y="753"/>
                      </a:cubicBezTo>
                      <a:cubicBezTo>
                        <a:pt x="80" y="833"/>
                        <a:pt x="40" y="912"/>
                        <a:pt x="1" y="991"/>
                      </a:cubicBezTo>
                      <a:cubicBezTo>
                        <a:pt x="80" y="1031"/>
                        <a:pt x="159" y="1070"/>
                        <a:pt x="278" y="1070"/>
                      </a:cubicBezTo>
                      <a:cubicBezTo>
                        <a:pt x="793" y="951"/>
                        <a:pt x="1189" y="516"/>
                        <a:pt x="126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1035;p42">
                  <a:extLst>
                    <a:ext uri="{FF2B5EF4-FFF2-40B4-BE49-F238E27FC236}">
                      <a16:creationId xmlns:a16="http://schemas.microsoft.com/office/drawing/2014/main" id="{120036A7-F0D1-F540-AD30-CE0670A1E6E3}"/>
                    </a:ext>
                  </a:extLst>
                </p:cNvPr>
                <p:cNvSpPr/>
                <p:nvPr/>
              </p:nvSpPr>
              <p:spPr>
                <a:xfrm>
                  <a:off x="7151357" y="2172648"/>
                  <a:ext cx="128191" cy="192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664" extrusionOk="0">
                      <a:moveTo>
                        <a:pt x="436" y="0"/>
                      </a:moveTo>
                      <a:cubicBezTo>
                        <a:pt x="396" y="40"/>
                        <a:pt x="238" y="119"/>
                        <a:pt x="238" y="159"/>
                      </a:cubicBezTo>
                      <a:cubicBezTo>
                        <a:pt x="0" y="832"/>
                        <a:pt x="396" y="1545"/>
                        <a:pt x="1109" y="1664"/>
                      </a:cubicBezTo>
                      <a:cubicBezTo>
                        <a:pt x="951" y="1426"/>
                        <a:pt x="832" y="1189"/>
                        <a:pt x="713" y="951"/>
                      </a:cubicBezTo>
                      <a:cubicBezTo>
                        <a:pt x="634" y="674"/>
                        <a:pt x="594" y="396"/>
                        <a:pt x="555" y="159"/>
                      </a:cubicBezTo>
                      <a:cubicBezTo>
                        <a:pt x="555" y="79"/>
                        <a:pt x="436" y="0"/>
                        <a:pt x="4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1036;p42">
                  <a:extLst>
                    <a:ext uri="{FF2B5EF4-FFF2-40B4-BE49-F238E27FC236}">
                      <a16:creationId xmlns:a16="http://schemas.microsoft.com/office/drawing/2014/main" id="{FFEADD82-2EC6-8248-8384-F800BAB26030}"/>
                    </a:ext>
                  </a:extLst>
                </p:cNvPr>
                <p:cNvSpPr/>
                <p:nvPr/>
              </p:nvSpPr>
              <p:spPr>
                <a:xfrm>
                  <a:off x="7096385" y="2264112"/>
                  <a:ext cx="114564" cy="165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2" h="1430" extrusionOk="0">
                      <a:moveTo>
                        <a:pt x="199" y="0"/>
                      </a:moveTo>
                      <a:cubicBezTo>
                        <a:pt x="120" y="0"/>
                        <a:pt x="41" y="80"/>
                        <a:pt x="41" y="159"/>
                      </a:cubicBezTo>
                      <a:cubicBezTo>
                        <a:pt x="1" y="515"/>
                        <a:pt x="80" y="872"/>
                        <a:pt x="278" y="1189"/>
                      </a:cubicBezTo>
                      <a:cubicBezTo>
                        <a:pt x="381" y="1342"/>
                        <a:pt x="549" y="1430"/>
                        <a:pt x="719" y="1430"/>
                      </a:cubicBezTo>
                      <a:cubicBezTo>
                        <a:pt x="813" y="1430"/>
                        <a:pt x="907" y="1403"/>
                        <a:pt x="991" y="1347"/>
                      </a:cubicBezTo>
                      <a:cubicBezTo>
                        <a:pt x="991" y="1308"/>
                        <a:pt x="952" y="1308"/>
                        <a:pt x="912" y="1268"/>
                      </a:cubicBezTo>
                      <a:cubicBezTo>
                        <a:pt x="635" y="1030"/>
                        <a:pt x="476" y="713"/>
                        <a:pt x="476" y="397"/>
                      </a:cubicBezTo>
                      <a:cubicBezTo>
                        <a:pt x="437" y="278"/>
                        <a:pt x="437" y="198"/>
                        <a:pt x="397" y="80"/>
                      </a:cubicBezTo>
                      <a:cubicBezTo>
                        <a:pt x="318" y="40"/>
                        <a:pt x="278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1037;p42">
                  <a:extLst>
                    <a:ext uri="{FF2B5EF4-FFF2-40B4-BE49-F238E27FC236}">
                      <a16:creationId xmlns:a16="http://schemas.microsoft.com/office/drawing/2014/main" id="{93408726-236E-C34D-8DFF-E50E33930942}"/>
                    </a:ext>
                  </a:extLst>
                </p:cNvPr>
                <p:cNvSpPr/>
                <p:nvPr/>
              </p:nvSpPr>
              <p:spPr>
                <a:xfrm>
                  <a:off x="7059892" y="1958768"/>
                  <a:ext cx="100705" cy="25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2170" extrusionOk="0">
                      <a:moveTo>
                        <a:pt x="713" y="0"/>
                      </a:moveTo>
                      <a:cubicBezTo>
                        <a:pt x="673" y="0"/>
                        <a:pt x="634" y="10"/>
                        <a:pt x="594" y="30"/>
                      </a:cubicBezTo>
                      <a:cubicBezTo>
                        <a:pt x="475" y="109"/>
                        <a:pt x="396" y="188"/>
                        <a:pt x="317" y="307"/>
                      </a:cubicBezTo>
                      <a:cubicBezTo>
                        <a:pt x="79" y="783"/>
                        <a:pt x="0" y="1337"/>
                        <a:pt x="79" y="1852"/>
                      </a:cubicBezTo>
                      <a:cubicBezTo>
                        <a:pt x="119" y="1971"/>
                        <a:pt x="158" y="2090"/>
                        <a:pt x="198" y="2169"/>
                      </a:cubicBezTo>
                      <a:lnTo>
                        <a:pt x="317" y="2169"/>
                      </a:lnTo>
                      <a:cubicBezTo>
                        <a:pt x="357" y="2090"/>
                        <a:pt x="357" y="1971"/>
                        <a:pt x="396" y="1852"/>
                      </a:cubicBezTo>
                      <a:cubicBezTo>
                        <a:pt x="436" y="1298"/>
                        <a:pt x="594" y="743"/>
                        <a:pt x="832" y="268"/>
                      </a:cubicBezTo>
                      <a:cubicBezTo>
                        <a:pt x="871" y="188"/>
                        <a:pt x="871" y="109"/>
                        <a:pt x="832" y="30"/>
                      </a:cubicBezTo>
                      <a:cubicBezTo>
                        <a:pt x="792" y="10"/>
                        <a:pt x="753" y="0"/>
                        <a:pt x="713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1038;p42">
                  <a:extLst>
                    <a:ext uri="{FF2B5EF4-FFF2-40B4-BE49-F238E27FC236}">
                      <a16:creationId xmlns:a16="http://schemas.microsoft.com/office/drawing/2014/main" id="{A78225CA-8FE1-8C4B-9734-CAAB172BA940}"/>
                    </a:ext>
                  </a:extLst>
                </p:cNvPr>
                <p:cNvSpPr/>
                <p:nvPr/>
              </p:nvSpPr>
              <p:spPr>
                <a:xfrm>
                  <a:off x="7523800" y="1260656"/>
                  <a:ext cx="87771" cy="327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2838" extrusionOk="0">
                      <a:moveTo>
                        <a:pt x="486" y="0"/>
                      </a:moveTo>
                      <a:cubicBezTo>
                        <a:pt x="389" y="0"/>
                        <a:pt x="301" y="53"/>
                        <a:pt x="301" y="173"/>
                      </a:cubicBezTo>
                      <a:cubicBezTo>
                        <a:pt x="222" y="965"/>
                        <a:pt x="142" y="1757"/>
                        <a:pt x="23" y="2549"/>
                      </a:cubicBezTo>
                      <a:cubicBezTo>
                        <a:pt x="0" y="2734"/>
                        <a:pt x="138" y="2838"/>
                        <a:pt x="266" y="2838"/>
                      </a:cubicBezTo>
                      <a:cubicBezTo>
                        <a:pt x="357" y="2838"/>
                        <a:pt x="443" y="2784"/>
                        <a:pt x="459" y="2668"/>
                      </a:cubicBezTo>
                      <a:cubicBezTo>
                        <a:pt x="618" y="1836"/>
                        <a:pt x="697" y="1044"/>
                        <a:pt x="736" y="252"/>
                      </a:cubicBezTo>
                      <a:cubicBezTo>
                        <a:pt x="759" y="94"/>
                        <a:pt x="61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1039;p42">
                  <a:extLst>
                    <a:ext uri="{FF2B5EF4-FFF2-40B4-BE49-F238E27FC236}">
                      <a16:creationId xmlns:a16="http://schemas.microsoft.com/office/drawing/2014/main" id="{37785D6E-ECFC-0042-9693-F9966C28ECF3}"/>
                    </a:ext>
                  </a:extLst>
                </p:cNvPr>
                <p:cNvSpPr/>
                <p:nvPr/>
              </p:nvSpPr>
              <p:spPr>
                <a:xfrm>
                  <a:off x="7887928" y="1374872"/>
                  <a:ext cx="150942" cy="245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7" h="2130" extrusionOk="0">
                      <a:moveTo>
                        <a:pt x="1018" y="1"/>
                      </a:moveTo>
                      <a:cubicBezTo>
                        <a:pt x="944" y="1"/>
                        <a:pt x="872" y="40"/>
                        <a:pt x="832" y="134"/>
                      </a:cubicBezTo>
                      <a:cubicBezTo>
                        <a:pt x="594" y="689"/>
                        <a:pt x="317" y="1244"/>
                        <a:pt x="79" y="1798"/>
                      </a:cubicBezTo>
                      <a:cubicBezTo>
                        <a:pt x="1" y="1981"/>
                        <a:pt x="164" y="2130"/>
                        <a:pt x="318" y="2130"/>
                      </a:cubicBezTo>
                      <a:cubicBezTo>
                        <a:pt x="397" y="2130"/>
                        <a:pt x="474" y="2090"/>
                        <a:pt x="515" y="1996"/>
                      </a:cubicBezTo>
                      <a:cubicBezTo>
                        <a:pt x="752" y="1442"/>
                        <a:pt x="990" y="887"/>
                        <a:pt x="1228" y="332"/>
                      </a:cubicBezTo>
                      <a:cubicBezTo>
                        <a:pt x="1306" y="149"/>
                        <a:pt x="1160" y="1"/>
                        <a:pt x="101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1040;p42">
                  <a:extLst>
                    <a:ext uri="{FF2B5EF4-FFF2-40B4-BE49-F238E27FC236}">
                      <a16:creationId xmlns:a16="http://schemas.microsoft.com/office/drawing/2014/main" id="{5F38679E-9E2A-0248-AF2D-C80FFE8D8A9C}"/>
                    </a:ext>
                  </a:extLst>
                </p:cNvPr>
                <p:cNvSpPr/>
                <p:nvPr/>
              </p:nvSpPr>
              <p:spPr>
                <a:xfrm>
                  <a:off x="8148811" y="1612888"/>
                  <a:ext cx="214229" cy="157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362" extrusionOk="0">
                      <a:moveTo>
                        <a:pt x="1558" y="0"/>
                      </a:moveTo>
                      <a:cubicBezTo>
                        <a:pt x="1516" y="0"/>
                        <a:pt x="1470" y="16"/>
                        <a:pt x="1425" y="54"/>
                      </a:cubicBezTo>
                      <a:cubicBezTo>
                        <a:pt x="1029" y="371"/>
                        <a:pt x="633" y="688"/>
                        <a:pt x="197" y="965"/>
                      </a:cubicBezTo>
                      <a:cubicBezTo>
                        <a:pt x="1" y="1096"/>
                        <a:pt x="128" y="1361"/>
                        <a:pt x="334" y="1361"/>
                      </a:cubicBezTo>
                      <a:cubicBezTo>
                        <a:pt x="378" y="1361"/>
                        <a:pt x="426" y="1349"/>
                        <a:pt x="474" y="1322"/>
                      </a:cubicBezTo>
                      <a:cubicBezTo>
                        <a:pt x="870" y="1044"/>
                        <a:pt x="1306" y="767"/>
                        <a:pt x="1662" y="450"/>
                      </a:cubicBezTo>
                      <a:cubicBezTo>
                        <a:pt x="1855" y="290"/>
                        <a:pt x="1736" y="0"/>
                        <a:pt x="155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7" name="Google Shape;1041;p42">
                  <a:extLst>
                    <a:ext uri="{FF2B5EF4-FFF2-40B4-BE49-F238E27FC236}">
                      <a16:creationId xmlns:a16="http://schemas.microsoft.com/office/drawing/2014/main" id="{AB14A358-DE17-3D41-8973-645A4B834131}"/>
                    </a:ext>
                  </a:extLst>
                </p:cNvPr>
                <p:cNvSpPr/>
                <p:nvPr/>
              </p:nvSpPr>
              <p:spPr>
                <a:xfrm>
                  <a:off x="8194312" y="2076217"/>
                  <a:ext cx="309737" cy="73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638" extrusionOk="0">
                      <a:moveTo>
                        <a:pt x="2375" y="1"/>
                      </a:moveTo>
                      <a:cubicBezTo>
                        <a:pt x="2363" y="1"/>
                        <a:pt x="2351" y="2"/>
                        <a:pt x="2338" y="3"/>
                      </a:cubicBezTo>
                      <a:cubicBezTo>
                        <a:pt x="1665" y="82"/>
                        <a:pt x="991" y="122"/>
                        <a:pt x="318" y="162"/>
                      </a:cubicBezTo>
                      <a:cubicBezTo>
                        <a:pt x="1" y="201"/>
                        <a:pt x="40" y="637"/>
                        <a:pt x="357" y="637"/>
                      </a:cubicBezTo>
                      <a:cubicBezTo>
                        <a:pt x="1031" y="597"/>
                        <a:pt x="1704" y="518"/>
                        <a:pt x="2378" y="479"/>
                      </a:cubicBezTo>
                      <a:cubicBezTo>
                        <a:pt x="2682" y="441"/>
                        <a:pt x="2657" y="1"/>
                        <a:pt x="2375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1042;p42">
                  <a:extLst>
                    <a:ext uri="{FF2B5EF4-FFF2-40B4-BE49-F238E27FC236}">
                      <a16:creationId xmlns:a16="http://schemas.microsoft.com/office/drawing/2014/main" id="{7E4CC3B4-4E30-B042-B9C7-EC97552EEE08}"/>
                    </a:ext>
                  </a:extLst>
                </p:cNvPr>
                <p:cNvSpPr/>
                <p:nvPr/>
              </p:nvSpPr>
              <p:spPr>
                <a:xfrm>
                  <a:off x="8079750" y="2389876"/>
                  <a:ext cx="229358" cy="114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6" h="992" extrusionOk="0">
                      <a:moveTo>
                        <a:pt x="372" y="0"/>
                      </a:moveTo>
                      <a:cubicBezTo>
                        <a:pt x="122" y="0"/>
                        <a:pt x="0" y="356"/>
                        <a:pt x="280" y="496"/>
                      </a:cubicBezTo>
                      <a:cubicBezTo>
                        <a:pt x="676" y="654"/>
                        <a:pt x="1072" y="813"/>
                        <a:pt x="1508" y="971"/>
                      </a:cubicBezTo>
                      <a:cubicBezTo>
                        <a:pt x="1541" y="985"/>
                        <a:pt x="1573" y="992"/>
                        <a:pt x="1604" y="992"/>
                      </a:cubicBezTo>
                      <a:cubicBezTo>
                        <a:pt x="1834" y="992"/>
                        <a:pt x="1985" y="645"/>
                        <a:pt x="1706" y="575"/>
                      </a:cubicBezTo>
                      <a:cubicBezTo>
                        <a:pt x="1310" y="417"/>
                        <a:pt x="874" y="219"/>
                        <a:pt x="478" y="21"/>
                      </a:cubicBezTo>
                      <a:cubicBezTo>
                        <a:pt x="441" y="7"/>
                        <a:pt x="405" y="0"/>
                        <a:pt x="372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1043;p42">
                  <a:extLst>
                    <a:ext uri="{FF2B5EF4-FFF2-40B4-BE49-F238E27FC236}">
                      <a16:creationId xmlns:a16="http://schemas.microsoft.com/office/drawing/2014/main" id="{5774ADC1-0508-2C43-A49F-A52235EA2933}"/>
                    </a:ext>
                  </a:extLst>
                </p:cNvPr>
                <p:cNvSpPr/>
                <p:nvPr/>
              </p:nvSpPr>
              <p:spPr>
                <a:xfrm>
                  <a:off x="7815518" y="2680785"/>
                  <a:ext cx="190670" cy="267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" h="2313" extrusionOk="0">
                      <a:moveTo>
                        <a:pt x="311" y="0"/>
                      </a:moveTo>
                      <a:cubicBezTo>
                        <a:pt x="163" y="0"/>
                        <a:pt x="1" y="187"/>
                        <a:pt x="112" y="354"/>
                      </a:cubicBezTo>
                      <a:cubicBezTo>
                        <a:pt x="429" y="987"/>
                        <a:pt x="785" y="1621"/>
                        <a:pt x="1181" y="2215"/>
                      </a:cubicBezTo>
                      <a:cubicBezTo>
                        <a:pt x="1227" y="2284"/>
                        <a:pt x="1289" y="2313"/>
                        <a:pt x="1351" y="2313"/>
                      </a:cubicBezTo>
                      <a:cubicBezTo>
                        <a:pt x="1502" y="2313"/>
                        <a:pt x="1651" y="2136"/>
                        <a:pt x="1538" y="1938"/>
                      </a:cubicBezTo>
                      <a:cubicBezTo>
                        <a:pt x="1181" y="1344"/>
                        <a:pt x="825" y="750"/>
                        <a:pt x="468" y="116"/>
                      </a:cubicBezTo>
                      <a:cubicBezTo>
                        <a:pt x="433" y="34"/>
                        <a:pt x="373" y="0"/>
                        <a:pt x="31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1044;p42">
                  <a:extLst>
                    <a:ext uri="{FF2B5EF4-FFF2-40B4-BE49-F238E27FC236}">
                      <a16:creationId xmlns:a16="http://schemas.microsoft.com/office/drawing/2014/main" id="{2007387D-3D5A-6045-BE9E-DD9BE3AD12B9}"/>
                    </a:ext>
                  </a:extLst>
                </p:cNvPr>
                <p:cNvSpPr/>
                <p:nvPr/>
              </p:nvSpPr>
              <p:spPr>
                <a:xfrm>
                  <a:off x="7521836" y="2870182"/>
                  <a:ext cx="57166" cy="24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" h="2142" extrusionOk="0">
                      <a:moveTo>
                        <a:pt x="294" y="0"/>
                      </a:moveTo>
                      <a:cubicBezTo>
                        <a:pt x="175" y="0"/>
                        <a:pt x="40" y="90"/>
                        <a:pt x="40" y="259"/>
                      </a:cubicBezTo>
                      <a:cubicBezTo>
                        <a:pt x="40" y="813"/>
                        <a:pt x="40" y="1368"/>
                        <a:pt x="1" y="1922"/>
                      </a:cubicBezTo>
                      <a:cubicBezTo>
                        <a:pt x="1" y="2071"/>
                        <a:pt x="105" y="2141"/>
                        <a:pt x="216" y="2141"/>
                      </a:cubicBezTo>
                      <a:cubicBezTo>
                        <a:pt x="342" y="2141"/>
                        <a:pt x="476" y="2051"/>
                        <a:pt x="476" y="1883"/>
                      </a:cubicBezTo>
                      <a:lnTo>
                        <a:pt x="476" y="219"/>
                      </a:lnTo>
                      <a:cubicBezTo>
                        <a:pt x="495" y="70"/>
                        <a:pt x="400" y="0"/>
                        <a:pt x="294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1045;p42">
                  <a:extLst>
                    <a:ext uri="{FF2B5EF4-FFF2-40B4-BE49-F238E27FC236}">
                      <a16:creationId xmlns:a16="http://schemas.microsoft.com/office/drawing/2014/main" id="{E78B0244-CF8C-394D-B198-C34528E445C3}"/>
                    </a:ext>
                  </a:extLst>
                </p:cNvPr>
                <p:cNvSpPr/>
                <p:nvPr/>
              </p:nvSpPr>
              <p:spPr>
                <a:xfrm>
                  <a:off x="7060238" y="2794192"/>
                  <a:ext cx="209032" cy="239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0" h="2077" extrusionOk="0">
                      <a:moveTo>
                        <a:pt x="1471" y="0"/>
                      </a:moveTo>
                      <a:cubicBezTo>
                        <a:pt x="1413" y="0"/>
                        <a:pt x="1354" y="25"/>
                        <a:pt x="1304" y="85"/>
                      </a:cubicBezTo>
                      <a:lnTo>
                        <a:pt x="116" y="1709"/>
                      </a:lnTo>
                      <a:cubicBezTo>
                        <a:pt x="0" y="1882"/>
                        <a:pt x="159" y="2077"/>
                        <a:pt x="315" y="2077"/>
                      </a:cubicBezTo>
                      <a:cubicBezTo>
                        <a:pt x="372" y="2077"/>
                        <a:pt x="430" y="2050"/>
                        <a:pt x="472" y="1986"/>
                      </a:cubicBezTo>
                      <a:lnTo>
                        <a:pt x="1661" y="402"/>
                      </a:lnTo>
                      <a:cubicBezTo>
                        <a:pt x="1809" y="223"/>
                        <a:pt x="1646" y="0"/>
                        <a:pt x="147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1046;p42">
                  <a:extLst>
                    <a:ext uri="{FF2B5EF4-FFF2-40B4-BE49-F238E27FC236}">
                      <a16:creationId xmlns:a16="http://schemas.microsoft.com/office/drawing/2014/main" id="{050B4319-4B7F-F742-8479-3B7B849CCBE2}"/>
                    </a:ext>
                  </a:extLst>
                </p:cNvPr>
                <p:cNvSpPr/>
                <p:nvPr/>
              </p:nvSpPr>
              <p:spPr>
                <a:xfrm>
                  <a:off x="6816447" y="2595095"/>
                  <a:ext cx="226355" cy="15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1331" extrusionOk="0">
                      <a:moveTo>
                        <a:pt x="1620" y="0"/>
                      </a:moveTo>
                      <a:cubicBezTo>
                        <a:pt x="1586" y="0"/>
                        <a:pt x="1550" y="8"/>
                        <a:pt x="1514" y="26"/>
                      </a:cubicBezTo>
                      <a:cubicBezTo>
                        <a:pt x="1078" y="343"/>
                        <a:pt x="642" y="620"/>
                        <a:pt x="167" y="898"/>
                      </a:cubicBezTo>
                      <a:cubicBezTo>
                        <a:pt x="1" y="1030"/>
                        <a:pt x="141" y="1330"/>
                        <a:pt x="331" y="1330"/>
                      </a:cubicBezTo>
                      <a:cubicBezTo>
                        <a:pt x="368" y="1330"/>
                        <a:pt x="406" y="1319"/>
                        <a:pt x="444" y="1294"/>
                      </a:cubicBezTo>
                      <a:cubicBezTo>
                        <a:pt x="880" y="1016"/>
                        <a:pt x="1355" y="700"/>
                        <a:pt x="1791" y="422"/>
                      </a:cubicBezTo>
                      <a:cubicBezTo>
                        <a:pt x="1959" y="254"/>
                        <a:pt x="1813" y="0"/>
                        <a:pt x="1620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047;p42">
                  <a:extLst>
                    <a:ext uri="{FF2B5EF4-FFF2-40B4-BE49-F238E27FC236}">
                      <a16:creationId xmlns:a16="http://schemas.microsoft.com/office/drawing/2014/main" id="{99ED18E8-A90D-0E4D-B14E-4CEA0FFCF1BE}"/>
                    </a:ext>
                  </a:extLst>
                </p:cNvPr>
                <p:cNvSpPr/>
                <p:nvPr/>
              </p:nvSpPr>
              <p:spPr>
                <a:xfrm>
                  <a:off x="6535007" y="2382716"/>
                  <a:ext cx="312740" cy="105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8" h="917" extrusionOk="0">
                      <a:moveTo>
                        <a:pt x="2291" y="1"/>
                      </a:moveTo>
                      <a:cubicBezTo>
                        <a:pt x="2277" y="1"/>
                        <a:pt x="2263" y="1"/>
                        <a:pt x="2247" y="3"/>
                      </a:cubicBezTo>
                      <a:cubicBezTo>
                        <a:pt x="1614" y="201"/>
                        <a:pt x="940" y="320"/>
                        <a:pt x="267" y="439"/>
                      </a:cubicBezTo>
                      <a:cubicBezTo>
                        <a:pt x="1" y="477"/>
                        <a:pt x="27" y="917"/>
                        <a:pt x="274" y="917"/>
                      </a:cubicBezTo>
                      <a:cubicBezTo>
                        <a:pt x="285" y="917"/>
                        <a:pt x="295" y="916"/>
                        <a:pt x="306" y="914"/>
                      </a:cubicBezTo>
                      <a:cubicBezTo>
                        <a:pt x="1020" y="796"/>
                        <a:pt x="1733" y="637"/>
                        <a:pt x="2406" y="439"/>
                      </a:cubicBezTo>
                      <a:cubicBezTo>
                        <a:pt x="2708" y="364"/>
                        <a:pt x="2578" y="1"/>
                        <a:pt x="2291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1048;p42">
                  <a:extLst>
                    <a:ext uri="{FF2B5EF4-FFF2-40B4-BE49-F238E27FC236}">
                      <a16:creationId xmlns:a16="http://schemas.microsoft.com/office/drawing/2014/main" id="{BA3453A0-EB61-2A40-9B27-2E5CB45CECF5}"/>
                    </a:ext>
                  </a:extLst>
                </p:cNvPr>
                <p:cNvSpPr/>
                <p:nvPr/>
              </p:nvSpPr>
              <p:spPr>
                <a:xfrm>
                  <a:off x="6652687" y="2090306"/>
                  <a:ext cx="178544" cy="59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516" extrusionOk="0">
                      <a:moveTo>
                        <a:pt x="1228" y="0"/>
                      </a:moveTo>
                      <a:cubicBezTo>
                        <a:pt x="951" y="40"/>
                        <a:pt x="634" y="40"/>
                        <a:pt x="317" y="40"/>
                      </a:cubicBezTo>
                      <a:cubicBezTo>
                        <a:pt x="1" y="40"/>
                        <a:pt x="40" y="515"/>
                        <a:pt x="357" y="515"/>
                      </a:cubicBezTo>
                      <a:cubicBezTo>
                        <a:pt x="674" y="515"/>
                        <a:pt x="951" y="515"/>
                        <a:pt x="1268" y="475"/>
                      </a:cubicBezTo>
                      <a:cubicBezTo>
                        <a:pt x="1545" y="396"/>
                        <a:pt x="1506" y="40"/>
                        <a:pt x="122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1049;p42">
                  <a:extLst>
                    <a:ext uri="{FF2B5EF4-FFF2-40B4-BE49-F238E27FC236}">
                      <a16:creationId xmlns:a16="http://schemas.microsoft.com/office/drawing/2014/main" id="{8DA0E8F3-73AE-EF45-8F63-3ED013589408}"/>
                    </a:ext>
                  </a:extLst>
                </p:cNvPr>
                <p:cNvSpPr/>
                <p:nvPr/>
              </p:nvSpPr>
              <p:spPr>
                <a:xfrm>
                  <a:off x="6528424" y="1685298"/>
                  <a:ext cx="358473" cy="160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1389" extrusionOk="0">
                      <a:moveTo>
                        <a:pt x="386" y="1"/>
                      </a:moveTo>
                      <a:cubicBezTo>
                        <a:pt x="156" y="1"/>
                        <a:pt x="0" y="348"/>
                        <a:pt x="245" y="417"/>
                      </a:cubicBezTo>
                      <a:lnTo>
                        <a:pt x="2621" y="1368"/>
                      </a:lnTo>
                      <a:cubicBezTo>
                        <a:pt x="2659" y="1382"/>
                        <a:pt x="2695" y="1388"/>
                        <a:pt x="2729" y="1388"/>
                      </a:cubicBezTo>
                      <a:cubicBezTo>
                        <a:pt x="2979" y="1388"/>
                        <a:pt x="3103" y="1042"/>
                        <a:pt x="2859" y="972"/>
                      </a:cubicBezTo>
                      <a:lnTo>
                        <a:pt x="482" y="21"/>
                      </a:lnTo>
                      <a:cubicBezTo>
                        <a:pt x="449" y="7"/>
                        <a:pt x="417" y="1"/>
                        <a:pt x="386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050;p42">
                  <a:extLst>
                    <a:ext uri="{FF2B5EF4-FFF2-40B4-BE49-F238E27FC236}">
                      <a16:creationId xmlns:a16="http://schemas.microsoft.com/office/drawing/2014/main" id="{4423D4B8-84ED-DC44-A585-434BA8F7A25B}"/>
                    </a:ext>
                  </a:extLst>
                </p:cNvPr>
                <p:cNvSpPr/>
                <p:nvPr/>
              </p:nvSpPr>
              <p:spPr>
                <a:xfrm>
                  <a:off x="6920962" y="1439428"/>
                  <a:ext cx="157409" cy="228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3" h="1981" extrusionOk="0">
                      <a:moveTo>
                        <a:pt x="270" y="1"/>
                      </a:moveTo>
                      <a:cubicBezTo>
                        <a:pt x="131" y="1"/>
                        <a:pt x="0" y="126"/>
                        <a:pt x="54" y="288"/>
                      </a:cubicBezTo>
                      <a:cubicBezTo>
                        <a:pt x="252" y="843"/>
                        <a:pt x="530" y="1398"/>
                        <a:pt x="886" y="1913"/>
                      </a:cubicBezTo>
                      <a:cubicBezTo>
                        <a:pt x="934" y="1961"/>
                        <a:pt x="989" y="1981"/>
                        <a:pt x="1043" y="1981"/>
                      </a:cubicBezTo>
                      <a:cubicBezTo>
                        <a:pt x="1210" y="1981"/>
                        <a:pt x="1363" y="1785"/>
                        <a:pt x="1243" y="1635"/>
                      </a:cubicBezTo>
                      <a:cubicBezTo>
                        <a:pt x="926" y="1160"/>
                        <a:pt x="648" y="645"/>
                        <a:pt x="450" y="90"/>
                      </a:cubicBezTo>
                      <a:cubicBezTo>
                        <a:pt x="400" y="28"/>
                        <a:pt x="334" y="1"/>
                        <a:pt x="270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051;p42">
                  <a:extLst>
                    <a:ext uri="{FF2B5EF4-FFF2-40B4-BE49-F238E27FC236}">
                      <a16:creationId xmlns:a16="http://schemas.microsoft.com/office/drawing/2014/main" id="{858E810F-5C76-1F4C-8723-C76BC3EFB0CC}"/>
                    </a:ext>
                  </a:extLst>
                </p:cNvPr>
                <p:cNvSpPr/>
                <p:nvPr/>
              </p:nvSpPr>
              <p:spPr>
                <a:xfrm>
                  <a:off x="7245016" y="1392541"/>
                  <a:ext cx="85807" cy="178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" h="1543" extrusionOk="0">
                      <a:moveTo>
                        <a:pt x="236" y="0"/>
                      </a:moveTo>
                      <a:cubicBezTo>
                        <a:pt x="113" y="0"/>
                        <a:pt x="0" y="90"/>
                        <a:pt x="21" y="259"/>
                      </a:cubicBezTo>
                      <a:cubicBezTo>
                        <a:pt x="61" y="615"/>
                        <a:pt x="180" y="1011"/>
                        <a:pt x="259" y="1368"/>
                      </a:cubicBezTo>
                      <a:cubicBezTo>
                        <a:pt x="290" y="1492"/>
                        <a:pt x="375" y="1543"/>
                        <a:pt x="463" y="1543"/>
                      </a:cubicBezTo>
                      <a:cubicBezTo>
                        <a:pt x="600" y="1543"/>
                        <a:pt x="743" y="1418"/>
                        <a:pt x="695" y="1249"/>
                      </a:cubicBezTo>
                      <a:cubicBezTo>
                        <a:pt x="615" y="892"/>
                        <a:pt x="536" y="536"/>
                        <a:pt x="496" y="219"/>
                      </a:cubicBezTo>
                      <a:cubicBezTo>
                        <a:pt x="459" y="70"/>
                        <a:pt x="344" y="0"/>
                        <a:pt x="2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6" name="Google Shape;1052;p42">
                <a:extLst>
                  <a:ext uri="{FF2B5EF4-FFF2-40B4-BE49-F238E27FC236}">
                    <a16:creationId xmlns:a16="http://schemas.microsoft.com/office/drawing/2014/main" id="{44C8CD9F-B7F6-6942-A095-2D87FC15CA24}"/>
                  </a:ext>
                </a:extLst>
              </p:cNvPr>
              <p:cNvSpPr/>
              <p:nvPr/>
            </p:nvSpPr>
            <p:spPr>
              <a:xfrm rot="20732750">
                <a:off x="7495166" y="4185991"/>
                <a:ext cx="715594" cy="530807"/>
              </a:xfrm>
              <a:custGeom>
                <a:avLst/>
                <a:gdLst/>
                <a:ahLst/>
                <a:cxnLst/>
                <a:rect l="l" t="t" r="r" b="b"/>
                <a:pathLst>
                  <a:path w="12437" h="9225" extrusionOk="0">
                    <a:moveTo>
                      <a:pt x="1895" y="0"/>
                    </a:moveTo>
                    <a:cubicBezTo>
                      <a:pt x="1313" y="0"/>
                      <a:pt x="705" y="248"/>
                      <a:pt x="197" y="558"/>
                    </a:cubicBezTo>
                    <a:cubicBezTo>
                      <a:pt x="0" y="721"/>
                      <a:pt x="155" y="993"/>
                      <a:pt x="349" y="993"/>
                    </a:cubicBezTo>
                    <a:cubicBezTo>
                      <a:pt x="390" y="993"/>
                      <a:pt x="433" y="981"/>
                      <a:pt x="474" y="954"/>
                    </a:cubicBezTo>
                    <a:cubicBezTo>
                      <a:pt x="915" y="666"/>
                      <a:pt x="1403" y="443"/>
                      <a:pt x="1857" y="443"/>
                    </a:cubicBezTo>
                    <a:cubicBezTo>
                      <a:pt x="2339" y="443"/>
                      <a:pt x="2782" y="695"/>
                      <a:pt x="3088" y="1390"/>
                    </a:cubicBezTo>
                    <a:cubicBezTo>
                      <a:pt x="3247" y="1825"/>
                      <a:pt x="3366" y="2340"/>
                      <a:pt x="3405" y="2816"/>
                    </a:cubicBezTo>
                    <a:cubicBezTo>
                      <a:pt x="3405" y="3331"/>
                      <a:pt x="3564" y="3846"/>
                      <a:pt x="3881" y="4321"/>
                    </a:cubicBezTo>
                    <a:cubicBezTo>
                      <a:pt x="4166" y="4574"/>
                      <a:pt x="4552" y="4701"/>
                      <a:pt x="4939" y="4701"/>
                    </a:cubicBezTo>
                    <a:cubicBezTo>
                      <a:pt x="5036" y="4701"/>
                      <a:pt x="5132" y="4693"/>
                      <a:pt x="5227" y="4677"/>
                    </a:cubicBezTo>
                    <a:cubicBezTo>
                      <a:pt x="5604" y="4638"/>
                      <a:pt x="5802" y="4578"/>
                      <a:pt x="6005" y="4578"/>
                    </a:cubicBezTo>
                    <a:cubicBezTo>
                      <a:pt x="6208" y="4578"/>
                      <a:pt x="6416" y="4638"/>
                      <a:pt x="6812" y="4836"/>
                    </a:cubicBezTo>
                    <a:cubicBezTo>
                      <a:pt x="7248" y="4836"/>
                      <a:pt x="7604" y="5232"/>
                      <a:pt x="7564" y="5707"/>
                    </a:cubicBezTo>
                    <a:cubicBezTo>
                      <a:pt x="7564" y="5905"/>
                      <a:pt x="7604" y="6143"/>
                      <a:pt x="7604" y="6381"/>
                    </a:cubicBezTo>
                    <a:cubicBezTo>
                      <a:pt x="7683" y="7569"/>
                      <a:pt x="8119" y="8599"/>
                      <a:pt x="9466" y="8599"/>
                    </a:cubicBezTo>
                    <a:cubicBezTo>
                      <a:pt x="10535" y="8599"/>
                      <a:pt x="11328" y="7926"/>
                      <a:pt x="11961" y="7133"/>
                    </a:cubicBezTo>
                    <a:lnTo>
                      <a:pt x="11961" y="7133"/>
                    </a:lnTo>
                    <a:cubicBezTo>
                      <a:pt x="11922" y="7728"/>
                      <a:pt x="11882" y="8361"/>
                      <a:pt x="11763" y="8956"/>
                    </a:cubicBezTo>
                    <a:cubicBezTo>
                      <a:pt x="11740" y="9117"/>
                      <a:pt x="11891" y="9224"/>
                      <a:pt x="12029" y="9224"/>
                    </a:cubicBezTo>
                    <a:cubicBezTo>
                      <a:pt x="12129" y="9224"/>
                      <a:pt x="12222" y="9168"/>
                      <a:pt x="12239" y="9035"/>
                    </a:cubicBezTo>
                    <a:cubicBezTo>
                      <a:pt x="12358" y="8282"/>
                      <a:pt x="12397" y="7490"/>
                      <a:pt x="12437" y="6698"/>
                    </a:cubicBezTo>
                    <a:cubicBezTo>
                      <a:pt x="12437" y="6618"/>
                      <a:pt x="12397" y="6579"/>
                      <a:pt x="12358" y="6539"/>
                    </a:cubicBezTo>
                    <a:cubicBezTo>
                      <a:pt x="12414" y="6371"/>
                      <a:pt x="12272" y="6203"/>
                      <a:pt x="12127" y="6203"/>
                    </a:cubicBezTo>
                    <a:cubicBezTo>
                      <a:pt x="12068" y="6203"/>
                      <a:pt x="12008" y="6232"/>
                      <a:pt x="11961" y="6302"/>
                    </a:cubicBezTo>
                    <a:lnTo>
                      <a:pt x="11961" y="6341"/>
                    </a:lnTo>
                    <a:cubicBezTo>
                      <a:pt x="11922" y="6302"/>
                      <a:pt x="11882" y="6302"/>
                      <a:pt x="11843" y="6302"/>
                    </a:cubicBezTo>
                    <a:cubicBezTo>
                      <a:pt x="11130" y="6302"/>
                      <a:pt x="10417" y="6222"/>
                      <a:pt x="9704" y="6024"/>
                    </a:cubicBezTo>
                    <a:cubicBezTo>
                      <a:pt x="9681" y="6018"/>
                      <a:pt x="9659" y="6015"/>
                      <a:pt x="9639" y="6015"/>
                    </a:cubicBezTo>
                    <a:cubicBezTo>
                      <a:pt x="9416" y="6015"/>
                      <a:pt x="9370" y="6387"/>
                      <a:pt x="9624" y="6460"/>
                    </a:cubicBezTo>
                    <a:cubicBezTo>
                      <a:pt x="10298" y="6658"/>
                      <a:pt x="10971" y="6737"/>
                      <a:pt x="11645" y="6737"/>
                    </a:cubicBezTo>
                    <a:cubicBezTo>
                      <a:pt x="11146" y="7449"/>
                      <a:pt x="10456" y="8193"/>
                      <a:pt x="9574" y="8193"/>
                    </a:cubicBezTo>
                    <a:cubicBezTo>
                      <a:pt x="9474" y="8193"/>
                      <a:pt x="9372" y="8183"/>
                      <a:pt x="9268" y="8163"/>
                    </a:cubicBezTo>
                    <a:cubicBezTo>
                      <a:pt x="7763" y="7886"/>
                      <a:pt x="8277" y="6341"/>
                      <a:pt x="8000" y="5311"/>
                    </a:cubicBezTo>
                    <a:cubicBezTo>
                      <a:pt x="7742" y="4439"/>
                      <a:pt x="7167" y="4067"/>
                      <a:pt x="6405" y="4067"/>
                    </a:cubicBezTo>
                    <a:cubicBezTo>
                      <a:pt x="6233" y="4067"/>
                      <a:pt x="6051" y="4086"/>
                      <a:pt x="5861" y="4123"/>
                    </a:cubicBezTo>
                    <a:cubicBezTo>
                      <a:pt x="5573" y="4157"/>
                      <a:pt x="5292" y="4234"/>
                      <a:pt x="5025" y="4234"/>
                    </a:cubicBezTo>
                    <a:cubicBezTo>
                      <a:pt x="4667" y="4234"/>
                      <a:pt x="4334" y="4096"/>
                      <a:pt x="4039" y="3529"/>
                    </a:cubicBezTo>
                    <a:cubicBezTo>
                      <a:pt x="3801" y="3093"/>
                      <a:pt x="3841" y="2301"/>
                      <a:pt x="3722" y="1825"/>
                    </a:cubicBezTo>
                    <a:cubicBezTo>
                      <a:pt x="3643" y="1350"/>
                      <a:pt x="3445" y="914"/>
                      <a:pt x="3167" y="558"/>
                    </a:cubicBezTo>
                    <a:cubicBezTo>
                      <a:pt x="2800" y="155"/>
                      <a:pt x="2355" y="0"/>
                      <a:pt x="1895" y="0"/>
                    </a:cubicBezTo>
                    <a:close/>
                  </a:path>
                </a:pathLst>
              </a:custGeom>
              <a:solidFill>
                <a:srgbClr val="213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E44F8B1E-D30D-2344-8842-731D5C063A45}"/>
              </a:ext>
            </a:extLst>
          </p:cNvPr>
          <p:cNvSpPr txBox="1"/>
          <p:nvPr/>
        </p:nvSpPr>
        <p:spPr>
          <a:xfrm flipH="1">
            <a:off x="1516046" y="2066840"/>
            <a:ext cx="9199605" cy="3134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400" dirty="0">
                <a:solidFill>
                  <a:srgbClr val="000000"/>
                </a:solidFill>
              </a:rPr>
              <a:t>Cảm xúc tích cực và tiêu cực </a:t>
            </a:r>
            <a:r>
              <a:rPr lang="vi-VN" sz="3400" b="1" dirty="0">
                <a:ln>
                  <a:solidFill>
                    <a:srgbClr val="7030A0"/>
                  </a:solidFill>
                </a:ln>
                <a:solidFill>
                  <a:srgbClr val="B652E9"/>
                </a:solidFill>
              </a:rPr>
              <a:t>ảnh hưởng </a:t>
            </a:r>
            <a:r>
              <a:rPr lang="vi-VN" sz="3400" dirty="0">
                <a:solidFill>
                  <a:srgbClr val="000000"/>
                </a:solidFill>
              </a:rPr>
              <a:t>đến suy nghĩ và hành động của mỗi người.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400" dirty="0">
                <a:solidFill>
                  <a:srgbClr val="000000"/>
                </a:solidFill>
              </a:rPr>
              <a:t>Ta cần học cách </a:t>
            </a:r>
            <a:r>
              <a:rPr lang="vi-VN" sz="3400" b="1" i="1" dirty="0">
                <a:solidFill>
                  <a:srgbClr val="00B050"/>
                </a:solidFill>
              </a:rPr>
              <a:t>tăng cường </a:t>
            </a:r>
            <a:r>
              <a:rPr lang="vi-VN" sz="3400" dirty="0">
                <a:solidFill>
                  <a:srgbClr val="000000"/>
                </a:solidFill>
              </a:rPr>
              <a:t>cảm xúc tích cực, </a:t>
            </a:r>
            <a:r>
              <a:rPr lang="vi-VN" sz="3400" b="1" i="1" dirty="0">
                <a:solidFill>
                  <a:srgbClr val="FF0000"/>
                </a:solidFill>
              </a:rPr>
              <a:t>kiềm chế </a:t>
            </a:r>
            <a:r>
              <a:rPr lang="vi-VN" sz="3400" dirty="0">
                <a:solidFill>
                  <a:srgbClr val="000000"/>
                </a:solidFill>
              </a:rPr>
              <a:t>cảm xúc tiêu cực.</a:t>
            </a:r>
          </a:p>
        </p:txBody>
      </p:sp>
    </p:spTree>
    <p:extLst>
      <p:ext uri="{BB962C8B-B14F-4D97-AF65-F5344CB8AC3E}">
        <p14:creationId xmlns:p14="http://schemas.microsoft.com/office/powerpoint/2010/main" val="240334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756074" y="878951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4219899" y="878951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Cùng các bạn chơi trò: Đoán cảm xúc.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25C33D-5274-A341-B6DF-5534168FE8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bright="-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9"/>
          <a:stretch/>
        </p:blipFill>
        <p:spPr>
          <a:xfrm>
            <a:off x="1799314" y="1724588"/>
            <a:ext cx="8966424" cy="469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A0F362D-E3C6-1D44-80A7-3A2832B726C3}"/>
              </a:ext>
            </a:extLst>
          </p:cNvPr>
          <p:cNvSpPr txBox="1"/>
          <p:nvPr/>
        </p:nvSpPr>
        <p:spPr>
          <a:xfrm flipH="1">
            <a:off x="3411554" y="503578"/>
            <a:ext cx="8078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B050"/>
                </a:solidFill>
              </a:rPr>
              <a:t>Em sẽ có cảm xúc như thế nào trong tình huống sau: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FAC7060-6B9F-DB48-BD04-1172461FB24C}"/>
              </a:ext>
            </a:extLst>
          </p:cNvPr>
          <p:cNvSpPr/>
          <p:nvPr/>
        </p:nvSpPr>
        <p:spPr>
          <a:xfrm>
            <a:off x="2947728" y="436774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56A110-3CB4-6147-92B8-ABB0B6C8D2D8}"/>
              </a:ext>
            </a:extLst>
          </p:cNvPr>
          <p:cNvGrpSpPr/>
          <p:nvPr/>
        </p:nvGrpSpPr>
        <p:grpSpPr>
          <a:xfrm rot="10629184">
            <a:off x="6034509" y="1407213"/>
            <a:ext cx="4225713" cy="1944740"/>
            <a:chOff x="4228356" y="1705464"/>
            <a:chExt cx="4319031" cy="2858757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BA1BDCAF-BF85-BB46-8345-A6C3A098D29C}"/>
                </a:ext>
              </a:extLst>
            </p:cNvPr>
            <p:cNvSpPr/>
            <p:nvPr/>
          </p:nvSpPr>
          <p:spPr>
            <a:xfrm rot="426069">
              <a:off x="4228356" y="1705464"/>
              <a:ext cx="4319031" cy="285875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6964 w 43256"/>
                <a:gd name="connsiteY0" fmla="*/ 34758 h 43219"/>
                <a:gd name="connsiteX1" fmla="*/ 5856 w 43256"/>
                <a:gd name="connsiteY1" fmla="*/ 35139 h 43219"/>
                <a:gd name="connsiteX2" fmla="*/ 16514 w 43256"/>
                <a:gd name="connsiteY2" fmla="*/ 38949 h 43219"/>
                <a:gd name="connsiteX3" fmla="*/ 15846 w 43256"/>
                <a:gd name="connsiteY3" fmla="*/ 3720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34165 w 43256"/>
                <a:gd name="connsiteY6" fmla="*/ 22813 h 43219"/>
                <a:gd name="connsiteX7" fmla="*/ 37416 w 43256"/>
                <a:gd name="connsiteY7" fmla="*/ 2994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4061 w 43381"/>
                <a:gd name="connsiteY0" fmla="*/ 14229 h 43219"/>
                <a:gd name="connsiteX1" fmla="*/ 5784 w 43381"/>
                <a:gd name="connsiteY1" fmla="*/ 6766 h 43219"/>
                <a:gd name="connsiteX2" fmla="*/ 14166 w 43381"/>
                <a:gd name="connsiteY2" fmla="*/ 5061 h 43219"/>
                <a:gd name="connsiteX3" fmla="*/ 22617 w 43381"/>
                <a:gd name="connsiteY3" fmla="*/ 3291 h 43219"/>
                <a:gd name="connsiteX4" fmla="*/ 25910 w 43381"/>
                <a:gd name="connsiteY4" fmla="*/ 59 h 43219"/>
                <a:gd name="connsiteX5" fmla="*/ 29994 w 43381"/>
                <a:gd name="connsiteY5" fmla="*/ 2340 h 43219"/>
                <a:gd name="connsiteX6" fmla="*/ 35624 w 43381"/>
                <a:gd name="connsiteY6" fmla="*/ 549 h 43219"/>
                <a:gd name="connsiteX7" fmla="*/ 38479 w 43381"/>
                <a:gd name="connsiteY7" fmla="*/ 5435 h 43219"/>
                <a:gd name="connsiteX8" fmla="*/ 42143 w 43381"/>
                <a:gd name="connsiteY8" fmla="*/ 10177 h 43219"/>
                <a:gd name="connsiteX9" fmla="*/ 41979 w 43381"/>
                <a:gd name="connsiteY9" fmla="*/ 15319 h 43219"/>
                <a:gd name="connsiteX10" fmla="*/ 43177 w 43381"/>
                <a:gd name="connsiteY10" fmla="*/ 23181 h 43219"/>
                <a:gd name="connsiteX11" fmla="*/ 37565 w 43381"/>
                <a:gd name="connsiteY11" fmla="*/ 30063 h 43219"/>
                <a:gd name="connsiteX12" fmla="*/ 35556 w 43381"/>
                <a:gd name="connsiteY12" fmla="*/ 35960 h 43219"/>
                <a:gd name="connsiteX13" fmla="*/ 28716 w 43381"/>
                <a:gd name="connsiteY13" fmla="*/ 36674 h 43219"/>
                <a:gd name="connsiteX14" fmla="*/ 23828 w 43381"/>
                <a:gd name="connsiteY14" fmla="*/ 42965 h 43219"/>
                <a:gd name="connsiteX15" fmla="*/ 16641 w 43381"/>
                <a:gd name="connsiteY15" fmla="*/ 39125 h 43219"/>
                <a:gd name="connsiteX16" fmla="*/ 5965 w 43381"/>
                <a:gd name="connsiteY16" fmla="*/ 35331 h 43219"/>
                <a:gd name="connsiteX17" fmla="*/ 1271 w 43381"/>
                <a:gd name="connsiteY17" fmla="*/ 31109 h 43219"/>
                <a:gd name="connsiteX18" fmla="*/ 156 w 43381"/>
                <a:gd name="connsiteY18" fmla="*/ 19563 h 43219"/>
                <a:gd name="connsiteX19" fmla="*/ 4024 w 43381"/>
                <a:gd name="connsiteY19" fmla="*/ 14366 h 43219"/>
                <a:gd name="connsiteX20" fmla="*/ 4061 w 43381"/>
                <a:gd name="connsiteY20" fmla="*/ 14229 h 43219"/>
                <a:gd name="connsiteX0" fmla="*/ 7089 w 43381"/>
                <a:gd name="connsiteY0" fmla="*/ 34758 h 43219"/>
                <a:gd name="connsiteX1" fmla="*/ 5981 w 43381"/>
                <a:gd name="connsiteY1" fmla="*/ 35139 h 43219"/>
                <a:gd name="connsiteX2" fmla="*/ 16639 w 43381"/>
                <a:gd name="connsiteY2" fmla="*/ 38949 h 43219"/>
                <a:gd name="connsiteX3" fmla="*/ 15971 w 43381"/>
                <a:gd name="connsiteY3" fmla="*/ 37209 h 43219"/>
                <a:gd name="connsiteX4" fmla="*/ 28988 w 43381"/>
                <a:gd name="connsiteY4" fmla="*/ 34610 h 43219"/>
                <a:gd name="connsiteX5" fmla="*/ 28721 w 43381"/>
                <a:gd name="connsiteY5" fmla="*/ 36519 h 43219"/>
                <a:gd name="connsiteX6" fmla="*/ 34290 w 43381"/>
                <a:gd name="connsiteY6" fmla="*/ 22813 h 43219"/>
                <a:gd name="connsiteX7" fmla="*/ 37541 w 43381"/>
                <a:gd name="connsiteY7" fmla="*/ 29949 h 43219"/>
                <a:gd name="connsiteX8" fmla="*/ 41959 w 43381"/>
                <a:gd name="connsiteY8" fmla="*/ 15213 h 43219"/>
                <a:gd name="connsiteX9" fmla="*/ 40511 w 43381"/>
                <a:gd name="connsiteY9" fmla="*/ 17889 h 43219"/>
                <a:gd name="connsiteX10" fmla="*/ 38485 w 43381"/>
                <a:gd name="connsiteY10" fmla="*/ 5285 h 43219"/>
                <a:gd name="connsiteX11" fmla="*/ 38561 w 43381"/>
                <a:gd name="connsiteY11" fmla="*/ 6549 h 43219"/>
                <a:gd name="connsiteX12" fmla="*/ 29239 w 43381"/>
                <a:gd name="connsiteY12" fmla="*/ 3811 h 43219"/>
                <a:gd name="connsiteX13" fmla="*/ 29981 w 43381"/>
                <a:gd name="connsiteY13" fmla="*/ 2199 h 43219"/>
                <a:gd name="connsiteX14" fmla="*/ 22302 w 43381"/>
                <a:gd name="connsiteY14" fmla="*/ 4579 h 43219"/>
                <a:gd name="connsiteX15" fmla="*/ 22661 w 43381"/>
                <a:gd name="connsiteY15" fmla="*/ 3189 h 43219"/>
                <a:gd name="connsiteX16" fmla="*/ 14161 w 43381"/>
                <a:gd name="connsiteY16" fmla="*/ 5051 h 43219"/>
                <a:gd name="connsiteX17" fmla="*/ 15461 w 43381"/>
                <a:gd name="connsiteY17" fmla="*/ 6399 h 43219"/>
                <a:gd name="connsiteX18" fmla="*/ 4288 w 43381"/>
                <a:gd name="connsiteY18" fmla="*/ 15648 h 43219"/>
                <a:gd name="connsiteX19" fmla="*/ 4061 w 43381"/>
                <a:gd name="connsiteY19" fmla="*/ 14229 h 43219"/>
                <a:gd name="connsiteX0" fmla="*/ 4880 w 44200"/>
                <a:gd name="connsiteY0" fmla="*/ 14229 h 43219"/>
                <a:gd name="connsiteX1" fmla="*/ 6603 w 44200"/>
                <a:gd name="connsiteY1" fmla="*/ 6766 h 43219"/>
                <a:gd name="connsiteX2" fmla="*/ 14985 w 44200"/>
                <a:gd name="connsiteY2" fmla="*/ 5061 h 43219"/>
                <a:gd name="connsiteX3" fmla="*/ 23436 w 44200"/>
                <a:gd name="connsiteY3" fmla="*/ 3291 h 43219"/>
                <a:gd name="connsiteX4" fmla="*/ 26729 w 44200"/>
                <a:gd name="connsiteY4" fmla="*/ 59 h 43219"/>
                <a:gd name="connsiteX5" fmla="*/ 30813 w 44200"/>
                <a:gd name="connsiteY5" fmla="*/ 2340 h 43219"/>
                <a:gd name="connsiteX6" fmla="*/ 36443 w 44200"/>
                <a:gd name="connsiteY6" fmla="*/ 549 h 43219"/>
                <a:gd name="connsiteX7" fmla="*/ 39298 w 44200"/>
                <a:gd name="connsiteY7" fmla="*/ 5435 h 43219"/>
                <a:gd name="connsiteX8" fmla="*/ 42962 w 44200"/>
                <a:gd name="connsiteY8" fmla="*/ 10177 h 43219"/>
                <a:gd name="connsiteX9" fmla="*/ 42798 w 44200"/>
                <a:gd name="connsiteY9" fmla="*/ 15319 h 43219"/>
                <a:gd name="connsiteX10" fmla="*/ 43996 w 44200"/>
                <a:gd name="connsiteY10" fmla="*/ 23181 h 43219"/>
                <a:gd name="connsiteX11" fmla="*/ 38384 w 44200"/>
                <a:gd name="connsiteY11" fmla="*/ 30063 h 43219"/>
                <a:gd name="connsiteX12" fmla="*/ 36375 w 44200"/>
                <a:gd name="connsiteY12" fmla="*/ 35960 h 43219"/>
                <a:gd name="connsiteX13" fmla="*/ 29535 w 44200"/>
                <a:gd name="connsiteY13" fmla="*/ 36674 h 43219"/>
                <a:gd name="connsiteX14" fmla="*/ 24647 w 44200"/>
                <a:gd name="connsiteY14" fmla="*/ 42965 h 43219"/>
                <a:gd name="connsiteX15" fmla="*/ 17460 w 44200"/>
                <a:gd name="connsiteY15" fmla="*/ 39125 h 43219"/>
                <a:gd name="connsiteX16" fmla="*/ 6784 w 44200"/>
                <a:gd name="connsiteY16" fmla="*/ 35331 h 43219"/>
                <a:gd name="connsiteX17" fmla="*/ 387 w 44200"/>
                <a:gd name="connsiteY17" fmla="*/ 28795 h 43219"/>
                <a:gd name="connsiteX18" fmla="*/ 975 w 44200"/>
                <a:gd name="connsiteY18" fmla="*/ 19563 h 43219"/>
                <a:gd name="connsiteX19" fmla="*/ 4843 w 44200"/>
                <a:gd name="connsiteY19" fmla="*/ 14366 h 43219"/>
                <a:gd name="connsiteX20" fmla="*/ 4880 w 44200"/>
                <a:gd name="connsiteY20" fmla="*/ 14229 h 43219"/>
                <a:gd name="connsiteX0" fmla="*/ 7908 w 44200"/>
                <a:gd name="connsiteY0" fmla="*/ 34758 h 43219"/>
                <a:gd name="connsiteX1" fmla="*/ 6800 w 44200"/>
                <a:gd name="connsiteY1" fmla="*/ 35139 h 43219"/>
                <a:gd name="connsiteX2" fmla="*/ 17458 w 44200"/>
                <a:gd name="connsiteY2" fmla="*/ 38949 h 43219"/>
                <a:gd name="connsiteX3" fmla="*/ 16790 w 44200"/>
                <a:gd name="connsiteY3" fmla="*/ 37209 h 43219"/>
                <a:gd name="connsiteX4" fmla="*/ 29807 w 44200"/>
                <a:gd name="connsiteY4" fmla="*/ 34610 h 43219"/>
                <a:gd name="connsiteX5" fmla="*/ 29540 w 44200"/>
                <a:gd name="connsiteY5" fmla="*/ 36519 h 43219"/>
                <a:gd name="connsiteX6" fmla="*/ 35109 w 44200"/>
                <a:gd name="connsiteY6" fmla="*/ 22813 h 43219"/>
                <a:gd name="connsiteX7" fmla="*/ 38360 w 44200"/>
                <a:gd name="connsiteY7" fmla="*/ 29949 h 43219"/>
                <a:gd name="connsiteX8" fmla="*/ 42778 w 44200"/>
                <a:gd name="connsiteY8" fmla="*/ 15213 h 43219"/>
                <a:gd name="connsiteX9" fmla="*/ 41330 w 44200"/>
                <a:gd name="connsiteY9" fmla="*/ 17889 h 43219"/>
                <a:gd name="connsiteX10" fmla="*/ 39304 w 44200"/>
                <a:gd name="connsiteY10" fmla="*/ 5285 h 43219"/>
                <a:gd name="connsiteX11" fmla="*/ 39380 w 44200"/>
                <a:gd name="connsiteY11" fmla="*/ 6549 h 43219"/>
                <a:gd name="connsiteX12" fmla="*/ 30058 w 44200"/>
                <a:gd name="connsiteY12" fmla="*/ 3811 h 43219"/>
                <a:gd name="connsiteX13" fmla="*/ 30800 w 44200"/>
                <a:gd name="connsiteY13" fmla="*/ 2199 h 43219"/>
                <a:gd name="connsiteX14" fmla="*/ 23121 w 44200"/>
                <a:gd name="connsiteY14" fmla="*/ 4579 h 43219"/>
                <a:gd name="connsiteX15" fmla="*/ 23480 w 44200"/>
                <a:gd name="connsiteY15" fmla="*/ 3189 h 43219"/>
                <a:gd name="connsiteX16" fmla="*/ 14980 w 44200"/>
                <a:gd name="connsiteY16" fmla="*/ 5051 h 43219"/>
                <a:gd name="connsiteX17" fmla="*/ 16280 w 44200"/>
                <a:gd name="connsiteY17" fmla="*/ 6399 h 43219"/>
                <a:gd name="connsiteX18" fmla="*/ 5107 w 44200"/>
                <a:gd name="connsiteY18" fmla="*/ 15648 h 43219"/>
                <a:gd name="connsiteX19" fmla="*/ 4880 w 44200"/>
                <a:gd name="connsiteY19" fmla="*/ 14229 h 43219"/>
                <a:gd name="connsiteX0" fmla="*/ 5322 w 44642"/>
                <a:gd name="connsiteY0" fmla="*/ 14229 h 43219"/>
                <a:gd name="connsiteX1" fmla="*/ 7045 w 44642"/>
                <a:gd name="connsiteY1" fmla="*/ 6766 h 43219"/>
                <a:gd name="connsiteX2" fmla="*/ 15427 w 44642"/>
                <a:gd name="connsiteY2" fmla="*/ 5061 h 43219"/>
                <a:gd name="connsiteX3" fmla="*/ 23878 w 44642"/>
                <a:gd name="connsiteY3" fmla="*/ 3291 h 43219"/>
                <a:gd name="connsiteX4" fmla="*/ 27171 w 44642"/>
                <a:gd name="connsiteY4" fmla="*/ 59 h 43219"/>
                <a:gd name="connsiteX5" fmla="*/ 31255 w 44642"/>
                <a:gd name="connsiteY5" fmla="*/ 2340 h 43219"/>
                <a:gd name="connsiteX6" fmla="*/ 36885 w 44642"/>
                <a:gd name="connsiteY6" fmla="*/ 549 h 43219"/>
                <a:gd name="connsiteX7" fmla="*/ 39740 w 44642"/>
                <a:gd name="connsiteY7" fmla="*/ 5435 h 43219"/>
                <a:gd name="connsiteX8" fmla="*/ 43404 w 44642"/>
                <a:gd name="connsiteY8" fmla="*/ 10177 h 43219"/>
                <a:gd name="connsiteX9" fmla="*/ 43240 w 44642"/>
                <a:gd name="connsiteY9" fmla="*/ 15319 h 43219"/>
                <a:gd name="connsiteX10" fmla="*/ 44438 w 44642"/>
                <a:gd name="connsiteY10" fmla="*/ 23181 h 43219"/>
                <a:gd name="connsiteX11" fmla="*/ 38826 w 44642"/>
                <a:gd name="connsiteY11" fmla="*/ 30063 h 43219"/>
                <a:gd name="connsiteX12" fmla="*/ 36817 w 44642"/>
                <a:gd name="connsiteY12" fmla="*/ 35960 h 43219"/>
                <a:gd name="connsiteX13" fmla="*/ 29977 w 44642"/>
                <a:gd name="connsiteY13" fmla="*/ 36674 h 43219"/>
                <a:gd name="connsiteX14" fmla="*/ 25089 w 44642"/>
                <a:gd name="connsiteY14" fmla="*/ 42965 h 43219"/>
                <a:gd name="connsiteX15" fmla="*/ 17902 w 44642"/>
                <a:gd name="connsiteY15" fmla="*/ 39125 h 43219"/>
                <a:gd name="connsiteX16" fmla="*/ 7226 w 44642"/>
                <a:gd name="connsiteY16" fmla="*/ 35331 h 43219"/>
                <a:gd name="connsiteX17" fmla="*/ 829 w 44642"/>
                <a:gd name="connsiteY17" fmla="*/ 28795 h 43219"/>
                <a:gd name="connsiteX18" fmla="*/ 377 w 44642"/>
                <a:gd name="connsiteY18" fmla="*/ 20150 h 43219"/>
                <a:gd name="connsiteX19" fmla="*/ 5285 w 44642"/>
                <a:gd name="connsiteY19" fmla="*/ 14366 h 43219"/>
                <a:gd name="connsiteX20" fmla="*/ 5322 w 44642"/>
                <a:gd name="connsiteY20" fmla="*/ 14229 h 43219"/>
                <a:gd name="connsiteX0" fmla="*/ 8350 w 44642"/>
                <a:gd name="connsiteY0" fmla="*/ 34758 h 43219"/>
                <a:gd name="connsiteX1" fmla="*/ 7242 w 44642"/>
                <a:gd name="connsiteY1" fmla="*/ 35139 h 43219"/>
                <a:gd name="connsiteX2" fmla="*/ 17900 w 44642"/>
                <a:gd name="connsiteY2" fmla="*/ 38949 h 43219"/>
                <a:gd name="connsiteX3" fmla="*/ 17232 w 44642"/>
                <a:gd name="connsiteY3" fmla="*/ 37209 h 43219"/>
                <a:gd name="connsiteX4" fmla="*/ 30249 w 44642"/>
                <a:gd name="connsiteY4" fmla="*/ 34610 h 43219"/>
                <a:gd name="connsiteX5" fmla="*/ 29982 w 44642"/>
                <a:gd name="connsiteY5" fmla="*/ 36519 h 43219"/>
                <a:gd name="connsiteX6" fmla="*/ 35551 w 44642"/>
                <a:gd name="connsiteY6" fmla="*/ 22813 h 43219"/>
                <a:gd name="connsiteX7" fmla="*/ 38802 w 44642"/>
                <a:gd name="connsiteY7" fmla="*/ 29949 h 43219"/>
                <a:gd name="connsiteX8" fmla="*/ 43220 w 44642"/>
                <a:gd name="connsiteY8" fmla="*/ 15213 h 43219"/>
                <a:gd name="connsiteX9" fmla="*/ 41772 w 44642"/>
                <a:gd name="connsiteY9" fmla="*/ 17889 h 43219"/>
                <a:gd name="connsiteX10" fmla="*/ 39746 w 44642"/>
                <a:gd name="connsiteY10" fmla="*/ 5285 h 43219"/>
                <a:gd name="connsiteX11" fmla="*/ 39822 w 44642"/>
                <a:gd name="connsiteY11" fmla="*/ 6549 h 43219"/>
                <a:gd name="connsiteX12" fmla="*/ 30500 w 44642"/>
                <a:gd name="connsiteY12" fmla="*/ 3811 h 43219"/>
                <a:gd name="connsiteX13" fmla="*/ 31242 w 44642"/>
                <a:gd name="connsiteY13" fmla="*/ 2199 h 43219"/>
                <a:gd name="connsiteX14" fmla="*/ 23563 w 44642"/>
                <a:gd name="connsiteY14" fmla="*/ 4579 h 43219"/>
                <a:gd name="connsiteX15" fmla="*/ 23922 w 44642"/>
                <a:gd name="connsiteY15" fmla="*/ 3189 h 43219"/>
                <a:gd name="connsiteX16" fmla="*/ 15422 w 44642"/>
                <a:gd name="connsiteY16" fmla="*/ 5051 h 43219"/>
                <a:gd name="connsiteX17" fmla="*/ 16722 w 44642"/>
                <a:gd name="connsiteY17" fmla="*/ 6399 h 43219"/>
                <a:gd name="connsiteX18" fmla="*/ 5549 w 44642"/>
                <a:gd name="connsiteY18" fmla="*/ 15648 h 43219"/>
                <a:gd name="connsiteX19" fmla="*/ 5322 w 44642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955 w 44768"/>
                <a:gd name="connsiteY17" fmla="*/ 28795 h 43219"/>
                <a:gd name="connsiteX18" fmla="*/ 503 w 44768"/>
                <a:gd name="connsiteY18" fmla="*/ 20150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812 w 45132"/>
                <a:gd name="connsiteY0" fmla="*/ 14229 h 43219"/>
                <a:gd name="connsiteX1" fmla="*/ 7535 w 45132"/>
                <a:gd name="connsiteY1" fmla="*/ 6766 h 43219"/>
                <a:gd name="connsiteX2" fmla="*/ 15917 w 45132"/>
                <a:gd name="connsiteY2" fmla="*/ 5061 h 43219"/>
                <a:gd name="connsiteX3" fmla="*/ 24368 w 45132"/>
                <a:gd name="connsiteY3" fmla="*/ 3291 h 43219"/>
                <a:gd name="connsiteX4" fmla="*/ 27661 w 45132"/>
                <a:gd name="connsiteY4" fmla="*/ 59 h 43219"/>
                <a:gd name="connsiteX5" fmla="*/ 31745 w 45132"/>
                <a:gd name="connsiteY5" fmla="*/ 2340 h 43219"/>
                <a:gd name="connsiteX6" fmla="*/ 37375 w 45132"/>
                <a:gd name="connsiteY6" fmla="*/ 549 h 43219"/>
                <a:gd name="connsiteX7" fmla="*/ 40230 w 45132"/>
                <a:gd name="connsiteY7" fmla="*/ 5435 h 43219"/>
                <a:gd name="connsiteX8" fmla="*/ 43894 w 45132"/>
                <a:gd name="connsiteY8" fmla="*/ 10177 h 43219"/>
                <a:gd name="connsiteX9" fmla="*/ 43730 w 45132"/>
                <a:gd name="connsiteY9" fmla="*/ 15319 h 43219"/>
                <a:gd name="connsiteX10" fmla="*/ 44928 w 45132"/>
                <a:gd name="connsiteY10" fmla="*/ 23181 h 43219"/>
                <a:gd name="connsiteX11" fmla="*/ 39316 w 45132"/>
                <a:gd name="connsiteY11" fmla="*/ 30063 h 43219"/>
                <a:gd name="connsiteX12" fmla="*/ 37307 w 45132"/>
                <a:gd name="connsiteY12" fmla="*/ 35960 h 43219"/>
                <a:gd name="connsiteX13" fmla="*/ 30467 w 45132"/>
                <a:gd name="connsiteY13" fmla="*/ 36674 h 43219"/>
                <a:gd name="connsiteX14" fmla="*/ 25579 w 45132"/>
                <a:gd name="connsiteY14" fmla="*/ 42965 h 43219"/>
                <a:gd name="connsiteX15" fmla="*/ 18392 w 45132"/>
                <a:gd name="connsiteY15" fmla="*/ 39125 h 43219"/>
                <a:gd name="connsiteX16" fmla="*/ 7716 w 45132"/>
                <a:gd name="connsiteY16" fmla="*/ 35331 h 43219"/>
                <a:gd name="connsiteX17" fmla="*/ 1319 w 45132"/>
                <a:gd name="connsiteY17" fmla="*/ 28795 h 43219"/>
                <a:gd name="connsiteX18" fmla="*/ 366 w 45132"/>
                <a:gd name="connsiteY18" fmla="*/ 21479 h 43219"/>
                <a:gd name="connsiteX19" fmla="*/ 5775 w 45132"/>
                <a:gd name="connsiteY19" fmla="*/ 14366 h 43219"/>
                <a:gd name="connsiteX20" fmla="*/ 5812 w 45132"/>
                <a:gd name="connsiteY20" fmla="*/ 14229 h 43219"/>
                <a:gd name="connsiteX0" fmla="*/ 8840 w 45132"/>
                <a:gd name="connsiteY0" fmla="*/ 34758 h 43219"/>
                <a:gd name="connsiteX1" fmla="*/ 7732 w 45132"/>
                <a:gd name="connsiteY1" fmla="*/ 35139 h 43219"/>
                <a:gd name="connsiteX2" fmla="*/ 18390 w 45132"/>
                <a:gd name="connsiteY2" fmla="*/ 38949 h 43219"/>
                <a:gd name="connsiteX3" fmla="*/ 17722 w 45132"/>
                <a:gd name="connsiteY3" fmla="*/ 37209 h 43219"/>
                <a:gd name="connsiteX4" fmla="*/ 30739 w 45132"/>
                <a:gd name="connsiteY4" fmla="*/ 34610 h 43219"/>
                <a:gd name="connsiteX5" fmla="*/ 30472 w 45132"/>
                <a:gd name="connsiteY5" fmla="*/ 36519 h 43219"/>
                <a:gd name="connsiteX6" fmla="*/ 36041 w 45132"/>
                <a:gd name="connsiteY6" fmla="*/ 22813 h 43219"/>
                <a:gd name="connsiteX7" fmla="*/ 39292 w 45132"/>
                <a:gd name="connsiteY7" fmla="*/ 29949 h 43219"/>
                <a:gd name="connsiteX8" fmla="*/ 43710 w 45132"/>
                <a:gd name="connsiteY8" fmla="*/ 15213 h 43219"/>
                <a:gd name="connsiteX9" fmla="*/ 42262 w 45132"/>
                <a:gd name="connsiteY9" fmla="*/ 17889 h 43219"/>
                <a:gd name="connsiteX10" fmla="*/ 40236 w 45132"/>
                <a:gd name="connsiteY10" fmla="*/ 5285 h 43219"/>
                <a:gd name="connsiteX11" fmla="*/ 40312 w 45132"/>
                <a:gd name="connsiteY11" fmla="*/ 6549 h 43219"/>
                <a:gd name="connsiteX12" fmla="*/ 30990 w 45132"/>
                <a:gd name="connsiteY12" fmla="*/ 3811 h 43219"/>
                <a:gd name="connsiteX13" fmla="*/ 31732 w 45132"/>
                <a:gd name="connsiteY13" fmla="*/ 2199 h 43219"/>
                <a:gd name="connsiteX14" fmla="*/ 24053 w 45132"/>
                <a:gd name="connsiteY14" fmla="*/ 4579 h 43219"/>
                <a:gd name="connsiteX15" fmla="*/ 24412 w 45132"/>
                <a:gd name="connsiteY15" fmla="*/ 3189 h 43219"/>
                <a:gd name="connsiteX16" fmla="*/ 15912 w 45132"/>
                <a:gd name="connsiteY16" fmla="*/ 5051 h 43219"/>
                <a:gd name="connsiteX17" fmla="*/ 17212 w 45132"/>
                <a:gd name="connsiteY17" fmla="*/ 6399 h 43219"/>
                <a:gd name="connsiteX18" fmla="*/ 6039 w 45132"/>
                <a:gd name="connsiteY18" fmla="*/ 15648 h 43219"/>
                <a:gd name="connsiteX19" fmla="*/ 5812 w 45132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543 w 44863"/>
                <a:gd name="connsiteY0" fmla="*/ 14229 h 43219"/>
                <a:gd name="connsiteX1" fmla="*/ 7266 w 44863"/>
                <a:gd name="connsiteY1" fmla="*/ 6766 h 43219"/>
                <a:gd name="connsiteX2" fmla="*/ 15648 w 44863"/>
                <a:gd name="connsiteY2" fmla="*/ 5061 h 43219"/>
                <a:gd name="connsiteX3" fmla="*/ 24099 w 44863"/>
                <a:gd name="connsiteY3" fmla="*/ 3291 h 43219"/>
                <a:gd name="connsiteX4" fmla="*/ 27392 w 44863"/>
                <a:gd name="connsiteY4" fmla="*/ 59 h 43219"/>
                <a:gd name="connsiteX5" fmla="*/ 31476 w 44863"/>
                <a:gd name="connsiteY5" fmla="*/ 2340 h 43219"/>
                <a:gd name="connsiteX6" fmla="*/ 37106 w 44863"/>
                <a:gd name="connsiteY6" fmla="*/ 549 h 43219"/>
                <a:gd name="connsiteX7" fmla="*/ 39961 w 44863"/>
                <a:gd name="connsiteY7" fmla="*/ 5435 h 43219"/>
                <a:gd name="connsiteX8" fmla="*/ 43625 w 44863"/>
                <a:gd name="connsiteY8" fmla="*/ 10177 h 43219"/>
                <a:gd name="connsiteX9" fmla="*/ 43461 w 44863"/>
                <a:gd name="connsiteY9" fmla="*/ 15319 h 43219"/>
                <a:gd name="connsiteX10" fmla="*/ 44659 w 44863"/>
                <a:gd name="connsiteY10" fmla="*/ 23181 h 43219"/>
                <a:gd name="connsiteX11" fmla="*/ 39047 w 44863"/>
                <a:gd name="connsiteY11" fmla="*/ 30063 h 43219"/>
                <a:gd name="connsiteX12" fmla="*/ 37038 w 44863"/>
                <a:gd name="connsiteY12" fmla="*/ 35960 h 43219"/>
                <a:gd name="connsiteX13" fmla="*/ 30198 w 44863"/>
                <a:gd name="connsiteY13" fmla="*/ 36674 h 43219"/>
                <a:gd name="connsiteX14" fmla="*/ 25310 w 44863"/>
                <a:gd name="connsiteY14" fmla="*/ 42965 h 43219"/>
                <a:gd name="connsiteX15" fmla="*/ 18123 w 44863"/>
                <a:gd name="connsiteY15" fmla="*/ 39125 h 43219"/>
                <a:gd name="connsiteX16" fmla="*/ 7447 w 44863"/>
                <a:gd name="connsiteY16" fmla="*/ 35331 h 43219"/>
                <a:gd name="connsiteX17" fmla="*/ 1569 w 44863"/>
                <a:gd name="connsiteY17" fmla="*/ 30993 h 43219"/>
                <a:gd name="connsiteX18" fmla="*/ 97 w 44863"/>
                <a:gd name="connsiteY18" fmla="*/ 21479 h 43219"/>
                <a:gd name="connsiteX19" fmla="*/ 5506 w 44863"/>
                <a:gd name="connsiteY19" fmla="*/ 14366 h 43219"/>
                <a:gd name="connsiteX20" fmla="*/ 5543 w 44863"/>
                <a:gd name="connsiteY20" fmla="*/ 14229 h 43219"/>
                <a:gd name="connsiteX0" fmla="*/ 8571 w 44863"/>
                <a:gd name="connsiteY0" fmla="*/ 34758 h 43219"/>
                <a:gd name="connsiteX1" fmla="*/ 7463 w 44863"/>
                <a:gd name="connsiteY1" fmla="*/ 35139 h 43219"/>
                <a:gd name="connsiteX2" fmla="*/ 18121 w 44863"/>
                <a:gd name="connsiteY2" fmla="*/ 38949 h 43219"/>
                <a:gd name="connsiteX3" fmla="*/ 17453 w 44863"/>
                <a:gd name="connsiteY3" fmla="*/ 37209 h 43219"/>
                <a:gd name="connsiteX4" fmla="*/ 30470 w 44863"/>
                <a:gd name="connsiteY4" fmla="*/ 34610 h 43219"/>
                <a:gd name="connsiteX5" fmla="*/ 30203 w 44863"/>
                <a:gd name="connsiteY5" fmla="*/ 36519 h 43219"/>
                <a:gd name="connsiteX6" fmla="*/ 35772 w 44863"/>
                <a:gd name="connsiteY6" fmla="*/ 22813 h 43219"/>
                <a:gd name="connsiteX7" fmla="*/ 39023 w 44863"/>
                <a:gd name="connsiteY7" fmla="*/ 29949 h 43219"/>
                <a:gd name="connsiteX8" fmla="*/ 43441 w 44863"/>
                <a:gd name="connsiteY8" fmla="*/ 15213 h 43219"/>
                <a:gd name="connsiteX9" fmla="*/ 41993 w 44863"/>
                <a:gd name="connsiteY9" fmla="*/ 17889 h 43219"/>
                <a:gd name="connsiteX10" fmla="*/ 39967 w 44863"/>
                <a:gd name="connsiteY10" fmla="*/ 5285 h 43219"/>
                <a:gd name="connsiteX11" fmla="*/ 40043 w 44863"/>
                <a:gd name="connsiteY11" fmla="*/ 6549 h 43219"/>
                <a:gd name="connsiteX12" fmla="*/ 30721 w 44863"/>
                <a:gd name="connsiteY12" fmla="*/ 3811 h 43219"/>
                <a:gd name="connsiteX13" fmla="*/ 31463 w 44863"/>
                <a:gd name="connsiteY13" fmla="*/ 2199 h 43219"/>
                <a:gd name="connsiteX14" fmla="*/ 23784 w 44863"/>
                <a:gd name="connsiteY14" fmla="*/ 4579 h 43219"/>
                <a:gd name="connsiteX15" fmla="*/ 24143 w 44863"/>
                <a:gd name="connsiteY15" fmla="*/ 3189 h 43219"/>
                <a:gd name="connsiteX16" fmla="*/ 15643 w 44863"/>
                <a:gd name="connsiteY16" fmla="*/ 5051 h 43219"/>
                <a:gd name="connsiteX17" fmla="*/ 16943 w 44863"/>
                <a:gd name="connsiteY17" fmla="*/ 6399 h 43219"/>
                <a:gd name="connsiteX18" fmla="*/ 5770 w 44863"/>
                <a:gd name="connsiteY18" fmla="*/ 15648 h 43219"/>
                <a:gd name="connsiteX19" fmla="*/ 5543 w 44863"/>
                <a:gd name="connsiteY19" fmla="*/ 14229 h 43219"/>
                <a:gd name="connsiteX0" fmla="*/ 5119 w 44439"/>
                <a:gd name="connsiteY0" fmla="*/ 14229 h 43219"/>
                <a:gd name="connsiteX1" fmla="*/ 6842 w 44439"/>
                <a:gd name="connsiteY1" fmla="*/ 6766 h 43219"/>
                <a:gd name="connsiteX2" fmla="*/ 15224 w 44439"/>
                <a:gd name="connsiteY2" fmla="*/ 5061 h 43219"/>
                <a:gd name="connsiteX3" fmla="*/ 23675 w 44439"/>
                <a:gd name="connsiteY3" fmla="*/ 3291 h 43219"/>
                <a:gd name="connsiteX4" fmla="*/ 26968 w 44439"/>
                <a:gd name="connsiteY4" fmla="*/ 59 h 43219"/>
                <a:gd name="connsiteX5" fmla="*/ 31052 w 44439"/>
                <a:gd name="connsiteY5" fmla="*/ 2340 h 43219"/>
                <a:gd name="connsiteX6" fmla="*/ 36682 w 44439"/>
                <a:gd name="connsiteY6" fmla="*/ 549 h 43219"/>
                <a:gd name="connsiteX7" fmla="*/ 39537 w 44439"/>
                <a:gd name="connsiteY7" fmla="*/ 5435 h 43219"/>
                <a:gd name="connsiteX8" fmla="*/ 43201 w 44439"/>
                <a:gd name="connsiteY8" fmla="*/ 10177 h 43219"/>
                <a:gd name="connsiteX9" fmla="*/ 43037 w 44439"/>
                <a:gd name="connsiteY9" fmla="*/ 15319 h 43219"/>
                <a:gd name="connsiteX10" fmla="*/ 44235 w 44439"/>
                <a:gd name="connsiteY10" fmla="*/ 23181 h 43219"/>
                <a:gd name="connsiteX11" fmla="*/ 38623 w 44439"/>
                <a:gd name="connsiteY11" fmla="*/ 30063 h 43219"/>
                <a:gd name="connsiteX12" fmla="*/ 36614 w 44439"/>
                <a:gd name="connsiteY12" fmla="*/ 35960 h 43219"/>
                <a:gd name="connsiteX13" fmla="*/ 29774 w 44439"/>
                <a:gd name="connsiteY13" fmla="*/ 36674 h 43219"/>
                <a:gd name="connsiteX14" fmla="*/ 24886 w 44439"/>
                <a:gd name="connsiteY14" fmla="*/ 42965 h 43219"/>
                <a:gd name="connsiteX15" fmla="*/ 17699 w 44439"/>
                <a:gd name="connsiteY15" fmla="*/ 39125 h 43219"/>
                <a:gd name="connsiteX16" fmla="*/ 7023 w 44439"/>
                <a:gd name="connsiteY16" fmla="*/ 35331 h 43219"/>
                <a:gd name="connsiteX17" fmla="*/ 1145 w 44439"/>
                <a:gd name="connsiteY17" fmla="*/ 30993 h 43219"/>
                <a:gd name="connsiteX18" fmla="*/ 155 w 44439"/>
                <a:gd name="connsiteY18" fmla="*/ 19946 h 43219"/>
                <a:gd name="connsiteX19" fmla="*/ 5082 w 44439"/>
                <a:gd name="connsiteY19" fmla="*/ 14366 h 43219"/>
                <a:gd name="connsiteX20" fmla="*/ 5119 w 44439"/>
                <a:gd name="connsiteY20" fmla="*/ 14229 h 43219"/>
                <a:gd name="connsiteX0" fmla="*/ 8147 w 44439"/>
                <a:gd name="connsiteY0" fmla="*/ 34758 h 43219"/>
                <a:gd name="connsiteX1" fmla="*/ 7039 w 44439"/>
                <a:gd name="connsiteY1" fmla="*/ 35139 h 43219"/>
                <a:gd name="connsiteX2" fmla="*/ 17697 w 44439"/>
                <a:gd name="connsiteY2" fmla="*/ 38949 h 43219"/>
                <a:gd name="connsiteX3" fmla="*/ 17029 w 44439"/>
                <a:gd name="connsiteY3" fmla="*/ 37209 h 43219"/>
                <a:gd name="connsiteX4" fmla="*/ 30046 w 44439"/>
                <a:gd name="connsiteY4" fmla="*/ 34610 h 43219"/>
                <a:gd name="connsiteX5" fmla="*/ 29779 w 44439"/>
                <a:gd name="connsiteY5" fmla="*/ 36519 h 43219"/>
                <a:gd name="connsiteX6" fmla="*/ 35348 w 44439"/>
                <a:gd name="connsiteY6" fmla="*/ 22813 h 43219"/>
                <a:gd name="connsiteX7" fmla="*/ 38599 w 44439"/>
                <a:gd name="connsiteY7" fmla="*/ 29949 h 43219"/>
                <a:gd name="connsiteX8" fmla="*/ 43017 w 44439"/>
                <a:gd name="connsiteY8" fmla="*/ 15213 h 43219"/>
                <a:gd name="connsiteX9" fmla="*/ 41569 w 44439"/>
                <a:gd name="connsiteY9" fmla="*/ 17889 h 43219"/>
                <a:gd name="connsiteX10" fmla="*/ 39543 w 44439"/>
                <a:gd name="connsiteY10" fmla="*/ 5285 h 43219"/>
                <a:gd name="connsiteX11" fmla="*/ 39619 w 44439"/>
                <a:gd name="connsiteY11" fmla="*/ 6549 h 43219"/>
                <a:gd name="connsiteX12" fmla="*/ 30297 w 44439"/>
                <a:gd name="connsiteY12" fmla="*/ 3811 h 43219"/>
                <a:gd name="connsiteX13" fmla="*/ 31039 w 44439"/>
                <a:gd name="connsiteY13" fmla="*/ 2199 h 43219"/>
                <a:gd name="connsiteX14" fmla="*/ 23360 w 44439"/>
                <a:gd name="connsiteY14" fmla="*/ 4579 h 43219"/>
                <a:gd name="connsiteX15" fmla="*/ 23719 w 44439"/>
                <a:gd name="connsiteY15" fmla="*/ 3189 h 43219"/>
                <a:gd name="connsiteX16" fmla="*/ 15219 w 44439"/>
                <a:gd name="connsiteY16" fmla="*/ 5051 h 43219"/>
                <a:gd name="connsiteX17" fmla="*/ 16519 w 44439"/>
                <a:gd name="connsiteY17" fmla="*/ 6399 h 43219"/>
                <a:gd name="connsiteX18" fmla="*/ 5346 w 44439"/>
                <a:gd name="connsiteY18" fmla="*/ 15648 h 43219"/>
                <a:gd name="connsiteX19" fmla="*/ 5119 w 44439"/>
                <a:gd name="connsiteY19" fmla="*/ 14229 h 43219"/>
                <a:gd name="connsiteX0" fmla="*/ 5183 w 44503"/>
                <a:gd name="connsiteY0" fmla="*/ 14229 h 43219"/>
                <a:gd name="connsiteX1" fmla="*/ 6906 w 44503"/>
                <a:gd name="connsiteY1" fmla="*/ 6766 h 43219"/>
                <a:gd name="connsiteX2" fmla="*/ 15288 w 44503"/>
                <a:gd name="connsiteY2" fmla="*/ 5061 h 43219"/>
                <a:gd name="connsiteX3" fmla="*/ 23739 w 44503"/>
                <a:gd name="connsiteY3" fmla="*/ 3291 h 43219"/>
                <a:gd name="connsiteX4" fmla="*/ 27032 w 44503"/>
                <a:gd name="connsiteY4" fmla="*/ 59 h 43219"/>
                <a:gd name="connsiteX5" fmla="*/ 31116 w 44503"/>
                <a:gd name="connsiteY5" fmla="*/ 2340 h 43219"/>
                <a:gd name="connsiteX6" fmla="*/ 36746 w 44503"/>
                <a:gd name="connsiteY6" fmla="*/ 549 h 43219"/>
                <a:gd name="connsiteX7" fmla="*/ 39601 w 44503"/>
                <a:gd name="connsiteY7" fmla="*/ 5435 h 43219"/>
                <a:gd name="connsiteX8" fmla="*/ 43265 w 44503"/>
                <a:gd name="connsiteY8" fmla="*/ 10177 h 43219"/>
                <a:gd name="connsiteX9" fmla="*/ 43101 w 44503"/>
                <a:gd name="connsiteY9" fmla="*/ 15319 h 43219"/>
                <a:gd name="connsiteX10" fmla="*/ 44299 w 44503"/>
                <a:gd name="connsiteY10" fmla="*/ 23181 h 43219"/>
                <a:gd name="connsiteX11" fmla="*/ 38687 w 44503"/>
                <a:gd name="connsiteY11" fmla="*/ 30063 h 43219"/>
                <a:gd name="connsiteX12" fmla="*/ 36678 w 44503"/>
                <a:gd name="connsiteY12" fmla="*/ 35960 h 43219"/>
                <a:gd name="connsiteX13" fmla="*/ 29838 w 44503"/>
                <a:gd name="connsiteY13" fmla="*/ 36674 h 43219"/>
                <a:gd name="connsiteX14" fmla="*/ 24950 w 44503"/>
                <a:gd name="connsiteY14" fmla="*/ 42965 h 43219"/>
                <a:gd name="connsiteX15" fmla="*/ 17763 w 44503"/>
                <a:gd name="connsiteY15" fmla="*/ 39125 h 43219"/>
                <a:gd name="connsiteX16" fmla="*/ 7087 w 44503"/>
                <a:gd name="connsiteY16" fmla="*/ 35331 h 43219"/>
                <a:gd name="connsiteX17" fmla="*/ 1209 w 44503"/>
                <a:gd name="connsiteY17" fmla="*/ 30993 h 43219"/>
                <a:gd name="connsiteX18" fmla="*/ 142 w 44503"/>
                <a:gd name="connsiteY18" fmla="*/ 20789 h 43219"/>
                <a:gd name="connsiteX19" fmla="*/ 5146 w 44503"/>
                <a:gd name="connsiteY19" fmla="*/ 14366 h 43219"/>
                <a:gd name="connsiteX20" fmla="*/ 5183 w 44503"/>
                <a:gd name="connsiteY20" fmla="*/ 14229 h 43219"/>
                <a:gd name="connsiteX0" fmla="*/ 8211 w 44503"/>
                <a:gd name="connsiteY0" fmla="*/ 34758 h 43219"/>
                <a:gd name="connsiteX1" fmla="*/ 7103 w 44503"/>
                <a:gd name="connsiteY1" fmla="*/ 35139 h 43219"/>
                <a:gd name="connsiteX2" fmla="*/ 17761 w 44503"/>
                <a:gd name="connsiteY2" fmla="*/ 38949 h 43219"/>
                <a:gd name="connsiteX3" fmla="*/ 17093 w 44503"/>
                <a:gd name="connsiteY3" fmla="*/ 37209 h 43219"/>
                <a:gd name="connsiteX4" fmla="*/ 30110 w 44503"/>
                <a:gd name="connsiteY4" fmla="*/ 34610 h 43219"/>
                <a:gd name="connsiteX5" fmla="*/ 29843 w 44503"/>
                <a:gd name="connsiteY5" fmla="*/ 36519 h 43219"/>
                <a:gd name="connsiteX6" fmla="*/ 35412 w 44503"/>
                <a:gd name="connsiteY6" fmla="*/ 22813 h 43219"/>
                <a:gd name="connsiteX7" fmla="*/ 38663 w 44503"/>
                <a:gd name="connsiteY7" fmla="*/ 29949 h 43219"/>
                <a:gd name="connsiteX8" fmla="*/ 43081 w 44503"/>
                <a:gd name="connsiteY8" fmla="*/ 15213 h 43219"/>
                <a:gd name="connsiteX9" fmla="*/ 41633 w 44503"/>
                <a:gd name="connsiteY9" fmla="*/ 17889 h 43219"/>
                <a:gd name="connsiteX10" fmla="*/ 39607 w 44503"/>
                <a:gd name="connsiteY10" fmla="*/ 5285 h 43219"/>
                <a:gd name="connsiteX11" fmla="*/ 39683 w 44503"/>
                <a:gd name="connsiteY11" fmla="*/ 6549 h 43219"/>
                <a:gd name="connsiteX12" fmla="*/ 30361 w 44503"/>
                <a:gd name="connsiteY12" fmla="*/ 3811 h 43219"/>
                <a:gd name="connsiteX13" fmla="*/ 31103 w 44503"/>
                <a:gd name="connsiteY13" fmla="*/ 2199 h 43219"/>
                <a:gd name="connsiteX14" fmla="*/ 23424 w 44503"/>
                <a:gd name="connsiteY14" fmla="*/ 4579 h 43219"/>
                <a:gd name="connsiteX15" fmla="*/ 23783 w 44503"/>
                <a:gd name="connsiteY15" fmla="*/ 3189 h 43219"/>
                <a:gd name="connsiteX16" fmla="*/ 15283 w 44503"/>
                <a:gd name="connsiteY16" fmla="*/ 5051 h 43219"/>
                <a:gd name="connsiteX17" fmla="*/ 16583 w 44503"/>
                <a:gd name="connsiteY17" fmla="*/ 6399 h 43219"/>
                <a:gd name="connsiteX18" fmla="*/ 5410 w 44503"/>
                <a:gd name="connsiteY18" fmla="*/ 15648 h 43219"/>
                <a:gd name="connsiteX19" fmla="*/ 5183 w 44503"/>
                <a:gd name="connsiteY19" fmla="*/ 14229 h 43219"/>
                <a:gd name="connsiteX0" fmla="*/ 5317 w 44637"/>
                <a:gd name="connsiteY0" fmla="*/ 14229 h 43219"/>
                <a:gd name="connsiteX1" fmla="*/ 7040 w 44637"/>
                <a:gd name="connsiteY1" fmla="*/ 6766 h 43219"/>
                <a:gd name="connsiteX2" fmla="*/ 15422 w 44637"/>
                <a:gd name="connsiteY2" fmla="*/ 5061 h 43219"/>
                <a:gd name="connsiteX3" fmla="*/ 23873 w 44637"/>
                <a:gd name="connsiteY3" fmla="*/ 3291 h 43219"/>
                <a:gd name="connsiteX4" fmla="*/ 27166 w 44637"/>
                <a:gd name="connsiteY4" fmla="*/ 59 h 43219"/>
                <a:gd name="connsiteX5" fmla="*/ 31250 w 44637"/>
                <a:gd name="connsiteY5" fmla="*/ 2340 h 43219"/>
                <a:gd name="connsiteX6" fmla="*/ 36880 w 44637"/>
                <a:gd name="connsiteY6" fmla="*/ 549 h 43219"/>
                <a:gd name="connsiteX7" fmla="*/ 39735 w 44637"/>
                <a:gd name="connsiteY7" fmla="*/ 5435 h 43219"/>
                <a:gd name="connsiteX8" fmla="*/ 43399 w 44637"/>
                <a:gd name="connsiteY8" fmla="*/ 10177 h 43219"/>
                <a:gd name="connsiteX9" fmla="*/ 43235 w 44637"/>
                <a:gd name="connsiteY9" fmla="*/ 15319 h 43219"/>
                <a:gd name="connsiteX10" fmla="*/ 44433 w 44637"/>
                <a:gd name="connsiteY10" fmla="*/ 23181 h 43219"/>
                <a:gd name="connsiteX11" fmla="*/ 38821 w 44637"/>
                <a:gd name="connsiteY11" fmla="*/ 30063 h 43219"/>
                <a:gd name="connsiteX12" fmla="*/ 36812 w 44637"/>
                <a:gd name="connsiteY12" fmla="*/ 35960 h 43219"/>
                <a:gd name="connsiteX13" fmla="*/ 29972 w 44637"/>
                <a:gd name="connsiteY13" fmla="*/ 36674 h 43219"/>
                <a:gd name="connsiteX14" fmla="*/ 25084 w 44637"/>
                <a:gd name="connsiteY14" fmla="*/ 42965 h 43219"/>
                <a:gd name="connsiteX15" fmla="*/ 17897 w 44637"/>
                <a:gd name="connsiteY15" fmla="*/ 39125 h 43219"/>
                <a:gd name="connsiteX16" fmla="*/ 7221 w 44637"/>
                <a:gd name="connsiteY16" fmla="*/ 35331 h 43219"/>
                <a:gd name="connsiteX17" fmla="*/ 1343 w 44637"/>
                <a:gd name="connsiteY17" fmla="*/ 30993 h 43219"/>
                <a:gd name="connsiteX18" fmla="*/ 276 w 44637"/>
                <a:gd name="connsiteY18" fmla="*/ 20789 h 43219"/>
                <a:gd name="connsiteX19" fmla="*/ 5280 w 44637"/>
                <a:gd name="connsiteY19" fmla="*/ 14366 h 43219"/>
                <a:gd name="connsiteX20" fmla="*/ 5317 w 44637"/>
                <a:gd name="connsiteY20" fmla="*/ 14229 h 43219"/>
                <a:gd name="connsiteX0" fmla="*/ 8345 w 44637"/>
                <a:gd name="connsiteY0" fmla="*/ 34758 h 43219"/>
                <a:gd name="connsiteX1" fmla="*/ 7237 w 44637"/>
                <a:gd name="connsiteY1" fmla="*/ 35139 h 43219"/>
                <a:gd name="connsiteX2" fmla="*/ 17895 w 44637"/>
                <a:gd name="connsiteY2" fmla="*/ 38949 h 43219"/>
                <a:gd name="connsiteX3" fmla="*/ 17227 w 44637"/>
                <a:gd name="connsiteY3" fmla="*/ 37209 h 43219"/>
                <a:gd name="connsiteX4" fmla="*/ 30244 w 44637"/>
                <a:gd name="connsiteY4" fmla="*/ 34610 h 43219"/>
                <a:gd name="connsiteX5" fmla="*/ 29977 w 44637"/>
                <a:gd name="connsiteY5" fmla="*/ 36519 h 43219"/>
                <a:gd name="connsiteX6" fmla="*/ 35546 w 44637"/>
                <a:gd name="connsiteY6" fmla="*/ 22813 h 43219"/>
                <a:gd name="connsiteX7" fmla="*/ 38797 w 44637"/>
                <a:gd name="connsiteY7" fmla="*/ 29949 h 43219"/>
                <a:gd name="connsiteX8" fmla="*/ 43215 w 44637"/>
                <a:gd name="connsiteY8" fmla="*/ 15213 h 43219"/>
                <a:gd name="connsiteX9" fmla="*/ 41767 w 44637"/>
                <a:gd name="connsiteY9" fmla="*/ 17889 h 43219"/>
                <a:gd name="connsiteX10" fmla="*/ 39741 w 44637"/>
                <a:gd name="connsiteY10" fmla="*/ 5285 h 43219"/>
                <a:gd name="connsiteX11" fmla="*/ 39817 w 44637"/>
                <a:gd name="connsiteY11" fmla="*/ 6549 h 43219"/>
                <a:gd name="connsiteX12" fmla="*/ 30495 w 44637"/>
                <a:gd name="connsiteY12" fmla="*/ 3811 h 43219"/>
                <a:gd name="connsiteX13" fmla="*/ 31237 w 44637"/>
                <a:gd name="connsiteY13" fmla="*/ 2199 h 43219"/>
                <a:gd name="connsiteX14" fmla="*/ 23558 w 44637"/>
                <a:gd name="connsiteY14" fmla="*/ 4579 h 43219"/>
                <a:gd name="connsiteX15" fmla="*/ 23917 w 44637"/>
                <a:gd name="connsiteY15" fmla="*/ 3189 h 43219"/>
                <a:gd name="connsiteX16" fmla="*/ 15417 w 44637"/>
                <a:gd name="connsiteY16" fmla="*/ 5051 h 43219"/>
                <a:gd name="connsiteX17" fmla="*/ 16717 w 44637"/>
                <a:gd name="connsiteY17" fmla="*/ 6399 h 43219"/>
                <a:gd name="connsiteX18" fmla="*/ 5544 w 44637"/>
                <a:gd name="connsiteY18" fmla="*/ 15648 h 43219"/>
                <a:gd name="connsiteX19" fmla="*/ 5317 w 44637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1474 w 44768"/>
                <a:gd name="connsiteY17" fmla="*/ 30993 h 43219"/>
                <a:gd name="connsiteX18" fmla="*/ 407 w 44768"/>
                <a:gd name="connsiteY18" fmla="*/ 20789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9902 w 44798"/>
                <a:gd name="connsiteY10" fmla="*/ 5285 h 43219"/>
                <a:gd name="connsiteX11" fmla="*/ 39978 w 44798"/>
                <a:gd name="connsiteY11" fmla="*/ 6549 h 43219"/>
                <a:gd name="connsiteX12" fmla="*/ 30656 w 44798"/>
                <a:gd name="connsiteY12" fmla="*/ 3811 h 43219"/>
                <a:gd name="connsiteX13" fmla="*/ 31398 w 44798"/>
                <a:gd name="connsiteY13" fmla="*/ 2199 h 43219"/>
                <a:gd name="connsiteX14" fmla="*/ 23719 w 44798"/>
                <a:gd name="connsiteY14" fmla="*/ 4579 h 43219"/>
                <a:gd name="connsiteX15" fmla="*/ 24078 w 44798"/>
                <a:gd name="connsiteY15" fmla="*/ 3189 h 43219"/>
                <a:gd name="connsiteX16" fmla="*/ 15578 w 44798"/>
                <a:gd name="connsiteY16" fmla="*/ 5051 h 43219"/>
                <a:gd name="connsiteX17" fmla="*/ 16878 w 44798"/>
                <a:gd name="connsiteY17" fmla="*/ 6399 h 43219"/>
                <a:gd name="connsiteX18" fmla="*/ 5705 w 44798"/>
                <a:gd name="connsiteY18" fmla="*/ 15648 h 43219"/>
                <a:gd name="connsiteX19" fmla="*/ 5478 w 4479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89 h 43279"/>
                <a:gd name="connsiteX1" fmla="*/ 7201 w 44798"/>
                <a:gd name="connsiteY1" fmla="*/ 6826 h 43279"/>
                <a:gd name="connsiteX2" fmla="*/ 15583 w 44798"/>
                <a:gd name="connsiteY2" fmla="*/ 5121 h 43279"/>
                <a:gd name="connsiteX3" fmla="*/ 24034 w 44798"/>
                <a:gd name="connsiteY3" fmla="*/ 3351 h 43279"/>
                <a:gd name="connsiteX4" fmla="*/ 27327 w 44798"/>
                <a:gd name="connsiteY4" fmla="*/ 119 h 43279"/>
                <a:gd name="connsiteX5" fmla="*/ 31411 w 44798"/>
                <a:gd name="connsiteY5" fmla="*/ 2400 h 43279"/>
                <a:gd name="connsiteX6" fmla="*/ 37041 w 44798"/>
                <a:gd name="connsiteY6" fmla="*/ 609 h 43279"/>
                <a:gd name="connsiteX7" fmla="*/ 43560 w 44798"/>
                <a:gd name="connsiteY7" fmla="*/ 10237 h 43279"/>
                <a:gd name="connsiteX8" fmla="*/ 43396 w 44798"/>
                <a:gd name="connsiteY8" fmla="*/ 15379 h 43279"/>
                <a:gd name="connsiteX9" fmla="*/ 44594 w 44798"/>
                <a:gd name="connsiteY9" fmla="*/ 23241 h 43279"/>
                <a:gd name="connsiteX10" fmla="*/ 38982 w 44798"/>
                <a:gd name="connsiteY10" fmla="*/ 30123 h 43279"/>
                <a:gd name="connsiteX11" fmla="*/ 36973 w 44798"/>
                <a:gd name="connsiteY11" fmla="*/ 36020 h 43279"/>
                <a:gd name="connsiteX12" fmla="*/ 30133 w 44798"/>
                <a:gd name="connsiteY12" fmla="*/ 36734 h 43279"/>
                <a:gd name="connsiteX13" fmla="*/ 25245 w 44798"/>
                <a:gd name="connsiteY13" fmla="*/ 43025 h 43279"/>
                <a:gd name="connsiteX14" fmla="*/ 18058 w 44798"/>
                <a:gd name="connsiteY14" fmla="*/ 39185 h 43279"/>
                <a:gd name="connsiteX15" fmla="*/ 7382 w 44798"/>
                <a:gd name="connsiteY15" fmla="*/ 35391 h 43279"/>
                <a:gd name="connsiteX16" fmla="*/ 1504 w 44798"/>
                <a:gd name="connsiteY16" fmla="*/ 31053 h 43279"/>
                <a:gd name="connsiteX17" fmla="*/ 437 w 44798"/>
                <a:gd name="connsiteY17" fmla="*/ 20849 h 43279"/>
                <a:gd name="connsiteX18" fmla="*/ 5441 w 44798"/>
                <a:gd name="connsiteY18" fmla="*/ 14426 h 43279"/>
                <a:gd name="connsiteX19" fmla="*/ 5478 w 44798"/>
                <a:gd name="connsiteY19" fmla="*/ 14289 h 43279"/>
                <a:gd name="connsiteX0" fmla="*/ 8506 w 44798"/>
                <a:gd name="connsiteY0" fmla="*/ 34818 h 43279"/>
                <a:gd name="connsiteX1" fmla="*/ 7398 w 44798"/>
                <a:gd name="connsiteY1" fmla="*/ 35199 h 43279"/>
                <a:gd name="connsiteX2" fmla="*/ 18056 w 44798"/>
                <a:gd name="connsiteY2" fmla="*/ 39009 h 43279"/>
                <a:gd name="connsiteX3" fmla="*/ 17388 w 44798"/>
                <a:gd name="connsiteY3" fmla="*/ 37269 h 43279"/>
                <a:gd name="connsiteX4" fmla="*/ 30405 w 44798"/>
                <a:gd name="connsiteY4" fmla="*/ 34670 h 43279"/>
                <a:gd name="connsiteX5" fmla="*/ 30138 w 44798"/>
                <a:gd name="connsiteY5" fmla="*/ 36579 h 43279"/>
                <a:gd name="connsiteX6" fmla="*/ 35707 w 44798"/>
                <a:gd name="connsiteY6" fmla="*/ 22873 h 43279"/>
                <a:gd name="connsiteX7" fmla="*/ 38958 w 44798"/>
                <a:gd name="connsiteY7" fmla="*/ 30009 h 43279"/>
                <a:gd name="connsiteX8" fmla="*/ 43376 w 44798"/>
                <a:gd name="connsiteY8" fmla="*/ 15273 h 43279"/>
                <a:gd name="connsiteX9" fmla="*/ 41928 w 44798"/>
                <a:gd name="connsiteY9" fmla="*/ 17949 h 43279"/>
                <a:gd name="connsiteX10" fmla="*/ 30656 w 44798"/>
                <a:gd name="connsiteY10" fmla="*/ 3871 h 43279"/>
                <a:gd name="connsiteX11" fmla="*/ 31398 w 44798"/>
                <a:gd name="connsiteY11" fmla="*/ 2259 h 43279"/>
                <a:gd name="connsiteX12" fmla="*/ 23719 w 44798"/>
                <a:gd name="connsiteY12" fmla="*/ 4639 h 43279"/>
                <a:gd name="connsiteX13" fmla="*/ 24078 w 44798"/>
                <a:gd name="connsiteY13" fmla="*/ 3249 h 43279"/>
                <a:gd name="connsiteX14" fmla="*/ 15578 w 44798"/>
                <a:gd name="connsiteY14" fmla="*/ 5111 h 43279"/>
                <a:gd name="connsiteX15" fmla="*/ 16878 w 44798"/>
                <a:gd name="connsiteY15" fmla="*/ 6459 h 43279"/>
                <a:gd name="connsiteX16" fmla="*/ 5705 w 44798"/>
                <a:gd name="connsiteY16" fmla="*/ 15708 h 43279"/>
                <a:gd name="connsiteX17" fmla="*/ 5478 w 44798"/>
                <a:gd name="connsiteY17" fmla="*/ 14289 h 4327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311 w 44798"/>
                <a:gd name="connsiteY7" fmla="*/ 5858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032 w 44798"/>
                <a:gd name="connsiteY7" fmla="*/ 6216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15578 w 44798"/>
                <a:gd name="connsiteY12" fmla="*/ 5051 h 43219"/>
                <a:gd name="connsiteX13" fmla="*/ 16878 w 44798"/>
                <a:gd name="connsiteY13" fmla="*/ 6399 h 43219"/>
                <a:gd name="connsiteX14" fmla="*/ 5705 w 44798"/>
                <a:gd name="connsiteY14" fmla="*/ 15648 h 43219"/>
                <a:gd name="connsiteX15" fmla="*/ 5478 w 44798"/>
                <a:gd name="connsiteY1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5705 w 44798"/>
                <a:gd name="connsiteY12" fmla="*/ 15648 h 43219"/>
                <a:gd name="connsiteX13" fmla="*/ 5478 w 44798"/>
                <a:gd name="connsiteY13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5705 w 44798"/>
                <a:gd name="connsiteY10" fmla="*/ 15648 h 43219"/>
                <a:gd name="connsiteX11" fmla="*/ 5478 w 44798"/>
                <a:gd name="connsiteY11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5705 w 44798"/>
                <a:gd name="connsiteY8" fmla="*/ 15648 h 43219"/>
                <a:gd name="connsiteX9" fmla="*/ 5478 w 44798"/>
                <a:gd name="connsiteY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5705 w 44798"/>
                <a:gd name="connsiteY6" fmla="*/ 15648 h 43219"/>
                <a:gd name="connsiteX7" fmla="*/ 5478 w 44798"/>
                <a:gd name="connsiteY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176 w 44798"/>
                <a:gd name="connsiteY7" fmla="*/ 5424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18056 w 44465"/>
                <a:gd name="connsiteY2" fmla="*/ 38949 h 43219"/>
                <a:gd name="connsiteX3" fmla="*/ 17388 w 44465"/>
                <a:gd name="connsiteY3" fmla="*/ 37209 h 43219"/>
                <a:gd name="connsiteX4" fmla="*/ 5705 w 44465"/>
                <a:gd name="connsiteY4" fmla="*/ 15648 h 43219"/>
                <a:gd name="connsiteX5" fmla="*/ 5478 w 444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5705 w 44465"/>
                <a:gd name="connsiteY2" fmla="*/ 15648 h 43219"/>
                <a:gd name="connsiteX3" fmla="*/ 5478 w 44465"/>
                <a:gd name="connsiteY3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5705 w 44465"/>
                <a:gd name="connsiteY0" fmla="*/ 15648 h 43219"/>
                <a:gd name="connsiteX1" fmla="*/ 5478 w 44465"/>
                <a:gd name="connsiteY1" fmla="*/ 14229 h 43219"/>
                <a:gd name="connsiteX0" fmla="*/ 5478 w 44737"/>
                <a:gd name="connsiteY0" fmla="*/ 14229 h 43219"/>
                <a:gd name="connsiteX1" fmla="*/ 7201 w 44737"/>
                <a:gd name="connsiteY1" fmla="*/ 6766 h 43219"/>
                <a:gd name="connsiteX2" fmla="*/ 15583 w 44737"/>
                <a:gd name="connsiteY2" fmla="*/ 5061 h 43219"/>
                <a:gd name="connsiteX3" fmla="*/ 24034 w 44737"/>
                <a:gd name="connsiteY3" fmla="*/ 3291 h 43219"/>
                <a:gd name="connsiteX4" fmla="*/ 27327 w 44737"/>
                <a:gd name="connsiteY4" fmla="*/ 59 h 43219"/>
                <a:gd name="connsiteX5" fmla="*/ 31411 w 44737"/>
                <a:gd name="connsiteY5" fmla="*/ 2340 h 43219"/>
                <a:gd name="connsiteX6" fmla="*/ 37041 w 44737"/>
                <a:gd name="connsiteY6" fmla="*/ 549 h 43219"/>
                <a:gd name="connsiteX7" fmla="*/ 42176 w 44737"/>
                <a:gd name="connsiteY7" fmla="*/ 5424 h 43219"/>
                <a:gd name="connsiteX8" fmla="*/ 42751 w 44737"/>
                <a:gd name="connsiteY8" fmla="*/ 15114 h 43219"/>
                <a:gd name="connsiteX9" fmla="*/ 44257 w 44737"/>
                <a:gd name="connsiteY9" fmla="*/ 24586 h 43219"/>
                <a:gd name="connsiteX10" fmla="*/ 38982 w 44737"/>
                <a:gd name="connsiteY10" fmla="*/ 30063 h 43219"/>
                <a:gd name="connsiteX11" fmla="*/ 36973 w 44737"/>
                <a:gd name="connsiteY11" fmla="*/ 35960 h 43219"/>
                <a:gd name="connsiteX12" fmla="*/ 30133 w 44737"/>
                <a:gd name="connsiteY12" fmla="*/ 36674 h 43219"/>
                <a:gd name="connsiteX13" fmla="*/ 25245 w 44737"/>
                <a:gd name="connsiteY13" fmla="*/ 42965 h 43219"/>
                <a:gd name="connsiteX14" fmla="*/ 18058 w 44737"/>
                <a:gd name="connsiteY14" fmla="*/ 39125 h 43219"/>
                <a:gd name="connsiteX15" fmla="*/ 7382 w 44737"/>
                <a:gd name="connsiteY15" fmla="*/ 35331 h 43219"/>
                <a:gd name="connsiteX16" fmla="*/ 1504 w 44737"/>
                <a:gd name="connsiteY16" fmla="*/ 30993 h 43219"/>
                <a:gd name="connsiteX17" fmla="*/ 437 w 44737"/>
                <a:gd name="connsiteY17" fmla="*/ 20789 h 43219"/>
                <a:gd name="connsiteX18" fmla="*/ 5441 w 44737"/>
                <a:gd name="connsiteY18" fmla="*/ 14366 h 43219"/>
                <a:gd name="connsiteX19" fmla="*/ 5478 w 44737"/>
                <a:gd name="connsiteY19" fmla="*/ 14229 h 43219"/>
                <a:gd name="connsiteX0" fmla="*/ 5705 w 44737"/>
                <a:gd name="connsiteY0" fmla="*/ 15648 h 43219"/>
                <a:gd name="connsiteX1" fmla="*/ 5478 w 44737"/>
                <a:gd name="connsiteY1" fmla="*/ 14229 h 43219"/>
                <a:gd name="connsiteX0" fmla="*/ 5478 w 44723"/>
                <a:gd name="connsiteY0" fmla="*/ 14229 h 43219"/>
                <a:gd name="connsiteX1" fmla="*/ 7201 w 44723"/>
                <a:gd name="connsiteY1" fmla="*/ 6766 h 43219"/>
                <a:gd name="connsiteX2" fmla="*/ 15583 w 44723"/>
                <a:gd name="connsiteY2" fmla="*/ 5061 h 43219"/>
                <a:gd name="connsiteX3" fmla="*/ 24034 w 44723"/>
                <a:gd name="connsiteY3" fmla="*/ 3291 h 43219"/>
                <a:gd name="connsiteX4" fmla="*/ 27327 w 44723"/>
                <a:gd name="connsiteY4" fmla="*/ 59 h 43219"/>
                <a:gd name="connsiteX5" fmla="*/ 31411 w 44723"/>
                <a:gd name="connsiteY5" fmla="*/ 2340 h 43219"/>
                <a:gd name="connsiteX6" fmla="*/ 37041 w 44723"/>
                <a:gd name="connsiteY6" fmla="*/ 549 h 43219"/>
                <a:gd name="connsiteX7" fmla="*/ 42176 w 44723"/>
                <a:gd name="connsiteY7" fmla="*/ 5424 h 43219"/>
                <a:gd name="connsiteX8" fmla="*/ 42751 w 44723"/>
                <a:gd name="connsiteY8" fmla="*/ 15114 h 43219"/>
                <a:gd name="connsiteX9" fmla="*/ 44257 w 44723"/>
                <a:gd name="connsiteY9" fmla="*/ 24586 h 43219"/>
                <a:gd name="connsiteX10" fmla="*/ 38982 w 44723"/>
                <a:gd name="connsiteY10" fmla="*/ 30063 h 43219"/>
                <a:gd name="connsiteX11" fmla="*/ 36973 w 44723"/>
                <a:gd name="connsiteY11" fmla="*/ 35960 h 43219"/>
                <a:gd name="connsiteX12" fmla="*/ 30133 w 44723"/>
                <a:gd name="connsiteY12" fmla="*/ 36674 h 43219"/>
                <a:gd name="connsiteX13" fmla="*/ 25245 w 44723"/>
                <a:gd name="connsiteY13" fmla="*/ 42965 h 43219"/>
                <a:gd name="connsiteX14" fmla="*/ 18058 w 44723"/>
                <a:gd name="connsiteY14" fmla="*/ 39125 h 43219"/>
                <a:gd name="connsiteX15" fmla="*/ 7382 w 44723"/>
                <a:gd name="connsiteY15" fmla="*/ 35331 h 43219"/>
                <a:gd name="connsiteX16" fmla="*/ 1504 w 44723"/>
                <a:gd name="connsiteY16" fmla="*/ 30993 h 43219"/>
                <a:gd name="connsiteX17" fmla="*/ 437 w 44723"/>
                <a:gd name="connsiteY17" fmla="*/ 20789 h 43219"/>
                <a:gd name="connsiteX18" fmla="*/ 5441 w 44723"/>
                <a:gd name="connsiteY18" fmla="*/ 14366 h 43219"/>
                <a:gd name="connsiteX19" fmla="*/ 5478 w 44723"/>
                <a:gd name="connsiteY19" fmla="*/ 14229 h 43219"/>
                <a:gd name="connsiteX0" fmla="*/ 5705 w 44723"/>
                <a:gd name="connsiteY0" fmla="*/ 15648 h 43219"/>
                <a:gd name="connsiteX1" fmla="*/ 5478 w 44723"/>
                <a:gd name="connsiteY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723" h="43219">
                  <a:moveTo>
                    <a:pt x="5478" y="14229"/>
                  </a:moveTo>
                  <a:cubicBezTo>
                    <a:pt x="5207" y="11516"/>
                    <a:pt x="5839" y="8780"/>
                    <a:pt x="7201" y="6766"/>
                  </a:cubicBezTo>
                  <a:cubicBezTo>
                    <a:pt x="9353" y="3585"/>
                    <a:pt x="12842" y="2876"/>
                    <a:pt x="15583" y="5061"/>
                  </a:cubicBezTo>
                  <a:cubicBezTo>
                    <a:pt x="17256" y="768"/>
                    <a:pt x="21492" y="-119"/>
                    <a:pt x="24034" y="3291"/>
                  </a:cubicBezTo>
                  <a:cubicBezTo>
                    <a:pt x="24675" y="1542"/>
                    <a:pt x="25906" y="333"/>
                    <a:pt x="27327" y="59"/>
                  </a:cubicBezTo>
                  <a:cubicBezTo>
                    <a:pt x="28891" y="-243"/>
                    <a:pt x="30453" y="629"/>
                    <a:pt x="31411" y="2340"/>
                  </a:cubicBezTo>
                  <a:cubicBezTo>
                    <a:pt x="32793" y="126"/>
                    <a:pt x="35247" y="35"/>
                    <a:pt x="37041" y="549"/>
                  </a:cubicBezTo>
                  <a:cubicBezTo>
                    <a:pt x="38835" y="1063"/>
                    <a:pt x="41025" y="3084"/>
                    <a:pt x="42176" y="5424"/>
                  </a:cubicBezTo>
                  <a:cubicBezTo>
                    <a:pt x="42974" y="7046"/>
                    <a:pt x="44535" y="11199"/>
                    <a:pt x="42751" y="15114"/>
                  </a:cubicBezTo>
                  <a:cubicBezTo>
                    <a:pt x="45268" y="18020"/>
                    <a:pt x="44885" y="22095"/>
                    <a:pt x="44257" y="24586"/>
                  </a:cubicBezTo>
                  <a:cubicBezTo>
                    <a:pt x="43629" y="27077"/>
                    <a:pt x="41706" y="29533"/>
                    <a:pt x="38982" y="30063"/>
                  </a:cubicBezTo>
                  <a:cubicBezTo>
                    <a:pt x="38969" y="32330"/>
                    <a:pt x="38236" y="34480"/>
                    <a:pt x="36973" y="35960"/>
                  </a:cubicBezTo>
                  <a:cubicBezTo>
                    <a:pt x="35054" y="38209"/>
                    <a:pt x="32282" y="38498"/>
                    <a:pt x="30133" y="36674"/>
                  </a:cubicBezTo>
                  <a:cubicBezTo>
                    <a:pt x="29438" y="39807"/>
                    <a:pt x="27577" y="42202"/>
                    <a:pt x="25245" y="42965"/>
                  </a:cubicBezTo>
                  <a:cubicBezTo>
                    <a:pt x="22497" y="43864"/>
                    <a:pt x="19629" y="42332"/>
                    <a:pt x="18058" y="39125"/>
                  </a:cubicBezTo>
                  <a:cubicBezTo>
                    <a:pt x="14350" y="42169"/>
                    <a:pt x="9534" y="40458"/>
                    <a:pt x="7382" y="35331"/>
                  </a:cubicBezTo>
                  <a:cubicBezTo>
                    <a:pt x="5268" y="35668"/>
                    <a:pt x="2662" y="33417"/>
                    <a:pt x="1504" y="30993"/>
                  </a:cubicBezTo>
                  <a:cubicBezTo>
                    <a:pt x="346" y="28569"/>
                    <a:pt x="-581" y="25124"/>
                    <a:pt x="437" y="20789"/>
                  </a:cubicBezTo>
                  <a:cubicBezTo>
                    <a:pt x="700" y="19069"/>
                    <a:pt x="3423" y="14650"/>
                    <a:pt x="5441" y="14366"/>
                  </a:cubicBezTo>
                  <a:cubicBezTo>
                    <a:pt x="5453" y="14320"/>
                    <a:pt x="5466" y="14275"/>
                    <a:pt x="5478" y="14229"/>
                  </a:cubicBezTo>
                  <a:close/>
                </a:path>
                <a:path w="44723" h="43219" fill="none" extrusionOk="0">
                  <a:moveTo>
                    <a:pt x="5705" y="15648"/>
                  </a:moveTo>
                  <a:cubicBezTo>
                    <a:pt x="5602" y="15184"/>
                    <a:pt x="5526" y="14710"/>
                    <a:pt x="5478" y="14229"/>
                  </a:cubicBezTo>
                </a:path>
              </a:pathLst>
            </a:custGeom>
            <a:solidFill>
              <a:srgbClr val="E6EEE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3" name="Cloud 8">
              <a:extLst>
                <a:ext uri="{FF2B5EF4-FFF2-40B4-BE49-F238E27FC236}">
                  <a16:creationId xmlns:a16="http://schemas.microsoft.com/office/drawing/2014/main" id="{7A4BAB31-9F41-C347-BCC7-875192283C46}"/>
                </a:ext>
              </a:extLst>
            </p:cNvPr>
            <p:cNvSpPr/>
            <p:nvPr/>
          </p:nvSpPr>
          <p:spPr>
            <a:xfrm rot="426069">
              <a:off x="4311233" y="1804906"/>
              <a:ext cx="4125584" cy="265659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6964 w 43256"/>
                <a:gd name="connsiteY0" fmla="*/ 34758 h 43219"/>
                <a:gd name="connsiteX1" fmla="*/ 5856 w 43256"/>
                <a:gd name="connsiteY1" fmla="*/ 35139 h 43219"/>
                <a:gd name="connsiteX2" fmla="*/ 16514 w 43256"/>
                <a:gd name="connsiteY2" fmla="*/ 38949 h 43219"/>
                <a:gd name="connsiteX3" fmla="*/ 15846 w 43256"/>
                <a:gd name="connsiteY3" fmla="*/ 3720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34165 w 43256"/>
                <a:gd name="connsiteY6" fmla="*/ 22813 h 43219"/>
                <a:gd name="connsiteX7" fmla="*/ 37416 w 43256"/>
                <a:gd name="connsiteY7" fmla="*/ 2994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4061 w 43381"/>
                <a:gd name="connsiteY0" fmla="*/ 14229 h 43219"/>
                <a:gd name="connsiteX1" fmla="*/ 5784 w 43381"/>
                <a:gd name="connsiteY1" fmla="*/ 6766 h 43219"/>
                <a:gd name="connsiteX2" fmla="*/ 14166 w 43381"/>
                <a:gd name="connsiteY2" fmla="*/ 5061 h 43219"/>
                <a:gd name="connsiteX3" fmla="*/ 22617 w 43381"/>
                <a:gd name="connsiteY3" fmla="*/ 3291 h 43219"/>
                <a:gd name="connsiteX4" fmla="*/ 25910 w 43381"/>
                <a:gd name="connsiteY4" fmla="*/ 59 h 43219"/>
                <a:gd name="connsiteX5" fmla="*/ 29994 w 43381"/>
                <a:gd name="connsiteY5" fmla="*/ 2340 h 43219"/>
                <a:gd name="connsiteX6" fmla="*/ 35624 w 43381"/>
                <a:gd name="connsiteY6" fmla="*/ 549 h 43219"/>
                <a:gd name="connsiteX7" fmla="*/ 38479 w 43381"/>
                <a:gd name="connsiteY7" fmla="*/ 5435 h 43219"/>
                <a:gd name="connsiteX8" fmla="*/ 42143 w 43381"/>
                <a:gd name="connsiteY8" fmla="*/ 10177 h 43219"/>
                <a:gd name="connsiteX9" fmla="*/ 41979 w 43381"/>
                <a:gd name="connsiteY9" fmla="*/ 15319 h 43219"/>
                <a:gd name="connsiteX10" fmla="*/ 43177 w 43381"/>
                <a:gd name="connsiteY10" fmla="*/ 23181 h 43219"/>
                <a:gd name="connsiteX11" fmla="*/ 37565 w 43381"/>
                <a:gd name="connsiteY11" fmla="*/ 30063 h 43219"/>
                <a:gd name="connsiteX12" fmla="*/ 35556 w 43381"/>
                <a:gd name="connsiteY12" fmla="*/ 35960 h 43219"/>
                <a:gd name="connsiteX13" fmla="*/ 28716 w 43381"/>
                <a:gd name="connsiteY13" fmla="*/ 36674 h 43219"/>
                <a:gd name="connsiteX14" fmla="*/ 23828 w 43381"/>
                <a:gd name="connsiteY14" fmla="*/ 42965 h 43219"/>
                <a:gd name="connsiteX15" fmla="*/ 16641 w 43381"/>
                <a:gd name="connsiteY15" fmla="*/ 39125 h 43219"/>
                <a:gd name="connsiteX16" fmla="*/ 5965 w 43381"/>
                <a:gd name="connsiteY16" fmla="*/ 35331 h 43219"/>
                <a:gd name="connsiteX17" fmla="*/ 1271 w 43381"/>
                <a:gd name="connsiteY17" fmla="*/ 31109 h 43219"/>
                <a:gd name="connsiteX18" fmla="*/ 156 w 43381"/>
                <a:gd name="connsiteY18" fmla="*/ 19563 h 43219"/>
                <a:gd name="connsiteX19" fmla="*/ 4024 w 43381"/>
                <a:gd name="connsiteY19" fmla="*/ 14366 h 43219"/>
                <a:gd name="connsiteX20" fmla="*/ 4061 w 43381"/>
                <a:gd name="connsiteY20" fmla="*/ 14229 h 43219"/>
                <a:gd name="connsiteX0" fmla="*/ 7089 w 43381"/>
                <a:gd name="connsiteY0" fmla="*/ 34758 h 43219"/>
                <a:gd name="connsiteX1" fmla="*/ 5981 w 43381"/>
                <a:gd name="connsiteY1" fmla="*/ 35139 h 43219"/>
                <a:gd name="connsiteX2" fmla="*/ 16639 w 43381"/>
                <a:gd name="connsiteY2" fmla="*/ 38949 h 43219"/>
                <a:gd name="connsiteX3" fmla="*/ 15971 w 43381"/>
                <a:gd name="connsiteY3" fmla="*/ 37209 h 43219"/>
                <a:gd name="connsiteX4" fmla="*/ 28988 w 43381"/>
                <a:gd name="connsiteY4" fmla="*/ 34610 h 43219"/>
                <a:gd name="connsiteX5" fmla="*/ 28721 w 43381"/>
                <a:gd name="connsiteY5" fmla="*/ 36519 h 43219"/>
                <a:gd name="connsiteX6" fmla="*/ 34290 w 43381"/>
                <a:gd name="connsiteY6" fmla="*/ 22813 h 43219"/>
                <a:gd name="connsiteX7" fmla="*/ 37541 w 43381"/>
                <a:gd name="connsiteY7" fmla="*/ 29949 h 43219"/>
                <a:gd name="connsiteX8" fmla="*/ 41959 w 43381"/>
                <a:gd name="connsiteY8" fmla="*/ 15213 h 43219"/>
                <a:gd name="connsiteX9" fmla="*/ 40511 w 43381"/>
                <a:gd name="connsiteY9" fmla="*/ 17889 h 43219"/>
                <a:gd name="connsiteX10" fmla="*/ 38485 w 43381"/>
                <a:gd name="connsiteY10" fmla="*/ 5285 h 43219"/>
                <a:gd name="connsiteX11" fmla="*/ 38561 w 43381"/>
                <a:gd name="connsiteY11" fmla="*/ 6549 h 43219"/>
                <a:gd name="connsiteX12" fmla="*/ 29239 w 43381"/>
                <a:gd name="connsiteY12" fmla="*/ 3811 h 43219"/>
                <a:gd name="connsiteX13" fmla="*/ 29981 w 43381"/>
                <a:gd name="connsiteY13" fmla="*/ 2199 h 43219"/>
                <a:gd name="connsiteX14" fmla="*/ 22302 w 43381"/>
                <a:gd name="connsiteY14" fmla="*/ 4579 h 43219"/>
                <a:gd name="connsiteX15" fmla="*/ 22661 w 43381"/>
                <a:gd name="connsiteY15" fmla="*/ 3189 h 43219"/>
                <a:gd name="connsiteX16" fmla="*/ 14161 w 43381"/>
                <a:gd name="connsiteY16" fmla="*/ 5051 h 43219"/>
                <a:gd name="connsiteX17" fmla="*/ 15461 w 43381"/>
                <a:gd name="connsiteY17" fmla="*/ 6399 h 43219"/>
                <a:gd name="connsiteX18" fmla="*/ 4288 w 43381"/>
                <a:gd name="connsiteY18" fmla="*/ 15648 h 43219"/>
                <a:gd name="connsiteX19" fmla="*/ 4061 w 43381"/>
                <a:gd name="connsiteY19" fmla="*/ 14229 h 43219"/>
                <a:gd name="connsiteX0" fmla="*/ 4880 w 44200"/>
                <a:gd name="connsiteY0" fmla="*/ 14229 h 43219"/>
                <a:gd name="connsiteX1" fmla="*/ 6603 w 44200"/>
                <a:gd name="connsiteY1" fmla="*/ 6766 h 43219"/>
                <a:gd name="connsiteX2" fmla="*/ 14985 w 44200"/>
                <a:gd name="connsiteY2" fmla="*/ 5061 h 43219"/>
                <a:gd name="connsiteX3" fmla="*/ 23436 w 44200"/>
                <a:gd name="connsiteY3" fmla="*/ 3291 h 43219"/>
                <a:gd name="connsiteX4" fmla="*/ 26729 w 44200"/>
                <a:gd name="connsiteY4" fmla="*/ 59 h 43219"/>
                <a:gd name="connsiteX5" fmla="*/ 30813 w 44200"/>
                <a:gd name="connsiteY5" fmla="*/ 2340 h 43219"/>
                <a:gd name="connsiteX6" fmla="*/ 36443 w 44200"/>
                <a:gd name="connsiteY6" fmla="*/ 549 h 43219"/>
                <a:gd name="connsiteX7" fmla="*/ 39298 w 44200"/>
                <a:gd name="connsiteY7" fmla="*/ 5435 h 43219"/>
                <a:gd name="connsiteX8" fmla="*/ 42962 w 44200"/>
                <a:gd name="connsiteY8" fmla="*/ 10177 h 43219"/>
                <a:gd name="connsiteX9" fmla="*/ 42798 w 44200"/>
                <a:gd name="connsiteY9" fmla="*/ 15319 h 43219"/>
                <a:gd name="connsiteX10" fmla="*/ 43996 w 44200"/>
                <a:gd name="connsiteY10" fmla="*/ 23181 h 43219"/>
                <a:gd name="connsiteX11" fmla="*/ 38384 w 44200"/>
                <a:gd name="connsiteY11" fmla="*/ 30063 h 43219"/>
                <a:gd name="connsiteX12" fmla="*/ 36375 w 44200"/>
                <a:gd name="connsiteY12" fmla="*/ 35960 h 43219"/>
                <a:gd name="connsiteX13" fmla="*/ 29535 w 44200"/>
                <a:gd name="connsiteY13" fmla="*/ 36674 h 43219"/>
                <a:gd name="connsiteX14" fmla="*/ 24647 w 44200"/>
                <a:gd name="connsiteY14" fmla="*/ 42965 h 43219"/>
                <a:gd name="connsiteX15" fmla="*/ 17460 w 44200"/>
                <a:gd name="connsiteY15" fmla="*/ 39125 h 43219"/>
                <a:gd name="connsiteX16" fmla="*/ 6784 w 44200"/>
                <a:gd name="connsiteY16" fmla="*/ 35331 h 43219"/>
                <a:gd name="connsiteX17" fmla="*/ 387 w 44200"/>
                <a:gd name="connsiteY17" fmla="*/ 28795 h 43219"/>
                <a:gd name="connsiteX18" fmla="*/ 975 w 44200"/>
                <a:gd name="connsiteY18" fmla="*/ 19563 h 43219"/>
                <a:gd name="connsiteX19" fmla="*/ 4843 w 44200"/>
                <a:gd name="connsiteY19" fmla="*/ 14366 h 43219"/>
                <a:gd name="connsiteX20" fmla="*/ 4880 w 44200"/>
                <a:gd name="connsiteY20" fmla="*/ 14229 h 43219"/>
                <a:gd name="connsiteX0" fmla="*/ 7908 w 44200"/>
                <a:gd name="connsiteY0" fmla="*/ 34758 h 43219"/>
                <a:gd name="connsiteX1" fmla="*/ 6800 w 44200"/>
                <a:gd name="connsiteY1" fmla="*/ 35139 h 43219"/>
                <a:gd name="connsiteX2" fmla="*/ 17458 w 44200"/>
                <a:gd name="connsiteY2" fmla="*/ 38949 h 43219"/>
                <a:gd name="connsiteX3" fmla="*/ 16790 w 44200"/>
                <a:gd name="connsiteY3" fmla="*/ 37209 h 43219"/>
                <a:gd name="connsiteX4" fmla="*/ 29807 w 44200"/>
                <a:gd name="connsiteY4" fmla="*/ 34610 h 43219"/>
                <a:gd name="connsiteX5" fmla="*/ 29540 w 44200"/>
                <a:gd name="connsiteY5" fmla="*/ 36519 h 43219"/>
                <a:gd name="connsiteX6" fmla="*/ 35109 w 44200"/>
                <a:gd name="connsiteY6" fmla="*/ 22813 h 43219"/>
                <a:gd name="connsiteX7" fmla="*/ 38360 w 44200"/>
                <a:gd name="connsiteY7" fmla="*/ 29949 h 43219"/>
                <a:gd name="connsiteX8" fmla="*/ 42778 w 44200"/>
                <a:gd name="connsiteY8" fmla="*/ 15213 h 43219"/>
                <a:gd name="connsiteX9" fmla="*/ 41330 w 44200"/>
                <a:gd name="connsiteY9" fmla="*/ 17889 h 43219"/>
                <a:gd name="connsiteX10" fmla="*/ 39304 w 44200"/>
                <a:gd name="connsiteY10" fmla="*/ 5285 h 43219"/>
                <a:gd name="connsiteX11" fmla="*/ 39380 w 44200"/>
                <a:gd name="connsiteY11" fmla="*/ 6549 h 43219"/>
                <a:gd name="connsiteX12" fmla="*/ 30058 w 44200"/>
                <a:gd name="connsiteY12" fmla="*/ 3811 h 43219"/>
                <a:gd name="connsiteX13" fmla="*/ 30800 w 44200"/>
                <a:gd name="connsiteY13" fmla="*/ 2199 h 43219"/>
                <a:gd name="connsiteX14" fmla="*/ 23121 w 44200"/>
                <a:gd name="connsiteY14" fmla="*/ 4579 h 43219"/>
                <a:gd name="connsiteX15" fmla="*/ 23480 w 44200"/>
                <a:gd name="connsiteY15" fmla="*/ 3189 h 43219"/>
                <a:gd name="connsiteX16" fmla="*/ 14980 w 44200"/>
                <a:gd name="connsiteY16" fmla="*/ 5051 h 43219"/>
                <a:gd name="connsiteX17" fmla="*/ 16280 w 44200"/>
                <a:gd name="connsiteY17" fmla="*/ 6399 h 43219"/>
                <a:gd name="connsiteX18" fmla="*/ 5107 w 44200"/>
                <a:gd name="connsiteY18" fmla="*/ 15648 h 43219"/>
                <a:gd name="connsiteX19" fmla="*/ 4880 w 44200"/>
                <a:gd name="connsiteY19" fmla="*/ 14229 h 43219"/>
                <a:gd name="connsiteX0" fmla="*/ 5322 w 44642"/>
                <a:gd name="connsiteY0" fmla="*/ 14229 h 43219"/>
                <a:gd name="connsiteX1" fmla="*/ 7045 w 44642"/>
                <a:gd name="connsiteY1" fmla="*/ 6766 h 43219"/>
                <a:gd name="connsiteX2" fmla="*/ 15427 w 44642"/>
                <a:gd name="connsiteY2" fmla="*/ 5061 h 43219"/>
                <a:gd name="connsiteX3" fmla="*/ 23878 w 44642"/>
                <a:gd name="connsiteY3" fmla="*/ 3291 h 43219"/>
                <a:gd name="connsiteX4" fmla="*/ 27171 w 44642"/>
                <a:gd name="connsiteY4" fmla="*/ 59 h 43219"/>
                <a:gd name="connsiteX5" fmla="*/ 31255 w 44642"/>
                <a:gd name="connsiteY5" fmla="*/ 2340 h 43219"/>
                <a:gd name="connsiteX6" fmla="*/ 36885 w 44642"/>
                <a:gd name="connsiteY6" fmla="*/ 549 h 43219"/>
                <a:gd name="connsiteX7" fmla="*/ 39740 w 44642"/>
                <a:gd name="connsiteY7" fmla="*/ 5435 h 43219"/>
                <a:gd name="connsiteX8" fmla="*/ 43404 w 44642"/>
                <a:gd name="connsiteY8" fmla="*/ 10177 h 43219"/>
                <a:gd name="connsiteX9" fmla="*/ 43240 w 44642"/>
                <a:gd name="connsiteY9" fmla="*/ 15319 h 43219"/>
                <a:gd name="connsiteX10" fmla="*/ 44438 w 44642"/>
                <a:gd name="connsiteY10" fmla="*/ 23181 h 43219"/>
                <a:gd name="connsiteX11" fmla="*/ 38826 w 44642"/>
                <a:gd name="connsiteY11" fmla="*/ 30063 h 43219"/>
                <a:gd name="connsiteX12" fmla="*/ 36817 w 44642"/>
                <a:gd name="connsiteY12" fmla="*/ 35960 h 43219"/>
                <a:gd name="connsiteX13" fmla="*/ 29977 w 44642"/>
                <a:gd name="connsiteY13" fmla="*/ 36674 h 43219"/>
                <a:gd name="connsiteX14" fmla="*/ 25089 w 44642"/>
                <a:gd name="connsiteY14" fmla="*/ 42965 h 43219"/>
                <a:gd name="connsiteX15" fmla="*/ 17902 w 44642"/>
                <a:gd name="connsiteY15" fmla="*/ 39125 h 43219"/>
                <a:gd name="connsiteX16" fmla="*/ 7226 w 44642"/>
                <a:gd name="connsiteY16" fmla="*/ 35331 h 43219"/>
                <a:gd name="connsiteX17" fmla="*/ 829 w 44642"/>
                <a:gd name="connsiteY17" fmla="*/ 28795 h 43219"/>
                <a:gd name="connsiteX18" fmla="*/ 377 w 44642"/>
                <a:gd name="connsiteY18" fmla="*/ 20150 h 43219"/>
                <a:gd name="connsiteX19" fmla="*/ 5285 w 44642"/>
                <a:gd name="connsiteY19" fmla="*/ 14366 h 43219"/>
                <a:gd name="connsiteX20" fmla="*/ 5322 w 44642"/>
                <a:gd name="connsiteY20" fmla="*/ 14229 h 43219"/>
                <a:gd name="connsiteX0" fmla="*/ 8350 w 44642"/>
                <a:gd name="connsiteY0" fmla="*/ 34758 h 43219"/>
                <a:gd name="connsiteX1" fmla="*/ 7242 w 44642"/>
                <a:gd name="connsiteY1" fmla="*/ 35139 h 43219"/>
                <a:gd name="connsiteX2" fmla="*/ 17900 w 44642"/>
                <a:gd name="connsiteY2" fmla="*/ 38949 h 43219"/>
                <a:gd name="connsiteX3" fmla="*/ 17232 w 44642"/>
                <a:gd name="connsiteY3" fmla="*/ 37209 h 43219"/>
                <a:gd name="connsiteX4" fmla="*/ 30249 w 44642"/>
                <a:gd name="connsiteY4" fmla="*/ 34610 h 43219"/>
                <a:gd name="connsiteX5" fmla="*/ 29982 w 44642"/>
                <a:gd name="connsiteY5" fmla="*/ 36519 h 43219"/>
                <a:gd name="connsiteX6" fmla="*/ 35551 w 44642"/>
                <a:gd name="connsiteY6" fmla="*/ 22813 h 43219"/>
                <a:gd name="connsiteX7" fmla="*/ 38802 w 44642"/>
                <a:gd name="connsiteY7" fmla="*/ 29949 h 43219"/>
                <a:gd name="connsiteX8" fmla="*/ 43220 w 44642"/>
                <a:gd name="connsiteY8" fmla="*/ 15213 h 43219"/>
                <a:gd name="connsiteX9" fmla="*/ 41772 w 44642"/>
                <a:gd name="connsiteY9" fmla="*/ 17889 h 43219"/>
                <a:gd name="connsiteX10" fmla="*/ 39746 w 44642"/>
                <a:gd name="connsiteY10" fmla="*/ 5285 h 43219"/>
                <a:gd name="connsiteX11" fmla="*/ 39822 w 44642"/>
                <a:gd name="connsiteY11" fmla="*/ 6549 h 43219"/>
                <a:gd name="connsiteX12" fmla="*/ 30500 w 44642"/>
                <a:gd name="connsiteY12" fmla="*/ 3811 h 43219"/>
                <a:gd name="connsiteX13" fmla="*/ 31242 w 44642"/>
                <a:gd name="connsiteY13" fmla="*/ 2199 h 43219"/>
                <a:gd name="connsiteX14" fmla="*/ 23563 w 44642"/>
                <a:gd name="connsiteY14" fmla="*/ 4579 h 43219"/>
                <a:gd name="connsiteX15" fmla="*/ 23922 w 44642"/>
                <a:gd name="connsiteY15" fmla="*/ 3189 h 43219"/>
                <a:gd name="connsiteX16" fmla="*/ 15422 w 44642"/>
                <a:gd name="connsiteY16" fmla="*/ 5051 h 43219"/>
                <a:gd name="connsiteX17" fmla="*/ 16722 w 44642"/>
                <a:gd name="connsiteY17" fmla="*/ 6399 h 43219"/>
                <a:gd name="connsiteX18" fmla="*/ 5549 w 44642"/>
                <a:gd name="connsiteY18" fmla="*/ 15648 h 43219"/>
                <a:gd name="connsiteX19" fmla="*/ 5322 w 44642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955 w 44768"/>
                <a:gd name="connsiteY17" fmla="*/ 28795 h 43219"/>
                <a:gd name="connsiteX18" fmla="*/ 503 w 44768"/>
                <a:gd name="connsiteY18" fmla="*/ 20150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812 w 45132"/>
                <a:gd name="connsiteY0" fmla="*/ 14229 h 43219"/>
                <a:gd name="connsiteX1" fmla="*/ 7535 w 45132"/>
                <a:gd name="connsiteY1" fmla="*/ 6766 h 43219"/>
                <a:gd name="connsiteX2" fmla="*/ 15917 w 45132"/>
                <a:gd name="connsiteY2" fmla="*/ 5061 h 43219"/>
                <a:gd name="connsiteX3" fmla="*/ 24368 w 45132"/>
                <a:gd name="connsiteY3" fmla="*/ 3291 h 43219"/>
                <a:gd name="connsiteX4" fmla="*/ 27661 w 45132"/>
                <a:gd name="connsiteY4" fmla="*/ 59 h 43219"/>
                <a:gd name="connsiteX5" fmla="*/ 31745 w 45132"/>
                <a:gd name="connsiteY5" fmla="*/ 2340 h 43219"/>
                <a:gd name="connsiteX6" fmla="*/ 37375 w 45132"/>
                <a:gd name="connsiteY6" fmla="*/ 549 h 43219"/>
                <a:gd name="connsiteX7" fmla="*/ 40230 w 45132"/>
                <a:gd name="connsiteY7" fmla="*/ 5435 h 43219"/>
                <a:gd name="connsiteX8" fmla="*/ 43894 w 45132"/>
                <a:gd name="connsiteY8" fmla="*/ 10177 h 43219"/>
                <a:gd name="connsiteX9" fmla="*/ 43730 w 45132"/>
                <a:gd name="connsiteY9" fmla="*/ 15319 h 43219"/>
                <a:gd name="connsiteX10" fmla="*/ 44928 w 45132"/>
                <a:gd name="connsiteY10" fmla="*/ 23181 h 43219"/>
                <a:gd name="connsiteX11" fmla="*/ 39316 w 45132"/>
                <a:gd name="connsiteY11" fmla="*/ 30063 h 43219"/>
                <a:gd name="connsiteX12" fmla="*/ 37307 w 45132"/>
                <a:gd name="connsiteY12" fmla="*/ 35960 h 43219"/>
                <a:gd name="connsiteX13" fmla="*/ 30467 w 45132"/>
                <a:gd name="connsiteY13" fmla="*/ 36674 h 43219"/>
                <a:gd name="connsiteX14" fmla="*/ 25579 w 45132"/>
                <a:gd name="connsiteY14" fmla="*/ 42965 h 43219"/>
                <a:gd name="connsiteX15" fmla="*/ 18392 w 45132"/>
                <a:gd name="connsiteY15" fmla="*/ 39125 h 43219"/>
                <a:gd name="connsiteX16" fmla="*/ 7716 w 45132"/>
                <a:gd name="connsiteY16" fmla="*/ 35331 h 43219"/>
                <a:gd name="connsiteX17" fmla="*/ 1319 w 45132"/>
                <a:gd name="connsiteY17" fmla="*/ 28795 h 43219"/>
                <a:gd name="connsiteX18" fmla="*/ 366 w 45132"/>
                <a:gd name="connsiteY18" fmla="*/ 21479 h 43219"/>
                <a:gd name="connsiteX19" fmla="*/ 5775 w 45132"/>
                <a:gd name="connsiteY19" fmla="*/ 14366 h 43219"/>
                <a:gd name="connsiteX20" fmla="*/ 5812 w 45132"/>
                <a:gd name="connsiteY20" fmla="*/ 14229 h 43219"/>
                <a:gd name="connsiteX0" fmla="*/ 8840 w 45132"/>
                <a:gd name="connsiteY0" fmla="*/ 34758 h 43219"/>
                <a:gd name="connsiteX1" fmla="*/ 7732 w 45132"/>
                <a:gd name="connsiteY1" fmla="*/ 35139 h 43219"/>
                <a:gd name="connsiteX2" fmla="*/ 18390 w 45132"/>
                <a:gd name="connsiteY2" fmla="*/ 38949 h 43219"/>
                <a:gd name="connsiteX3" fmla="*/ 17722 w 45132"/>
                <a:gd name="connsiteY3" fmla="*/ 37209 h 43219"/>
                <a:gd name="connsiteX4" fmla="*/ 30739 w 45132"/>
                <a:gd name="connsiteY4" fmla="*/ 34610 h 43219"/>
                <a:gd name="connsiteX5" fmla="*/ 30472 w 45132"/>
                <a:gd name="connsiteY5" fmla="*/ 36519 h 43219"/>
                <a:gd name="connsiteX6" fmla="*/ 36041 w 45132"/>
                <a:gd name="connsiteY6" fmla="*/ 22813 h 43219"/>
                <a:gd name="connsiteX7" fmla="*/ 39292 w 45132"/>
                <a:gd name="connsiteY7" fmla="*/ 29949 h 43219"/>
                <a:gd name="connsiteX8" fmla="*/ 43710 w 45132"/>
                <a:gd name="connsiteY8" fmla="*/ 15213 h 43219"/>
                <a:gd name="connsiteX9" fmla="*/ 42262 w 45132"/>
                <a:gd name="connsiteY9" fmla="*/ 17889 h 43219"/>
                <a:gd name="connsiteX10" fmla="*/ 40236 w 45132"/>
                <a:gd name="connsiteY10" fmla="*/ 5285 h 43219"/>
                <a:gd name="connsiteX11" fmla="*/ 40312 w 45132"/>
                <a:gd name="connsiteY11" fmla="*/ 6549 h 43219"/>
                <a:gd name="connsiteX12" fmla="*/ 30990 w 45132"/>
                <a:gd name="connsiteY12" fmla="*/ 3811 h 43219"/>
                <a:gd name="connsiteX13" fmla="*/ 31732 w 45132"/>
                <a:gd name="connsiteY13" fmla="*/ 2199 h 43219"/>
                <a:gd name="connsiteX14" fmla="*/ 24053 w 45132"/>
                <a:gd name="connsiteY14" fmla="*/ 4579 h 43219"/>
                <a:gd name="connsiteX15" fmla="*/ 24412 w 45132"/>
                <a:gd name="connsiteY15" fmla="*/ 3189 h 43219"/>
                <a:gd name="connsiteX16" fmla="*/ 15912 w 45132"/>
                <a:gd name="connsiteY16" fmla="*/ 5051 h 43219"/>
                <a:gd name="connsiteX17" fmla="*/ 17212 w 45132"/>
                <a:gd name="connsiteY17" fmla="*/ 6399 h 43219"/>
                <a:gd name="connsiteX18" fmla="*/ 6039 w 45132"/>
                <a:gd name="connsiteY18" fmla="*/ 15648 h 43219"/>
                <a:gd name="connsiteX19" fmla="*/ 5812 w 45132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625 w 44945"/>
                <a:gd name="connsiteY0" fmla="*/ 14229 h 43219"/>
                <a:gd name="connsiteX1" fmla="*/ 7348 w 44945"/>
                <a:gd name="connsiteY1" fmla="*/ 6766 h 43219"/>
                <a:gd name="connsiteX2" fmla="*/ 15730 w 44945"/>
                <a:gd name="connsiteY2" fmla="*/ 5061 h 43219"/>
                <a:gd name="connsiteX3" fmla="*/ 24181 w 44945"/>
                <a:gd name="connsiteY3" fmla="*/ 3291 h 43219"/>
                <a:gd name="connsiteX4" fmla="*/ 27474 w 44945"/>
                <a:gd name="connsiteY4" fmla="*/ 59 h 43219"/>
                <a:gd name="connsiteX5" fmla="*/ 31558 w 44945"/>
                <a:gd name="connsiteY5" fmla="*/ 2340 h 43219"/>
                <a:gd name="connsiteX6" fmla="*/ 37188 w 44945"/>
                <a:gd name="connsiteY6" fmla="*/ 549 h 43219"/>
                <a:gd name="connsiteX7" fmla="*/ 40043 w 44945"/>
                <a:gd name="connsiteY7" fmla="*/ 5435 h 43219"/>
                <a:gd name="connsiteX8" fmla="*/ 43707 w 44945"/>
                <a:gd name="connsiteY8" fmla="*/ 10177 h 43219"/>
                <a:gd name="connsiteX9" fmla="*/ 43543 w 44945"/>
                <a:gd name="connsiteY9" fmla="*/ 15319 h 43219"/>
                <a:gd name="connsiteX10" fmla="*/ 44741 w 44945"/>
                <a:gd name="connsiteY10" fmla="*/ 23181 h 43219"/>
                <a:gd name="connsiteX11" fmla="*/ 39129 w 44945"/>
                <a:gd name="connsiteY11" fmla="*/ 30063 h 43219"/>
                <a:gd name="connsiteX12" fmla="*/ 37120 w 44945"/>
                <a:gd name="connsiteY12" fmla="*/ 35960 h 43219"/>
                <a:gd name="connsiteX13" fmla="*/ 30280 w 44945"/>
                <a:gd name="connsiteY13" fmla="*/ 36674 h 43219"/>
                <a:gd name="connsiteX14" fmla="*/ 25392 w 44945"/>
                <a:gd name="connsiteY14" fmla="*/ 42965 h 43219"/>
                <a:gd name="connsiteX15" fmla="*/ 18205 w 44945"/>
                <a:gd name="connsiteY15" fmla="*/ 39125 h 43219"/>
                <a:gd name="connsiteX16" fmla="*/ 7529 w 44945"/>
                <a:gd name="connsiteY16" fmla="*/ 35331 h 43219"/>
                <a:gd name="connsiteX17" fmla="*/ 1132 w 44945"/>
                <a:gd name="connsiteY17" fmla="*/ 28795 h 43219"/>
                <a:gd name="connsiteX18" fmla="*/ 179 w 44945"/>
                <a:gd name="connsiteY18" fmla="*/ 21479 h 43219"/>
                <a:gd name="connsiteX19" fmla="*/ 5588 w 44945"/>
                <a:gd name="connsiteY19" fmla="*/ 14366 h 43219"/>
                <a:gd name="connsiteX20" fmla="*/ 5625 w 44945"/>
                <a:gd name="connsiteY20" fmla="*/ 14229 h 43219"/>
                <a:gd name="connsiteX0" fmla="*/ 8653 w 44945"/>
                <a:gd name="connsiteY0" fmla="*/ 34758 h 43219"/>
                <a:gd name="connsiteX1" fmla="*/ 7545 w 44945"/>
                <a:gd name="connsiteY1" fmla="*/ 35139 h 43219"/>
                <a:gd name="connsiteX2" fmla="*/ 18203 w 44945"/>
                <a:gd name="connsiteY2" fmla="*/ 38949 h 43219"/>
                <a:gd name="connsiteX3" fmla="*/ 17535 w 44945"/>
                <a:gd name="connsiteY3" fmla="*/ 37209 h 43219"/>
                <a:gd name="connsiteX4" fmla="*/ 30552 w 44945"/>
                <a:gd name="connsiteY4" fmla="*/ 34610 h 43219"/>
                <a:gd name="connsiteX5" fmla="*/ 30285 w 44945"/>
                <a:gd name="connsiteY5" fmla="*/ 36519 h 43219"/>
                <a:gd name="connsiteX6" fmla="*/ 35854 w 44945"/>
                <a:gd name="connsiteY6" fmla="*/ 22813 h 43219"/>
                <a:gd name="connsiteX7" fmla="*/ 39105 w 44945"/>
                <a:gd name="connsiteY7" fmla="*/ 29949 h 43219"/>
                <a:gd name="connsiteX8" fmla="*/ 43523 w 44945"/>
                <a:gd name="connsiteY8" fmla="*/ 15213 h 43219"/>
                <a:gd name="connsiteX9" fmla="*/ 42075 w 44945"/>
                <a:gd name="connsiteY9" fmla="*/ 17889 h 43219"/>
                <a:gd name="connsiteX10" fmla="*/ 40049 w 44945"/>
                <a:gd name="connsiteY10" fmla="*/ 5285 h 43219"/>
                <a:gd name="connsiteX11" fmla="*/ 40125 w 44945"/>
                <a:gd name="connsiteY11" fmla="*/ 6549 h 43219"/>
                <a:gd name="connsiteX12" fmla="*/ 30803 w 44945"/>
                <a:gd name="connsiteY12" fmla="*/ 3811 h 43219"/>
                <a:gd name="connsiteX13" fmla="*/ 31545 w 44945"/>
                <a:gd name="connsiteY13" fmla="*/ 2199 h 43219"/>
                <a:gd name="connsiteX14" fmla="*/ 23866 w 44945"/>
                <a:gd name="connsiteY14" fmla="*/ 4579 h 43219"/>
                <a:gd name="connsiteX15" fmla="*/ 24225 w 44945"/>
                <a:gd name="connsiteY15" fmla="*/ 3189 h 43219"/>
                <a:gd name="connsiteX16" fmla="*/ 15725 w 44945"/>
                <a:gd name="connsiteY16" fmla="*/ 5051 h 43219"/>
                <a:gd name="connsiteX17" fmla="*/ 17025 w 44945"/>
                <a:gd name="connsiteY17" fmla="*/ 6399 h 43219"/>
                <a:gd name="connsiteX18" fmla="*/ 5852 w 44945"/>
                <a:gd name="connsiteY18" fmla="*/ 15648 h 43219"/>
                <a:gd name="connsiteX19" fmla="*/ 5625 w 44945"/>
                <a:gd name="connsiteY19" fmla="*/ 14229 h 43219"/>
                <a:gd name="connsiteX0" fmla="*/ 5543 w 44863"/>
                <a:gd name="connsiteY0" fmla="*/ 14229 h 43219"/>
                <a:gd name="connsiteX1" fmla="*/ 7266 w 44863"/>
                <a:gd name="connsiteY1" fmla="*/ 6766 h 43219"/>
                <a:gd name="connsiteX2" fmla="*/ 15648 w 44863"/>
                <a:gd name="connsiteY2" fmla="*/ 5061 h 43219"/>
                <a:gd name="connsiteX3" fmla="*/ 24099 w 44863"/>
                <a:gd name="connsiteY3" fmla="*/ 3291 h 43219"/>
                <a:gd name="connsiteX4" fmla="*/ 27392 w 44863"/>
                <a:gd name="connsiteY4" fmla="*/ 59 h 43219"/>
                <a:gd name="connsiteX5" fmla="*/ 31476 w 44863"/>
                <a:gd name="connsiteY5" fmla="*/ 2340 h 43219"/>
                <a:gd name="connsiteX6" fmla="*/ 37106 w 44863"/>
                <a:gd name="connsiteY6" fmla="*/ 549 h 43219"/>
                <a:gd name="connsiteX7" fmla="*/ 39961 w 44863"/>
                <a:gd name="connsiteY7" fmla="*/ 5435 h 43219"/>
                <a:gd name="connsiteX8" fmla="*/ 43625 w 44863"/>
                <a:gd name="connsiteY8" fmla="*/ 10177 h 43219"/>
                <a:gd name="connsiteX9" fmla="*/ 43461 w 44863"/>
                <a:gd name="connsiteY9" fmla="*/ 15319 h 43219"/>
                <a:gd name="connsiteX10" fmla="*/ 44659 w 44863"/>
                <a:gd name="connsiteY10" fmla="*/ 23181 h 43219"/>
                <a:gd name="connsiteX11" fmla="*/ 39047 w 44863"/>
                <a:gd name="connsiteY11" fmla="*/ 30063 h 43219"/>
                <a:gd name="connsiteX12" fmla="*/ 37038 w 44863"/>
                <a:gd name="connsiteY12" fmla="*/ 35960 h 43219"/>
                <a:gd name="connsiteX13" fmla="*/ 30198 w 44863"/>
                <a:gd name="connsiteY13" fmla="*/ 36674 h 43219"/>
                <a:gd name="connsiteX14" fmla="*/ 25310 w 44863"/>
                <a:gd name="connsiteY14" fmla="*/ 42965 h 43219"/>
                <a:gd name="connsiteX15" fmla="*/ 18123 w 44863"/>
                <a:gd name="connsiteY15" fmla="*/ 39125 h 43219"/>
                <a:gd name="connsiteX16" fmla="*/ 7447 w 44863"/>
                <a:gd name="connsiteY16" fmla="*/ 35331 h 43219"/>
                <a:gd name="connsiteX17" fmla="*/ 1569 w 44863"/>
                <a:gd name="connsiteY17" fmla="*/ 30993 h 43219"/>
                <a:gd name="connsiteX18" fmla="*/ 97 w 44863"/>
                <a:gd name="connsiteY18" fmla="*/ 21479 h 43219"/>
                <a:gd name="connsiteX19" fmla="*/ 5506 w 44863"/>
                <a:gd name="connsiteY19" fmla="*/ 14366 h 43219"/>
                <a:gd name="connsiteX20" fmla="*/ 5543 w 44863"/>
                <a:gd name="connsiteY20" fmla="*/ 14229 h 43219"/>
                <a:gd name="connsiteX0" fmla="*/ 8571 w 44863"/>
                <a:gd name="connsiteY0" fmla="*/ 34758 h 43219"/>
                <a:gd name="connsiteX1" fmla="*/ 7463 w 44863"/>
                <a:gd name="connsiteY1" fmla="*/ 35139 h 43219"/>
                <a:gd name="connsiteX2" fmla="*/ 18121 w 44863"/>
                <a:gd name="connsiteY2" fmla="*/ 38949 h 43219"/>
                <a:gd name="connsiteX3" fmla="*/ 17453 w 44863"/>
                <a:gd name="connsiteY3" fmla="*/ 37209 h 43219"/>
                <a:gd name="connsiteX4" fmla="*/ 30470 w 44863"/>
                <a:gd name="connsiteY4" fmla="*/ 34610 h 43219"/>
                <a:gd name="connsiteX5" fmla="*/ 30203 w 44863"/>
                <a:gd name="connsiteY5" fmla="*/ 36519 h 43219"/>
                <a:gd name="connsiteX6" fmla="*/ 35772 w 44863"/>
                <a:gd name="connsiteY6" fmla="*/ 22813 h 43219"/>
                <a:gd name="connsiteX7" fmla="*/ 39023 w 44863"/>
                <a:gd name="connsiteY7" fmla="*/ 29949 h 43219"/>
                <a:gd name="connsiteX8" fmla="*/ 43441 w 44863"/>
                <a:gd name="connsiteY8" fmla="*/ 15213 h 43219"/>
                <a:gd name="connsiteX9" fmla="*/ 41993 w 44863"/>
                <a:gd name="connsiteY9" fmla="*/ 17889 h 43219"/>
                <a:gd name="connsiteX10" fmla="*/ 39967 w 44863"/>
                <a:gd name="connsiteY10" fmla="*/ 5285 h 43219"/>
                <a:gd name="connsiteX11" fmla="*/ 40043 w 44863"/>
                <a:gd name="connsiteY11" fmla="*/ 6549 h 43219"/>
                <a:gd name="connsiteX12" fmla="*/ 30721 w 44863"/>
                <a:gd name="connsiteY12" fmla="*/ 3811 h 43219"/>
                <a:gd name="connsiteX13" fmla="*/ 31463 w 44863"/>
                <a:gd name="connsiteY13" fmla="*/ 2199 h 43219"/>
                <a:gd name="connsiteX14" fmla="*/ 23784 w 44863"/>
                <a:gd name="connsiteY14" fmla="*/ 4579 h 43219"/>
                <a:gd name="connsiteX15" fmla="*/ 24143 w 44863"/>
                <a:gd name="connsiteY15" fmla="*/ 3189 h 43219"/>
                <a:gd name="connsiteX16" fmla="*/ 15643 w 44863"/>
                <a:gd name="connsiteY16" fmla="*/ 5051 h 43219"/>
                <a:gd name="connsiteX17" fmla="*/ 16943 w 44863"/>
                <a:gd name="connsiteY17" fmla="*/ 6399 h 43219"/>
                <a:gd name="connsiteX18" fmla="*/ 5770 w 44863"/>
                <a:gd name="connsiteY18" fmla="*/ 15648 h 43219"/>
                <a:gd name="connsiteX19" fmla="*/ 5543 w 44863"/>
                <a:gd name="connsiteY19" fmla="*/ 14229 h 43219"/>
                <a:gd name="connsiteX0" fmla="*/ 5119 w 44439"/>
                <a:gd name="connsiteY0" fmla="*/ 14229 h 43219"/>
                <a:gd name="connsiteX1" fmla="*/ 6842 w 44439"/>
                <a:gd name="connsiteY1" fmla="*/ 6766 h 43219"/>
                <a:gd name="connsiteX2" fmla="*/ 15224 w 44439"/>
                <a:gd name="connsiteY2" fmla="*/ 5061 h 43219"/>
                <a:gd name="connsiteX3" fmla="*/ 23675 w 44439"/>
                <a:gd name="connsiteY3" fmla="*/ 3291 h 43219"/>
                <a:gd name="connsiteX4" fmla="*/ 26968 w 44439"/>
                <a:gd name="connsiteY4" fmla="*/ 59 h 43219"/>
                <a:gd name="connsiteX5" fmla="*/ 31052 w 44439"/>
                <a:gd name="connsiteY5" fmla="*/ 2340 h 43219"/>
                <a:gd name="connsiteX6" fmla="*/ 36682 w 44439"/>
                <a:gd name="connsiteY6" fmla="*/ 549 h 43219"/>
                <a:gd name="connsiteX7" fmla="*/ 39537 w 44439"/>
                <a:gd name="connsiteY7" fmla="*/ 5435 h 43219"/>
                <a:gd name="connsiteX8" fmla="*/ 43201 w 44439"/>
                <a:gd name="connsiteY8" fmla="*/ 10177 h 43219"/>
                <a:gd name="connsiteX9" fmla="*/ 43037 w 44439"/>
                <a:gd name="connsiteY9" fmla="*/ 15319 h 43219"/>
                <a:gd name="connsiteX10" fmla="*/ 44235 w 44439"/>
                <a:gd name="connsiteY10" fmla="*/ 23181 h 43219"/>
                <a:gd name="connsiteX11" fmla="*/ 38623 w 44439"/>
                <a:gd name="connsiteY11" fmla="*/ 30063 h 43219"/>
                <a:gd name="connsiteX12" fmla="*/ 36614 w 44439"/>
                <a:gd name="connsiteY12" fmla="*/ 35960 h 43219"/>
                <a:gd name="connsiteX13" fmla="*/ 29774 w 44439"/>
                <a:gd name="connsiteY13" fmla="*/ 36674 h 43219"/>
                <a:gd name="connsiteX14" fmla="*/ 24886 w 44439"/>
                <a:gd name="connsiteY14" fmla="*/ 42965 h 43219"/>
                <a:gd name="connsiteX15" fmla="*/ 17699 w 44439"/>
                <a:gd name="connsiteY15" fmla="*/ 39125 h 43219"/>
                <a:gd name="connsiteX16" fmla="*/ 7023 w 44439"/>
                <a:gd name="connsiteY16" fmla="*/ 35331 h 43219"/>
                <a:gd name="connsiteX17" fmla="*/ 1145 w 44439"/>
                <a:gd name="connsiteY17" fmla="*/ 30993 h 43219"/>
                <a:gd name="connsiteX18" fmla="*/ 155 w 44439"/>
                <a:gd name="connsiteY18" fmla="*/ 19946 h 43219"/>
                <a:gd name="connsiteX19" fmla="*/ 5082 w 44439"/>
                <a:gd name="connsiteY19" fmla="*/ 14366 h 43219"/>
                <a:gd name="connsiteX20" fmla="*/ 5119 w 44439"/>
                <a:gd name="connsiteY20" fmla="*/ 14229 h 43219"/>
                <a:gd name="connsiteX0" fmla="*/ 8147 w 44439"/>
                <a:gd name="connsiteY0" fmla="*/ 34758 h 43219"/>
                <a:gd name="connsiteX1" fmla="*/ 7039 w 44439"/>
                <a:gd name="connsiteY1" fmla="*/ 35139 h 43219"/>
                <a:gd name="connsiteX2" fmla="*/ 17697 w 44439"/>
                <a:gd name="connsiteY2" fmla="*/ 38949 h 43219"/>
                <a:gd name="connsiteX3" fmla="*/ 17029 w 44439"/>
                <a:gd name="connsiteY3" fmla="*/ 37209 h 43219"/>
                <a:gd name="connsiteX4" fmla="*/ 30046 w 44439"/>
                <a:gd name="connsiteY4" fmla="*/ 34610 h 43219"/>
                <a:gd name="connsiteX5" fmla="*/ 29779 w 44439"/>
                <a:gd name="connsiteY5" fmla="*/ 36519 h 43219"/>
                <a:gd name="connsiteX6" fmla="*/ 35348 w 44439"/>
                <a:gd name="connsiteY6" fmla="*/ 22813 h 43219"/>
                <a:gd name="connsiteX7" fmla="*/ 38599 w 44439"/>
                <a:gd name="connsiteY7" fmla="*/ 29949 h 43219"/>
                <a:gd name="connsiteX8" fmla="*/ 43017 w 44439"/>
                <a:gd name="connsiteY8" fmla="*/ 15213 h 43219"/>
                <a:gd name="connsiteX9" fmla="*/ 41569 w 44439"/>
                <a:gd name="connsiteY9" fmla="*/ 17889 h 43219"/>
                <a:gd name="connsiteX10" fmla="*/ 39543 w 44439"/>
                <a:gd name="connsiteY10" fmla="*/ 5285 h 43219"/>
                <a:gd name="connsiteX11" fmla="*/ 39619 w 44439"/>
                <a:gd name="connsiteY11" fmla="*/ 6549 h 43219"/>
                <a:gd name="connsiteX12" fmla="*/ 30297 w 44439"/>
                <a:gd name="connsiteY12" fmla="*/ 3811 h 43219"/>
                <a:gd name="connsiteX13" fmla="*/ 31039 w 44439"/>
                <a:gd name="connsiteY13" fmla="*/ 2199 h 43219"/>
                <a:gd name="connsiteX14" fmla="*/ 23360 w 44439"/>
                <a:gd name="connsiteY14" fmla="*/ 4579 h 43219"/>
                <a:gd name="connsiteX15" fmla="*/ 23719 w 44439"/>
                <a:gd name="connsiteY15" fmla="*/ 3189 h 43219"/>
                <a:gd name="connsiteX16" fmla="*/ 15219 w 44439"/>
                <a:gd name="connsiteY16" fmla="*/ 5051 h 43219"/>
                <a:gd name="connsiteX17" fmla="*/ 16519 w 44439"/>
                <a:gd name="connsiteY17" fmla="*/ 6399 h 43219"/>
                <a:gd name="connsiteX18" fmla="*/ 5346 w 44439"/>
                <a:gd name="connsiteY18" fmla="*/ 15648 h 43219"/>
                <a:gd name="connsiteX19" fmla="*/ 5119 w 44439"/>
                <a:gd name="connsiteY19" fmla="*/ 14229 h 43219"/>
                <a:gd name="connsiteX0" fmla="*/ 5183 w 44503"/>
                <a:gd name="connsiteY0" fmla="*/ 14229 h 43219"/>
                <a:gd name="connsiteX1" fmla="*/ 6906 w 44503"/>
                <a:gd name="connsiteY1" fmla="*/ 6766 h 43219"/>
                <a:gd name="connsiteX2" fmla="*/ 15288 w 44503"/>
                <a:gd name="connsiteY2" fmla="*/ 5061 h 43219"/>
                <a:gd name="connsiteX3" fmla="*/ 23739 w 44503"/>
                <a:gd name="connsiteY3" fmla="*/ 3291 h 43219"/>
                <a:gd name="connsiteX4" fmla="*/ 27032 w 44503"/>
                <a:gd name="connsiteY4" fmla="*/ 59 h 43219"/>
                <a:gd name="connsiteX5" fmla="*/ 31116 w 44503"/>
                <a:gd name="connsiteY5" fmla="*/ 2340 h 43219"/>
                <a:gd name="connsiteX6" fmla="*/ 36746 w 44503"/>
                <a:gd name="connsiteY6" fmla="*/ 549 h 43219"/>
                <a:gd name="connsiteX7" fmla="*/ 39601 w 44503"/>
                <a:gd name="connsiteY7" fmla="*/ 5435 h 43219"/>
                <a:gd name="connsiteX8" fmla="*/ 43265 w 44503"/>
                <a:gd name="connsiteY8" fmla="*/ 10177 h 43219"/>
                <a:gd name="connsiteX9" fmla="*/ 43101 w 44503"/>
                <a:gd name="connsiteY9" fmla="*/ 15319 h 43219"/>
                <a:gd name="connsiteX10" fmla="*/ 44299 w 44503"/>
                <a:gd name="connsiteY10" fmla="*/ 23181 h 43219"/>
                <a:gd name="connsiteX11" fmla="*/ 38687 w 44503"/>
                <a:gd name="connsiteY11" fmla="*/ 30063 h 43219"/>
                <a:gd name="connsiteX12" fmla="*/ 36678 w 44503"/>
                <a:gd name="connsiteY12" fmla="*/ 35960 h 43219"/>
                <a:gd name="connsiteX13" fmla="*/ 29838 w 44503"/>
                <a:gd name="connsiteY13" fmla="*/ 36674 h 43219"/>
                <a:gd name="connsiteX14" fmla="*/ 24950 w 44503"/>
                <a:gd name="connsiteY14" fmla="*/ 42965 h 43219"/>
                <a:gd name="connsiteX15" fmla="*/ 17763 w 44503"/>
                <a:gd name="connsiteY15" fmla="*/ 39125 h 43219"/>
                <a:gd name="connsiteX16" fmla="*/ 7087 w 44503"/>
                <a:gd name="connsiteY16" fmla="*/ 35331 h 43219"/>
                <a:gd name="connsiteX17" fmla="*/ 1209 w 44503"/>
                <a:gd name="connsiteY17" fmla="*/ 30993 h 43219"/>
                <a:gd name="connsiteX18" fmla="*/ 142 w 44503"/>
                <a:gd name="connsiteY18" fmla="*/ 20789 h 43219"/>
                <a:gd name="connsiteX19" fmla="*/ 5146 w 44503"/>
                <a:gd name="connsiteY19" fmla="*/ 14366 h 43219"/>
                <a:gd name="connsiteX20" fmla="*/ 5183 w 44503"/>
                <a:gd name="connsiteY20" fmla="*/ 14229 h 43219"/>
                <a:gd name="connsiteX0" fmla="*/ 8211 w 44503"/>
                <a:gd name="connsiteY0" fmla="*/ 34758 h 43219"/>
                <a:gd name="connsiteX1" fmla="*/ 7103 w 44503"/>
                <a:gd name="connsiteY1" fmla="*/ 35139 h 43219"/>
                <a:gd name="connsiteX2" fmla="*/ 17761 w 44503"/>
                <a:gd name="connsiteY2" fmla="*/ 38949 h 43219"/>
                <a:gd name="connsiteX3" fmla="*/ 17093 w 44503"/>
                <a:gd name="connsiteY3" fmla="*/ 37209 h 43219"/>
                <a:gd name="connsiteX4" fmla="*/ 30110 w 44503"/>
                <a:gd name="connsiteY4" fmla="*/ 34610 h 43219"/>
                <a:gd name="connsiteX5" fmla="*/ 29843 w 44503"/>
                <a:gd name="connsiteY5" fmla="*/ 36519 h 43219"/>
                <a:gd name="connsiteX6" fmla="*/ 35412 w 44503"/>
                <a:gd name="connsiteY6" fmla="*/ 22813 h 43219"/>
                <a:gd name="connsiteX7" fmla="*/ 38663 w 44503"/>
                <a:gd name="connsiteY7" fmla="*/ 29949 h 43219"/>
                <a:gd name="connsiteX8" fmla="*/ 43081 w 44503"/>
                <a:gd name="connsiteY8" fmla="*/ 15213 h 43219"/>
                <a:gd name="connsiteX9" fmla="*/ 41633 w 44503"/>
                <a:gd name="connsiteY9" fmla="*/ 17889 h 43219"/>
                <a:gd name="connsiteX10" fmla="*/ 39607 w 44503"/>
                <a:gd name="connsiteY10" fmla="*/ 5285 h 43219"/>
                <a:gd name="connsiteX11" fmla="*/ 39683 w 44503"/>
                <a:gd name="connsiteY11" fmla="*/ 6549 h 43219"/>
                <a:gd name="connsiteX12" fmla="*/ 30361 w 44503"/>
                <a:gd name="connsiteY12" fmla="*/ 3811 h 43219"/>
                <a:gd name="connsiteX13" fmla="*/ 31103 w 44503"/>
                <a:gd name="connsiteY13" fmla="*/ 2199 h 43219"/>
                <a:gd name="connsiteX14" fmla="*/ 23424 w 44503"/>
                <a:gd name="connsiteY14" fmla="*/ 4579 h 43219"/>
                <a:gd name="connsiteX15" fmla="*/ 23783 w 44503"/>
                <a:gd name="connsiteY15" fmla="*/ 3189 h 43219"/>
                <a:gd name="connsiteX16" fmla="*/ 15283 w 44503"/>
                <a:gd name="connsiteY16" fmla="*/ 5051 h 43219"/>
                <a:gd name="connsiteX17" fmla="*/ 16583 w 44503"/>
                <a:gd name="connsiteY17" fmla="*/ 6399 h 43219"/>
                <a:gd name="connsiteX18" fmla="*/ 5410 w 44503"/>
                <a:gd name="connsiteY18" fmla="*/ 15648 h 43219"/>
                <a:gd name="connsiteX19" fmla="*/ 5183 w 44503"/>
                <a:gd name="connsiteY19" fmla="*/ 14229 h 43219"/>
                <a:gd name="connsiteX0" fmla="*/ 5317 w 44637"/>
                <a:gd name="connsiteY0" fmla="*/ 14229 h 43219"/>
                <a:gd name="connsiteX1" fmla="*/ 7040 w 44637"/>
                <a:gd name="connsiteY1" fmla="*/ 6766 h 43219"/>
                <a:gd name="connsiteX2" fmla="*/ 15422 w 44637"/>
                <a:gd name="connsiteY2" fmla="*/ 5061 h 43219"/>
                <a:gd name="connsiteX3" fmla="*/ 23873 w 44637"/>
                <a:gd name="connsiteY3" fmla="*/ 3291 h 43219"/>
                <a:gd name="connsiteX4" fmla="*/ 27166 w 44637"/>
                <a:gd name="connsiteY4" fmla="*/ 59 h 43219"/>
                <a:gd name="connsiteX5" fmla="*/ 31250 w 44637"/>
                <a:gd name="connsiteY5" fmla="*/ 2340 h 43219"/>
                <a:gd name="connsiteX6" fmla="*/ 36880 w 44637"/>
                <a:gd name="connsiteY6" fmla="*/ 549 h 43219"/>
                <a:gd name="connsiteX7" fmla="*/ 39735 w 44637"/>
                <a:gd name="connsiteY7" fmla="*/ 5435 h 43219"/>
                <a:gd name="connsiteX8" fmla="*/ 43399 w 44637"/>
                <a:gd name="connsiteY8" fmla="*/ 10177 h 43219"/>
                <a:gd name="connsiteX9" fmla="*/ 43235 w 44637"/>
                <a:gd name="connsiteY9" fmla="*/ 15319 h 43219"/>
                <a:gd name="connsiteX10" fmla="*/ 44433 w 44637"/>
                <a:gd name="connsiteY10" fmla="*/ 23181 h 43219"/>
                <a:gd name="connsiteX11" fmla="*/ 38821 w 44637"/>
                <a:gd name="connsiteY11" fmla="*/ 30063 h 43219"/>
                <a:gd name="connsiteX12" fmla="*/ 36812 w 44637"/>
                <a:gd name="connsiteY12" fmla="*/ 35960 h 43219"/>
                <a:gd name="connsiteX13" fmla="*/ 29972 w 44637"/>
                <a:gd name="connsiteY13" fmla="*/ 36674 h 43219"/>
                <a:gd name="connsiteX14" fmla="*/ 25084 w 44637"/>
                <a:gd name="connsiteY14" fmla="*/ 42965 h 43219"/>
                <a:gd name="connsiteX15" fmla="*/ 17897 w 44637"/>
                <a:gd name="connsiteY15" fmla="*/ 39125 h 43219"/>
                <a:gd name="connsiteX16" fmla="*/ 7221 w 44637"/>
                <a:gd name="connsiteY16" fmla="*/ 35331 h 43219"/>
                <a:gd name="connsiteX17" fmla="*/ 1343 w 44637"/>
                <a:gd name="connsiteY17" fmla="*/ 30993 h 43219"/>
                <a:gd name="connsiteX18" fmla="*/ 276 w 44637"/>
                <a:gd name="connsiteY18" fmla="*/ 20789 h 43219"/>
                <a:gd name="connsiteX19" fmla="*/ 5280 w 44637"/>
                <a:gd name="connsiteY19" fmla="*/ 14366 h 43219"/>
                <a:gd name="connsiteX20" fmla="*/ 5317 w 44637"/>
                <a:gd name="connsiteY20" fmla="*/ 14229 h 43219"/>
                <a:gd name="connsiteX0" fmla="*/ 8345 w 44637"/>
                <a:gd name="connsiteY0" fmla="*/ 34758 h 43219"/>
                <a:gd name="connsiteX1" fmla="*/ 7237 w 44637"/>
                <a:gd name="connsiteY1" fmla="*/ 35139 h 43219"/>
                <a:gd name="connsiteX2" fmla="*/ 17895 w 44637"/>
                <a:gd name="connsiteY2" fmla="*/ 38949 h 43219"/>
                <a:gd name="connsiteX3" fmla="*/ 17227 w 44637"/>
                <a:gd name="connsiteY3" fmla="*/ 37209 h 43219"/>
                <a:gd name="connsiteX4" fmla="*/ 30244 w 44637"/>
                <a:gd name="connsiteY4" fmla="*/ 34610 h 43219"/>
                <a:gd name="connsiteX5" fmla="*/ 29977 w 44637"/>
                <a:gd name="connsiteY5" fmla="*/ 36519 h 43219"/>
                <a:gd name="connsiteX6" fmla="*/ 35546 w 44637"/>
                <a:gd name="connsiteY6" fmla="*/ 22813 h 43219"/>
                <a:gd name="connsiteX7" fmla="*/ 38797 w 44637"/>
                <a:gd name="connsiteY7" fmla="*/ 29949 h 43219"/>
                <a:gd name="connsiteX8" fmla="*/ 43215 w 44637"/>
                <a:gd name="connsiteY8" fmla="*/ 15213 h 43219"/>
                <a:gd name="connsiteX9" fmla="*/ 41767 w 44637"/>
                <a:gd name="connsiteY9" fmla="*/ 17889 h 43219"/>
                <a:gd name="connsiteX10" fmla="*/ 39741 w 44637"/>
                <a:gd name="connsiteY10" fmla="*/ 5285 h 43219"/>
                <a:gd name="connsiteX11" fmla="*/ 39817 w 44637"/>
                <a:gd name="connsiteY11" fmla="*/ 6549 h 43219"/>
                <a:gd name="connsiteX12" fmla="*/ 30495 w 44637"/>
                <a:gd name="connsiteY12" fmla="*/ 3811 h 43219"/>
                <a:gd name="connsiteX13" fmla="*/ 31237 w 44637"/>
                <a:gd name="connsiteY13" fmla="*/ 2199 h 43219"/>
                <a:gd name="connsiteX14" fmla="*/ 23558 w 44637"/>
                <a:gd name="connsiteY14" fmla="*/ 4579 h 43219"/>
                <a:gd name="connsiteX15" fmla="*/ 23917 w 44637"/>
                <a:gd name="connsiteY15" fmla="*/ 3189 h 43219"/>
                <a:gd name="connsiteX16" fmla="*/ 15417 w 44637"/>
                <a:gd name="connsiteY16" fmla="*/ 5051 h 43219"/>
                <a:gd name="connsiteX17" fmla="*/ 16717 w 44637"/>
                <a:gd name="connsiteY17" fmla="*/ 6399 h 43219"/>
                <a:gd name="connsiteX18" fmla="*/ 5544 w 44637"/>
                <a:gd name="connsiteY18" fmla="*/ 15648 h 43219"/>
                <a:gd name="connsiteX19" fmla="*/ 5317 w 44637"/>
                <a:gd name="connsiteY19" fmla="*/ 14229 h 43219"/>
                <a:gd name="connsiteX0" fmla="*/ 5448 w 44768"/>
                <a:gd name="connsiteY0" fmla="*/ 14229 h 43219"/>
                <a:gd name="connsiteX1" fmla="*/ 7171 w 44768"/>
                <a:gd name="connsiteY1" fmla="*/ 6766 h 43219"/>
                <a:gd name="connsiteX2" fmla="*/ 15553 w 44768"/>
                <a:gd name="connsiteY2" fmla="*/ 5061 h 43219"/>
                <a:gd name="connsiteX3" fmla="*/ 24004 w 44768"/>
                <a:gd name="connsiteY3" fmla="*/ 3291 h 43219"/>
                <a:gd name="connsiteX4" fmla="*/ 27297 w 44768"/>
                <a:gd name="connsiteY4" fmla="*/ 59 h 43219"/>
                <a:gd name="connsiteX5" fmla="*/ 31381 w 44768"/>
                <a:gd name="connsiteY5" fmla="*/ 2340 h 43219"/>
                <a:gd name="connsiteX6" fmla="*/ 37011 w 44768"/>
                <a:gd name="connsiteY6" fmla="*/ 549 h 43219"/>
                <a:gd name="connsiteX7" fmla="*/ 39866 w 44768"/>
                <a:gd name="connsiteY7" fmla="*/ 5435 h 43219"/>
                <a:gd name="connsiteX8" fmla="*/ 43530 w 44768"/>
                <a:gd name="connsiteY8" fmla="*/ 10177 h 43219"/>
                <a:gd name="connsiteX9" fmla="*/ 43366 w 44768"/>
                <a:gd name="connsiteY9" fmla="*/ 15319 h 43219"/>
                <a:gd name="connsiteX10" fmla="*/ 44564 w 44768"/>
                <a:gd name="connsiteY10" fmla="*/ 23181 h 43219"/>
                <a:gd name="connsiteX11" fmla="*/ 38952 w 44768"/>
                <a:gd name="connsiteY11" fmla="*/ 30063 h 43219"/>
                <a:gd name="connsiteX12" fmla="*/ 36943 w 44768"/>
                <a:gd name="connsiteY12" fmla="*/ 35960 h 43219"/>
                <a:gd name="connsiteX13" fmla="*/ 30103 w 44768"/>
                <a:gd name="connsiteY13" fmla="*/ 36674 h 43219"/>
                <a:gd name="connsiteX14" fmla="*/ 25215 w 44768"/>
                <a:gd name="connsiteY14" fmla="*/ 42965 h 43219"/>
                <a:gd name="connsiteX15" fmla="*/ 18028 w 44768"/>
                <a:gd name="connsiteY15" fmla="*/ 39125 h 43219"/>
                <a:gd name="connsiteX16" fmla="*/ 7352 w 44768"/>
                <a:gd name="connsiteY16" fmla="*/ 35331 h 43219"/>
                <a:gd name="connsiteX17" fmla="*/ 1474 w 44768"/>
                <a:gd name="connsiteY17" fmla="*/ 30993 h 43219"/>
                <a:gd name="connsiteX18" fmla="*/ 407 w 44768"/>
                <a:gd name="connsiteY18" fmla="*/ 20789 h 43219"/>
                <a:gd name="connsiteX19" fmla="*/ 5411 w 44768"/>
                <a:gd name="connsiteY19" fmla="*/ 14366 h 43219"/>
                <a:gd name="connsiteX20" fmla="*/ 5448 w 44768"/>
                <a:gd name="connsiteY20" fmla="*/ 14229 h 43219"/>
                <a:gd name="connsiteX0" fmla="*/ 8476 w 44768"/>
                <a:gd name="connsiteY0" fmla="*/ 34758 h 43219"/>
                <a:gd name="connsiteX1" fmla="*/ 7368 w 44768"/>
                <a:gd name="connsiteY1" fmla="*/ 35139 h 43219"/>
                <a:gd name="connsiteX2" fmla="*/ 18026 w 44768"/>
                <a:gd name="connsiteY2" fmla="*/ 38949 h 43219"/>
                <a:gd name="connsiteX3" fmla="*/ 17358 w 44768"/>
                <a:gd name="connsiteY3" fmla="*/ 37209 h 43219"/>
                <a:gd name="connsiteX4" fmla="*/ 30375 w 44768"/>
                <a:gd name="connsiteY4" fmla="*/ 34610 h 43219"/>
                <a:gd name="connsiteX5" fmla="*/ 30108 w 44768"/>
                <a:gd name="connsiteY5" fmla="*/ 36519 h 43219"/>
                <a:gd name="connsiteX6" fmla="*/ 35677 w 44768"/>
                <a:gd name="connsiteY6" fmla="*/ 22813 h 43219"/>
                <a:gd name="connsiteX7" fmla="*/ 38928 w 44768"/>
                <a:gd name="connsiteY7" fmla="*/ 29949 h 43219"/>
                <a:gd name="connsiteX8" fmla="*/ 43346 w 44768"/>
                <a:gd name="connsiteY8" fmla="*/ 15213 h 43219"/>
                <a:gd name="connsiteX9" fmla="*/ 41898 w 44768"/>
                <a:gd name="connsiteY9" fmla="*/ 17889 h 43219"/>
                <a:gd name="connsiteX10" fmla="*/ 39872 w 44768"/>
                <a:gd name="connsiteY10" fmla="*/ 5285 h 43219"/>
                <a:gd name="connsiteX11" fmla="*/ 39948 w 44768"/>
                <a:gd name="connsiteY11" fmla="*/ 6549 h 43219"/>
                <a:gd name="connsiteX12" fmla="*/ 30626 w 44768"/>
                <a:gd name="connsiteY12" fmla="*/ 3811 h 43219"/>
                <a:gd name="connsiteX13" fmla="*/ 31368 w 44768"/>
                <a:gd name="connsiteY13" fmla="*/ 2199 h 43219"/>
                <a:gd name="connsiteX14" fmla="*/ 23689 w 44768"/>
                <a:gd name="connsiteY14" fmla="*/ 4579 h 43219"/>
                <a:gd name="connsiteX15" fmla="*/ 24048 w 44768"/>
                <a:gd name="connsiteY15" fmla="*/ 3189 h 43219"/>
                <a:gd name="connsiteX16" fmla="*/ 15548 w 44768"/>
                <a:gd name="connsiteY16" fmla="*/ 5051 h 43219"/>
                <a:gd name="connsiteX17" fmla="*/ 16848 w 44768"/>
                <a:gd name="connsiteY17" fmla="*/ 6399 h 43219"/>
                <a:gd name="connsiteX18" fmla="*/ 5675 w 44768"/>
                <a:gd name="connsiteY18" fmla="*/ 15648 h 43219"/>
                <a:gd name="connsiteX19" fmla="*/ 5448 w 4476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9902 w 44798"/>
                <a:gd name="connsiteY10" fmla="*/ 5285 h 43219"/>
                <a:gd name="connsiteX11" fmla="*/ 39978 w 44798"/>
                <a:gd name="connsiteY11" fmla="*/ 6549 h 43219"/>
                <a:gd name="connsiteX12" fmla="*/ 30656 w 44798"/>
                <a:gd name="connsiteY12" fmla="*/ 3811 h 43219"/>
                <a:gd name="connsiteX13" fmla="*/ 31398 w 44798"/>
                <a:gd name="connsiteY13" fmla="*/ 2199 h 43219"/>
                <a:gd name="connsiteX14" fmla="*/ 23719 w 44798"/>
                <a:gd name="connsiteY14" fmla="*/ 4579 h 43219"/>
                <a:gd name="connsiteX15" fmla="*/ 24078 w 44798"/>
                <a:gd name="connsiteY15" fmla="*/ 3189 h 43219"/>
                <a:gd name="connsiteX16" fmla="*/ 15578 w 44798"/>
                <a:gd name="connsiteY16" fmla="*/ 5051 h 43219"/>
                <a:gd name="connsiteX17" fmla="*/ 16878 w 44798"/>
                <a:gd name="connsiteY17" fmla="*/ 6399 h 43219"/>
                <a:gd name="connsiteX18" fmla="*/ 5705 w 44798"/>
                <a:gd name="connsiteY18" fmla="*/ 15648 h 43219"/>
                <a:gd name="connsiteX19" fmla="*/ 5478 w 44798"/>
                <a:gd name="connsiteY1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39896 w 44798"/>
                <a:gd name="connsiteY7" fmla="*/ 5435 h 43219"/>
                <a:gd name="connsiteX8" fmla="*/ 43560 w 44798"/>
                <a:gd name="connsiteY8" fmla="*/ 10177 h 43219"/>
                <a:gd name="connsiteX9" fmla="*/ 43396 w 44798"/>
                <a:gd name="connsiteY9" fmla="*/ 15319 h 43219"/>
                <a:gd name="connsiteX10" fmla="*/ 44594 w 44798"/>
                <a:gd name="connsiteY10" fmla="*/ 23181 h 43219"/>
                <a:gd name="connsiteX11" fmla="*/ 38982 w 44798"/>
                <a:gd name="connsiteY11" fmla="*/ 30063 h 43219"/>
                <a:gd name="connsiteX12" fmla="*/ 36973 w 44798"/>
                <a:gd name="connsiteY12" fmla="*/ 35960 h 43219"/>
                <a:gd name="connsiteX13" fmla="*/ 30133 w 44798"/>
                <a:gd name="connsiteY13" fmla="*/ 36674 h 43219"/>
                <a:gd name="connsiteX14" fmla="*/ 25245 w 44798"/>
                <a:gd name="connsiteY14" fmla="*/ 42965 h 43219"/>
                <a:gd name="connsiteX15" fmla="*/ 18058 w 44798"/>
                <a:gd name="connsiteY15" fmla="*/ 39125 h 43219"/>
                <a:gd name="connsiteX16" fmla="*/ 7382 w 44798"/>
                <a:gd name="connsiteY16" fmla="*/ 35331 h 43219"/>
                <a:gd name="connsiteX17" fmla="*/ 1504 w 44798"/>
                <a:gd name="connsiteY17" fmla="*/ 30993 h 43219"/>
                <a:gd name="connsiteX18" fmla="*/ 437 w 44798"/>
                <a:gd name="connsiteY18" fmla="*/ 20789 h 43219"/>
                <a:gd name="connsiteX19" fmla="*/ 5441 w 44798"/>
                <a:gd name="connsiteY19" fmla="*/ 14366 h 43219"/>
                <a:gd name="connsiteX20" fmla="*/ 5478 w 44798"/>
                <a:gd name="connsiteY20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89 h 43279"/>
                <a:gd name="connsiteX1" fmla="*/ 7201 w 44798"/>
                <a:gd name="connsiteY1" fmla="*/ 6826 h 43279"/>
                <a:gd name="connsiteX2" fmla="*/ 15583 w 44798"/>
                <a:gd name="connsiteY2" fmla="*/ 5121 h 43279"/>
                <a:gd name="connsiteX3" fmla="*/ 24034 w 44798"/>
                <a:gd name="connsiteY3" fmla="*/ 3351 h 43279"/>
                <a:gd name="connsiteX4" fmla="*/ 27327 w 44798"/>
                <a:gd name="connsiteY4" fmla="*/ 119 h 43279"/>
                <a:gd name="connsiteX5" fmla="*/ 31411 w 44798"/>
                <a:gd name="connsiteY5" fmla="*/ 2400 h 43279"/>
                <a:gd name="connsiteX6" fmla="*/ 37041 w 44798"/>
                <a:gd name="connsiteY6" fmla="*/ 609 h 43279"/>
                <a:gd name="connsiteX7" fmla="*/ 43560 w 44798"/>
                <a:gd name="connsiteY7" fmla="*/ 10237 h 43279"/>
                <a:gd name="connsiteX8" fmla="*/ 43396 w 44798"/>
                <a:gd name="connsiteY8" fmla="*/ 15379 h 43279"/>
                <a:gd name="connsiteX9" fmla="*/ 44594 w 44798"/>
                <a:gd name="connsiteY9" fmla="*/ 23241 h 43279"/>
                <a:gd name="connsiteX10" fmla="*/ 38982 w 44798"/>
                <a:gd name="connsiteY10" fmla="*/ 30123 h 43279"/>
                <a:gd name="connsiteX11" fmla="*/ 36973 w 44798"/>
                <a:gd name="connsiteY11" fmla="*/ 36020 h 43279"/>
                <a:gd name="connsiteX12" fmla="*/ 30133 w 44798"/>
                <a:gd name="connsiteY12" fmla="*/ 36734 h 43279"/>
                <a:gd name="connsiteX13" fmla="*/ 25245 w 44798"/>
                <a:gd name="connsiteY13" fmla="*/ 43025 h 43279"/>
                <a:gd name="connsiteX14" fmla="*/ 18058 w 44798"/>
                <a:gd name="connsiteY14" fmla="*/ 39185 h 43279"/>
                <a:gd name="connsiteX15" fmla="*/ 7382 w 44798"/>
                <a:gd name="connsiteY15" fmla="*/ 35391 h 43279"/>
                <a:gd name="connsiteX16" fmla="*/ 1504 w 44798"/>
                <a:gd name="connsiteY16" fmla="*/ 31053 h 43279"/>
                <a:gd name="connsiteX17" fmla="*/ 437 w 44798"/>
                <a:gd name="connsiteY17" fmla="*/ 20849 h 43279"/>
                <a:gd name="connsiteX18" fmla="*/ 5441 w 44798"/>
                <a:gd name="connsiteY18" fmla="*/ 14426 h 43279"/>
                <a:gd name="connsiteX19" fmla="*/ 5478 w 44798"/>
                <a:gd name="connsiteY19" fmla="*/ 14289 h 43279"/>
                <a:gd name="connsiteX0" fmla="*/ 8506 w 44798"/>
                <a:gd name="connsiteY0" fmla="*/ 34818 h 43279"/>
                <a:gd name="connsiteX1" fmla="*/ 7398 w 44798"/>
                <a:gd name="connsiteY1" fmla="*/ 35199 h 43279"/>
                <a:gd name="connsiteX2" fmla="*/ 18056 w 44798"/>
                <a:gd name="connsiteY2" fmla="*/ 39009 h 43279"/>
                <a:gd name="connsiteX3" fmla="*/ 17388 w 44798"/>
                <a:gd name="connsiteY3" fmla="*/ 37269 h 43279"/>
                <a:gd name="connsiteX4" fmla="*/ 30405 w 44798"/>
                <a:gd name="connsiteY4" fmla="*/ 34670 h 43279"/>
                <a:gd name="connsiteX5" fmla="*/ 30138 w 44798"/>
                <a:gd name="connsiteY5" fmla="*/ 36579 h 43279"/>
                <a:gd name="connsiteX6" fmla="*/ 35707 w 44798"/>
                <a:gd name="connsiteY6" fmla="*/ 22873 h 43279"/>
                <a:gd name="connsiteX7" fmla="*/ 38958 w 44798"/>
                <a:gd name="connsiteY7" fmla="*/ 30009 h 43279"/>
                <a:gd name="connsiteX8" fmla="*/ 43376 w 44798"/>
                <a:gd name="connsiteY8" fmla="*/ 15273 h 43279"/>
                <a:gd name="connsiteX9" fmla="*/ 41928 w 44798"/>
                <a:gd name="connsiteY9" fmla="*/ 17949 h 43279"/>
                <a:gd name="connsiteX10" fmla="*/ 30656 w 44798"/>
                <a:gd name="connsiteY10" fmla="*/ 3871 h 43279"/>
                <a:gd name="connsiteX11" fmla="*/ 31398 w 44798"/>
                <a:gd name="connsiteY11" fmla="*/ 2259 h 43279"/>
                <a:gd name="connsiteX12" fmla="*/ 23719 w 44798"/>
                <a:gd name="connsiteY12" fmla="*/ 4639 h 43279"/>
                <a:gd name="connsiteX13" fmla="*/ 24078 w 44798"/>
                <a:gd name="connsiteY13" fmla="*/ 3249 h 43279"/>
                <a:gd name="connsiteX14" fmla="*/ 15578 w 44798"/>
                <a:gd name="connsiteY14" fmla="*/ 5111 h 43279"/>
                <a:gd name="connsiteX15" fmla="*/ 16878 w 44798"/>
                <a:gd name="connsiteY15" fmla="*/ 6459 h 43279"/>
                <a:gd name="connsiteX16" fmla="*/ 5705 w 44798"/>
                <a:gd name="connsiteY16" fmla="*/ 15708 h 43279"/>
                <a:gd name="connsiteX17" fmla="*/ 5478 w 44798"/>
                <a:gd name="connsiteY17" fmla="*/ 14289 h 4327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311 w 44798"/>
                <a:gd name="connsiteY7" fmla="*/ 5858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3032 w 44798"/>
                <a:gd name="connsiteY7" fmla="*/ 6216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35707 w 44798"/>
                <a:gd name="connsiteY6" fmla="*/ 22813 h 43219"/>
                <a:gd name="connsiteX7" fmla="*/ 38958 w 44798"/>
                <a:gd name="connsiteY7" fmla="*/ 29949 h 43219"/>
                <a:gd name="connsiteX8" fmla="*/ 43376 w 44798"/>
                <a:gd name="connsiteY8" fmla="*/ 15213 h 43219"/>
                <a:gd name="connsiteX9" fmla="*/ 41928 w 44798"/>
                <a:gd name="connsiteY9" fmla="*/ 17889 h 43219"/>
                <a:gd name="connsiteX10" fmla="*/ 30656 w 44798"/>
                <a:gd name="connsiteY10" fmla="*/ 3811 h 43219"/>
                <a:gd name="connsiteX11" fmla="*/ 31398 w 44798"/>
                <a:gd name="connsiteY11" fmla="*/ 2199 h 43219"/>
                <a:gd name="connsiteX12" fmla="*/ 23719 w 44798"/>
                <a:gd name="connsiteY12" fmla="*/ 4579 h 43219"/>
                <a:gd name="connsiteX13" fmla="*/ 24078 w 44798"/>
                <a:gd name="connsiteY13" fmla="*/ 3189 h 43219"/>
                <a:gd name="connsiteX14" fmla="*/ 15578 w 44798"/>
                <a:gd name="connsiteY14" fmla="*/ 5051 h 43219"/>
                <a:gd name="connsiteX15" fmla="*/ 16878 w 44798"/>
                <a:gd name="connsiteY15" fmla="*/ 6399 h 43219"/>
                <a:gd name="connsiteX16" fmla="*/ 5705 w 44798"/>
                <a:gd name="connsiteY16" fmla="*/ 15648 h 43219"/>
                <a:gd name="connsiteX17" fmla="*/ 5478 w 44798"/>
                <a:gd name="connsiteY1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15578 w 44798"/>
                <a:gd name="connsiteY12" fmla="*/ 5051 h 43219"/>
                <a:gd name="connsiteX13" fmla="*/ 16878 w 44798"/>
                <a:gd name="connsiteY13" fmla="*/ 6399 h 43219"/>
                <a:gd name="connsiteX14" fmla="*/ 5705 w 44798"/>
                <a:gd name="connsiteY14" fmla="*/ 15648 h 43219"/>
                <a:gd name="connsiteX15" fmla="*/ 5478 w 44798"/>
                <a:gd name="connsiteY1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23719 w 44798"/>
                <a:gd name="connsiteY10" fmla="*/ 4579 h 43219"/>
                <a:gd name="connsiteX11" fmla="*/ 24078 w 44798"/>
                <a:gd name="connsiteY11" fmla="*/ 3189 h 43219"/>
                <a:gd name="connsiteX12" fmla="*/ 5705 w 44798"/>
                <a:gd name="connsiteY12" fmla="*/ 15648 h 43219"/>
                <a:gd name="connsiteX13" fmla="*/ 5478 w 44798"/>
                <a:gd name="connsiteY13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30656 w 44798"/>
                <a:gd name="connsiteY8" fmla="*/ 3811 h 43219"/>
                <a:gd name="connsiteX9" fmla="*/ 31398 w 44798"/>
                <a:gd name="connsiteY9" fmla="*/ 2199 h 43219"/>
                <a:gd name="connsiteX10" fmla="*/ 5705 w 44798"/>
                <a:gd name="connsiteY10" fmla="*/ 15648 h 43219"/>
                <a:gd name="connsiteX11" fmla="*/ 5478 w 44798"/>
                <a:gd name="connsiteY11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43376 w 44798"/>
                <a:gd name="connsiteY6" fmla="*/ 15213 h 43219"/>
                <a:gd name="connsiteX7" fmla="*/ 41928 w 44798"/>
                <a:gd name="connsiteY7" fmla="*/ 17889 h 43219"/>
                <a:gd name="connsiteX8" fmla="*/ 5705 w 44798"/>
                <a:gd name="connsiteY8" fmla="*/ 15648 h 43219"/>
                <a:gd name="connsiteX9" fmla="*/ 5478 w 44798"/>
                <a:gd name="connsiteY9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30405 w 44798"/>
                <a:gd name="connsiteY4" fmla="*/ 34610 h 43219"/>
                <a:gd name="connsiteX5" fmla="*/ 30138 w 44798"/>
                <a:gd name="connsiteY5" fmla="*/ 36519 h 43219"/>
                <a:gd name="connsiteX6" fmla="*/ 5705 w 44798"/>
                <a:gd name="connsiteY6" fmla="*/ 15648 h 43219"/>
                <a:gd name="connsiteX7" fmla="*/ 5478 w 44798"/>
                <a:gd name="connsiteY7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599 w 44798"/>
                <a:gd name="connsiteY7" fmla="*/ 5769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98"/>
                <a:gd name="connsiteY0" fmla="*/ 14229 h 43219"/>
                <a:gd name="connsiteX1" fmla="*/ 7201 w 44798"/>
                <a:gd name="connsiteY1" fmla="*/ 6766 h 43219"/>
                <a:gd name="connsiteX2" fmla="*/ 15583 w 44798"/>
                <a:gd name="connsiteY2" fmla="*/ 5061 h 43219"/>
                <a:gd name="connsiteX3" fmla="*/ 24034 w 44798"/>
                <a:gd name="connsiteY3" fmla="*/ 3291 h 43219"/>
                <a:gd name="connsiteX4" fmla="*/ 27327 w 44798"/>
                <a:gd name="connsiteY4" fmla="*/ 59 h 43219"/>
                <a:gd name="connsiteX5" fmla="*/ 31411 w 44798"/>
                <a:gd name="connsiteY5" fmla="*/ 2340 h 43219"/>
                <a:gd name="connsiteX6" fmla="*/ 37041 w 44798"/>
                <a:gd name="connsiteY6" fmla="*/ 549 h 43219"/>
                <a:gd name="connsiteX7" fmla="*/ 42176 w 44798"/>
                <a:gd name="connsiteY7" fmla="*/ 5424 h 43219"/>
                <a:gd name="connsiteX8" fmla="*/ 43396 w 44798"/>
                <a:gd name="connsiteY8" fmla="*/ 15319 h 43219"/>
                <a:gd name="connsiteX9" fmla="*/ 44594 w 44798"/>
                <a:gd name="connsiteY9" fmla="*/ 23181 h 43219"/>
                <a:gd name="connsiteX10" fmla="*/ 38982 w 44798"/>
                <a:gd name="connsiteY10" fmla="*/ 30063 h 43219"/>
                <a:gd name="connsiteX11" fmla="*/ 36973 w 44798"/>
                <a:gd name="connsiteY11" fmla="*/ 35960 h 43219"/>
                <a:gd name="connsiteX12" fmla="*/ 30133 w 44798"/>
                <a:gd name="connsiteY12" fmla="*/ 36674 h 43219"/>
                <a:gd name="connsiteX13" fmla="*/ 25245 w 44798"/>
                <a:gd name="connsiteY13" fmla="*/ 42965 h 43219"/>
                <a:gd name="connsiteX14" fmla="*/ 18058 w 44798"/>
                <a:gd name="connsiteY14" fmla="*/ 39125 h 43219"/>
                <a:gd name="connsiteX15" fmla="*/ 7382 w 44798"/>
                <a:gd name="connsiteY15" fmla="*/ 35331 h 43219"/>
                <a:gd name="connsiteX16" fmla="*/ 1504 w 44798"/>
                <a:gd name="connsiteY16" fmla="*/ 30993 h 43219"/>
                <a:gd name="connsiteX17" fmla="*/ 437 w 44798"/>
                <a:gd name="connsiteY17" fmla="*/ 20789 h 43219"/>
                <a:gd name="connsiteX18" fmla="*/ 5441 w 44798"/>
                <a:gd name="connsiteY18" fmla="*/ 14366 h 43219"/>
                <a:gd name="connsiteX19" fmla="*/ 5478 w 44798"/>
                <a:gd name="connsiteY19" fmla="*/ 14229 h 43219"/>
                <a:gd name="connsiteX0" fmla="*/ 8506 w 44798"/>
                <a:gd name="connsiteY0" fmla="*/ 34758 h 43219"/>
                <a:gd name="connsiteX1" fmla="*/ 7398 w 44798"/>
                <a:gd name="connsiteY1" fmla="*/ 35139 h 43219"/>
                <a:gd name="connsiteX2" fmla="*/ 18056 w 44798"/>
                <a:gd name="connsiteY2" fmla="*/ 38949 h 43219"/>
                <a:gd name="connsiteX3" fmla="*/ 17388 w 44798"/>
                <a:gd name="connsiteY3" fmla="*/ 37209 h 43219"/>
                <a:gd name="connsiteX4" fmla="*/ 5705 w 44798"/>
                <a:gd name="connsiteY4" fmla="*/ 15648 h 43219"/>
                <a:gd name="connsiteX5" fmla="*/ 5478 w 44798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765"/>
                <a:gd name="connsiteY0" fmla="*/ 14229 h 43219"/>
                <a:gd name="connsiteX1" fmla="*/ 7201 w 44765"/>
                <a:gd name="connsiteY1" fmla="*/ 6766 h 43219"/>
                <a:gd name="connsiteX2" fmla="*/ 15583 w 44765"/>
                <a:gd name="connsiteY2" fmla="*/ 5061 h 43219"/>
                <a:gd name="connsiteX3" fmla="*/ 24034 w 44765"/>
                <a:gd name="connsiteY3" fmla="*/ 3291 h 43219"/>
                <a:gd name="connsiteX4" fmla="*/ 27327 w 44765"/>
                <a:gd name="connsiteY4" fmla="*/ 59 h 43219"/>
                <a:gd name="connsiteX5" fmla="*/ 31411 w 44765"/>
                <a:gd name="connsiteY5" fmla="*/ 2340 h 43219"/>
                <a:gd name="connsiteX6" fmla="*/ 37041 w 44765"/>
                <a:gd name="connsiteY6" fmla="*/ 549 h 43219"/>
                <a:gd name="connsiteX7" fmla="*/ 42176 w 44765"/>
                <a:gd name="connsiteY7" fmla="*/ 5424 h 43219"/>
                <a:gd name="connsiteX8" fmla="*/ 42751 w 44765"/>
                <a:gd name="connsiteY8" fmla="*/ 15114 h 43219"/>
                <a:gd name="connsiteX9" fmla="*/ 44594 w 44765"/>
                <a:gd name="connsiteY9" fmla="*/ 23181 h 43219"/>
                <a:gd name="connsiteX10" fmla="*/ 38982 w 44765"/>
                <a:gd name="connsiteY10" fmla="*/ 30063 h 43219"/>
                <a:gd name="connsiteX11" fmla="*/ 36973 w 44765"/>
                <a:gd name="connsiteY11" fmla="*/ 35960 h 43219"/>
                <a:gd name="connsiteX12" fmla="*/ 30133 w 44765"/>
                <a:gd name="connsiteY12" fmla="*/ 36674 h 43219"/>
                <a:gd name="connsiteX13" fmla="*/ 25245 w 44765"/>
                <a:gd name="connsiteY13" fmla="*/ 42965 h 43219"/>
                <a:gd name="connsiteX14" fmla="*/ 18058 w 44765"/>
                <a:gd name="connsiteY14" fmla="*/ 39125 h 43219"/>
                <a:gd name="connsiteX15" fmla="*/ 7382 w 44765"/>
                <a:gd name="connsiteY15" fmla="*/ 35331 h 43219"/>
                <a:gd name="connsiteX16" fmla="*/ 1504 w 44765"/>
                <a:gd name="connsiteY16" fmla="*/ 30993 h 43219"/>
                <a:gd name="connsiteX17" fmla="*/ 437 w 44765"/>
                <a:gd name="connsiteY17" fmla="*/ 20789 h 43219"/>
                <a:gd name="connsiteX18" fmla="*/ 5441 w 44765"/>
                <a:gd name="connsiteY18" fmla="*/ 14366 h 43219"/>
                <a:gd name="connsiteX19" fmla="*/ 5478 w 44765"/>
                <a:gd name="connsiteY19" fmla="*/ 14229 h 43219"/>
                <a:gd name="connsiteX0" fmla="*/ 8506 w 44765"/>
                <a:gd name="connsiteY0" fmla="*/ 34758 h 43219"/>
                <a:gd name="connsiteX1" fmla="*/ 7398 w 44765"/>
                <a:gd name="connsiteY1" fmla="*/ 35139 h 43219"/>
                <a:gd name="connsiteX2" fmla="*/ 18056 w 44765"/>
                <a:gd name="connsiteY2" fmla="*/ 38949 h 43219"/>
                <a:gd name="connsiteX3" fmla="*/ 17388 w 44765"/>
                <a:gd name="connsiteY3" fmla="*/ 37209 h 43219"/>
                <a:gd name="connsiteX4" fmla="*/ 5705 w 44765"/>
                <a:gd name="connsiteY4" fmla="*/ 15648 h 43219"/>
                <a:gd name="connsiteX5" fmla="*/ 5478 w 447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18056 w 44465"/>
                <a:gd name="connsiteY2" fmla="*/ 38949 h 43219"/>
                <a:gd name="connsiteX3" fmla="*/ 17388 w 44465"/>
                <a:gd name="connsiteY3" fmla="*/ 37209 h 43219"/>
                <a:gd name="connsiteX4" fmla="*/ 5705 w 44465"/>
                <a:gd name="connsiteY4" fmla="*/ 15648 h 43219"/>
                <a:gd name="connsiteX5" fmla="*/ 5478 w 44465"/>
                <a:gd name="connsiteY5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8506 w 44465"/>
                <a:gd name="connsiteY0" fmla="*/ 34758 h 43219"/>
                <a:gd name="connsiteX1" fmla="*/ 7398 w 44465"/>
                <a:gd name="connsiteY1" fmla="*/ 35139 h 43219"/>
                <a:gd name="connsiteX2" fmla="*/ 5705 w 44465"/>
                <a:gd name="connsiteY2" fmla="*/ 15648 h 43219"/>
                <a:gd name="connsiteX3" fmla="*/ 5478 w 44465"/>
                <a:gd name="connsiteY3" fmla="*/ 14229 h 43219"/>
                <a:gd name="connsiteX0" fmla="*/ 5478 w 44465"/>
                <a:gd name="connsiteY0" fmla="*/ 14229 h 43219"/>
                <a:gd name="connsiteX1" fmla="*/ 7201 w 44465"/>
                <a:gd name="connsiteY1" fmla="*/ 6766 h 43219"/>
                <a:gd name="connsiteX2" fmla="*/ 15583 w 44465"/>
                <a:gd name="connsiteY2" fmla="*/ 5061 h 43219"/>
                <a:gd name="connsiteX3" fmla="*/ 24034 w 44465"/>
                <a:gd name="connsiteY3" fmla="*/ 3291 h 43219"/>
                <a:gd name="connsiteX4" fmla="*/ 27327 w 44465"/>
                <a:gd name="connsiteY4" fmla="*/ 59 h 43219"/>
                <a:gd name="connsiteX5" fmla="*/ 31411 w 44465"/>
                <a:gd name="connsiteY5" fmla="*/ 2340 h 43219"/>
                <a:gd name="connsiteX6" fmla="*/ 37041 w 44465"/>
                <a:gd name="connsiteY6" fmla="*/ 549 h 43219"/>
                <a:gd name="connsiteX7" fmla="*/ 42176 w 44465"/>
                <a:gd name="connsiteY7" fmla="*/ 5424 h 43219"/>
                <a:gd name="connsiteX8" fmla="*/ 42751 w 44465"/>
                <a:gd name="connsiteY8" fmla="*/ 15114 h 43219"/>
                <a:gd name="connsiteX9" fmla="*/ 44257 w 44465"/>
                <a:gd name="connsiteY9" fmla="*/ 24586 h 43219"/>
                <a:gd name="connsiteX10" fmla="*/ 38982 w 44465"/>
                <a:gd name="connsiteY10" fmla="*/ 30063 h 43219"/>
                <a:gd name="connsiteX11" fmla="*/ 36973 w 44465"/>
                <a:gd name="connsiteY11" fmla="*/ 35960 h 43219"/>
                <a:gd name="connsiteX12" fmla="*/ 30133 w 44465"/>
                <a:gd name="connsiteY12" fmla="*/ 36674 h 43219"/>
                <a:gd name="connsiteX13" fmla="*/ 25245 w 44465"/>
                <a:gd name="connsiteY13" fmla="*/ 42965 h 43219"/>
                <a:gd name="connsiteX14" fmla="*/ 18058 w 44465"/>
                <a:gd name="connsiteY14" fmla="*/ 39125 h 43219"/>
                <a:gd name="connsiteX15" fmla="*/ 7382 w 44465"/>
                <a:gd name="connsiteY15" fmla="*/ 35331 h 43219"/>
                <a:gd name="connsiteX16" fmla="*/ 1504 w 44465"/>
                <a:gd name="connsiteY16" fmla="*/ 30993 h 43219"/>
                <a:gd name="connsiteX17" fmla="*/ 437 w 44465"/>
                <a:gd name="connsiteY17" fmla="*/ 20789 h 43219"/>
                <a:gd name="connsiteX18" fmla="*/ 5441 w 44465"/>
                <a:gd name="connsiteY18" fmla="*/ 14366 h 43219"/>
                <a:gd name="connsiteX19" fmla="*/ 5478 w 44465"/>
                <a:gd name="connsiteY19" fmla="*/ 14229 h 43219"/>
                <a:gd name="connsiteX0" fmla="*/ 5705 w 44465"/>
                <a:gd name="connsiteY0" fmla="*/ 15648 h 43219"/>
                <a:gd name="connsiteX1" fmla="*/ 5478 w 44465"/>
                <a:gd name="connsiteY1" fmla="*/ 14229 h 43219"/>
                <a:gd name="connsiteX0" fmla="*/ 5478 w 44737"/>
                <a:gd name="connsiteY0" fmla="*/ 14229 h 43219"/>
                <a:gd name="connsiteX1" fmla="*/ 7201 w 44737"/>
                <a:gd name="connsiteY1" fmla="*/ 6766 h 43219"/>
                <a:gd name="connsiteX2" fmla="*/ 15583 w 44737"/>
                <a:gd name="connsiteY2" fmla="*/ 5061 h 43219"/>
                <a:gd name="connsiteX3" fmla="*/ 24034 w 44737"/>
                <a:gd name="connsiteY3" fmla="*/ 3291 h 43219"/>
                <a:gd name="connsiteX4" fmla="*/ 27327 w 44737"/>
                <a:gd name="connsiteY4" fmla="*/ 59 h 43219"/>
                <a:gd name="connsiteX5" fmla="*/ 31411 w 44737"/>
                <a:gd name="connsiteY5" fmla="*/ 2340 h 43219"/>
                <a:gd name="connsiteX6" fmla="*/ 37041 w 44737"/>
                <a:gd name="connsiteY6" fmla="*/ 549 h 43219"/>
                <a:gd name="connsiteX7" fmla="*/ 42176 w 44737"/>
                <a:gd name="connsiteY7" fmla="*/ 5424 h 43219"/>
                <a:gd name="connsiteX8" fmla="*/ 42751 w 44737"/>
                <a:gd name="connsiteY8" fmla="*/ 15114 h 43219"/>
                <a:gd name="connsiteX9" fmla="*/ 44257 w 44737"/>
                <a:gd name="connsiteY9" fmla="*/ 24586 h 43219"/>
                <a:gd name="connsiteX10" fmla="*/ 38982 w 44737"/>
                <a:gd name="connsiteY10" fmla="*/ 30063 h 43219"/>
                <a:gd name="connsiteX11" fmla="*/ 36973 w 44737"/>
                <a:gd name="connsiteY11" fmla="*/ 35960 h 43219"/>
                <a:gd name="connsiteX12" fmla="*/ 30133 w 44737"/>
                <a:gd name="connsiteY12" fmla="*/ 36674 h 43219"/>
                <a:gd name="connsiteX13" fmla="*/ 25245 w 44737"/>
                <a:gd name="connsiteY13" fmla="*/ 42965 h 43219"/>
                <a:gd name="connsiteX14" fmla="*/ 18058 w 44737"/>
                <a:gd name="connsiteY14" fmla="*/ 39125 h 43219"/>
                <a:gd name="connsiteX15" fmla="*/ 7382 w 44737"/>
                <a:gd name="connsiteY15" fmla="*/ 35331 h 43219"/>
                <a:gd name="connsiteX16" fmla="*/ 1504 w 44737"/>
                <a:gd name="connsiteY16" fmla="*/ 30993 h 43219"/>
                <a:gd name="connsiteX17" fmla="*/ 437 w 44737"/>
                <a:gd name="connsiteY17" fmla="*/ 20789 h 43219"/>
                <a:gd name="connsiteX18" fmla="*/ 5441 w 44737"/>
                <a:gd name="connsiteY18" fmla="*/ 14366 h 43219"/>
                <a:gd name="connsiteX19" fmla="*/ 5478 w 44737"/>
                <a:gd name="connsiteY19" fmla="*/ 14229 h 43219"/>
                <a:gd name="connsiteX0" fmla="*/ 5705 w 44737"/>
                <a:gd name="connsiteY0" fmla="*/ 15648 h 43219"/>
                <a:gd name="connsiteX1" fmla="*/ 5478 w 44737"/>
                <a:gd name="connsiteY1" fmla="*/ 14229 h 43219"/>
                <a:gd name="connsiteX0" fmla="*/ 5478 w 44723"/>
                <a:gd name="connsiteY0" fmla="*/ 14229 h 43219"/>
                <a:gd name="connsiteX1" fmla="*/ 7201 w 44723"/>
                <a:gd name="connsiteY1" fmla="*/ 6766 h 43219"/>
                <a:gd name="connsiteX2" fmla="*/ 15583 w 44723"/>
                <a:gd name="connsiteY2" fmla="*/ 5061 h 43219"/>
                <a:gd name="connsiteX3" fmla="*/ 24034 w 44723"/>
                <a:gd name="connsiteY3" fmla="*/ 3291 h 43219"/>
                <a:gd name="connsiteX4" fmla="*/ 27327 w 44723"/>
                <a:gd name="connsiteY4" fmla="*/ 59 h 43219"/>
                <a:gd name="connsiteX5" fmla="*/ 31411 w 44723"/>
                <a:gd name="connsiteY5" fmla="*/ 2340 h 43219"/>
                <a:gd name="connsiteX6" fmla="*/ 37041 w 44723"/>
                <a:gd name="connsiteY6" fmla="*/ 549 h 43219"/>
                <a:gd name="connsiteX7" fmla="*/ 42176 w 44723"/>
                <a:gd name="connsiteY7" fmla="*/ 5424 h 43219"/>
                <a:gd name="connsiteX8" fmla="*/ 42751 w 44723"/>
                <a:gd name="connsiteY8" fmla="*/ 15114 h 43219"/>
                <a:gd name="connsiteX9" fmla="*/ 44257 w 44723"/>
                <a:gd name="connsiteY9" fmla="*/ 24586 h 43219"/>
                <a:gd name="connsiteX10" fmla="*/ 38982 w 44723"/>
                <a:gd name="connsiteY10" fmla="*/ 30063 h 43219"/>
                <a:gd name="connsiteX11" fmla="*/ 36973 w 44723"/>
                <a:gd name="connsiteY11" fmla="*/ 35960 h 43219"/>
                <a:gd name="connsiteX12" fmla="*/ 30133 w 44723"/>
                <a:gd name="connsiteY12" fmla="*/ 36674 h 43219"/>
                <a:gd name="connsiteX13" fmla="*/ 25245 w 44723"/>
                <a:gd name="connsiteY13" fmla="*/ 42965 h 43219"/>
                <a:gd name="connsiteX14" fmla="*/ 18058 w 44723"/>
                <a:gd name="connsiteY14" fmla="*/ 39125 h 43219"/>
                <a:gd name="connsiteX15" fmla="*/ 7382 w 44723"/>
                <a:gd name="connsiteY15" fmla="*/ 35331 h 43219"/>
                <a:gd name="connsiteX16" fmla="*/ 1504 w 44723"/>
                <a:gd name="connsiteY16" fmla="*/ 30993 h 43219"/>
                <a:gd name="connsiteX17" fmla="*/ 437 w 44723"/>
                <a:gd name="connsiteY17" fmla="*/ 20789 h 43219"/>
                <a:gd name="connsiteX18" fmla="*/ 5441 w 44723"/>
                <a:gd name="connsiteY18" fmla="*/ 14366 h 43219"/>
                <a:gd name="connsiteX19" fmla="*/ 5478 w 44723"/>
                <a:gd name="connsiteY19" fmla="*/ 14229 h 43219"/>
                <a:gd name="connsiteX0" fmla="*/ 5705 w 44723"/>
                <a:gd name="connsiteY0" fmla="*/ 15648 h 43219"/>
                <a:gd name="connsiteX1" fmla="*/ 5478 w 44723"/>
                <a:gd name="connsiteY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723" h="43219">
                  <a:moveTo>
                    <a:pt x="5478" y="14229"/>
                  </a:moveTo>
                  <a:cubicBezTo>
                    <a:pt x="5207" y="11516"/>
                    <a:pt x="5839" y="8780"/>
                    <a:pt x="7201" y="6766"/>
                  </a:cubicBezTo>
                  <a:cubicBezTo>
                    <a:pt x="9353" y="3585"/>
                    <a:pt x="12842" y="2876"/>
                    <a:pt x="15583" y="5061"/>
                  </a:cubicBezTo>
                  <a:cubicBezTo>
                    <a:pt x="17256" y="768"/>
                    <a:pt x="21492" y="-119"/>
                    <a:pt x="24034" y="3291"/>
                  </a:cubicBezTo>
                  <a:cubicBezTo>
                    <a:pt x="24675" y="1542"/>
                    <a:pt x="25906" y="333"/>
                    <a:pt x="27327" y="59"/>
                  </a:cubicBezTo>
                  <a:cubicBezTo>
                    <a:pt x="28891" y="-243"/>
                    <a:pt x="30453" y="629"/>
                    <a:pt x="31411" y="2340"/>
                  </a:cubicBezTo>
                  <a:cubicBezTo>
                    <a:pt x="32793" y="126"/>
                    <a:pt x="35247" y="35"/>
                    <a:pt x="37041" y="549"/>
                  </a:cubicBezTo>
                  <a:cubicBezTo>
                    <a:pt x="38835" y="1063"/>
                    <a:pt x="41025" y="3084"/>
                    <a:pt x="42176" y="5424"/>
                  </a:cubicBezTo>
                  <a:cubicBezTo>
                    <a:pt x="42974" y="7046"/>
                    <a:pt x="44535" y="11199"/>
                    <a:pt x="42751" y="15114"/>
                  </a:cubicBezTo>
                  <a:cubicBezTo>
                    <a:pt x="45268" y="18020"/>
                    <a:pt x="44885" y="22095"/>
                    <a:pt x="44257" y="24586"/>
                  </a:cubicBezTo>
                  <a:cubicBezTo>
                    <a:pt x="43629" y="27077"/>
                    <a:pt x="41706" y="29533"/>
                    <a:pt x="38982" y="30063"/>
                  </a:cubicBezTo>
                  <a:cubicBezTo>
                    <a:pt x="38969" y="32330"/>
                    <a:pt x="38236" y="34480"/>
                    <a:pt x="36973" y="35960"/>
                  </a:cubicBezTo>
                  <a:cubicBezTo>
                    <a:pt x="35054" y="38209"/>
                    <a:pt x="32282" y="38498"/>
                    <a:pt x="30133" y="36674"/>
                  </a:cubicBezTo>
                  <a:cubicBezTo>
                    <a:pt x="29438" y="39807"/>
                    <a:pt x="27577" y="42202"/>
                    <a:pt x="25245" y="42965"/>
                  </a:cubicBezTo>
                  <a:cubicBezTo>
                    <a:pt x="22497" y="43864"/>
                    <a:pt x="19629" y="42332"/>
                    <a:pt x="18058" y="39125"/>
                  </a:cubicBezTo>
                  <a:cubicBezTo>
                    <a:pt x="14350" y="42169"/>
                    <a:pt x="9534" y="40458"/>
                    <a:pt x="7382" y="35331"/>
                  </a:cubicBezTo>
                  <a:cubicBezTo>
                    <a:pt x="5268" y="35668"/>
                    <a:pt x="2662" y="33417"/>
                    <a:pt x="1504" y="30993"/>
                  </a:cubicBezTo>
                  <a:cubicBezTo>
                    <a:pt x="346" y="28569"/>
                    <a:pt x="-581" y="25124"/>
                    <a:pt x="437" y="20789"/>
                  </a:cubicBezTo>
                  <a:cubicBezTo>
                    <a:pt x="700" y="19069"/>
                    <a:pt x="3423" y="14650"/>
                    <a:pt x="5441" y="14366"/>
                  </a:cubicBezTo>
                  <a:cubicBezTo>
                    <a:pt x="5453" y="14320"/>
                    <a:pt x="5466" y="14275"/>
                    <a:pt x="5478" y="14229"/>
                  </a:cubicBezTo>
                  <a:close/>
                </a:path>
                <a:path w="44723" h="43219" fill="none" extrusionOk="0">
                  <a:moveTo>
                    <a:pt x="5705" y="15648"/>
                  </a:moveTo>
                  <a:cubicBezTo>
                    <a:pt x="5602" y="15184"/>
                    <a:pt x="5526" y="14710"/>
                    <a:pt x="5478" y="14229"/>
                  </a:cubicBezTo>
                </a:path>
              </a:pathLst>
            </a:custGeom>
            <a:solidFill>
              <a:srgbClr val="EB93CF">
                <a:alpha val="89000"/>
              </a:srgbClr>
            </a:solidFill>
            <a:ln>
              <a:solidFill>
                <a:srgbClr val="D49B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734B8F-5A76-A243-A451-982EDF05FD9E}"/>
              </a:ext>
            </a:extLst>
          </p:cNvPr>
          <p:cNvGrpSpPr/>
          <p:nvPr/>
        </p:nvGrpSpPr>
        <p:grpSpPr>
          <a:xfrm>
            <a:off x="7839321" y="3906884"/>
            <a:ext cx="3500346" cy="2353135"/>
            <a:chOff x="7832784" y="3494464"/>
            <a:chExt cx="3850381" cy="2847294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A0F8354-BBD9-D74C-863E-EC69767D3215}"/>
                </a:ext>
              </a:extLst>
            </p:cNvPr>
            <p:cNvSpPr/>
            <p:nvPr/>
          </p:nvSpPr>
          <p:spPr>
            <a:xfrm flipH="1">
              <a:off x="7832784" y="3494464"/>
              <a:ext cx="3850381" cy="2847294"/>
            </a:xfrm>
            <a:custGeom>
              <a:avLst/>
              <a:gdLst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21856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95689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72522 w 4202512"/>
                <a:gd name="connsiteY6" fmla="*/ 1795689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27086 w 4202512"/>
                <a:gd name="connsiteY6" fmla="*/ 1721856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02512" h="3264022">
                  <a:moveTo>
                    <a:pt x="3139641" y="208"/>
                  </a:moveTo>
                  <a:cubicBezTo>
                    <a:pt x="2789829" y="-10375"/>
                    <a:pt x="2102906" y="383189"/>
                    <a:pt x="2102906" y="855621"/>
                  </a:cubicBezTo>
                  <a:cubicBezTo>
                    <a:pt x="2102906" y="383189"/>
                    <a:pt x="1415983" y="-10375"/>
                    <a:pt x="1066171" y="208"/>
                  </a:cubicBezTo>
                  <a:cubicBezTo>
                    <a:pt x="716359" y="10791"/>
                    <a:pt x="45686" y="630197"/>
                    <a:pt x="4036" y="919121"/>
                  </a:cubicBezTo>
                  <a:cubicBezTo>
                    <a:pt x="-37614" y="1208045"/>
                    <a:pt x="243699" y="1733752"/>
                    <a:pt x="816272" y="1733752"/>
                  </a:cubicBezTo>
                  <a:lnTo>
                    <a:pt x="1213557" y="1711034"/>
                  </a:lnTo>
                  <a:lnTo>
                    <a:pt x="1027086" y="1721856"/>
                  </a:lnTo>
                  <a:cubicBezTo>
                    <a:pt x="632636" y="1783319"/>
                    <a:pt x="331800" y="2171462"/>
                    <a:pt x="368302" y="2428458"/>
                  </a:cubicBezTo>
                  <a:cubicBezTo>
                    <a:pt x="404804" y="2685454"/>
                    <a:pt x="956999" y="3254212"/>
                    <a:pt x="1246100" y="3263833"/>
                  </a:cubicBezTo>
                  <a:cubicBezTo>
                    <a:pt x="1535201" y="3273454"/>
                    <a:pt x="2102906" y="2915669"/>
                    <a:pt x="2102906" y="2486185"/>
                  </a:cubicBezTo>
                  <a:lnTo>
                    <a:pt x="2102906" y="2483688"/>
                  </a:lnTo>
                  <a:cubicBezTo>
                    <a:pt x="2102906" y="2913172"/>
                    <a:pt x="2670611" y="3270957"/>
                    <a:pt x="2959712" y="3261336"/>
                  </a:cubicBezTo>
                  <a:cubicBezTo>
                    <a:pt x="3248813" y="3251715"/>
                    <a:pt x="3837510" y="2855444"/>
                    <a:pt x="3837510" y="2425961"/>
                  </a:cubicBezTo>
                  <a:cubicBezTo>
                    <a:pt x="3837510" y="2050163"/>
                    <a:pt x="3527741" y="1780822"/>
                    <a:pt x="3133291" y="1719359"/>
                  </a:cubicBezTo>
                  <a:cubicBezTo>
                    <a:pt x="3097127" y="1716584"/>
                    <a:pt x="3361976" y="1696771"/>
                    <a:pt x="3024798" y="1711034"/>
                  </a:cubicBezTo>
                  <a:lnTo>
                    <a:pt x="3258910" y="1711034"/>
                  </a:lnTo>
                  <a:cubicBezTo>
                    <a:pt x="3837163" y="1790547"/>
                    <a:pt x="4221654" y="1204259"/>
                    <a:pt x="4201776" y="919121"/>
                  </a:cubicBezTo>
                  <a:cubicBezTo>
                    <a:pt x="4181898" y="633983"/>
                    <a:pt x="3489453" y="10791"/>
                    <a:pt x="3139641" y="208"/>
                  </a:cubicBezTo>
                  <a:close/>
                </a:path>
              </a:pathLst>
            </a:custGeom>
            <a:solidFill>
              <a:srgbClr val="88C4EA"/>
            </a:solidFill>
            <a:ln>
              <a:solidFill>
                <a:srgbClr val="88C4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55438-318A-0A47-879B-6F5E6C38D892}"/>
                </a:ext>
              </a:extLst>
            </p:cNvPr>
            <p:cNvSpPr/>
            <p:nvPr/>
          </p:nvSpPr>
          <p:spPr>
            <a:xfrm flipH="1">
              <a:off x="8015541" y="3641139"/>
              <a:ext cx="3500346" cy="2588449"/>
            </a:xfrm>
            <a:custGeom>
              <a:avLst/>
              <a:gdLst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7740"/>
                <a:gd name="connsiteY0" fmla="*/ 208 h 3264022"/>
                <a:gd name="connsiteX1" fmla="*/ 2098870 w 4197740"/>
                <a:gd name="connsiteY1" fmla="*/ 855621 h 3264022"/>
                <a:gd name="connsiteX2" fmla="*/ 1062135 w 4197740"/>
                <a:gd name="connsiteY2" fmla="*/ 208 h 3264022"/>
                <a:gd name="connsiteX3" fmla="*/ 0 w 4197740"/>
                <a:gd name="connsiteY3" fmla="*/ 919121 h 3264022"/>
                <a:gd name="connsiteX4" fmla="*/ 1062135 w 4197740"/>
                <a:gd name="connsiteY4" fmla="*/ 1711034 h 3264022"/>
                <a:gd name="connsiteX5" fmla="*/ 1209521 w 4197740"/>
                <a:gd name="connsiteY5" fmla="*/ 1711034 h 3264022"/>
                <a:gd name="connsiteX6" fmla="*/ 1068486 w 4197740"/>
                <a:gd name="connsiteY6" fmla="*/ 1721856 h 3264022"/>
                <a:gd name="connsiteX7" fmla="*/ 364266 w 4197740"/>
                <a:gd name="connsiteY7" fmla="*/ 2428458 h 3264022"/>
                <a:gd name="connsiteX8" fmla="*/ 1242064 w 4197740"/>
                <a:gd name="connsiteY8" fmla="*/ 3263833 h 3264022"/>
                <a:gd name="connsiteX9" fmla="*/ 2098870 w 4197740"/>
                <a:gd name="connsiteY9" fmla="*/ 2486185 h 3264022"/>
                <a:gd name="connsiteX10" fmla="*/ 2098870 w 4197740"/>
                <a:gd name="connsiteY10" fmla="*/ 2483688 h 3264022"/>
                <a:gd name="connsiteX11" fmla="*/ 2955676 w 4197740"/>
                <a:gd name="connsiteY11" fmla="*/ 3261336 h 3264022"/>
                <a:gd name="connsiteX12" fmla="*/ 3833474 w 4197740"/>
                <a:gd name="connsiteY12" fmla="*/ 2425961 h 3264022"/>
                <a:gd name="connsiteX13" fmla="*/ 3129255 w 4197740"/>
                <a:gd name="connsiteY13" fmla="*/ 1719359 h 3264022"/>
                <a:gd name="connsiteX14" fmla="*/ 3020762 w 4197740"/>
                <a:gd name="connsiteY14" fmla="*/ 1711034 h 3264022"/>
                <a:gd name="connsiteX15" fmla="*/ 3135605 w 4197740"/>
                <a:gd name="connsiteY15" fmla="*/ 1711034 h 3264022"/>
                <a:gd name="connsiteX16" fmla="*/ 4197740 w 4197740"/>
                <a:gd name="connsiteY16" fmla="*/ 919121 h 3264022"/>
                <a:gd name="connsiteX17" fmla="*/ 3135605 w 4197740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21856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5605 w 4198476"/>
                <a:gd name="connsiteY0" fmla="*/ 208 h 3264022"/>
                <a:gd name="connsiteX1" fmla="*/ 2098870 w 4198476"/>
                <a:gd name="connsiteY1" fmla="*/ 855621 h 3264022"/>
                <a:gd name="connsiteX2" fmla="*/ 1062135 w 4198476"/>
                <a:gd name="connsiteY2" fmla="*/ 208 h 3264022"/>
                <a:gd name="connsiteX3" fmla="*/ 0 w 4198476"/>
                <a:gd name="connsiteY3" fmla="*/ 919121 h 3264022"/>
                <a:gd name="connsiteX4" fmla="*/ 1062135 w 4198476"/>
                <a:gd name="connsiteY4" fmla="*/ 1711034 h 3264022"/>
                <a:gd name="connsiteX5" fmla="*/ 1209521 w 4198476"/>
                <a:gd name="connsiteY5" fmla="*/ 1711034 h 3264022"/>
                <a:gd name="connsiteX6" fmla="*/ 1068486 w 4198476"/>
                <a:gd name="connsiteY6" fmla="*/ 1795689 h 3264022"/>
                <a:gd name="connsiteX7" fmla="*/ 364266 w 4198476"/>
                <a:gd name="connsiteY7" fmla="*/ 2428458 h 3264022"/>
                <a:gd name="connsiteX8" fmla="*/ 1242064 w 4198476"/>
                <a:gd name="connsiteY8" fmla="*/ 3263833 h 3264022"/>
                <a:gd name="connsiteX9" fmla="*/ 2098870 w 4198476"/>
                <a:gd name="connsiteY9" fmla="*/ 2486185 h 3264022"/>
                <a:gd name="connsiteX10" fmla="*/ 2098870 w 4198476"/>
                <a:gd name="connsiteY10" fmla="*/ 2483688 h 3264022"/>
                <a:gd name="connsiteX11" fmla="*/ 2955676 w 4198476"/>
                <a:gd name="connsiteY11" fmla="*/ 3261336 h 3264022"/>
                <a:gd name="connsiteX12" fmla="*/ 3833474 w 4198476"/>
                <a:gd name="connsiteY12" fmla="*/ 2425961 h 3264022"/>
                <a:gd name="connsiteX13" fmla="*/ 3129255 w 4198476"/>
                <a:gd name="connsiteY13" fmla="*/ 1719359 h 3264022"/>
                <a:gd name="connsiteX14" fmla="*/ 3020762 w 4198476"/>
                <a:gd name="connsiteY14" fmla="*/ 1711034 h 3264022"/>
                <a:gd name="connsiteX15" fmla="*/ 3254874 w 4198476"/>
                <a:gd name="connsiteY15" fmla="*/ 1711034 h 3264022"/>
                <a:gd name="connsiteX16" fmla="*/ 4197740 w 4198476"/>
                <a:gd name="connsiteY16" fmla="*/ 919121 h 3264022"/>
                <a:gd name="connsiteX17" fmla="*/ 3135605 w 4198476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72522 w 4202512"/>
                <a:gd name="connsiteY6" fmla="*/ 1795689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  <a:gd name="connsiteX0" fmla="*/ 3139641 w 4202512"/>
                <a:gd name="connsiteY0" fmla="*/ 208 h 3264022"/>
                <a:gd name="connsiteX1" fmla="*/ 2102906 w 4202512"/>
                <a:gd name="connsiteY1" fmla="*/ 855621 h 3264022"/>
                <a:gd name="connsiteX2" fmla="*/ 1066171 w 4202512"/>
                <a:gd name="connsiteY2" fmla="*/ 208 h 3264022"/>
                <a:gd name="connsiteX3" fmla="*/ 4036 w 4202512"/>
                <a:gd name="connsiteY3" fmla="*/ 919121 h 3264022"/>
                <a:gd name="connsiteX4" fmla="*/ 816272 w 4202512"/>
                <a:gd name="connsiteY4" fmla="*/ 1733752 h 3264022"/>
                <a:gd name="connsiteX5" fmla="*/ 1213557 w 4202512"/>
                <a:gd name="connsiteY5" fmla="*/ 1711034 h 3264022"/>
                <a:gd name="connsiteX6" fmla="*/ 1027086 w 4202512"/>
                <a:gd name="connsiteY6" fmla="*/ 1721856 h 3264022"/>
                <a:gd name="connsiteX7" fmla="*/ 368302 w 4202512"/>
                <a:gd name="connsiteY7" fmla="*/ 2428458 h 3264022"/>
                <a:gd name="connsiteX8" fmla="*/ 1246100 w 4202512"/>
                <a:gd name="connsiteY8" fmla="*/ 3263833 h 3264022"/>
                <a:gd name="connsiteX9" fmla="*/ 2102906 w 4202512"/>
                <a:gd name="connsiteY9" fmla="*/ 2486185 h 3264022"/>
                <a:gd name="connsiteX10" fmla="*/ 2102906 w 4202512"/>
                <a:gd name="connsiteY10" fmla="*/ 2483688 h 3264022"/>
                <a:gd name="connsiteX11" fmla="*/ 2959712 w 4202512"/>
                <a:gd name="connsiteY11" fmla="*/ 3261336 h 3264022"/>
                <a:gd name="connsiteX12" fmla="*/ 3837510 w 4202512"/>
                <a:gd name="connsiteY12" fmla="*/ 2425961 h 3264022"/>
                <a:gd name="connsiteX13" fmla="*/ 3133291 w 4202512"/>
                <a:gd name="connsiteY13" fmla="*/ 1719359 h 3264022"/>
                <a:gd name="connsiteX14" fmla="*/ 3024798 w 4202512"/>
                <a:gd name="connsiteY14" fmla="*/ 1711034 h 3264022"/>
                <a:gd name="connsiteX15" fmla="*/ 3258910 w 4202512"/>
                <a:gd name="connsiteY15" fmla="*/ 1711034 h 3264022"/>
                <a:gd name="connsiteX16" fmla="*/ 4201776 w 4202512"/>
                <a:gd name="connsiteY16" fmla="*/ 919121 h 3264022"/>
                <a:gd name="connsiteX17" fmla="*/ 3139641 w 4202512"/>
                <a:gd name="connsiteY17" fmla="*/ 208 h 326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02512" h="3264022">
                  <a:moveTo>
                    <a:pt x="3139641" y="208"/>
                  </a:moveTo>
                  <a:cubicBezTo>
                    <a:pt x="2789829" y="-10375"/>
                    <a:pt x="2102906" y="383189"/>
                    <a:pt x="2102906" y="855621"/>
                  </a:cubicBezTo>
                  <a:cubicBezTo>
                    <a:pt x="2102906" y="383189"/>
                    <a:pt x="1415983" y="-10375"/>
                    <a:pt x="1066171" y="208"/>
                  </a:cubicBezTo>
                  <a:cubicBezTo>
                    <a:pt x="716359" y="10791"/>
                    <a:pt x="45686" y="630197"/>
                    <a:pt x="4036" y="919121"/>
                  </a:cubicBezTo>
                  <a:cubicBezTo>
                    <a:pt x="-37614" y="1208045"/>
                    <a:pt x="243699" y="1733752"/>
                    <a:pt x="816272" y="1733752"/>
                  </a:cubicBezTo>
                  <a:lnTo>
                    <a:pt x="1213557" y="1711034"/>
                  </a:lnTo>
                  <a:lnTo>
                    <a:pt x="1027086" y="1721856"/>
                  </a:lnTo>
                  <a:cubicBezTo>
                    <a:pt x="632636" y="1783319"/>
                    <a:pt x="331800" y="2171462"/>
                    <a:pt x="368302" y="2428458"/>
                  </a:cubicBezTo>
                  <a:cubicBezTo>
                    <a:pt x="404804" y="2685454"/>
                    <a:pt x="956999" y="3254212"/>
                    <a:pt x="1246100" y="3263833"/>
                  </a:cubicBezTo>
                  <a:cubicBezTo>
                    <a:pt x="1535201" y="3273454"/>
                    <a:pt x="2102906" y="2915669"/>
                    <a:pt x="2102906" y="2486185"/>
                  </a:cubicBezTo>
                  <a:lnTo>
                    <a:pt x="2102906" y="2483688"/>
                  </a:lnTo>
                  <a:cubicBezTo>
                    <a:pt x="2102906" y="2913172"/>
                    <a:pt x="2670611" y="3270957"/>
                    <a:pt x="2959712" y="3261336"/>
                  </a:cubicBezTo>
                  <a:cubicBezTo>
                    <a:pt x="3248813" y="3251715"/>
                    <a:pt x="3837510" y="2855444"/>
                    <a:pt x="3837510" y="2425961"/>
                  </a:cubicBezTo>
                  <a:cubicBezTo>
                    <a:pt x="3837510" y="2050163"/>
                    <a:pt x="3527741" y="1780822"/>
                    <a:pt x="3133291" y="1719359"/>
                  </a:cubicBezTo>
                  <a:cubicBezTo>
                    <a:pt x="3097127" y="1716584"/>
                    <a:pt x="3361976" y="1696771"/>
                    <a:pt x="3024798" y="1711034"/>
                  </a:cubicBezTo>
                  <a:lnTo>
                    <a:pt x="3258910" y="1711034"/>
                  </a:lnTo>
                  <a:cubicBezTo>
                    <a:pt x="3837163" y="1790547"/>
                    <a:pt x="4221654" y="1204259"/>
                    <a:pt x="4201776" y="919121"/>
                  </a:cubicBezTo>
                  <a:cubicBezTo>
                    <a:pt x="4181898" y="633983"/>
                    <a:pt x="3489453" y="10791"/>
                    <a:pt x="3139641" y="208"/>
                  </a:cubicBezTo>
                  <a:close/>
                </a:path>
              </a:pathLst>
            </a:custGeom>
            <a:noFill/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1D7A433-0F80-294E-900E-CFB4807E51C6}"/>
              </a:ext>
            </a:extLst>
          </p:cNvPr>
          <p:cNvSpPr txBox="1"/>
          <p:nvPr/>
        </p:nvSpPr>
        <p:spPr>
          <a:xfrm flipH="1">
            <a:off x="5844614" y="2042862"/>
            <a:ext cx="4430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rgbClr val="000000"/>
                </a:solidFill>
              </a:rPr>
              <a:t>          Khi bạn không giữ lời hứa với em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E7CDB2B-9C29-FA43-8E74-03B32F7DD9D2}"/>
              </a:ext>
            </a:extLst>
          </p:cNvPr>
          <p:cNvGrpSpPr/>
          <p:nvPr/>
        </p:nvGrpSpPr>
        <p:grpSpPr>
          <a:xfrm>
            <a:off x="6471632" y="2011443"/>
            <a:ext cx="408621" cy="523220"/>
            <a:chOff x="5224655" y="-1003845"/>
            <a:chExt cx="408621" cy="52322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FA0789C-98D9-4E42-8D96-D5F1D157BFB5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222D95-9705-1B48-B1C0-081089F642EE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2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4355DE7-EC58-F844-9D82-794434802ED9}"/>
              </a:ext>
            </a:extLst>
          </p:cNvPr>
          <p:cNvSpPr txBox="1"/>
          <p:nvPr/>
        </p:nvSpPr>
        <p:spPr>
          <a:xfrm flipH="1">
            <a:off x="8252849" y="4710865"/>
            <a:ext cx="2686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rgbClr val="000000"/>
                </a:solidFill>
              </a:rPr>
              <a:t>   Khi em được khen ngợi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8C44B85-AB9D-1941-B5A0-458977710BD9}"/>
              </a:ext>
            </a:extLst>
          </p:cNvPr>
          <p:cNvGrpSpPr/>
          <p:nvPr/>
        </p:nvGrpSpPr>
        <p:grpSpPr>
          <a:xfrm>
            <a:off x="8371723" y="4449255"/>
            <a:ext cx="408621" cy="523220"/>
            <a:chOff x="5224655" y="-1003845"/>
            <a:chExt cx="408621" cy="52322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23BC4B7-DBC3-AC42-BF90-2ECB4C56A5C2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C63635-0101-C841-B68D-AD36900FB091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4</a:t>
              </a:r>
            </a:p>
          </p:txBody>
        </p:sp>
      </p:grpSp>
      <p:pic>
        <p:nvPicPr>
          <p:cNvPr id="2050" name="Picture 2" descr="Anger Symbols Symbol Angry Cartoon Free Download Png - Angry Symbol Png  Clipart - Full Size Clipart (#5200604) - PinClipart">
            <a:extLst>
              <a:ext uri="{FF2B5EF4-FFF2-40B4-BE49-F238E27FC236}">
                <a16:creationId xmlns:a16="http://schemas.microsoft.com/office/drawing/2014/main" id="{0230DE0F-E012-5445-BE0D-F10FE5D88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2178">
            <a:off x="11080216" y="-880437"/>
            <a:ext cx="416564" cy="39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051B527C-0C20-9545-AAEF-A1CA06110698}"/>
              </a:ext>
            </a:extLst>
          </p:cNvPr>
          <p:cNvGrpSpPr/>
          <p:nvPr/>
        </p:nvGrpSpPr>
        <p:grpSpPr>
          <a:xfrm>
            <a:off x="397374" y="241347"/>
            <a:ext cx="2392425" cy="1092754"/>
            <a:chOff x="500062" y="2851475"/>
            <a:chExt cx="2821477" cy="1288726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65C77FE-CF1A-D747-BBDD-ABD06B97A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65CAFAF-8ECE-924F-A75E-B6BDA0293915}"/>
                </a:ext>
              </a:extLst>
            </p:cNvPr>
            <p:cNvSpPr txBox="1"/>
            <p:nvPr/>
          </p:nvSpPr>
          <p:spPr>
            <a:xfrm>
              <a:off x="1237849" y="3294564"/>
              <a:ext cx="2083690" cy="544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1B9DFFD-725A-9C49-90C1-4B13194E388F}"/>
              </a:ext>
            </a:extLst>
          </p:cNvPr>
          <p:cNvGrpSpPr/>
          <p:nvPr/>
        </p:nvGrpSpPr>
        <p:grpSpPr>
          <a:xfrm>
            <a:off x="1070086" y="1070874"/>
            <a:ext cx="3628720" cy="3130855"/>
            <a:chOff x="189916" y="2756054"/>
            <a:chExt cx="3505165" cy="3127773"/>
          </a:xfrm>
          <a:solidFill>
            <a:srgbClr val="BEEEAF"/>
          </a:solidFill>
        </p:grpSpPr>
        <p:sp>
          <p:nvSpPr>
            <p:cNvPr id="16" name="5-Point Star 15">
              <a:extLst>
                <a:ext uri="{FF2B5EF4-FFF2-40B4-BE49-F238E27FC236}">
                  <a16:creationId xmlns:a16="http://schemas.microsoft.com/office/drawing/2014/main" id="{FBD49F63-6D4B-564D-893B-BFBF1B152469}"/>
                </a:ext>
              </a:extLst>
            </p:cNvPr>
            <p:cNvSpPr/>
            <p:nvPr/>
          </p:nvSpPr>
          <p:spPr>
            <a:xfrm>
              <a:off x="189916" y="2756054"/>
              <a:ext cx="3505165" cy="3127773"/>
            </a:xfrm>
            <a:prstGeom prst="star5">
              <a:avLst>
                <a:gd name="adj" fmla="val 31056"/>
                <a:gd name="hf" fmla="val 105146"/>
                <a:gd name="vf" fmla="val 11055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0" name="5-Point Star 19">
              <a:extLst>
                <a:ext uri="{FF2B5EF4-FFF2-40B4-BE49-F238E27FC236}">
                  <a16:creationId xmlns:a16="http://schemas.microsoft.com/office/drawing/2014/main" id="{20C49D70-52DA-DD41-BCCE-688C76A1C6D2}"/>
                </a:ext>
              </a:extLst>
            </p:cNvPr>
            <p:cNvSpPr/>
            <p:nvPr/>
          </p:nvSpPr>
          <p:spPr>
            <a:xfrm>
              <a:off x="393700" y="2968629"/>
              <a:ext cx="3080474" cy="2746372"/>
            </a:xfrm>
            <a:prstGeom prst="star5">
              <a:avLst>
                <a:gd name="adj" fmla="val 31056"/>
                <a:gd name="hf" fmla="val 105146"/>
                <a:gd name="vf" fmla="val 110557"/>
              </a:avLst>
            </a:prstGeom>
            <a:grpFill/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723C578-CA72-FD47-9895-297B08728979}"/>
              </a:ext>
            </a:extLst>
          </p:cNvPr>
          <p:cNvSpPr txBox="1"/>
          <p:nvPr/>
        </p:nvSpPr>
        <p:spPr>
          <a:xfrm flipH="1">
            <a:off x="1886090" y="2244431"/>
            <a:ext cx="2490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</a:rPr>
              <a:t>    Em làm vỡ một món đồ kỉ niệm của bố.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4D545EE-20DB-CF48-952B-47A6C22D9FE8}"/>
              </a:ext>
            </a:extLst>
          </p:cNvPr>
          <p:cNvGrpSpPr/>
          <p:nvPr/>
        </p:nvGrpSpPr>
        <p:grpSpPr>
          <a:xfrm>
            <a:off x="1774928" y="2212135"/>
            <a:ext cx="408621" cy="523220"/>
            <a:chOff x="5224655" y="-1003845"/>
            <a:chExt cx="408621" cy="52322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5D6B8BC-63F9-E746-A0CF-EFE99B3DC845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334C41F-AE73-AC43-8808-23C5C54006D5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BFDD29C-6467-324C-B771-5DA62418CF2B}"/>
              </a:ext>
            </a:extLst>
          </p:cNvPr>
          <p:cNvGrpSpPr/>
          <p:nvPr/>
        </p:nvGrpSpPr>
        <p:grpSpPr>
          <a:xfrm>
            <a:off x="2201255" y="4414561"/>
            <a:ext cx="4817806" cy="2094651"/>
            <a:chOff x="2171759" y="4162348"/>
            <a:chExt cx="4817806" cy="230411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F71323E-ACFC-E342-98B4-D87422DF2564}"/>
                </a:ext>
              </a:extLst>
            </p:cNvPr>
            <p:cNvSpPr/>
            <p:nvPr/>
          </p:nvSpPr>
          <p:spPr>
            <a:xfrm>
              <a:off x="2171759" y="4162348"/>
              <a:ext cx="4817806" cy="2304116"/>
            </a:xfrm>
            <a:prstGeom prst="ellipse">
              <a:avLst/>
            </a:prstGeom>
            <a:solidFill>
              <a:srgbClr val="FDE084">
                <a:alpha val="87000"/>
              </a:srgbClr>
            </a:solidFill>
            <a:ln>
              <a:solidFill>
                <a:srgbClr val="FDE0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7B8B54E-4A81-8B41-895C-3DFB0EB42EDA}"/>
                </a:ext>
              </a:extLst>
            </p:cNvPr>
            <p:cNvSpPr/>
            <p:nvPr/>
          </p:nvSpPr>
          <p:spPr>
            <a:xfrm>
              <a:off x="2268171" y="4257251"/>
              <a:ext cx="4616948" cy="209465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EED93D07-6ED5-F442-A22A-C7A951332594}"/>
              </a:ext>
            </a:extLst>
          </p:cNvPr>
          <p:cNvSpPr txBox="1"/>
          <p:nvPr/>
        </p:nvSpPr>
        <p:spPr>
          <a:xfrm flipH="1">
            <a:off x="2369299" y="4865771"/>
            <a:ext cx="4430114" cy="138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400" dirty="0">
                <a:solidFill>
                  <a:srgbClr val="000000"/>
                </a:solidFill>
              </a:rPr>
              <a:t>          Một anh trong trường thường xuyên bắt em xách cặp cho anh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E838960-E878-D84B-B849-29D0E06C15F7}"/>
              </a:ext>
            </a:extLst>
          </p:cNvPr>
          <p:cNvGrpSpPr/>
          <p:nvPr/>
        </p:nvGrpSpPr>
        <p:grpSpPr>
          <a:xfrm>
            <a:off x="2907829" y="4819604"/>
            <a:ext cx="408621" cy="523220"/>
            <a:chOff x="5224655" y="-1003845"/>
            <a:chExt cx="408621" cy="52322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EAA14C8-9783-1C41-9AED-0014F6BDB157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70DDD1-E30F-934A-8163-1C939ABFDC18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894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39" grpId="0"/>
      <p:bldP spid="44" grpId="0"/>
      <p:bldP spid="40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939812" y="517218"/>
            <a:ext cx="7283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thể hiện cảm xúc trong các tình huống sau: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7C1A81-AAED-4925-B666-E09DAB03077C}"/>
              </a:ext>
            </a:extLst>
          </p:cNvPr>
          <p:cNvSpPr txBox="1"/>
          <p:nvPr/>
        </p:nvSpPr>
        <p:spPr>
          <a:xfrm>
            <a:off x="3475987" y="5969375"/>
            <a:ext cx="4932747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i="1" dirty="0">
                <a:solidFill>
                  <a:schemeClr val="bg2"/>
                </a:solidFill>
              </a:rPr>
              <a:t>Khi em được tặng quà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EE46869-6CFC-FC46-9312-6792E6EAEF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7"/>
          <a:stretch/>
        </p:blipFill>
        <p:spPr>
          <a:xfrm>
            <a:off x="1879600" y="1568844"/>
            <a:ext cx="8432800" cy="452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6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1294</TotalTime>
  <Words>405</Words>
  <Application>Microsoft Macintosh PowerPoint</Application>
  <PresentationFormat>Widescreen</PresentationFormat>
  <Paragraphs>67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UTM Avo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Le Bao Chau 20146072</cp:lastModifiedBy>
  <cp:revision>65</cp:revision>
  <dcterms:created xsi:type="dcterms:W3CDTF">2021-06-11T02:39:36Z</dcterms:created>
  <dcterms:modified xsi:type="dcterms:W3CDTF">2021-06-14T07:29:50Z</dcterms:modified>
</cp:coreProperties>
</file>