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  <p:sldMasterId id="2147483674" r:id="rId3"/>
    <p:sldMasterId id="2147483686" r:id="rId4"/>
    <p:sldMasterId id="2147483698" r:id="rId5"/>
  </p:sldMasterIdLst>
  <p:notesMasterIdLst>
    <p:notesMasterId r:id="rId24"/>
  </p:notesMasterIdLst>
  <p:sldIdLst>
    <p:sldId id="301" r:id="rId6"/>
    <p:sldId id="302" r:id="rId7"/>
    <p:sldId id="258" r:id="rId8"/>
    <p:sldId id="275" r:id="rId9"/>
    <p:sldId id="266" r:id="rId10"/>
    <p:sldId id="276" r:id="rId11"/>
    <p:sldId id="277" r:id="rId12"/>
    <p:sldId id="290" r:id="rId13"/>
    <p:sldId id="289" r:id="rId14"/>
    <p:sldId id="300" r:id="rId15"/>
    <p:sldId id="267" r:id="rId16"/>
    <p:sldId id="279" r:id="rId17"/>
    <p:sldId id="299" r:id="rId18"/>
    <p:sldId id="291" r:id="rId19"/>
    <p:sldId id="288" r:id="rId20"/>
    <p:sldId id="278" r:id="rId21"/>
    <p:sldId id="298" r:id="rId22"/>
    <p:sldId id="297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  <p:embeddedFont>
      <p:font typeface="Arial-Rounded" panose="020B0500000000000000" charset="0"/>
      <p:regular r:id="rId33"/>
    </p:embeddedFont>
    <p:embeddedFont>
      <p:font typeface="SimSun" panose="02010600030101010101" pitchFamily="2" charset="-122"/>
      <p:regular r:id="rId34"/>
    </p:embeddedFont>
    <p:embeddedFont>
      <p:font typeface="DFPOP1-W9" panose="020B0604020202020204" charset="-128"/>
      <p:regular r:id="rId35"/>
    </p:embeddedFont>
  </p:embeddedFontLst>
  <p:custDataLst>
    <p:tags r:id="rId36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301"/>
            <p14:sldId id="302"/>
          </p14:sldIdLst>
        </p14:section>
        <p14:section name="Tiết 1" id="{694160BE-F2C5-4F1F-9227-A8A060926D5B}">
          <p14:sldIdLst>
            <p14:sldId id="258"/>
            <p14:sldId id="275"/>
            <p14:sldId id="266"/>
            <p14:sldId id="276"/>
            <p14:sldId id="277"/>
            <p14:sldId id="290"/>
            <p14:sldId id="289"/>
            <p14:sldId id="300"/>
          </p14:sldIdLst>
        </p14:section>
        <p14:section name="Tiết 2" id="{47239A1A-9B72-4DA5-96A7-F8786F163078}">
          <p14:sldIdLst>
            <p14:sldId id="267"/>
            <p14:sldId id="279"/>
            <p14:sldId id="299"/>
            <p14:sldId id="291"/>
            <p14:sldId id="288"/>
            <p14:sldId id="278"/>
            <p14:sldId id="298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4420"/>
    <a:srgbClr val="FF6600"/>
    <a:srgbClr val="EF2A19"/>
    <a:srgbClr val="4CA420"/>
    <a:srgbClr val="679C31"/>
    <a:srgbClr val="920000"/>
    <a:srgbClr val="F56636"/>
    <a:srgbClr val="A9250B"/>
    <a:srgbClr val="8CB823"/>
    <a:srgbClr val="C4D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6" autoAdjust="0"/>
    <p:restoredTop sz="94660"/>
  </p:normalViewPr>
  <p:slideViewPr>
    <p:cSldViewPr snapToGrid="0">
      <p:cViewPr>
        <p:scale>
          <a:sx n="71" d="100"/>
          <a:sy n="71" d="100"/>
        </p:scale>
        <p:origin x="1248" y="504"/>
      </p:cViewPr>
      <p:guideLst>
        <p:guide orient="horz" pos="1613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font" Target="fonts/font10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4.fntdata"/><Relationship Id="rId36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2023/1/18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05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5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5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Calibri" panose="020F050202020403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eaLnBrk="0" fontAlgn="base" hangingPunct="0">
        <a:spcBef>
          <a:spcPct val="15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15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5F22B-A181-43C3-80E7-312ACB2D1CF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2023/1/18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5523091" y="3407339"/>
            <a:ext cx="3620909" cy="173775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 rot="21197718">
            <a:off x="-367706" y="-117904"/>
            <a:ext cx="10715436" cy="5357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1021715" y="1998980"/>
            <a:ext cx="7101205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</a:t>
            </a:r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các</a:t>
            </a:r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em tham</a:t>
            </a:r>
          </a:p>
          <a:p>
            <a:pPr algn="ctr"/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gia</a:t>
            </a:r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tiết</a:t>
            </a:r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học</a:t>
            </a:r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5400" b="1" kern="10" dirty="0" err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hôm</a:t>
            </a:r>
            <a:r>
              <a:rPr lang="en-US" sz="5400" b="1" kern="10" dirty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 nay</a:t>
            </a:r>
            <a:endParaRPr lang="en-US" altLang="zh-CN" sz="5400" b="1" kern="10" dirty="0" smtClean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cs typeface="Times New Roman" panose="02020603050405020304"/>
              <a:sym typeface="+mn-ea"/>
            </a:endParaRP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02610" y="2560955"/>
            <a:ext cx="2650490" cy="5632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26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 smtClean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 smtClean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 smtClean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</a:t>
            </a:r>
            <a:r>
              <a:rPr lang="en-US" sz="3600" kern="10" dirty="0" smtClean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1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4912519" y="962025"/>
            <a:ext cx="3088481" cy="4181475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155" cy="2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1800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1884760" y="315516"/>
            <a:ext cx="1372790" cy="1227534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203127" y="968573"/>
            <a:ext cx="1239441" cy="1359694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3027760" y="144066"/>
            <a:ext cx="1372790" cy="1227534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3886200" y="829866"/>
            <a:ext cx="1372791" cy="1227534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4343400" y="1943100"/>
            <a:ext cx="1372791" cy="1227535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4117777" y="2797373"/>
            <a:ext cx="1239441" cy="1359694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3330179" y="3425428"/>
            <a:ext cx="1238250" cy="1359694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187179" y="3425428"/>
            <a:ext cx="1238250" cy="1359694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031677" y="1997273"/>
            <a:ext cx="1239441" cy="1359694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318022" y="2796778"/>
            <a:ext cx="1238250" cy="1359694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2343150" y="1123474"/>
            <a:ext cx="2085975" cy="1765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i="1" kern="1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69850" y="99756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Ở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khổ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thơ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thứ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nhất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69850" y="134190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nhớ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矩形 8"/>
          <p:cNvSpPr/>
          <p:nvPr/>
        </p:nvSpPr>
        <p:spPr>
          <a:xfrm>
            <a:off x="69850" y="168624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Điều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xảy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60" y="1016000"/>
            <a:ext cx="6555740" cy="3849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 flipH="1">
            <a:off x="2914650" y="0"/>
            <a:ext cx="5257800" cy="5143500"/>
            <a:chOff x="432" y="480"/>
            <a:chExt cx="5328" cy="3840"/>
          </a:xfrm>
        </p:grpSpPr>
        <p:pic>
          <p:nvPicPr>
            <p:cNvPr id="9221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0" t="2222" r="4169" b="8890"/>
            <a:stretch>
              <a:fillRect/>
            </a:stretch>
          </p:blipFill>
          <p:spPr bwMode="auto">
            <a:xfrm>
              <a:off x="432" y="480"/>
              <a:ext cx="5328" cy="38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922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8" y="3185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1728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4" name="Picture 6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34" y="1104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Picture 7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2352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5"/>
          <a:srcRect t="58926" r="47223" b="8534"/>
          <a:stretch>
            <a:fillRect/>
          </a:stretch>
        </p:blipFill>
        <p:spPr bwMode="auto">
          <a:xfrm>
            <a:off x="1143000" y="3943350"/>
            <a:ext cx="24003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9" descr="Narrow vertical"/>
          <p:cNvSpPr>
            <a:spLocks noChangeArrowheads="1" noChangeShapeType="1" noTextEdit="1"/>
          </p:cNvSpPr>
          <p:nvPr/>
        </p:nvSpPr>
        <p:spPr bwMode="auto">
          <a:xfrm>
            <a:off x="1143000" y="285750"/>
            <a:ext cx="5143500" cy="42291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vi-VN" sz="2700" kern="10" dirty="0">
                <a:ln w="12700">
                  <a:solidFill>
                    <a:srgbClr val="000000"/>
                  </a:solidFill>
                  <a:rou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/>
                <a:cs typeface="Arial" panose="020B0604020202020204"/>
              </a:rPr>
              <a:t>Thư giãn!</a:t>
            </a:r>
            <a:endParaRPr lang="en-US" sz="2700" kern="10" dirty="0">
              <a:ln w="12700">
                <a:solidFill>
                  <a:srgbClr val="000000"/>
                </a:solidFill>
                <a:rou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68902" y="1959393"/>
            <a:ext cx="32391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thuộc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lòng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3.7037E-6 L -3.61111E-6 -0.07223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-275302" y="-147641"/>
            <a:ext cx="9143999" cy="156638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5400" b="1" dirty="0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4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5400" b="1" dirty="0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4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endParaRPr lang="en-US" altLang="zh-CN" sz="5400" b="1" dirty="0" smtClean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89328" y="461074"/>
            <a:ext cx="887770" cy="96316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2783" y="154432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矩形 8"/>
          <p:cNvSpPr/>
          <p:nvPr/>
        </p:nvSpPr>
        <p:spPr>
          <a:xfrm>
            <a:off x="1202870" y="1038762"/>
            <a:ext cx="7280211" cy="4392692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4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4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4800" b="1" dirty="0" smtClean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4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endParaRPr lang="en-US" altLang="zh-CN" sz="6000" dirty="0">
              <a:solidFill>
                <a:srgbClr val="679C3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med" advTm="1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673"/>
            <a:ext cx="9268691" cy="5143500"/>
          </a:xfrm>
          <a:prstGeom prst="rect">
            <a:avLst/>
          </a:prstGeom>
        </p:spPr>
      </p:pic>
    </p:spTree>
  </p:cSld>
  <p:clrMapOvr>
    <a:masterClrMapping/>
  </p:clrMapOvr>
  <p:transition spd="med" advTm="1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" y="0"/>
            <a:ext cx="8987790" cy="505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2786063" y="1412186"/>
            <a:ext cx="35004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2786063" y="1812236"/>
            <a:ext cx="35004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68580" tIns="34290" rIns="68580" bIns="34290" anchor="ctr"/>
          <a:lstStyle/>
          <a:p>
            <a:pPr eaLnBrk="1" hangingPunct="1"/>
            <a:endParaRPr dirty="0"/>
          </a:p>
        </p:txBody>
      </p:sp>
      <p:sp>
        <p:nvSpPr>
          <p:cNvPr id="3072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anchor="t"/>
          <a:lstStyle/>
          <a:p>
            <a:pPr eaLnBrk="1" hangingPunct="1"/>
            <a:endParaRPr dirty="0"/>
          </a:p>
        </p:txBody>
      </p:sp>
      <p:pic>
        <p:nvPicPr>
          <p:cNvPr id="30724" name="Picture 4" descr="bfn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"/>
            <a:ext cx="9144635" cy="51365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Picture 5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888" y="4000500"/>
            <a:ext cx="1071563" cy="1071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Picture 6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8" y="4000500"/>
            <a:ext cx="1071563" cy="1071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7" name="WordArt 7"/>
          <p:cNvSpPr>
            <a:spLocks noTextEdit="1"/>
          </p:cNvSpPr>
          <p:nvPr/>
        </p:nvSpPr>
        <p:spPr>
          <a:xfrm>
            <a:off x="1314450" y="914400"/>
            <a:ext cx="6343650" cy="20002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405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CẢM ƠN THẦY CÔ</a:t>
            </a:r>
          </a:p>
          <a:p>
            <a:pPr algn="ctr"/>
            <a:r>
              <a:rPr lang="en-US" sz="405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 VÀ CÁC EM HỌC SINH</a:t>
            </a:r>
          </a:p>
        </p:txBody>
      </p:sp>
      <p:sp>
        <p:nvSpPr>
          <p:cNvPr id="30728" name="WordArt 8"/>
          <p:cNvSpPr>
            <a:spLocks noTextEdit="1"/>
          </p:cNvSpPr>
          <p:nvPr/>
        </p:nvSpPr>
        <p:spPr>
          <a:xfrm rot="494338">
            <a:off x="6779419" y="4171950"/>
            <a:ext cx="1107281" cy="106084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  <a:normAutofit/>
          </a:bodyPr>
          <a:lstStyle/>
          <a:p>
            <a:pPr algn="ctr"/>
            <a:r>
              <a:rPr lang="en-US" sz="27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40091"/>
                </a:solidFill>
                <a:latin typeface="VNI-Brush" charset="0"/>
                <a:ea typeface="VNI-Brush" charset="0"/>
              </a:rPr>
              <a:t>The end</a:t>
            </a:r>
          </a:p>
        </p:txBody>
      </p:sp>
      <p:pic>
        <p:nvPicPr>
          <p:cNvPr id="30729" name="Picture 9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900" y="3600450"/>
            <a:ext cx="1485900" cy="13930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0" name="Picture 10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943100" y="14859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1" name="Picture 11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2686050" y="9144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2" name="Picture 12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7015163" y="2400300"/>
            <a:ext cx="985838" cy="871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3" name="Picture 13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428750" y="2686050"/>
            <a:ext cx="1771650" cy="15656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4" name="Picture 14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4229100" y="457200"/>
            <a:ext cx="685800" cy="6060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5" name="Picture 15" descr="gman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650" y="3200400"/>
            <a:ext cx="57150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6" name="Picture 16" descr="gman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450" y="2914650"/>
            <a:ext cx="914400" cy="165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2879842" y="1644650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421120" y="3196590"/>
            <a:ext cx="2623820" cy="19316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2195830" y="1630045"/>
            <a:ext cx="537400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600" b="1" dirty="0" smtClean="0">
                <a:ln w="12700">
                  <a:solidFill>
                    <a:srgbClr val="F56636"/>
                  </a:solidFill>
                  <a:prstDash val="solid"/>
                </a:ln>
                <a:solidFill>
                  <a:srgbClr val="F1442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ea"/>
              </a:rPr>
              <a:t>Bạn của gió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891915" y="814705"/>
            <a:ext cx="24199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4800" b="1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48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3</a:t>
            </a:r>
          </a:p>
        </p:txBody>
      </p:sp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423627" y="4434613"/>
            <a:ext cx="9273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Nhờ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đâu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vật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chuyển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423628" y="3774984"/>
            <a:ext cx="8505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vẽ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vật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32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32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59" y="0"/>
            <a:ext cx="9144000" cy="38808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14:conveyor dir="l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5140"/>
            <a:ext cx="9144000" cy="5628640"/>
          </a:xfrm>
          <a:prstGeom prst="rect">
            <a:avLst/>
          </a:prstGeom>
        </p:spPr>
      </p:pic>
      <p:pic>
        <p:nvPicPr>
          <p:cNvPr id="3" name="410_20200508095805_ban-cua-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-275302" y="-147641"/>
            <a:ext cx="9143999" cy="125991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600" b="1" dirty="0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3600" b="1" dirty="0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F14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endParaRPr lang="en-US" altLang="zh-CN" sz="3600" b="1" dirty="0" smtClean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37740" y="500761"/>
            <a:ext cx="361507" cy="351593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10"/>
          <p:cNvSpPr/>
          <p:nvPr/>
        </p:nvSpPr>
        <p:spPr>
          <a:xfrm>
            <a:off x="-3136" y="2865684"/>
            <a:ext cx="372140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4552808" y="792676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12"/>
          <p:cNvSpPr/>
          <p:nvPr/>
        </p:nvSpPr>
        <p:spPr>
          <a:xfrm>
            <a:off x="4599026" y="3044074"/>
            <a:ext cx="361507" cy="35087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74335" y="259794"/>
            <a:ext cx="4187103" cy="461700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Bay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Lùa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tán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…</a:t>
            </a:r>
          </a:p>
          <a:p>
            <a:pPr algn="just"/>
            <a:endParaRPr lang="en-US" altLang="zh-CN" sz="3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nhớ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quá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Nên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300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</a:t>
            </a:r>
            <a:r>
              <a:rPr lang="en-US" altLang="zh-CN" sz="300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ửa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hoài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Đẩy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dâng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cao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Thổi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căng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lớn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	</a:t>
            </a:r>
          </a:p>
        </p:txBody>
      </p:sp>
      <p:sp>
        <p:nvSpPr>
          <p:cNvPr id="17" name="矩形 8"/>
          <p:cNvSpPr/>
          <p:nvPr/>
        </p:nvSpPr>
        <p:spPr>
          <a:xfrm>
            <a:off x="4779780" y="482318"/>
            <a:ext cx="4187103" cy="461700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endParaRPr lang="en-US" altLang="zh-CN" sz="3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ngủ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nước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khơi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vòm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biếc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	</a:t>
            </a:r>
          </a:p>
        </p:txBody>
      </p:sp>
      <p:sp>
        <p:nvSpPr>
          <p:cNvPr id="18" name="矩形 8"/>
          <p:cNvSpPr/>
          <p:nvPr/>
        </p:nvSpPr>
        <p:spPr>
          <a:xfrm>
            <a:off x="5940260" y="4776068"/>
            <a:ext cx="2928437" cy="98750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000" b="1" dirty="0" err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Ngân</a:t>
            </a:r>
            <a:r>
              <a:rPr lang="en-US" altLang="zh-CN" sz="2000" b="1" dirty="0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</a:t>
            </a:r>
            <a:endParaRPr lang="en-US" altLang="zh-CN" sz="2000" b="1" dirty="0" smtClean="0">
              <a:solidFill>
                <a:schemeClr val="accent1">
                  <a:lumMod val="75000"/>
                </a:schemeClr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3200" dirty="0" smtClean="0">
                <a:solidFill>
                  <a:srgbClr val="679C3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3200" dirty="0">
              <a:solidFill>
                <a:srgbClr val="F14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2783" y="154432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387600" y="3759200"/>
            <a:ext cx="802640" cy="1016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042660" y="4876800"/>
            <a:ext cx="947420" cy="3048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061970" y="4671664"/>
            <a:ext cx="868517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191079" y="4862968"/>
            <a:ext cx="802640" cy="10160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54965" y="2365375"/>
            <a:ext cx="619760" cy="15875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1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 animBg="1"/>
      <p:bldP spid="12" grpId="0" animBg="1"/>
      <p:bldP spid="13" grpId="0" animBg="1"/>
      <p:bldP spid="10" grpId="0" bldLvl="0" animBg="1"/>
      <p:bldP spid="17" grpId="0" bldLvl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4400" b="1" dirty="0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 smtClean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p:transition spd="slow" advTm="1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4951"/>
            <a:ext cx="9144000" cy="2452173"/>
          </a:xfrm>
          <a:prstGeom prst="rect">
            <a:avLst/>
          </a:prstGeom>
        </p:spPr>
      </p:pic>
      <p:sp>
        <p:nvSpPr>
          <p:cNvPr id="4" name="矩形 8"/>
          <p:cNvSpPr/>
          <p:nvPr/>
        </p:nvSpPr>
        <p:spPr>
          <a:xfrm>
            <a:off x="214953" y="794668"/>
            <a:ext cx="3861983" cy="255389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endParaRPr lang="en-US" altLang="zh-CN" sz="2800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buồn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lặng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im</a:t>
            </a:r>
            <a:endParaRPr lang="en-US" altLang="zh-CN" sz="2800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Vắng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cánh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chim</a:t>
            </a:r>
            <a:endParaRPr lang="en-US" altLang="zh-CN" sz="2800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gõ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cửa</a:t>
            </a:r>
            <a:r>
              <a:rPr lang="en-US" altLang="zh-CN" sz="2800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just"/>
            <a:endParaRPr lang="en-US" altLang="zh-CN" sz="2800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180226" y="2159262"/>
            <a:ext cx="4187103" cy="2621994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/>
            <a:endParaRPr lang="en-US" altLang="zh-CN" sz="3200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Sóng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ngủ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nước</a:t>
            </a:r>
            <a:endParaRPr lang="en-US" altLang="zh-CN" sz="2800" dirty="0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Buồm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ra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khơi</a:t>
            </a:r>
            <a:endParaRPr lang="en-US" altLang="zh-CN" sz="2800" dirty="0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gọi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Gió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ơi</a:t>
            </a:r>
            <a:endParaRPr lang="en-US" altLang="zh-CN" sz="2800" dirty="0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/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vòm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lá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biếc</a:t>
            </a:r>
            <a:r>
              <a:rPr lang="en-US" altLang="zh-CN" sz="28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r>
              <a:rPr lang="en-US" altLang="zh-CN" sz="3200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</a:p>
        </p:txBody>
      </p:sp>
      <p:sp>
        <p:nvSpPr>
          <p:cNvPr id="7" name="Cloud 6"/>
          <p:cNvSpPr/>
          <p:nvPr/>
        </p:nvSpPr>
        <p:spPr>
          <a:xfrm>
            <a:off x="3689216" y="1859519"/>
            <a:ext cx="177199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6434616" y="1815928"/>
            <a:ext cx="191000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571321" y="2956188"/>
            <a:ext cx="2007784" cy="90728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378019" y="2853973"/>
            <a:ext cx="2096163" cy="106943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>
            <a:stCxn id="7" idx="0"/>
          </p:cNvCxnSpPr>
          <p:nvPr/>
        </p:nvCxnSpPr>
        <p:spPr>
          <a:xfrm>
            <a:off x="5460368" y="2307829"/>
            <a:ext cx="10457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459733" y="3423894"/>
            <a:ext cx="10457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Cloud 21"/>
          <p:cNvSpPr/>
          <p:nvPr/>
        </p:nvSpPr>
        <p:spPr>
          <a:xfrm>
            <a:off x="3608440" y="4084685"/>
            <a:ext cx="177199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Cloud 22"/>
          <p:cNvSpPr/>
          <p:nvPr/>
        </p:nvSpPr>
        <p:spPr>
          <a:xfrm>
            <a:off x="6434616" y="4064828"/>
            <a:ext cx="1910004" cy="89662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khơi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412854" y="4618624"/>
            <a:ext cx="10457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28284" y="1836386"/>
            <a:ext cx="752098" cy="782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24865" y="2264238"/>
            <a:ext cx="856853" cy="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94005" y="3242310"/>
            <a:ext cx="9144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417830" y="4618355"/>
            <a:ext cx="894715" cy="31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743700" y="1059873"/>
            <a:ext cx="11845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1922780" y="4079240"/>
            <a:ext cx="463550" cy="1016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2727325" y="3732530"/>
            <a:ext cx="843915" cy="571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00">
        <p:circle/>
      </p:transition>
    </mc:Choice>
    <mc:Fallback xmlns="">
      <p:transition spd="slow" advTm="1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 bldLvl="0" animBg="1"/>
      <p:bldP spid="15" grpId="0" bldLvl="0" animBg="1"/>
      <p:bldP spid="16" grpId="0" bldLvl="0" animBg="1"/>
      <p:bldP spid="22" grpId="0" bldLvl="0" animBg="1"/>
      <p:bldP spid="23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265</Words>
  <Application>Microsoft Office PowerPoint</Application>
  <PresentationFormat>On-screen Show (16:9)</PresentationFormat>
  <Paragraphs>82</Paragraphs>
  <Slides>18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Times New Roman</vt:lpstr>
      <vt:lpstr>Wingdings</vt:lpstr>
      <vt:lpstr>Calibri</vt:lpstr>
      <vt:lpstr>Arial</vt:lpstr>
      <vt:lpstr>Verdana</vt:lpstr>
      <vt:lpstr>inpin heiti</vt:lpstr>
      <vt:lpstr>Arial-Rounded</vt:lpstr>
      <vt:lpstr>SimSun</vt:lpstr>
      <vt:lpstr>VNI-Brush</vt:lpstr>
      <vt:lpstr>华康少女文字W5</vt:lpstr>
      <vt:lpstr>DFPOP1-W9</vt:lpstr>
      <vt:lpstr>Office 主题</vt:lpstr>
      <vt:lpstr>3_Default Design</vt:lpstr>
      <vt:lpstr>Office Theme</vt:lpstr>
      <vt:lpstr>1_Office Theme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Windows User</cp:lastModifiedBy>
  <cp:revision>71</cp:revision>
  <dcterms:created xsi:type="dcterms:W3CDTF">2020-08-13T09:19:00Z</dcterms:created>
  <dcterms:modified xsi:type="dcterms:W3CDTF">2023-01-18T03:42:38Z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