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59" r:id="rId2"/>
    <p:sldId id="415" r:id="rId3"/>
    <p:sldId id="370" r:id="rId4"/>
    <p:sldId id="322" r:id="rId5"/>
    <p:sldId id="410" r:id="rId6"/>
    <p:sldId id="401" r:id="rId7"/>
    <p:sldId id="404" r:id="rId8"/>
    <p:sldId id="418" r:id="rId9"/>
    <p:sldId id="402" r:id="rId10"/>
    <p:sldId id="419" r:id="rId11"/>
    <p:sldId id="321" r:id="rId12"/>
    <p:sldId id="403" r:id="rId13"/>
    <p:sldId id="422" r:id="rId14"/>
    <p:sldId id="405" r:id="rId15"/>
    <p:sldId id="423" r:id="rId16"/>
    <p:sldId id="400" r:id="rId17"/>
    <p:sldId id="424" r:id="rId18"/>
    <p:sldId id="392" r:id="rId19"/>
    <p:sldId id="425" r:id="rId20"/>
    <p:sldId id="426" r:id="rId21"/>
    <p:sldId id="409" r:id="rId22"/>
    <p:sldId id="427" r:id="rId23"/>
    <p:sldId id="357" r:id="rId24"/>
    <p:sldId id="429" r:id="rId25"/>
  </p:sldIdLst>
  <p:sldSz cx="9144000" cy="5143500" type="screen16x9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F15"/>
    <a:srgbClr val="F6D857"/>
    <a:srgbClr val="F6E471"/>
    <a:srgbClr val="A7CD6B"/>
    <a:srgbClr val="E98954"/>
    <a:srgbClr val="2AB5E1"/>
    <a:srgbClr val="EA7EA3"/>
    <a:srgbClr val="EFE999"/>
    <a:srgbClr val="56C3E7"/>
    <a:srgbClr val="F6D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3" autoAdjust="0"/>
    <p:restoredTop sz="94660" autoAdjust="0"/>
  </p:normalViewPr>
  <p:slideViewPr>
    <p:cSldViewPr>
      <p:cViewPr varScale="1">
        <p:scale>
          <a:sx n="97" d="100"/>
          <a:sy n="97" d="100"/>
        </p:scale>
        <p:origin x="756" y="84"/>
      </p:cViewPr>
      <p:guideLst>
        <p:guide orient="horz" pos="103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>
                <a:latin typeface="inpin heiti" charset="-122"/>
                <a:ea typeface="inpin heiti" charset="-122"/>
              </a:rPr>
              <a:t>2023/1/27</a:t>
            </a:fld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>
                <a:latin typeface="inpin heiti" charset="-122"/>
                <a:ea typeface="inpin heiti" charset="-122"/>
              </a:rPr>
              <a:t>‹#›</a:t>
            </a:fld>
            <a:endParaRPr lang="zh-CN" altLang="en-US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6A2B73EA-EE91-4E33-A9C1-8BF5DD7139A2}" type="datetimeFigureOut">
              <a:rPr lang="zh-CN" altLang="en-US" smtClean="0"/>
              <a:t>2023/1/27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7392B679-AE23-4750-8FB0-6513430B8953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2023/1/27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1" y="3407339"/>
            <a:ext cx="3620909" cy="173775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../media/media1.mp3"/><Relationship Id="rId7" Type="http://schemas.openxmlformats.org/officeDocument/2006/relationships/image" Target="../media/image3.jpeg"/><Relationship Id="rId12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3" Type="http://schemas.openxmlformats.org/officeDocument/2006/relationships/video" Target="../media/media3.mp4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microsoft.com/office/2007/relationships/media" Target="../media/media3.mp4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7.png"/><Relationship Id="rId11" Type="http://schemas.openxmlformats.org/officeDocument/2006/relationships/image" Target="../media/image27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7.png"/><Relationship Id="rId2" Type="http://schemas.microsoft.com/office/2007/relationships/media" Target="../media/media2.mp4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2262368" y="1114871"/>
            <a:ext cx="1080120" cy="1080120"/>
          </a:xfrm>
          <a:prstGeom prst="ellipse">
            <a:avLst/>
          </a:prstGeom>
          <a:solidFill>
            <a:srgbClr val="F6D857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127808" y="1114871"/>
            <a:ext cx="1080120" cy="1080120"/>
          </a:xfrm>
          <a:prstGeom prst="ellipse">
            <a:avLst/>
          </a:prstGeom>
          <a:solidFill>
            <a:srgbClr val="A7CD6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993248" y="1114871"/>
            <a:ext cx="1080120" cy="1080120"/>
          </a:xfrm>
          <a:prstGeom prst="ellipse">
            <a:avLst/>
          </a:prstGeom>
          <a:solidFill>
            <a:srgbClr val="E9895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4858688" y="1114871"/>
            <a:ext cx="1080120" cy="1080120"/>
          </a:xfrm>
          <a:prstGeom prst="ellipse">
            <a:avLst/>
          </a:prstGeom>
          <a:solidFill>
            <a:srgbClr val="2AB5E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724128" y="1114871"/>
            <a:ext cx="1080120" cy="1080120"/>
          </a:xfrm>
          <a:prstGeom prst="ellipse">
            <a:avLst/>
          </a:prstGeom>
          <a:solidFill>
            <a:srgbClr val="EA7EA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20" name="TextBox 7"/>
          <p:cNvSpPr txBox="1"/>
          <p:nvPr/>
        </p:nvSpPr>
        <p:spPr>
          <a:xfrm>
            <a:off x="2392776" y="1227240"/>
            <a:ext cx="4187248" cy="79872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dist"/>
            <a:r>
              <a:rPr lang="en-US" altLang="zh-CN" sz="6000" b="1" dirty="0" smtClean="0"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LỚP1A</a:t>
            </a:r>
            <a:endParaRPr lang="zh-CN" altLang="en-US" sz="6000" b="1" dirty="0">
              <a:latin typeface="Arial" panose="020B0604020202020204" pitchFamily="34" charset="0"/>
              <a:ea typeface="inpin heiti" charset="-122"/>
              <a:cs typeface="Arial" panose="020B0604020202020204" pitchFamily="34" charset="0"/>
            </a:endParaRPr>
          </a:p>
        </p:txBody>
      </p:sp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61841" y="-1609355"/>
            <a:ext cx="812800" cy="812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48062" y="2372592"/>
            <a:ext cx="723704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GIẢI THƯỞNG TÌNH BẠN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3427" y="3408473"/>
            <a:ext cx="30433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</a:t>
            </a:r>
            <a:r>
              <a:rPr lang="en-US" sz="2000" b="1" i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..........</a:t>
            </a:r>
            <a:endParaRPr lang="en-US" sz="2000" b="1" i="1" dirty="0" smtClean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03857" y="1989084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2222E-6 2.46914E-7 L 4.72222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-88607" y="-242468"/>
            <a:ext cx="1656185" cy="149910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 rot="371831">
            <a:off x="-954484" y="1361450"/>
            <a:ext cx="3387938" cy="4792294"/>
          </a:xfrm>
          <a:prstGeom prst="rect">
            <a:avLst/>
          </a:prstGeom>
        </p:spPr>
      </p:pic>
      <p:pic>
        <p:nvPicPr>
          <p:cNvPr id="2" name="chu K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80619" y="0"/>
            <a:ext cx="6551821" cy="51435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8"/>
          <p:cNvSpPr/>
          <p:nvPr/>
        </p:nvSpPr>
        <p:spPr>
          <a:xfrm>
            <a:off x="107504" y="987574"/>
            <a:ext cx="87702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4. </a:t>
            </a:r>
            <a:r>
              <a:rPr lang="en-US" altLang="zh-CN" sz="4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4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 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ở </a:t>
            </a:r>
            <a:r>
              <a:rPr lang="en-US" altLang="zh-CN" sz="4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mục</a:t>
            </a:r>
            <a:r>
              <a:rPr lang="en-US" altLang="zh-CN" sz="4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4000" b="1" dirty="0"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0" name="矩形 8"/>
          <p:cNvSpPr/>
          <p:nvPr/>
        </p:nvSpPr>
        <p:spPr>
          <a:xfrm>
            <a:off x="0" y="2263689"/>
            <a:ext cx="73803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ngã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(…) </a:t>
            </a:r>
            <a:endParaRPr lang="zh-CN" altLang="en-US" sz="4800" b="1" dirty="0">
              <a:solidFill>
                <a:srgbClr val="0070C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矩形 8"/>
          <p:cNvSpPr/>
          <p:nvPr/>
        </p:nvSpPr>
        <p:spPr>
          <a:xfrm>
            <a:off x="5639862" y="2263689"/>
            <a:ext cx="334786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48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ừng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</a:t>
            </a:r>
            <a:endParaRPr lang="zh-CN" altLang="en-US" sz="4800" b="1" dirty="0">
              <a:solidFill>
                <a:srgbClr val="0070C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-32921" y="3279056"/>
            <a:ext cx="756084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đứng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dậy</a:t>
            </a:r>
            <a:r>
              <a:rPr lang="en-US" altLang="zh-CN" sz="48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4800" b="1" dirty="0">
              <a:solidFill>
                <a:srgbClr val="0070C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03857" y="1989084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 từ ngữ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2222E-6 2.46914E-7 L 4.72222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8"/>
          <p:cNvSpPr/>
          <p:nvPr/>
        </p:nvSpPr>
        <p:spPr>
          <a:xfrm>
            <a:off x="251520" y="2715766"/>
            <a:ext cx="91440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altLang="zh-CN" sz="40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học múa, em phải tập</a:t>
            </a:r>
            <a:r>
              <a:rPr lang="en-US" altLang="zh-CN" sz="4000" b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vi-VN" altLang="zh-CN" sz="4000" b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</a:t>
            </a:r>
            <a:r>
              <a:rPr lang="vi-VN" altLang="zh-CN" sz="40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(...)  </a:t>
            </a:r>
            <a:r>
              <a:rPr lang="en-US" altLang="zh-CN" sz="40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vi-VN" altLang="zh-CN" sz="40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chân.</a:t>
            </a:r>
            <a:endParaRPr lang="zh-CN" altLang="en-US" sz="40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1" name="矩形 8"/>
          <p:cNvSpPr/>
          <p:nvPr/>
        </p:nvSpPr>
        <p:spPr>
          <a:xfrm>
            <a:off x="251520" y="527816"/>
            <a:ext cx="8795977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hoàn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矩形 8"/>
          <p:cNvSpPr/>
          <p:nvPr/>
        </p:nvSpPr>
        <p:spPr>
          <a:xfrm>
            <a:off x="1763688" y="1351888"/>
            <a:ext cx="136815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 lại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3" name="矩形 8"/>
          <p:cNvSpPr/>
          <p:nvPr/>
        </p:nvSpPr>
        <p:spPr>
          <a:xfrm>
            <a:off x="5436096" y="1366824"/>
            <a:ext cx="2673531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đứng dậy</a:t>
            </a:r>
            <a:endParaRPr lang="zh-CN" altLang="en-US" sz="3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4" name="矩形 8"/>
          <p:cNvSpPr/>
          <p:nvPr/>
        </p:nvSpPr>
        <p:spPr>
          <a:xfrm>
            <a:off x="3779912" y="1366825"/>
            <a:ext cx="122413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vi-VN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xoạc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</a:t>
            </a:r>
            <a:r>
              <a:rPr lang="en-US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endParaRPr lang="zh-CN" altLang="en-US" sz="3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8.64198E-7 L 0.22448 0.2756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15" y="13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03857" y="1989084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2222E-6 -4.93827E-7 L 4.72222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8"/>
          <p:cNvSpPr/>
          <p:nvPr/>
        </p:nvSpPr>
        <p:spPr>
          <a:xfrm>
            <a:off x="0" y="-28922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chuyện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thưởng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zh-CN" altLang="en-US" sz="2800" b="1" dirty="0"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298"/>
            <a:ext cx="4139951" cy="21494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94298"/>
            <a:ext cx="4499992" cy="21494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6107"/>
            <a:ext cx="4139951" cy="25819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2667240"/>
            <a:ext cx="4499992" cy="234627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03857" y="1989084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–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2222E-6 2.46914E-7 L 4.72222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00" y="-123914"/>
            <a:ext cx="9144000" cy="52360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2120" y="1707654"/>
            <a:ext cx="1512168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39752" y="1059582"/>
            <a:ext cx="79208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975616" y="1059582"/>
            <a:ext cx="115212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576096" y="1507314"/>
            <a:ext cx="14198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9491" y="546129"/>
            <a:ext cx="4045018" cy="4051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88024" y="2460035"/>
            <a:ext cx="3550608" cy="2613430"/>
          </a:xfrm>
          <a:prstGeom prst="rect">
            <a:avLst/>
          </a:prstGeom>
        </p:spPr>
      </p:pic>
      <p:grpSp>
        <p:nvGrpSpPr>
          <p:cNvPr id="8" name="组合 4"/>
          <p:cNvGrpSpPr/>
          <p:nvPr/>
        </p:nvGrpSpPr>
        <p:grpSpPr>
          <a:xfrm>
            <a:off x="-540568" y="-328807"/>
            <a:ext cx="5213131" cy="4808241"/>
            <a:chOff x="1001374" y="-370703"/>
            <a:chExt cx="6695744" cy="6175701"/>
          </a:xfrm>
        </p:grpSpPr>
        <p:pic>
          <p:nvPicPr>
            <p:cNvPr id="9" name="图片 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0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9"/>
          <p:cNvSpPr txBox="1"/>
          <p:nvPr/>
        </p:nvSpPr>
        <p:spPr>
          <a:xfrm>
            <a:off x="191483" y="2075314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文本框 41"/>
          <p:cNvSpPr txBox="1"/>
          <p:nvPr/>
        </p:nvSpPr>
        <p:spPr>
          <a:xfrm>
            <a:off x="1480222" y="996320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207249" y="1956569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8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1.7284E-6 L -3.61111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34"/>
            <a:ext cx="9144000" cy="3312368"/>
          </a:xfrm>
          <a:prstGeom prst="rect">
            <a:avLst/>
          </a:prstGeom>
        </p:spPr>
      </p:pic>
      <p:sp>
        <p:nvSpPr>
          <p:cNvPr id="20" name="Hình chữ nhật: Góc Tròn 1"/>
          <p:cNvSpPr/>
          <p:nvPr/>
        </p:nvSpPr>
        <p:spPr>
          <a:xfrm>
            <a:off x="2681669" y="2117155"/>
            <a:ext cx="1701756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b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ước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đi</a:t>
            </a:r>
            <a:endParaRPr lang="vi-VN" sz="3200" b="1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21" name="Hình chữ nhật: Góc Tròn 4"/>
          <p:cNvSpPr/>
          <p:nvPr/>
        </p:nvSpPr>
        <p:spPr>
          <a:xfrm>
            <a:off x="4556836" y="2117155"/>
            <a:ext cx="2218654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n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ước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suối</a:t>
            </a:r>
            <a:endParaRPr lang="vi-VN" sz="3200" b="1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22" name="Hình chữ nhật: Góc Tròn 5"/>
          <p:cNvSpPr/>
          <p:nvPr/>
        </p:nvSpPr>
        <p:spPr>
          <a:xfrm>
            <a:off x="6778141" y="2100710"/>
            <a:ext cx="1871831" cy="707193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r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ượt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đuổi</a:t>
            </a:r>
            <a:endParaRPr lang="vi-VN" sz="3200" b="1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23" name="Hình chữ nhật: Góc Tròn 7"/>
          <p:cNvSpPr/>
          <p:nvPr/>
        </p:nvSpPr>
        <p:spPr>
          <a:xfrm>
            <a:off x="4638422" y="3000523"/>
            <a:ext cx="1990165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đội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h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ình</a:t>
            </a:r>
            <a:endParaRPr lang="vi-VN" sz="32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24" name="Hình chữ nhật: Góc Tròn 8"/>
          <p:cNvSpPr/>
          <p:nvPr/>
        </p:nvSpPr>
        <p:spPr>
          <a:xfrm>
            <a:off x="2482250" y="3028528"/>
            <a:ext cx="1990165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in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tức</a:t>
            </a:r>
            <a:endParaRPr lang="vi-VN" sz="3200" b="1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25" name="Hình chữ nhật: Góc Tròn 10"/>
          <p:cNvSpPr/>
          <p:nvPr/>
        </p:nvSpPr>
        <p:spPr>
          <a:xfrm>
            <a:off x="6950378" y="2992375"/>
            <a:ext cx="1871831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v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inh</a:t>
            </a:r>
            <a:r>
              <a:rPr lang="en-US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dự</a:t>
            </a:r>
            <a:endParaRPr lang="vi-VN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207249" y="1956569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9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1.7284E-6 L -3.61111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73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207249" y="1956569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endParaRPr lang="en-US" altLang="zh-CN" sz="4400" b="1" dirty="0" smtClean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10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1.7284E-6 L -3.61111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371831">
            <a:off x="-430294" y="1507155"/>
            <a:ext cx="3731754" cy="52786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558"/>
            <a:ext cx="9108504" cy="4515966"/>
          </a:xfrm>
          <a:prstGeom prst="rect">
            <a:avLst/>
          </a:prstGeom>
        </p:spPr>
      </p:pic>
      <p:sp>
        <p:nvSpPr>
          <p:cNvPr id="27" name="矩形 8"/>
          <p:cNvSpPr/>
          <p:nvPr/>
        </p:nvSpPr>
        <p:spPr>
          <a:xfrm>
            <a:off x="0" y="19984"/>
            <a:ext cx="9144000" cy="13234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thấy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4000" b="1" dirty="0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zh-CN" altLang="en-US" sz="4000" b="1" dirty="0">
              <a:solidFill>
                <a:srgbClr val="C0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646"/>
            <a:ext cx="9252519" cy="3168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53" y="2897706"/>
            <a:ext cx="9217352" cy="2338340"/>
          </a:xfrm>
          <a:prstGeom prst="rect">
            <a:avLst/>
          </a:prstGeom>
        </p:spPr>
      </p:pic>
      <p:pic>
        <p:nvPicPr>
          <p:cNvPr id="7" name="giải thưởng tình bạ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8"/>
          <p:cNvSpPr/>
          <p:nvPr/>
        </p:nvSpPr>
        <p:spPr>
          <a:xfrm>
            <a:off x="0" y="-164554"/>
            <a:ext cx="9396535" cy="616338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36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thưởng</a:t>
            </a:r>
            <a:r>
              <a:rPr lang="en-US" altLang="zh-CN" sz="36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6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en-US" altLang="zh-CN" sz="36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tham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dự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chạy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đua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                                                                  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Trước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vạch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xuất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phát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xoạc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lấy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đà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r>
              <a:rPr lang="en-US" altLang="zh-CN" sz="3200" dirty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Sau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trọng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tài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hiệu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lao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luôn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vị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trí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dẫn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Bỗng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vấp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phải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hòn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rồi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ngã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oạch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vội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dừng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đứng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dậy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endParaRPr lang="en-US" altLang="zh-CN" sz="3200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đích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cuối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đều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tặng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thưởng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dirty="0" smtClean="0">
                <a:solidFill>
                  <a:schemeClr val="tx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en-US" altLang="zh-CN" sz="3200" dirty="0">
              <a:solidFill>
                <a:schemeClr val="tx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                                   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Lâm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Anh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3" name="Lưu đồ: Đường kết nối 8"/>
          <p:cNvSpPr/>
          <p:nvPr/>
        </p:nvSpPr>
        <p:spPr>
          <a:xfrm>
            <a:off x="691118" y="809182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Đường kết nối 10"/>
          <p:cNvSpPr/>
          <p:nvPr/>
        </p:nvSpPr>
        <p:spPr>
          <a:xfrm>
            <a:off x="0" y="1203598"/>
            <a:ext cx="372140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ưu đồ: Đường kết nối 11"/>
          <p:cNvSpPr/>
          <p:nvPr/>
        </p:nvSpPr>
        <p:spPr>
          <a:xfrm>
            <a:off x="1579568" y="1707654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ưu đồ: Đường kết nối 12"/>
          <p:cNvSpPr/>
          <p:nvPr/>
        </p:nvSpPr>
        <p:spPr>
          <a:xfrm>
            <a:off x="2627784" y="2152850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ưu đồ: Đường kết nối 13"/>
          <p:cNvSpPr/>
          <p:nvPr/>
        </p:nvSpPr>
        <p:spPr>
          <a:xfrm>
            <a:off x="7738885" y="2283718"/>
            <a:ext cx="361507" cy="333913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ưu đồ: Đường kết nối 14"/>
          <p:cNvSpPr/>
          <p:nvPr/>
        </p:nvSpPr>
        <p:spPr>
          <a:xfrm>
            <a:off x="0" y="3235637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ưu đồ: Đường kết nối 15"/>
          <p:cNvSpPr/>
          <p:nvPr/>
        </p:nvSpPr>
        <p:spPr>
          <a:xfrm>
            <a:off x="871871" y="3691833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ưu đồ: Đường kết nối 15"/>
          <p:cNvSpPr/>
          <p:nvPr/>
        </p:nvSpPr>
        <p:spPr>
          <a:xfrm>
            <a:off x="7236296" y="3691833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360" y="123478"/>
            <a:ext cx="897248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32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thưởng</a:t>
            </a:r>
            <a:r>
              <a:rPr lang="en-US" altLang="zh-CN" sz="32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en-US" altLang="zh-CN" sz="3200" b="1" dirty="0" smtClean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tham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dự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chạy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đua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Trước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vạch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xuất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phát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xoạc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lấy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đà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Sau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trọng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tài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hiệu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bắn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luôn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vị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trí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dẫn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Bỗng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vấp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phải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hòn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rồi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ngã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oạch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vội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dừng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đứng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dậy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</a:p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3651870"/>
            <a:ext cx="8748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đích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cuối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đều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tặng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thưởng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r>
              <a:rPr lang="en-US" altLang="zh-CN" sz="3200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					(</a:t>
            </a:r>
            <a:r>
              <a:rPr lang="en-US" altLang="zh-CN" sz="3200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Lâm</a:t>
            </a:r>
            <a:r>
              <a:rPr lang="en-US" altLang="zh-CN" sz="3200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Anh</a:t>
            </a:r>
            <a:r>
              <a:rPr lang="en-US" altLang="zh-CN" sz="3200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</a:t>
            </a:r>
            <a:endParaRPr lang="zh-CN" altLang="en-US" sz="3200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endParaRPr lang="en-US" altLang="zh-CN" sz="3200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Lưu đồ: Đường kết nối 8"/>
          <p:cNvSpPr/>
          <p:nvPr/>
        </p:nvSpPr>
        <p:spPr>
          <a:xfrm>
            <a:off x="579880" y="771550"/>
            <a:ext cx="361507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ưu đồ: Đường kết nối 10"/>
          <p:cNvSpPr/>
          <p:nvPr/>
        </p:nvSpPr>
        <p:spPr>
          <a:xfrm>
            <a:off x="387789" y="3763577"/>
            <a:ext cx="372140" cy="350874"/>
          </a:xfrm>
          <a:prstGeom prst="flowChartConnector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grpSp>
        <p:nvGrpSpPr>
          <p:cNvPr id="17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8" name="图片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19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09"/>
          <p:cNvSpPr txBox="1"/>
          <p:nvPr/>
        </p:nvSpPr>
        <p:spPr>
          <a:xfrm>
            <a:off x="103857" y="1989084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41"/>
          <p:cNvSpPr txBox="1"/>
          <p:nvPr/>
        </p:nvSpPr>
        <p:spPr>
          <a:xfrm>
            <a:off x="1333746" y="118087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72222E-6 -4.93827E-7 L 4.72222E-6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" y="843558"/>
            <a:ext cx="9143999" cy="4299942"/>
          </a:xfrm>
          <a:prstGeom prst="rect">
            <a:avLst/>
          </a:prstGeom>
        </p:spPr>
      </p:pic>
      <p:sp>
        <p:nvSpPr>
          <p:cNvPr id="22" name="矩形 8"/>
          <p:cNvSpPr/>
          <p:nvPr/>
        </p:nvSpPr>
        <p:spPr>
          <a:xfrm>
            <a:off x="827584" y="137251"/>
            <a:ext cx="8505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chuyện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3" name="矩形 8"/>
          <p:cNvSpPr/>
          <p:nvPr/>
        </p:nvSpPr>
        <p:spPr>
          <a:xfrm>
            <a:off x="827584" y="145460"/>
            <a:ext cx="8505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Vì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sao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ngã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827584" y="163134"/>
            <a:ext cx="8505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c.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hoẵng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ngã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nai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36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第一PPT模板网-WWW.1PPT.COM"/>
</p:tagLst>
</file>

<file path=ppt/theme/theme1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287</Words>
  <Application>Microsoft Office PowerPoint</Application>
  <PresentationFormat>On-screen Show (16:9)</PresentationFormat>
  <Paragraphs>76</Paragraphs>
  <Slides>24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Microsoft YaHei</vt:lpstr>
      <vt:lpstr>宋体</vt:lpstr>
      <vt:lpstr>Arial</vt:lpstr>
      <vt:lpstr>Arial-Rounded</vt:lpstr>
      <vt:lpstr>Calibri</vt:lpstr>
      <vt:lpstr>HL Hoctro</vt:lpstr>
      <vt:lpstr>inpin heiti</vt:lpstr>
      <vt:lpstr>Times New Roman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user</dc:creator>
  <cp:keywords>第一PPT模板网-WWW.1PPT.COM</cp:keywords>
  <cp:lastModifiedBy>Windows User</cp:lastModifiedBy>
  <cp:revision>357</cp:revision>
  <dcterms:created xsi:type="dcterms:W3CDTF">2015-12-11T17:46:00Z</dcterms:created>
  <dcterms:modified xsi:type="dcterms:W3CDTF">2023-01-27T03:05:16Z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