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5" r:id="rId9"/>
    <p:sldId id="270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857165" y="1618937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4798768" y="1739668"/>
            <a:ext cx="2341245" cy="1234440"/>
            <a:chOff x="3282930" y="1814804"/>
            <a:chExt cx="1755934" cy="925830"/>
          </a:xfrm>
        </p:grpSpPr>
        <p:sp>
          <p:nvSpPr>
            <p:cNvPr id="94" name="矩形 93"/>
            <p:cNvSpPr/>
            <p:nvPr/>
          </p:nvSpPr>
          <p:spPr>
            <a:xfrm>
              <a:off x="3295926" y="1815065"/>
              <a:ext cx="1561148" cy="8991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7200" b="1" dirty="0" err="1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7200" b="1" dirty="0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2</a:t>
              </a:r>
              <a:endParaRPr lang="zh-CN" altLang="en-US" sz="6400" b="1" dirty="0">
                <a:ln w="1079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3282930" y="1814804"/>
              <a:ext cx="1667351" cy="899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7200" b="1" dirty="0" err="1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7200" b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2</a:t>
              </a:r>
              <a:endParaRPr lang="zh-CN" altLang="en-US" sz="6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3282930" y="1841474"/>
              <a:ext cx="1755934" cy="899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7200" b="1" dirty="0" err="1">
                  <a:solidFill>
                    <a:srgbClr val="FF6600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2</a:t>
              </a:r>
              <a:endParaRPr lang="en-US" sz="6400" b="1" dirty="0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2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29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5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63731" y="4894257"/>
            <a:ext cx="2008505" cy="522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65" b="1" kern="0" dirty="0" err="1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Giáo</a:t>
            </a:r>
            <a:r>
              <a:rPr lang="en-US" altLang="zh-CN" sz="1865" b="1" kern="0" dirty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865" b="1" kern="0" dirty="0" err="1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viên</a:t>
            </a:r>
            <a:r>
              <a:rPr lang="en-US" altLang="zh-CN" sz="1865" b="1" ker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: </a:t>
            </a:r>
            <a:r>
              <a:rPr lang="en-US" sz="1865" b="1" kern="0" smtClea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............</a:t>
            </a:r>
            <a:endParaRPr lang="en-US" sz="1465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74490" y="3257550"/>
            <a:ext cx="3470910" cy="122936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7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Lời chào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7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75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bldLvl="0" animBg="1"/>
      <p:bldP spid="92" grpId="0" bldLvl="0" animBg="1"/>
      <p:bldP spid="111" grpId="0" bldLvl="0" animBg="1"/>
      <p:bldP spid="11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358536" y="2612524"/>
            <a:ext cx="4318915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5865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thuộc</a:t>
            </a:r>
            <a:r>
              <a:rPr lang="en-US" altLang="zh-CN" sz="5865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lòng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031068" y="1555940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3.7037E-6 L -3.61111E-6 -0.07223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-367069" y="-196855"/>
            <a:ext cx="12191999" cy="132859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</a:t>
            </a:r>
            <a:endParaRPr lang="en-US" sz="4265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119104" y="614765"/>
            <a:ext cx="1183693" cy="1284217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30377" y="2059093"/>
            <a:ext cx="309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23" name="矩形 8"/>
          <p:cNvSpPr/>
          <p:nvPr/>
        </p:nvSpPr>
        <p:spPr>
          <a:xfrm>
            <a:off x="1603827" y="1385016"/>
            <a:ext cx="9706948" cy="429829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64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 đến nơi nào</a:t>
            </a:r>
          </a:p>
          <a:p>
            <a:pPr algn="just"/>
            <a:r>
              <a:rPr lang="en-US" altLang="zh-CN" sz="64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đi trước</a:t>
            </a:r>
          </a:p>
          <a:p>
            <a:pPr algn="just"/>
            <a:r>
              <a:rPr lang="en-US" altLang="zh-CN" sz="64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dẫn bước</a:t>
            </a:r>
          </a:p>
          <a:p>
            <a:pPr algn="just"/>
            <a:r>
              <a:rPr lang="en-US" altLang="zh-CN" sz="64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 sợ lạc nhà</a:t>
            </a:r>
            <a:endParaRPr lang="en-US" altLang="zh-CN" sz="8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med" advTm="1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2" grpId="0" bldLvl="0" animBg="1"/>
      <p:bldP spid="2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29443" y="-1474449"/>
            <a:ext cx="812800" cy="812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2105" y="347980"/>
            <a:ext cx="8956040" cy="6208395"/>
          </a:xfrm>
          <a:prstGeom prst="rect">
            <a:avLst/>
          </a:prstGeom>
        </p:spPr>
      </p:pic>
    </p:spTree>
  </p:cSld>
  <p:clrMapOvr>
    <a:masterClrMapping/>
  </p:clrMapOvr>
  <p:transition spd="med" advTm="1000">
    <p:blinds/>
  </p:transition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455930" y="5913120"/>
            <a:ext cx="12473305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265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sz="4265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 thường chào những ai? Em chào như thế nào?</a:t>
            </a:r>
            <a:endParaRPr lang="en-US" sz="4265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455295" y="5033010"/>
            <a:ext cx="11450955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265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sz="4265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 người trong tranh đang làm gì?</a:t>
            </a:r>
            <a:endParaRPr lang="en-US" sz="4265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Picture 3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320" y="384810"/>
            <a:ext cx="8258810" cy="4467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14:conveyor dir="l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29443" y="-1474449"/>
            <a:ext cx="812800" cy="81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5915" y="0"/>
            <a:ext cx="9372600" cy="6757035"/>
          </a:xfrm>
          <a:prstGeom prst="rect">
            <a:avLst/>
          </a:prstGeom>
        </p:spPr>
      </p:pic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5865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tiếng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 advTm="1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-367069" y="-196855"/>
            <a:ext cx="12191999" cy="91974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</a:t>
            </a:r>
            <a:r>
              <a:rPr lang="en-US" altLang="zh-CN" sz="4265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4265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50320" y="667681"/>
            <a:ext cx="482009" cy="468791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10"/>
          <p:cNvSpPr/>
          <p:nvPr/>
        </p:nvSpPr>
        <p:spPr>
          <a:xfrm>
            <a:off x="-4181" y="3820912"/>
            <a:ext cx="496187" cy="46783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6070411" y="1056901"/>
            <a:ext cx="482009" cy="46783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12"/>
          <p:cNvSpPr/>
          <p:nvPr/>
        </p:nvSpPr>
        <p:spPr>
          <a:xfrm>
            <a:off x="6132035" y="4058765"/>
            <a:ext cx="482009" cy="46783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99113" y="346392"/>
            <a:ext cx="5582804" cy="617624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 đến nơi nào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đi trước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dẫn bước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 sợ lạc nhà</a:t>
            </a:r>
          </a:p>
          <a:p>
            <a:pPr algn="just"/>
            <a:endParaRPr lang="en-US" altLang="zh-CN" sz="4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kết bạn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Con đường bớt xa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là hoa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Nở từ lòng tốt</a:t>
            </a:r>
            <a:r>
              <a:rPr lang="en-US" altLang="zh-CN" sz="4000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40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6373040" y="643091"/>
            <a:ext cx="5582804" cy="605389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 cơn gió mát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Buổi sáng đầu ngày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 một bàn tay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 thành cởi mở</a:t>
            </a:r>
          </a:p>
          <a:p>
            <a:pPr algn="just"/>
            <a:endParaRPr lang="en-US" altLang="zh-CN" sz="4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ai cũng có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 nặng là bao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 ơi, đi đâu</a:t>
            </a:r>
          </a:p>
          <a:p>
            <a:pPr algn="just"/>
            <a:r>
              <a:rPr lang="en-US" altLang="zh-CN" sz="400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Nhớ mang đi nhé!</a:t>
            </a:r>
            <a:r>
              <a:rPr lang="en-US" altLang="zh-CN" sz="4000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40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8" name="矩形 8"/>
          <p:cNvSpPr/>
          <p:nvPr/>
        </p:nvSpPr>
        <p:spPr>
          <a:xfrm>
            <a:off x="7920347" y="6368091"/>
            <a:ext cx="3904583" cy="55592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sz="2665" b="1" dirty="0" err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Nguyễn Hoàng Sơn</a:t>
            </a:r>
            <a:endParaRPr lang="en-US" sz="4265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0377" y="2059093"/>
            <a:ext cx="309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0" y="2876550"/>
            <a:ext cx="2886075" cy="12141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908300" y="1876425"/>
            <a:ext cx="1085215" cy="15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348355" y="2458720"/>
            <a:ext cx="100711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1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11" grpId="0" bldLvl="0" animBg="1"/>
      <p:bldP spid="12" grpId="0" bldLvl="0" animBg="1"/>
      <p:bldP spid="13" grpId="0" bldLvl="0" animBg="1"/>
      <p:bldP spid="10" grpId="0" bldLvl="0" animBg="1"/>
      <p:bldP spid="17" grpId="0" bldLvl="0" animBg="1"/>
      <p:bldP spid="1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43711" y="2818241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031068" y="1555940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037590" y="431165"/>
            <a:ext cx="96272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a. Lời chào được so sánh với những gì?</a:t>
            </a:r>
          </a:p>
          <a:p>
            <a:endParaRPr lang="en-US" sz="3200"/>
          </a:p>
        </p:txBody>
      </p:sp>
      <p:sp>
        <p:nvSpPr>
          <p:cNvPr id="3" name="Oval Callout 2"/>
          <p:cNvSpPr/>
          <p:nvPr/>
        </p:nvSpPr>
        <p:spPr>
          <a:xfrm>
            <a:off x="2657475" y="1327785"/>
            <a:ext cx="5474970" cy="165227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Bông hoa, cơn gió, bàn tay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304925" y="3514725"/>
            <a:ext cx="81006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b. Em học được điều gì từ bài thơ này?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2138680" y="4506595"/>
            <a:ext cx="6826885" cy="165227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Ra đường phải biết chào hỏi mọi người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/>
      <p:bldP spid="4" grpId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224</Words>
  <Application>Microsoft Office PowerPoint</Application>
  <PresentationFormat>Widescreen</PresentationFormat>
  <Paragraphs>59</Paragraphs>
  <Slides>12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Microsoft YaHei</vt:lpstr>
      <vt:lpstr>宋体</vt:lpstr>
      <vt:lpstr>宋体</vt:lpstr>
      <vt:lpstr>Arial</vt:lpstr>
      <vt:lpstr>Arial-Rounded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Nguyễn Hằng</cp:lastModifiedBy>
  <cp:revision>2</cp:revision>
  <dcterms:created xsi:type="dcterms:W3CDTF">2020-08-26T02:27:43Z</dcterms:created>
  <dcterms:modified xsi:type="dcterms:W3CDTF">2023-03-08T03:13:45Z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