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0" r:id="rId5"/>
  </p:sldMasterIdLst>
  <p:notesMasterIdLst>
    <p:notesMasterId r:id="rId30"/>
  </p:notesMasterIdLst>
  <p:sldIdLst>
    <p:sldId id="324" r:id="rId6"/>
    <p:sldId id="301" r:id="rId7"/>
    <p:sldId id="302" r:id="rId8"/>
    <p:sldId id="258" r:id="rId9"/>
    <p:sldId id="275" r:id="rId10"/>
    <p:sldId id="266" r:id="rId11"/>
    <p:sldId id="276" r:id="rId12"/>
    <p:sldId id="290" r:id="rId13"/>
    <p:sldId id="319" r:id="rId14"/>
    <p:sldId id="300" r:id="rId15"/>
    <p:sldId id="267" r:id="rId16"/>
    <p:sldId id="320" r:id="rId17"/>
    <p:sldId id="321" r:id="rId18"/>
    <p:sldId id="322" r:id="rId19"/>
    <p:sldId id="323" r:id="rId20"/>
    <p:sldId id="299" r:id="rId21"/>
    <p:sldId id="325" r:id="rId22"/>
    <p:sldId id="329" r:id="rId23"/>
    <p:sldId id="326" r:id="rId24"/>
    <p:sldId id="327" r:id="rId25"/>
    <p:sldId id="328" r:id="rId26"/>
    <p:sldId id="330" r:id="rId27"/>
    <p:sldId id="298" r:id="rId28"/>
    <p:sldId id="297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  <p:embeddedFont>
      <p:font typeface="Arial-Rounded" panose="020B0500000000000000" charset="0"/>
      <p:regular r:id="rId39"/>
    </p:embeddedFont>
    <p:embeddedFont>
      <p:font typeface="宋体" panose="02010600030101010101" pitchFamily="2" charset="-122"/>
      <p:regular r:id="rId40"/>
    </p:embeddedFont>
  </p:embeddedFontLst>
  <p:custDataLst>
    <p:tags r:id="rId41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89293C27-06D2-442F-A694-0966E65ACEDD}">
          <p14:sldIdLst>
            <p14:sldId id="324"/>
            <p14:sldId id="301"/>
            <p14:sldId id="302"/>
          </p14:sldIdLst>
        </p14:section>
        <p14:section name="Tiết 1" id="{694160BE-F2C5-4F1F-9227-A8A060926D5B}">
          <p14:sldIdLst>
            <p14:sldId id="258"/>
            <p14:sldId id="275"/>
            <p14:sldId id="266"/>
            <p14:sldId id="276"/>
            <p14:sldId id="290"/>
            <p14:sldId id="319"/>
            <p14:sldId id="300"/>
          </p14:sldIdLst>
        </p14:section>
        <p14:section name="Tiết 2" id="{47239A1A-9B72-4DA5-96A7-F8786F163078}">
          <p14:sldIdLst>
            <p14:sldId id="267"/>
            <p14:sldId id="320"/>
            <p14:sldId id="321"/>
            <p14:sldId id="322"/>
            <p14:sldId id="323"/>
            <p14:sldId id="299"/>
            <p14:sldId id="325"/>
            <p14:sldId id="329"/>
            <p14:sldId id="326"/>
            <p14:sldId id="327"/>
            <p14:sldId id="328"/>
            <p14:sldId id="330"/>
            <p14:sldId id="298"/>
            <p14:sldId id="2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4">
          <p15:clr>
            <a:srgbClr val="A4A3A4"/>
          </p15:clr>
        </p15:guide>
        <p15:guide id="2" pos="29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4420"/>
    <a:srgbClr val="FF6600"/>
    <a:srgbClr val="EF2A19"/>
    <a:srgbClr val="4CA420"/>
    <a:srgbClr val="679C31"/>
    <a:srgbClr val="920000"/>
    <a:srgbClr val="F56636"/>
    <a:srgbClr val="A9250B"/>
    <a:srgbClr val="8CB823"/>
    <a:srgbClr val="C4D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46" autoAdjust="0"/>
    <p:restoredTop sz="94660"/>
  </p:normalViewPr>
  <p:slideViewPr>
    <p:cSldViewPr snapToGrid="0">
      <p:cViewPr varScale="1">
        <p:scale>
          <a:sx n="90" d="100"/>
          <a:sy n="90" d="100"/>
        </p:scale>
        <p:origin x="72" y="150"/>
      </p:cViewPr>
      <p:guideLst>
        <p:guide orient="horz" pos="1574"/>
        <p:guide pos="290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9.fntdata"/><Relationship Id="rId21" Type="http://schemas.openxmlformats.org/officeDocument/2006/relationships/slide" Target="slides/slide16.xml"/><Relationship Id="rId34" Type="http://schemas.openxmlformats.org/officeDocument/2006/relationships/font" Target="fonts/font4.fntdata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6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0" Type="http://schemas.openxmlformats.org/officeDocument/2006/relationships/slide" Target="slides/slide15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62ACC-35BD-4150-8E45-CFF6493109C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4C845-2BE2-4423-97B3-49F88020EF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3505218"/>
            <a:ext cx="9130145" cy="12156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017444"/>
            <a:ext cx="9157856" cy="1126056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3190604"/>
            <a:ext cx="694959" cy="1329039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92537"/>
            <a:ext cx="9613558" cy="15080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3505218"/>
            <a:ext cx="9130145" cy="12156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583"/>
            <a:ext cx="9144000" cy="123891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  <p:sp>
        <p:nvSpPr>
          <p:cNvPr id="7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13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4178075"/>
            <a:ext cx="9613558" cy="8561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3987533"/>
            <a:ext cx="9130145" cy="111703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642338"/>
            <a:ext cx="9155017" cy="501162"/>
          </a:xfrm>
          <a:prstGeom prst="rect">
            <a:avLst/>
          </a:prstGeom>
        </p:spPr>
      </p:pic>
      <p:sp>
        <p:nvSpPr>
          <p:cNvPr id="14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16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5293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05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05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05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Calibri" panose="020F050202020403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15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eaLnBrk="0" fontAlgn="base" hangingPunct="0">
        <a:spcBef>
          <a:spcPct val="15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15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15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5F22B-A181-43C3-80E7-312ACB2D1CF8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2023/3/14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5523091" y="3407339"/>
            <a:ext cx="3620909" cy="173775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ransition spd="slow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fld id="{62E82ED4-375F-4F08-A54B-E5C986F28C77}" type="datetimeFigureOut">
              <a:rPr lang="zh-CN" altLang="en-US" smtClean="0"/>
              <a:t>2023/3/14</a:t>
            </a:fld>
            <a:endParaRPr lang="zh-CN" alt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ft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685800" lvl="2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028700" lvl="3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371600" lvl="4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714500" lvl="5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057400" lvl="6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2400300" lvl="7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743200" lvl="8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9.png"/><Relationship Id="rId3" Type="http://schemas.openxmlformats.org/officeDocument/2006/relationships/audio" Target="../media/media2.mp3"/><Relationship Id="rId7" Type="http://schemas.openxmlformats.org/officeDocument/2006/relationships/image" Target="../media/image3.jpeg"/><Relationship Id="rId12" Type="http://schemas.openxmlformats.org/officeDocument/2006/relationships/image" Target="../media/image18.png"/><Relationship Id="rId2" Type="http://schemas.microsoft.com/office/2007/relationships/media" Target="../media/media2.mp3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4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ump Rope - Dance Along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F7DA0A51-0715-4B67-9338-187A53486B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20196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4912519" y="962025"/>
            <a:ext cx="3088481" cy="4181475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155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1800"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235048">
            <a:off x="1884760" y="315516"/>
            <a:ext cx="1372790" cy="1227534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06117">
            <a:off x="1203127" y="968573"/>
            <a:ext cx="1239441" cy="1359694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2824">
            <a:off x="3027760" y="144066"/>
            <a:ext cx="1372790" cy="1227534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2466">
            <a:off x="3886200" y="829866"/>
            <a:ext cx="1372791" cy="1227534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8504">
            <a:off x="4343400" y="1943100"/>
            <a:ext cx="1372791" cy="1227535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23895">
            <a:off x="4117777" y="2797373"/>
            <a:ext cx="1239441" cy="1359694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58513">
            <a:off x="3330179" y="3425428"/>
            <a:ext cx="1238250" cy="1359694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2187179" y="3425428"/>
            <a:ext cx="1238250" cy="1359694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523964">
            <a:off x="1031677" y="1997273"/>
            <a:ext cx="1239441" cy="1359694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1318022" y="2796778"/>
            <a:ext cx="1238250" cy="1359694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2343150" y="1123474"/>
            <a:ext cx="2085975" cy="1765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i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 giỏi quá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 vào vở</a:t>
            </a:r>
            <a:endParaRPr 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1052195"/>
            <a:ext cx="6896100" cy="140017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3846195" y="2622550"/>
            <a:ext cx="37350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Uyên không (.....) khi bị lạc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675505" y="2048510"/>
            <a:ext cx="483235" cy="6743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89" y="1"/>
            <a:ext cx="7910624" cy="51435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4932267" y="529471"/>
            <a:ext cx="464185" cy="126555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992" y="829340"/>
            <a:ext cx="6850424" cy="3094074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595" y="337820"/>
            <a:ext cx="6734175" cy="446722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 flipH="1">
            <a:off x="2914650" y="0"/>
            <a:ext cx="5257800" cy="5143500"/>
            <a:chOff x="432" y="480"/>
            <a:chExt cx="5328" cy="3840"/>
          </a:xfrm>
        </p:grpSpPr>
        <p:pic>
          <p:nvPicPr>
            <p:cNvPr id="9221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0" t="2222" r="4169" b="8890"/>
            <a:stretch>
              <a:fillRect/>
            </a:stretch>
          </p:blipFill>
          <p:spPr bwMode="auto">
            <a:xfrm>
              <a:off x="432" y="480"/>
              <a:ext cx="5328" cy="384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9222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8" y="3185"/>
              <a:ext cx="708" cy="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3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82" y="1728"/>
              <a:ext cx="708" cy="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4" name="Picture 6" descr="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FFA"/>
                </a:clrFrom>
                <a:clrTo>
                  <a:srgbClr val="FEFF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34" y="1104"/>
              <a:ext cx="726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5" name="Picture 7" descr="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FFA"/>
                </a:clrFrom>
                <a:clrTo>
                  <a:srgbClr val="FEFF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82" y="2352"/>
              <a:ext cx="726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5"/>
          <a:srcRect t="58926" r="47223" b="8534"/>
          <a:stretch>
            <a:fillRect/>
          </a:stretch>
        </p:blipFill>
        <p:spPr bwMode="auto">
          <a:xfrm>
            <a:off x="1143000" y="3943350"/>
            <a:ext cx="24003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WordArt 9" descr="Narrow vertical"/>
          <p:cNvSpPr>
            <a:spLocks noChangeArrowheads="1" noChangeShapeType="1" noTextEdit="1"/>
          </p:cNvSpPr>
          <p:nvPr/>
        </p:nvSpPr>
        <p:spPr bwMode="auto">
          <a:xfrm>
            <a:off x="1143000" y="285750"/>
            <a:ext cx="5143500" cy="42291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vi-VN" sz="2700" kern="10" dirty="0">
                <a:ln w="12700">
                  <a:solidFill>
                    <a:srgbClr val="000000"/>
                  </a:solidFill>
                  <a:rou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/>
                <a:cs typeface="Arial" panose="020B0604020202020204"/>
              </a:rPr>
              <a:t>Thư giãn!</a:t>
            </a:r>
            <a:endParaRPr lang="en-US" sz="2700" kern="10" dirty="0">
              <a:ln w="12700">
                <a:solidFill>
                  <a:srgbClr val="000000"/>
                </a:solidFill>
                <a:rou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0FE3DB-384F-4396-AB25-780D984EC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143000"/>
            <a:ext cx="4876800" cy="2857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3DB659-0742-406C-91C5-D8FD01F73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C2B8-313B-4F8F-B143-43C6FD308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9426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5F0B-484F-442A-AB69-B3CE76759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7DFDED-703E-4E63-8C68-E00CEF20A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4075" y="98088"/>
            <a:ext cx="4156931" cy="449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31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1ECC4-F5B6-41DA-B1CE-4DC36FAB4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C7D42-D784-41BB-A9C5-E9E6090E5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D75FE8-5834-4A5A-911E-60087F014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62" y="0"/>
            <a:ext cx="84150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90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2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61841" y="-1609355"/>
            <a:ext cx="812800" cy="812800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1021715" y="1998980"/>
            <a:ext cx="7101205" cy="17532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các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em tham</a:t>
            </a:r>
          </a:p>
          <a:p>
            <a:pPr algn="ctr"/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gia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tiết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học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hôm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nay</a:t>
            </a:r>
            <a:endParaRPr lang="en-US" altLang="zh-CN" sz="5400" b="1" kern="10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  <a:cs typeface="Times New Roman" panose="02020603050405020304"/>
              <a:sym typeface="+mn-ea"/>
            </a:endParaRPr>
          </a:p>
        </p:txBody>
      </p:sp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3102610" y="2560955"/>
            <a:ext cx="2650490" cy="5632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826"/>
              </a:avLst>
            </a:prstTxWarp>
          </a:bodyPr>
          <a:lstStyle/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MÔN: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Tiếng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Việt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LỚP 1</a:t>
            </a:r>
          </a:p>
        </p:txBody>
      </p:sp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48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0D388-A081-4357-AB1F-485D0C888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28274DC-B1E4-46D1-BC99-AE15A88BF6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9061" y="205980"/>
            <a:ext cx="4342150" cy="438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7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AD553-0FEE-4F25-80A5-74273172C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E70601-7643-4285-BFF8-BEA65FB073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6140" y="772275"/>
            <a:ext cx="5283329" cy="31699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5EC5CF-CC9F-4612-893A-1693DF4A1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34604"/>
            <a:ext cx="3615523" cy="361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60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C8102-D69E-45E9-8626-366123FAB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42C9B8D-29D5-477C-A867-C8E8A019E3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6143" y="276046"/>
            <a:ext cx="3238635" cy="431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79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" y="0"/>
            <a:ext cx="8987790" cy="505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2786063" y="1412186"/>
            <a:ext cx="3500437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2786063" y="1812236"/>
            <a:ext cx="3500437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68580" tIns="34290" rIns="68580" bIns="34290" anchor="ctr"/>
          <a:lstStyle/>
          <a:p>
            <a:pPr eaLnBrk="1" hangingPunct="1"/>
            <a:endParaRPr dirty="0"/>
          </a:p>
        </p:txBody>
      </p:sp>
      <p:sp>
        <p:nvSpPr>
          <p:cNvPr id="30723" name="Rectangle 3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anchor="t"/>
          <a:lstStyle/>
          <a:p>
            <a:pPr eaLnBrk="1" hangingPunct="1"/>
            <a:endParaRPr dirty="0"/>
          </a:p>
        </p:txBody>
      </p:sp>
      <p:pic>
        <p:nvPicPr>
          <p:cNvPr id="30724" name="Picture 4" descr="bfn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"/>
            <a:ext cx="9144635" cy="51365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5" name="Picture 5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888" y="4000500"/>
            <a:ext cx="1071563" cy="1071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6" name="Picture 6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38" y="4000500"/>
            <a:ext cx="1071563" cy="1071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7" name="WordArt 7"/>
          <p:cNvSpPr>
            <a:spLocks noTextEdit="1"/>
          </p:cNvSpPr>
          <p:nvPr/>
        </p:nvSpPr>
        <p:spPr>
          <a:xfrm>
            <a:off x="1314450" y="914400"/>
            <a:ext cx="6343650" cy="20002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/>
          </a:bodyPr>
          <a:lstStyle/>
          <a:p>
            <a:pPr algn="ctr"/>
            <a:r>
              <a:rPr lang="en-US" sz="4050" b="1">
                <a:ln w="3175" cap="flat" cmpd="sng">
                  <a:solidFill>
                    <a:srgbClr val="CC0099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  <a:tileRect/>
                </a:gradFill>
                <a:effectLst>
                  <a:outerShdw dist="107763" dir="2699999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charset="0"/>
                <a:ea typeface="Verdana" panose="020B0604030504040204" charset="0"/>
              </a:rPr>
              <a:t>CẢM ƠN THẦY CÔ</a:t>
            </a:r>
          </a:p>
          <a:p>
            <a:pPr algn="ctr"/>
            <a:r>
              <a:rPr lang="en-US" sz="4050" b="1">
                <a:ln w="3175" cap="flat" cmpd="sng">
                  <a:solidFill>
                    <a:srgbClr val="CC0099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  <a:tileRect/>
                </a:gradFill>
                <a:effectLst>
                  <a:outerShdw dist="107763" dir="2699999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charset="0"/>
                <a:ea typeface="Verdana" panose="020B0604030504040204" charset="0"/>
              </a:rPr>
              <a:t> VÀ CÁC EM HỌC SINH</a:t>
            </a:r>
          </a:p>
        </p:txBody>
      </p:sp>
      <p:sp>
        <p:nvSpPr>
          <p:cNvPr id="30728" name="WordArt 8"/>
          <p:cNvSpPr>
            <a:spLocks noTextEdit="1"/>
          </p:cNvSpPr>
          <p:nvPr/>
        </p:nvSpPr>
        <p:spPr>
          <a:xfrm rot="494338">
            <a:off x="6779419" y="4171950"/>
            <a:ext cx="1107281" cy="106084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  <a:normAutofit/>
          </a:bodyPr>
          <a:lstStyle/>
          <a:p>
            <a:pPr algn="ctr"/>
            <a:r>
              <a:rPr lang="en-US" sz="27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C40091"/>
                </a:solidFill>
                <a:latin typeface="VNI-Brush" charset="0"/>
                <a:ea typeface="VNI-Brush" charset="0"/>
              </a:rPr>
              <a:t>The end</a:t>
            </a:r>
          </a:p>
        </p:txBody>
      </p:sp>
      <p:pic>
        <p:nvPicPr>
          <p:cNvPr id="30729" name="Picture 9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1900" y="3600450"/>
            <a:ext cx="1485900" cy="13930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0" name="Picture 10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1943100" y="1485900"/>
            <a:ext cx="985838" cy="87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1" name="Picture 11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2686050" y="914400"/>
            <a:ext cx="985838" cy="87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2" name="Picture 12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7015163" y="2400300"/>
            <a:ext cx="985838" cy="87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3" name="Picture 13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1428750" y="2686050"/>
            <a:ext cx="1771650" cy="15656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4" name="Picture 14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4229100" y="457200"/>
            <a:ext cx="685800" cy="6060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5" name="Picture 15" descr="gman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7650" y="3200400"/>
            <a:ext cx="571500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6" name="Picture 16" descr="gman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450" y="2914650"/>
            <a:ext cx="914400" cy="1657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sp>
        <p:nvSpPr>
          <p:cNvPr id="32" name="TextBox 7"/>
          <p:cNvSpPr txBox="1"/>
          <p:nvPr/>
        </p:nvSpPr>
        <p:spPr>
          <a:xfrm>
            <a:off x="2879842" y="1644650"/>
            <a:ext cx="1836174" cy="43502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421120" y="3196590"/>
            <a:ext cx="2623820" cy="193167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2195830" y="1630045"/>
            <a:ext cx="5374005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600" b="1" dirty="0">
                <a:ln w="12700">
                  <a:solidFill>
                    <a:srgbClr val="F56636"/>
                  </a:solidFill>
                  <a:prstDash val="solid"/>
                </a:ln>
                <a:solidFill>
                  <a:srgbClr val="F1442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ea"/>
              </a:rPr>
              <a:t>Nếu không may bị lạc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3891915" y="814705"/>
            <a:ext cx="24199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4800" b="1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48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4</a:t>
            </a:r>
          </a:p>
        </p:txBody>
      </p:sp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8"/>
          <p:cNvSpPr/>
          <p:nvPr/>
        </p:nvSpPr>
        <p:spPr>
          <a:xfrm>
            <a:off x="423627" y="4434613"/>
            <a:ext cx="927326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</a:t>
            </a:r>
            <a:r>
              <a:rPr lang="en-US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Nếu gặp phải trường hợp như bạn nhỏ, em sẽ làm gì?</a:t>
            </a:r>
            <a:endParaRPr lang="en-US" sz="20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423628" y="3774984"/>
            <a:ext cx="8505646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 Bạn nhỏ đang ở đâu? Vì sao bạn ý khóc</a:t>
            </a:r>
            <a:endParaRPr lang="zh-CN" altLang="en-US" sz="20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40" y="210185"/>
            <a:ext cx="6414770" cy="3317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14:conveyor dir="l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980440" y="487680"/>
            <a:ext cx="6972300" cy="4092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/>
              <a:t>Nếu</a:t>
            </a:r>
            <a:r>
              <a:rPr lang="en-US" sz="2000" b="1" dirty="0"/>
              <a:t> </a:t>
            </a:r>
            <a:r>
              <a:rPr lang="en-US" sz="2000" b="1" dirty="0" err="1"/>
              <a:t>không</a:t>
            </a:r>
            <a:r>
              <a:rPr lang="en-US" sz="2000" b="1" dirty="0"/>
              <a:t> may </a:t>
            </a:r>
            <a:r>
              <a:rPr lang="en-US" sz="2000" b="1" dirty="0" err="1"/>
              <a:t>bị</a:t>
            </a:r>
            <a:r>
              <a:rPr lang="en-US" sz="2000" b="1" dirty="0"/>
              <a:t> </a:t>
            </a:r>
            <a:r>
              <a:rPr lang="en-US" sz="2000" b="1" dirty="0" err="1"/>
              <a:t>lạc</a:t>
            </a:r>
            <a:endParaRPr lang="en-US" sz="2000" b="1" dirty="0"/>
          </a:p>
          <a:p>
            <a:pPr algn="just"/>
            <a:r>
              <a:rPr lang="en-US" sz="2000" dirty="0" err="1"/>
              <a:t>Sáng</a:t>
            </a:r>
            <a:r>
              <a:rPr lang="en-US" sz="2000" dirty="0"/>
              <a:t> </a:t>
            </a:r>
            <a:r>
              <a:rPr lang="en-US" sz="2000" dirty="0" err="1"/>
              <a:t>chủ</a:t>
            </a:r>
            <a:r>
              <a:rPr lang="en-US" sz="2000" dirty="0"/>
              <a:t> </a:t>
            </a:r>
            <a:r>
              <a:rPr lang="en-US" sz="2000" dirty="0" err="1"/>
              <a:t>nhật</a:t>
            </a:r>
            <a:r>
              <a:rPr lang="en-US" sz="2000" dirty="0"/>
              <a:t>, </a:t>
            </a:r>
            <a:r>
              <a:rPr lang="en-US" sz="2000" dirty="0" err="1"/>
              <a:t>bố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Nam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công</a:t>
            </a:r>
            <a:r>
              <a:rPr lang="en-US" sz="2000" dirty="0"/>
              <a:t> </a:t>
            </a:r>
            <a:r>
              <a:rPr lang="en-US" sz="2000" dirty="0" err="1"/>
              <a:t>viên</a:t>
            </a:r>
            <a:r>
              <a:rPr lang="en-US" sz="2000" dirty="0"/>
              <a:t>. </a:t>
            </a:r>
            <a:r>
              <a:rPr lang="en-US" sz="2000" dirty="0" err="1"/>
              <a:t>Công</a:t>
            </a:r>
            <a:r>
              <a:rPr lang="en-US" sz="2000" dirty="0"/>
              <a:t> </a:t>
            </a:r>
            <a:r>
              <a:rPr lang="en-US" sz="2000" dirty="0" err="1"/>
              <a:t>viên</a:t>
            </a:r>
            <a:r>
              <a:rPr lang="en-US" sz="2000" dirty="0"/>
              <a:t> </a:t>
            </a:r>
            <a:r>
              <a:rPr lang="en-US" sz="2000" dirty="0" err="1"/>
              <a:t>đông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hội</a:t>
            </a:r>
            <a:r>
              <a:rPr lang="en-US" sz="2000" dirty="0"/>
              <a:t> . Khi </a:t>
            </a:r>
            <a:r>
              <a:rPr lang="en-US" sz="2000" dirty="0" err="1"/>
              <a:t>vào</a:t>
            </a:r>
            <a:r>
              <a:rPr lang="en-US" sz="2000" dirty="0"/>
              <a:t> </a:t>
            </a:r>
            <a:r>
              <a:rPr lang="en-US" sz="2000" dirty="0" err="1"/>
              <a:t>cổng</a:t>
            </a:r>
            <a:r>
              <a:rPr lang="en-US" sz="2000" dirty="0"/>
              <a:t>, </a:t>
            </a:r>
            <a:r>
              <a:rPr lang="en-US" sz="2000" dirty="0" err="1"/>
              <a:t>bố</a:t>
            </a:r>
            <a:r>
              <a:rPr lang="en-US" sz="2000" dirty="0"/>
              <a:t> </a:t>
            </a:r>
            <a:r>
              <a:rPr lang="en-US" sz="2000" dirty="0" err="1"/>
              <a:t>dặn</a:t>
            </a:r>
            <a:r>
              <a:rPr lang="en-US" sz="2000" dirty="0"/>
              <a:t>: “</a:t>
            </a:r>
            <a:r>
              <a:rPr lang="en-US" sz="2000" dirty="0" err="1"/>
              <a:t>Các</a:t>
            </a:r>
            <a:r>
              <a:rPr lang="en-US" sz="2000" dirty="0"/>
              <a:t> con </a:t>
            </a:r>
            <a:r>
              <a:rPr lang="en-US" sz="2000" dirty="0" err="1"/>
              <a:t>cẩn</a:t>
            </a:r>
            <a:r>
              <a:rPr lang="en-US" sz="2000" dirty="0"/>
              <a:t> </a:t>
            </a:r>
            <a:r>
              <a:rPr lang="en-US" sz="2000" dirty="0" err="1"/>
              <a:t>thận</a:t>
            </a:r>
            <a:r>
              <a:rPr lang="en-US" sz="2000" dirty="0"/>
              <a:t> </a:t>
            </a:r>
            <a:r>
              <a:rPr lang="en-US" sz="2000" dirty="0" err="1"/>
              <a:t>kẻo</a:t>
            </a:r>
            <a:r>
              <a:rPr lang="en-US" sz="2000" dirty="0"/>
              <a:t> </a:t>
            </a:r>
            <a:r>
              <a:rPr lang="en-US" sz="2000" dirty="0" err="1"/>
              <a:t>bị</a:t>
            </a:r>
            <a:r>
              <a:rPr lang="en-US" sz="2000" dirty="0"/>
              <a:t> </a:t>
            </a:r>
            <a:r>
              <a:rPr lang="en-US" sz="2000" dirty="0" err="1"/>
              <a:t>lạc</a:t>
            </a:r>
            <a:r>
              <a:rPr lang="en-US" sz="2000" dirty="0"/>
              <a:t>. </a:t>
            </a:r>
            <a:r>
              <a:rPr lang="en-US" sz="2000" dirty="0" err="1"/>
              <a:t>Nếu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may </a:t>
            </a:r>
            <a:r>
              <a:rPr lang="en-US" sz="2000" dirty="0" err="1"/>
              <a:t>bị</a:t>
            </a:r>
            <a:r>
              <a:rPr lang="en-US" sz="2000" dirty="0"/>
              <a:t> </a:t>
            </a:r>
            <a:r>
              <a:rPr lang="en-US" sz="2000" dirty="0" err="1"/>
              <a:t>lạc</a:t>
            </a:r>
            <a:r>
              <a:rPr lang="en-US" sz="2000" dirty="0"/>
              <a:t>, </a:t>
            </a:r>
            <a:r>
              <a:rPr lang="en-US" sz="2000" dirty="0" err="1"/>
              <a:t>các</a:t>
            </a:r>
            <a:r>
              <a:rPr lang="en-US" sz="2000" dirty="0"/>
              <a:t> con </a:t>
            </a:r>
            <a:r>
              <a:rPr lang="en-US" sz="2000" dirty="0" err="1"/>
              <a:t>nhớ</a:t>
            </a:r>
            <a:r>
              <a:rPr lang="en-US" sz="2000" dirty="0"/>
              <a:t> </a:t>
            </a:r>
            <a:r>
              <a:rPr lang="en-US" sz="2000" dirty="0" err="1"/>
              <a:t>đi</a:t>
            </a:r>
            <a:r>
              <a:rPr lang="en-US" sz="2000" dirty="0"/>
              <a:t> ra </a:t>
            </a:r>
            <a:r>
              <a:rPr lang="en-US" sz="2000" dirty="0" err="1"/>
              <a:t>cổng</a:t>
            </a:r>
            <a:r>
              <a:rPr lang="en-US" sz="2000" dirty="0"/>
              <a:t> </a:t>
            </a:r>
            <a:r>
              <a:rPr lang="en-US" sz="2000" dirty="0" err="1"/>
              <a:t>này</a:t>
            </a:r>
            <a:r>
              <a:rPr lang="en-US" sz="2000" dirty="0"/>
              <a:t>. </a:t>
            </a:r>
            <a:r>
              <a:rPr lang="en-US" sz="2000" dirty="0" err="1"/>
              <a:t>Nhìn</a:t>
            </a:r>
            <a:r>
              <a:rPr lang="en-US" sz="2000" dirty="0"/>
              <a:t> </a:t>
            </a:r>
            <a:r>
              <a:rPr lang="en-US" sz="2000" dirty="0" err="1"/>
              <a:t>kìa</a:t>
            </a:r>
            <a:r>
              <a:rPr lang="en-US" sz="2000" dirty="0"/>
              <a:t>,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cổng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lá</a:t>
            </a:r>
            <a:r>
              <a:rPr lang="en-US" sz="2000" dirty="0"/>
              <a:t> </a:t>
            </a:r>
            <a:r>
              <a:rPr lang="en-US" sz="2000" dirty="0" err="1"/>
              <a:t>cờ</a:t>
            </a:r>
            <a:r>
              <a:rPr lang="en-US" sz="2000" dirty="0"/>
              <a:t> </a:t>
            </a:r>
            <a:r>
              <a:rPr lang="en-US" sz="2000" dirty="0" err="1"/>
              <a:t>rất</a:t>
            </a:r>
            <a:r>
              <a:rPr lang="en-US" sz="2000" dirty="0"/>
              <a:t> to”.</a:t>
            </a:r>
          </a:p>
          <a:p>
            <a:pPr algn="l"/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/>
              <a:t>Công</a:t>
            </a:r>
            <a:r>
              <a:rPr lang="en-US" sz="2000" dirty="0"/>
              <a:t> </a:t>
            </a:r>
            <a:r>
              <a:rPr lang="en-US" sz="2000" dirty="0" err="1"/>
              <a:t>viên</a:t>
            </a:r>
            <a:r>
              <a:rPr lang="en-US" sz="2000" dirty="0"/>
              <a:t> </a:t>
            </a:r>
            <a:r>
              <a:rPr lang="en-US" sz="2000" dirty="0" err="1"/>
              <a:t>đẹp</a:t>
            </a:r>
            <a:r>
              <a:rPr lang="en-US" sz="2000" dirty="0"/>
              <a:t> </a:t>
            </a:r>
            <a:r>
              <a:rPr lang="en-US" sz="2000" dirty="0" err="1"/>
              <a:t>quá</a:t>
            </a:r>
            <a:r>
              <a:rPr lang="en-US" sz="2000" dirty="0"/>
              <a:t>. Nam </a:t>
            </a:r>
            <a:r>
              <a:rPr lang="en-US" sz="2000" dirty="0" err="1"/>
              <a:t>cứ</a:t>
            </a:r>
            <a:r>
              <a:rPr lang="en-US" sz="2000" dirty="0"/>
              <a:t> </a:t>
            </a:r>
            <a:r>
              <a:rPr lang="en-US" sz="2000" dirty="0" err="1"/>
              <a:t>mải</a:t>
            </a:r>
            <a:r>
              <a:rPr lang="en-US" sz="2000" dirty="0"/>
              <a:t> </a:t>
            </a:r>
            <a:r>
              <a:rPr lang="en-US" sz="2000" dirty="0" err="1"/>
              <a:t>mê</a:t>
            </a:r>
            <a:r>
              <a:rPr lang="en-US" sz="2000" dirty="0"/>
              <a:t> </a:t>
            </a:r>
            <a:r>
              <a:rPr lang="en-US" sz="2000" dirty="0" err="1"/>
              <a:t>xem</a:t>
            </a:r>
            <a:r>
              <a:rPr lang="en-US" sz="2000" dirty="0"/>
              <a:t> </a:t>
            </a:r>
            <a:r>
              <a:rPr lang="en-US" sz="2000" dirty="0" err="1"/>
              <a:t>hết</a:t>
            </a:r>
            <a:r>
              <a:rPr lang="en-US" sz="2000" dirty="0"/>
              <a:t> </a:t>
            </a:r>
            <a:r>
              <a:rPr lang="en-US" sz="2000" dirty="0" err="1"/>
              <a:t>chỗ</a:t>
            </a:r>
            <a:r>
              <a:rPr lang="en-US" sz="2000" dirty="0"/>
              <a:t> </a:t>
            </a:r>
            <a:r>
              <a:rPr lang="en-US" sz="2000" dirty="0" err="1"/>
              <a:t>này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chỗ</a:t>
            </a:r>
            <a:r>
              <a:rPr lang="en-US" sz="2000" dirty="0"/>
              <a:t> </a:t>
            </a:r>
            <a:r>
              <a:rPr lang="en-US" sz="2000" dirty="0" err="1"/>
              <a:t>khác</a:t>
            </a:r>
            <a:r>
              <a:rPr lang="en-US" sz="2000" dirty="0"/>
              <a:t>. </a:t>
            </a:r>
            <a:r>
              <a:rPr lang="en-US" sz="2000" dirty="0" err="1"/>
              <a:t>Lúc</a:t>
            </a:r>
            <a:r>
              <a:rPr lang="en-US" sz="2000" dirty="0"/>
              <a:t> </a:t>
            </a:r>
            <a:r>
              <a:rPr lang="en-US" sz="2000" dirty="0" err="1"/>
              <a:t>ngoảnh</a:t>
            </a:r>
            <a:r>
              <a:rPr lang="en-US" sz="2000" dirty="0"/>
              <a:t> </a:t>
            </a:r>
            <a:r>
              <a:rPr lang="en-US" sz="2000" dirty="0" err="1"/>
              <a:t>lại</a:t>
            </a:r>
            <a:r>
              <a:rPr lang="en-US" sz="2000" dirty="0"/>
              <a:t> </a:t>
            </a:r>
            <a:r>
              <a:rPr lang="en-US" sz="2000" dirty="0" err="1"/>
              <a:t>thì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thấy</a:t>
            </a:r>
            <a:r>
              <a:rPr lang="en-US" sz="2000" dirty="0"/>
              <a:t> </a:t>
            </a:r>
            <a:r>
              <a:rPr lang="en-US" sz="2000" dirty="0" err="1"/>
              <a:t>bố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đâu</a:t>
            </a:r>
            <a:r>
              <a:rPr lang="en-US" sz="2000" dirty="0"/>
              <a:t>. Nam </a:t>
            </a:r>
            <a:r>
              <a:rPr lang="en-US" sz="2000" dirty="0" err="1"/>
              <a:t>vừa</a:t>
            </a:r>
            <a:r>
              <a:rPr lang="en-US" sz="2000" dirty="0"/>
              <a:t> </a:t>
            </a:r>
            <a:r>
              <a:rPr lang="en-US" sz="2000" dirty="0" err="1"/>
              <a:t>chạy</a:t>
            </a:r>
            <a:r>
              <a:rPr lang="en-US" sz="2000" dirty="0"/>
              <a:t> </a:t>
            </a:r>
            <a:r>
              <a:rPr lang="en-US" sz="2000" dirty="0" err="1"/>
              <a:t>vừa</a:t>
            </a:r>
            <a:r>
              <a:rPr lang="en-US" sz="2000" dirty="0"/>
              <a:t> </a:t>
            </a:r>
            <a:r>
              <a:rPr lang="en-US" sz="2000" dirty="0" err="1"/>
              <a:t>gọi</a:t>
            </a:r>
            <a:r>
              <a:rPr lang="en-US" sz="2000" dirty="0"/>
              <a:t>: </a:t>
            </a:r>
            <a:r>
              <a:rPr lang="en-US" sz="2000" dirty="0" err="1"/>
              <a:t>Bố</a:t>
            </a:r>
            <a:r>
              <a:rPr lang="en-US" sz="2000" dirty="0"/>
              <a:t> </a:t>
            </a:r>
            <a:r>
              <a:rPr lang="en-US" sz="2000" dirty="0" err="1"/>
              <a:t>ơi</a:t>
            </a:r>
            <a:r>
              <a:rPr lang="en-US" sz="2000" dirty="0"/>
              <a:t>! </a:t>
            </a:r>
            <a:r>
              <a:rPr lang="en-US" sz="2000" dirty="0" err="1"/>
              <a:t>Bố</a:t>
            </a:r>
            <a:r>
              <a:rPr lang="en-US" sz="2000" dirty="0"/>
              <a:t> </a:t>
            </a:r>
            <a:r>
              <a:rPr lang="en-US" sz="2000" dirty="0" err="1"/>
              <a:t>ơi</a:t>
            </a:r>
            <a:r>
              <a:rPr lang="en-US" sz="2000" dirty="0"/>
              <a:t>!”. </a:t>
            </a:r>
            <a:r>
              <a:rPr lang="en-US" sz="2000" dirty="0" err="1"/>
              <a:t>Hoảng</a:t>
            </a:r>
            <a:r>
              <a:rPr lang="en-US" sz="2000" dirty="0"/>
              <a:t> </a:t>
            </a:r>
            <a:r>
              <a:rPr lang="en-US" sz="2000" dirty="0" err="1"/>
              <a:t>hốt</a:t>
            </a:r>
            <a:r>
              <a:rPr lang="en-US" sz="2000" dirty="0"/>
              <a:t>, Nam </a:t>
            </a:r>
            <a:r>
              <a:rPr lang="en-US" sz="2000" dirty="0" err="1"/>
              <a:t>suýt</a:t>
            </a:r>
            <a:r>
              <a:rPr lang="en-US" sz="2000" dirty="0"/>
              <a:t> </a:t>
            </a:r>
            <a:r>
              <a:rPr lang="en-US" sz="2000" dirty="0" err="1"/>
              <a:t>khóc</a:t>
            </a:r>
            <a:r>
              <a:rPr lang="en-US" sz="2000" dirty="0"/>
              <a:t>. </a:t>
            </a:r>
            <a:r>
              <a:rPr lang="en-US" sz="2000" dirty="0" err="1"/>
              <a:t>Chợt</a:t>
            </a:r>
            <a:r>
              <a:rPr lang="en-US" sz="2000" dirty="0"/>
              <a:t> Nam </a:t>
            </a:r>
            <a:r>
              <a:rPr lang="en-US" sz="2000" dirty="0" err="1"/>
              <a:t>nhìn</a:t>
            </a:r>
            <a:r>
              <a:rPr lang="en-US" sz="2000" dirty="0"/>
              <a:t> </a:t>
            </a:r>
            <a:r>
              <a:rPr lang="en-US" sz="2000" dirty="0" err="1"/>
              <a:t>thấy</a:t>
            </a:r>
            <a:r>
              <a:rPr lang="en-US" sz="2000" dirty="0"/>
              <a:t> </a:t>
            </a:r>
            <a:r>
              <a:rPr lang="en-US" sz="2000" dirty="0" err="1"/>
              <a:t>tấm</a:t>
            </a:r>
            <a:r>
              <a:rPr lang="en-US" sz="2000" dirty="0"/>
              <a:t> </a:t>
            </a:r>
            <a:r>
              <a:rPr lang="en-US" sz="2000" dirty="0" err="1"/>
              <a:t>biển</a:t>
            </a:r>
            <a:r>
              <a:rPr lang="en-US" sz="2000" dirty="0"/>
              <a:t> “</a:t>
            </a:r>
            <a:r>
              <a:rPr lang="en-US" sz="2000" dirty="0" err="1"/>
              <a:t>Lối</a:t>
            </a:r>
            <a:r>
              <a:rPr lang="en-US" sz="2000" dirty="0"/>
              <a:t> ra </a:t>
            </a:r>
            <a:r>
              <a:rPr lang="en-US" sz="2000" dirty="0" err="1"/>
              <a:t>cổng</a:t>
            </a:r>
            <a:r>
              <a:rPr lang="en-US" sz="2000" dirty="0"/>
              <a:t>”. </a:t>
            </a:r>
            <a:r>
              <a:rPr lang="en-US" sz="2000" dirty="0" err="1"/>
              <a:t>Nhớ</a:t>
            </a:r>
            <a:r>
              <a:rPr lang="en-US" sz="2000" dirty="0"/>
              <a:t> </a:t>
            </a:r>
            <a:r>
              <a:rPr lang="en-US" sz="2000" dirty="0" err="1"/>
              <a:t>lời</a:t>
            </a:r>
            <a:r>
              <a:rPr lang="en-US" sz="2000" dirty="0"/>
              <a:t> </a:t>
            </a:r>
            <a:r>
              <a:rPr lang="en-US" sz="2000" dirty="0" err="1"/>
              <a:t>bố</a:t>
            </a:r>
            <a:r>
              <a:rPr lang="en-US" sz="2000" dirty="0"/>
              <a:t> </a:t>
            </a:r>
            <a:r>
              <a:rPr lang="en-US" sz="2000" dirty="0" err="1"/>
              <a:t>dặn</a:t>
            </a:r>
            <a:r>
              <a:rPr lang="en-US" sz="2000" dirty="0"/>
              <a:t>, Nam </a:t>
            </a:r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hướng</a:t>
            </a:r>
            <a:r>
              <a:rPr lang="en-US" sz="2000" dirty="0"/>
              <a:t> </a:t>
            </a:r>
            <a:r>
              <a:rPr lang="en-US" sz="2000" dirty="0" err="1"/>
              <a:t>tấm</a:t>
            </a:r>
            <a:r>
              <a:rPr lang="en-US" sz="2000" dirty="0"/>
              <a:t> </a:t>
            </a:r>
            <a:r>
              <a:rPr lang="en-US" sz="2000" dirty="0" err="1"/>
              <a:t>biển</a:t>
            </a:r>
            <a:r>
              <a:rPr lang="en-US" sz="2000" dirty="0"/>
              <a:t> </a:t>
            </a:r>
            <a:r>
              <a:rPr lang="en-US" sz="2000" dirty="0" err="1"/>
              <a:t>chỉ</a:t>
            </a:r>
            <a:r>
              <a:rPr lang="en-US" sz="2000" dirty="0"/>
              <a:t> </a:t>
            </a:r>
            <a:r>
              <a:rPr lang="en-US" sz="2000" dirty="0" err="1"/>
              <a:t>đường</a:t>
            </a:r>
            <a:r>
              <a:rPr lang="en-US" sz="2000" dirty="0"/>
              <a:t>. “A, </a:t>
            </a:r>
            <a:r>
              <a:rPr lang="en-US" sz="2000" dirty="0" err="1"/>
              <a:t>lá</a:t>
            </a:r>
            <a:r>
              <a:rPr lang="en-US" sz="2000" dirty="0"/>
              <a:t> </a:t>
            </a:r>
            <a:r>
              <a:rPr lang="en-US" sz="2000" dirty="0" err="1"/>
              <a:t>cờ</a:t>
            </a:r>
            <a:r>
              <a:rPr lang="en-US" sz="2000" dirty="0"/>
              <a:t> kia </a:t>
            </a:r>
            <a:r>
              <a:rPr lang="en-US" sz="2000" dirty="0" err="1"/>
              <a:t>rồi</a:t>
            </a:r>
            <a:r>
              <a:rPr lang="en-US" sz="2000" dirty="0"/>
              <a:t>!”. Nam </a:t>
            </a:r>
            <a:r>
              <a:rPr lang="en-US" sz="2000" dirty="0" err="1"/>
              <a:t>mừng</a:t>
            </a:r>
            <a:r>
              <a:rPr lang="en-US" sz="2000" dirty="0"/>
              <a:t> </a:t>
            </a:r>
            <a:r>
              <a:rPr lang="en-US" sz="2000" dirty="0" err="1"/>
              <a:t>rỡ</a:t>
            </a:r>
            <a:r>
              <a:rPr lang="en-US" sz="2000" dirty="0"/>
              <a:t> </a:t>
            </a:r>
            <a:r>
              <a:rPr lang="en-US" sz="2000" dirty="0" err="1"/>
              <a:t>khi</a:t>
            </a:r>
            <a:r>
              <a:rPr lang="en-US" sz="2000" dirty="0"/>
              <a:t> </a:t>
            </a:r>
            <a:r>
              <a:rPr lang="en-US" sz="2000" dirty="0" err="1"/>
              <a:t>thấy</a:t>
            </a:r>
            <a:r>
              <a:rPr lang="en-US" sz="2000" dirty="0"/>
              <a:t> </a:t>
            </a:r>
            <a:r>
              <a:rPr lang="en-US" sz="2000" dirty="0" err="1"/>
              <a:t>bố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đang</a:t>
            </a:r>
            <a:r>
              <a:rPr lang="en-US" sz="2000" dirty="0"/>
              <a:t> </a:t>
            </a:r>
            <a:r>
              <a:rPr lang="en-US" sz="2000" dirty="0" err="1"/>
              <a:t>chờ</a:t>
            </a:r>
            <a:r>
              <a:rPr lang="en-US" sz="2000" dirty="0"/>
              <a:t> ở </a:t>
            </a:r>
            <a:r>
              <a:rPr lang="en-US" sz="2000" dirty="0" err="1"/>
              <a:t>đó</a:t>
            </a:r>
            <a:r>
              <a:rPr lang="en-US" sz="2000" dirty="0"/>
              <a:t>.</a:t>
            </a:r>
            <a:br>
              <a:rPr lang="en-US" sz="2000" dirty="0"/>
            </a:br>
            <a:endParaRPr lang="en-US" sz="2000" dirty="0"/>
          </a:p>
        </p:txBody>
      </p:sp>
    </p:spTree>
  </p:cSld>
  <p:clrMapOvr>
    <a:masterClrMapping/>
  </p:clrMapOvr>
  <p:transition spd="slow" advTm="1000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 lời câu hỏi</a:t>
            </a:r>
            <a:endParaRPr 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p:transition spd="slow" advTm="1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725170" y="300355"/>
            <a:ext cx="681228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a. Bố cho em và Nam đi chơi ở đâu?</a:t>
            </a:r>
          </a:p>
        </p:txBody>
      </p:sp>
      <p:sp>
        <p:nvSpPr>
          <p:cNvPr id="3" name="7-Point Star 2"/>
          <p:cNvSpPr/>
          <p:nvPr/>
        </p:nvSpPr>
        <p:spPr>
          <a:xfrm>
            <a:off x="2027555" y="718820"/>
            <a:ext cx="3588385" cy="105664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Đi chơi công viên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852805" y="1848485"/>
            <a:ext cx="4298315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b. Khi vào cổng, bố dặn 2 anh em Nam như thế nào?</a:t>
            </a:r>
          </a:p>
        </p:txBody>
      </p:sp>
      <p:sp>
        <p:nvSpPr>
          <p:cNvPr id="5" name="7-Point Star 4"/>
          <p:cNvSpPr/>
          <p:nvPr/>
        </p:nvSpPr>
        <p:spPr>
          <a:xfrm>
            <a:off x="1544955" y="2147570"/>
            <a:ext cx="4781550" cy="107569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ym typeface="+mn-ea"/>
              </a:rPr>
              <a:t>Nếu không may bị lạc, các con nhớ đi ra cổng này</a:t>
            </a:r>
            <a:endParaRPr lang="en-US" b="1"/>
          </a:p>
        </p:txBody>
      </p:sp>
      <p:sp>
        <p:nvSpPr>
          <p:cNvPr id="6" name="Text Box 5"/>
          <p:cNvSpPr txBox="1"/>
          <p:nvPr/>
        </p:nvSpPr>
        <p:spPr>
          <a:xfrm>
            <a:off x="568960" y="3405505"/>
            <a:ext cx="529082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c. Nhớ lời bố dặn, Nam đã làm gì?</a:t>
            </a:r>
          </a:p>
        </p:txBody>
      </p:sp>
      <p:sp>
        <p:nvSpPr>
          <p:cNvPr id="7" name="6-Point Star 6"/>
          <p:cNvSpPr/>
          <p:nvPr/>
        </p:nvSpPr>
        <p:spPr>
          <a:xfrm>
            <a:off x="2032000" y="3704590"/>
            <a:ext cx="4198620" cy="1365885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ym typeface="+mn-ea"/>
              </a:rPr>
              <a:t>Nam đi theo hướng tấm biển chỉ đường</a:t>
            </a:r>
            <a:endParaRPr lang="en-US" sz="18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4" grpId="0"/>
      <p:bldP spid="4" grpId="1"/>
      <p:bldP spid="5" grpId="0" bldLvl="0" animBg="1"/>
      <p:bldP spid="5" grpId="1" animBg="1"/>
      <p:bldP spid="6" grpId="0"/>
      <p:bldP spid="6" grpId="1"/>
      <p:bldP spid="7" grpId="0" animBg="1"/>
      <p:bldP spid="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欢乐假期教育老师专用课件PPT模板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70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71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72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3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230</Words>
  <Application>Microsoft Office PowerPoint</Application>
  <PresentationFormat>On-screen Show (16:9)</PresentationFormat>
  <Paragraphs>37</Paragraphs>
  <Slides>24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Calibri</vt:lpstr>
      <vt:lpstr>Wingdings</vt:lpstr>
      <vt:lpstr>inpin heiti</vt:lpstr>
      <vt:lpstr>Verdana</vt:lpstr>
      <vt:lpstr>VNI-Brush</vt:lpstr>
      <vt:lpstr>Times New Roman</vt:lpstr>
      <vt:lpstr>Arial</vt:lpstr>
      <vt:lpstr>Arial-Rounded</vt:lpstr>
      <vt:lpstr>宋体</vt:lpstr>
      <vt:lpstr>3_Default Design</vt:lpstr>
      <vt:lpstr>Office Theme</vt:lpstr>
      <vt:lpstr>1_Office Theme</vt:lpstr>
      <vt:lpstr>第一PPT，www.1ppt.com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Pham Thi Minh Phuong</dc:creator>
  <cp:lastModifiedBy>Nguyễn Hằng</cp:lastModifiedBy>
  <cp:revision>77</cp:revision>
  <dcterms:created xsi:type="dcterms:W3CDTF">2020-08-13T09:19:00Z</dcterms:created>
  <dcterms:modified xsi:type="dcterms:W3CDTF">2023-03-14T02:57:51Z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