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80" r:id="rId2"/>
    <p:sldId id="257" r:id="rId3"/>
    <p:sldId id="258" r:id="rId4"/>
    <p:sldId id="267" r:id="rId5"/>
    <p:sldId id="262" r:id="rId6"/>
    <p:sldId id="268" r:id="rId7"/>
    <p:sldId id="269" r:id="rId8"/>
    <p:sldId id="270" r:id="rId9"/>
    <p:sldId id="271" r:id="rId10"/>
    <p:sldId id="272" r:id="rId11"/>
    <p:sldId id="274" r:id="rId12"/>
    <p:sldId id="273" r:id="rId13"/>
    <p:sldId id="276" r:id="rId14"/>
    <p:sldId id="275" r:id="rId15"/>
    <p:sldId id="277" r:id="rId16"/>
    <p:sldId id="278" r:id="rId17"/>
    <p:sldId id="279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12192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1047625" y="-106047"/>
            <a:ext cx="14287248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95801" y="644691"/>
            <a:ext cx="1743460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82549" y="59024"/>
            <a:ext cx="2534828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oạt hình chú gà nhảy ( chicken dance)">
            <a:hlinkClick r:id="" action="ppaction://media"/>
            <a:extLst>
              <a:ext uri="{FF2B5EF4-FFF2-40B4-BE49-F238E27FC236}">
                <a16:creationId xmlns:a16="http://schemas.microsoft.com/office/drawing/2014/main" id="{BA646F40-9353-4AAF-A802-1B72292D43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9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" y="1497330"/>
            <a:ext cx="10695305" cy="321945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6933565" y="3246120"/>
            <a:ext cx="2185670" cy="7410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29067" y="2473424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6. Quan sát tranh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805" y="394335"/>
            <a:ext cx="6908800" cy="633476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205105" y="1558290"/>
            <a:ext cx="3133090" cy="292671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Đèn đỏ xe cộ phải dừng lại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9508490" y="1873885"/>
            <a:ext cx="2452370" cy="27730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Đèn xanh cô giáo dẫn các bạn qua đường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29067" y="2473424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7. Nghe</a:t>
            </a:r>
            <a:b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</a:br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viết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50" y="1096645"/>
            <a:ext cx="10585450" cy="405701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80" y="553085"/>
            <a:ext cx="8593455" cy="181737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529715" y="2639060"/>
            <a:ext cx="9386570" cy="3387725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.VnAvant" panose="020B7200000000000000" pitchFamily="34" charset="0"/>
                <a:cs typeface=".VnAvant" panose="020B7200000000000000" pitchFamily="34" charset="0"/>
              </a:rPr>
              <a:t>Ng· ba          ngâ nhá     </a:t>
            </a:r>
          </a:p>
          <a:p>
            <a:pPr algn="ctr"/>
            <a:r>
              <a:rPr lang="en-US" sz="3200">
                <a:latin typeface=".VnAvant" panose="020B7200000000000000" pitchFamily="34" charset="0"/>
                <a:cs typeface=".VnAvant" panose="020B7200000000000000" pitchFamily="34" charset="0"/>
              </a:rPr>
              <a:t>®iÒu khiÓn             bót vÏ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145" y="2767330"/>
            <a:ext cx="6315075" cy="33623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37510" y="356235"/>
            <a:ext cx="4834890" cy="1845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Nhận biết biển báo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845777" y="-118116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29067" y="247342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Times New Roman" panose="02020603050405020304" charset="0"/>
                <a:ea typeface="Arial-Rounded" panose="020B0500000000000000" pitchFamily="34" charset="-93"/>
                <a:cs typeface="Times New Roman" panose="02020603050405020304" charset="0"/>
                <a:sym typeface="+mn-lt"/>
              </a:rPr>
              <a:t>9. Trò chơi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Times New Roman" panose="02020603050405020304" charset="0"/>
              <a:ea typeface="Arial-Rounded" panose="020B0500000000000000" pitchFamily="34" charset="-93"/>
              <a:cs typeface="Times New Roman" panose="02020603050405020304" charset="0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" y="0"/>
            <a:ext cx="11983720" cy="674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3714751" y="1882915"/>
            <a:ext cx="4667249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714751" y="2416315"/>
            <a:ext cx="4667249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en-US" altLang="en-US" sz="4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3182191"/>
            <a:ext cx="12192000" cy="365588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3839789" y="2192867"/>
            <a:ext cx="2448232" cy="58003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endParaRPr lang="en-US" sz="6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charset="0"/>
              <a:ea typeface="inpin heiti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561493" y="4262120"/>
            <a:ext cx="3498427" cy="257556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927773" y="2173393"/>
            <a:ext cx="716534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6600" b="1" kern="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Bài</a:t>
            </a:r>
            <a:r>
              <a:rPr lang="en-US" sz="6600" b="1" kern="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5: Đèn giao thông</a:t>
            </a:r>
            <a:endParaRPr lang="en-US" sz="6600" b="1" kern="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Arial-Rounded" panose="020B0500000000000000" pitchFamily="3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84312" y="2473424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1. Quan sát </a:t>
            </a:r>
            <a:b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</a:br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130" y="311150"/>
            <a:ext cx="9603740" cy="392684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323340" y="4351020"/>
            <a:ext cx="73710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  <a:cs typeface=".VnAvant" panose="020B7200000000000000" pitchFamily="34" charset="0"/>
              </a:rPr>
              <a:t>Tranh vÏ c¶nh g×?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3168650" y="5092065"/>
            <a:ext cx="6156960" cy="174879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.VnAvant" panose="020B7200000000000000" pitchFamily="34" charset="0"/>
                <a:cs typeface=".VnAvant" panose="020B7200000000000000" pitchFamily="34" charset="0"/>
              </a:rPr>
              <a:t>C¶nh c¸c ph­¬ng tiÖn giao th«ng tÊp nËp ®i l¹i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29067" y="247342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2. Đọc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duchieu.com-Mẫu-Slide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210" y="199390"/>
            <a:ext cx="10271125" cy="649351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0" y="3332480"/>
            <a:ext cx="6566535" cy="352552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788670" y="332105"/>
            <a:ext cx="95694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.VnAvant" panose="020B7200000000000000" pitchFamily="34" charset="0"/>
                <a:cs typeface=".VnAvant" panose="020B7200000000000000" pitchFamily="34" charset="0"/>
              </a:rPr>
              <a:t>1. ®Ìn giao th«ng cã mÊy mµu?</a:t>
            </a:r>
          </a:p>
          <a:p>
            <a:r>
              <a:rPr lang="en-US" sz="2000">
                <a:latin typeface=".VnAvant" panose="020B7200000000000000" pitchFamily="34" charset="0"/>
                <a:cs typeface=".VnAvant" panose="020B7200000000000000" pitchFamily="34" charset="0"/>
              </a:rPr>
              <a:t>2. Mçi mµu cña ®Ìn giao th«ng b¸o hiÖu ®iÒu g×?</a:t>
            </a:r>
          </a:p>
          <a:p>
            <a:r>
              <a:rPr lang="en-US" sz="2000">
                <a:latin typeface=".VnAvant" panose="020B7200000000000000" pitchFamily="34" charset="0"/>
                <a:cs typeface=".VnAvant" panose="020B7200000000000000" pitchFamily="34" charset="0"/>
              </a:rPr>
              <a:t>3. NÕu kh«ng cã ®Ìn giao th«ng viÖc ®i l¹i ë c¸c ®­êng phè nh­ thÕ nµo?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602740" y="1558290"/>
            <a:ext cx="72136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Tr¶ lêi: ®Ìn giao th«ng cã 3 mµu</a:t>
            </a:r>
          </a:p>
          <a:p>
            <a:r>
              <a:rPr lang="en-US" b="1">
                <a:solidFill>
                  <a:srgbClr val="FF0000"/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- Mµu ®á b¸o hiÖu dõng l¹i, ®Ìn xanh b¸o hiÖu ®­îc ®i, ®Ìn vµng ph¶i ®i chËm l¹i</a:t>
            </a:r>
          </a:p>
          <a:p>
            <a:r>
              <a:rPr lang="en-US" b="1">
                <a:solidFill>
                  <a:srgbClr val="FF0000"/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- Kh«ng cã ®Ìn giao th«ng viÖc ®i l¹i lén xén vµ nguy hiÓm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29067" y="2473424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4. Viết vào </a:t>
            </a:r>
            <a:b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</a:br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1711960" y="987425"/>
            <a:ext cx="8779510" cy="37890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.VnAvant" panose="020B7200000000000000" pitchFamily="34" charset="0"/>
                <a:cs typeface=".VnAvant" panose="020B7200000000000000" pitchFamily="34" charset="0"/>
                <a:sym typeface="+mn-ea"/>
              </a:rPr>
              <a:t>Nếu kh«ng cã ®Ìn giao th«ng viÖc ®i l¹i lén xén vµ nguy hiÓm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206</Words>
  <Application>Microsoft Office PowerPoint</Application>
  <PresentationFormat>Widescreen</PresentationFormat>
  <Paragraphs>28</Paragraphs>
  <Slides>18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宋体</vt:lpstr>
      <vt:lpstr>.VnAvant</vt:lpstr>
      <vt:lpstr>Arial</vt:lpstr>
      <vt:lpstr>Arial-Rounded</vt:lpstr>
      <vt:lpstr>Calibri</vt:lpstr>
      <vt:lpstr>Calibri Light</vt:lpstr>
      <vt:lpstr>Chivo Light</vt:lpstr>
      <vt:lpstr>inpin heiti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Nguyễn Hằng</cp:lastModifiedBy>
  <cp:revision>4</cp:revision>
  <dcterms:created xsi:type="dcterms:W3CDTF">2020-09-01T13:58:58Z</dcterms:created>
  <dcterms:modified xsi:type="dcterms:W3CDTF">2023-03-15T03:35:51Z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