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56" r:id="rId3"/>
    <p:sldId id="299" r:id="rId4"/>
    <p:sldId id="300" r:id="rId5"/>
    <p:sldId id="303" r:id="rId6"/>
    <p:sldId id="306" r:id="rId7"/>
    <p:sldId id="304" r:id="rId8"/>
    <p:sldId id="262" r:id="rId9"/>
    <p:sldId id="263" r:id="rId10"/>
    <p:sldId id="267" r:id="rId11"/>
    <p:sldId id="295" r:id="rId12"/>
    <p:sldId id="307" r:id="rId13"/>
    <p:sldId id="309" r:id="rId14"/>
    <p:sldId id="310" r:id="rId15"/>
    <p:sldId id="31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0A3D"/>
    <a:srgbClr val="F13F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214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896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017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649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92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84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531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492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542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23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614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206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606"/>
            <a:ext cx="9144000" cy="7031865"/>
          </a:xfrm>
        </p:spPr>
      </p:pic>
      <p:sp>
        <p:nvSpPr>
          <p:cNvPr id="5" name="Rectangle 4"/>
          <p:cNvSpPr/>
          <p:nvPr/>
        </p:nvSpPr>
        <p:spPr>
          <a:xfrm>
            <a:off x="2096662" y="1576463"/>
            <a:ext cx="6006773" cy="258532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40" tIns="45720" rIns="91440" bIns="45720"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/>
            <a:r>
              <a:rPr lang="en-US" sz="5400" b="1" cap="none" spc="0" smtClean="0">
                <a:ln w="9525">
                  <a:solidFill>
                    <a:srgbClr val="00B05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.VnAvant" panose="020B7200000000000000" pitchFamily="34" charset="0"/>
              </a:rPr>
              <a:t>Chµo mõng </a:t>
            </a:r>
          </a:p>
          <a:p>
            <a:pPr algn="ctr"/>
            <a:r>
              <a:rPr lang="en-US" sz="5400" b="1" cap="none" spc="0" smtClean="0">
                <a:ln w="9525">
                  <a:solidFill>
                    <a:srgbClr val="00B05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.VnAvant" panose="020B7200000000000000" pitchFamily="34" charset="0"/>
              </a:rPr>
              <a:t>c¸c thÇy c« gi¸o</a:t>
            </a:r>
          </a:p>
          <a:p>
            <a:pPr algn="ctr"/>
            <a:r>
              <a:rPr lang="en-US" sz="5400" b="1" smtClean="0">
                <a:ln w="9525">
                  <a:solidFill>
                    <a:srgbClr val="00B05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.VnAvant" panose="020B7200000000000000" pitchFamily="34" charset="0"/>
              </a:rPr>
              <a:t>vÒ dù giê</a:t>
            </a:r>
            <a:endParaRPr lang="en-US" sz="5400" b="1" cap="none" spc="0" smtClean="0">
              <a:ln w="9525">
                <a:solidFill>
                  <a:srgbClr val="00B050"/>
                </a:solidFill>
                <a:prstDash val="solid"/>
              </a:ln>
              <a:solidFill>
                <a:srgbClr val="FFFF00"/>
              </a:solidFill>
              <a:effectLst>
                <a:outerShdw blurRad="60007" dir="2000400" sy="-30000" kx="-800400" algn="bl" rotWithShape="0">
                  <a:prstClr val="black">
                    <a:alpha val="20000"/>
                  </a:prstClr>
                </a:outerShdw>
              </a:effectLst>
              <a:latin typeface=".VnAvant" panose="020B7200000000000000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86401" y="5135160"/>
            <a:ext cx="41363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.VnAvant" panose="020B7200000000000000" pitchFamily="34" charset="0"/>
              </a:rPr>
              <a:t>TiÕt tËp ®äc</a:t>
            </a:r>
            <a:endParaRPr lang="en-US" sz="5400" b="1" cap="none" spc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900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4048" y="2468880"/>
            <a:ext cx="8759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.VnAvant" panose="020B7200000000000000" pitchFamily="34" charset="0"/>
              </a:rPr>
              <a:t>b) Sãi hái sãc ®iÒu g× ?</a:t>
            </a:r>
            <a:endParaRPr lang="en-US" sz="3600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20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4048" y="2468880"/>
            <a:ext cx="8759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.VnAvant" panose="020B7200000000000000" pitchFamily="34" charset="0"/>
              </a:rPr>
              <a:t>c</a:t>
            </a:r>
            <a:r>
              <a:rPr lang="en-US" sz="3600" smtClean="0">
                <a:latin typeface=".VnAvant" panose="020B7200000000000000" pitchFamily="34" charset="0"/>
              </a:rPr>
              <a:t>) V× sao sãi lóc nµo còng c¶m thÊy buån bùc?</a:t>
            </a:r>
            <a:endParaRPr lang="en-US" sz="3600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48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4048" y="2418776"/>
            <a:ext cx="87599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.VnAvant" panose="020B7200000000000000" pitchFamily="34" charset="0"/>
              </a:rPr>
              <a:t>ViÕt vµo vë c©u tr¶ lêi cho c©u hái c ë môc 3</a:t>
            </a:r>
          </a:p>
          <a:p>
            <a:endParaRPr lang="en-US" sz="3600">
              <a:latin typeface=".VnAvant" panose="020B7200000000000000" pitchFamily="34" charset="0"/>
            </a:endParaRPr>
          </a:p>
          <a:p>
            <a:r>
              <a:rPr lang="en-US" sz="3600" smtClean="0">
                <a:latin typeface=".VnAvant" panose="020B7200000000000000" pitchFamily="34" charset="0"/>
              </a:rPr>
              <a:t>  </a:t>
            </a:r>
            <a:r>
              <a:rPr lang="en-US" sz="3600" smtClean="0">
                <a:solidFill>
                  <a:srgbClr val="FFC000"/>
                </a:solidFill>
                <a:latin typeface=".VnAvant" panose="020B7200000000000000" pitchFamily="34" charset="0"/>
              </a:rPr>
              <a:t>Sãi lóc nµo còng c¶m thÊy buån  bùc v×(….)</a:t>
            </a:r>
            <a:endParaRPr lang="en-US" sz="3600">
              <a:solidFill>
                <a:srgbClr val="FFC000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55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9830" y="853022"/>
            <a:ext cx="8759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.VnAvant" panose="020B7200000000000000" pitchFamily="34" charset="0"/>
              </a:rPr>
              <a:t>Chän tõ ng÷ ®Ó hoµn thiÖn c©u vµ viÕt c©u vµo vë</a:t>
            </a:r>
            <a:endParaRPr lang="en-US" sz="3600">
              <a:latin typeface=".VnAvant" panose="020B7200000000000000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9830" y="2418775"/>
            <a:ext cx="8759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60A3D"/>
                </a:solidFill>
                <a:latin typeface=".VnAvant" panose="020B7200000000000000" pitchFamily="34" charset="0"/>
              </a:rPr>
              <a:t>      nh¶y nhãt   g©y gæ   h¸t </a:t>
            </a:r>
          </a:p>
          <a:p>
            <a:r>
              <a:rPr lang="en-US" sz="3600">
                <a:solidFill>
                  <a:srgbClr val="F60A3D"/>
                </a:solidFill>
                <a:latin typeface=".VnAvant" panose="020B7200000000000000" pitchFamily="34" charset="0"/>
              </a:rPr>
              <a:t> </a:t>
            </a:r>
            <a:r>
              <a:rPr lang="en-US" sz="3600" smtClean="0">
                <a:solidFill>
                  <a:srgbClr val="F60A3D"/>
                </a:solidFill>
                <a:latin typeface=".VnAvant" panose="020B7200000000000000" pitchFamily="34" charset="0"/>
              </a:rPr>
              <a:t>         tèt bông    ch¨m chØ</a:t>
            </a:r>
            <a:endParaRPr lang="en-US" sz="3600">
              <a:solidFill>
                <a:srgbClr val="F60A3D"/>
              </a:solidFill>
              <a:latin typeface=".VnAvant" panose="020B7200000000000000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821690"/>
            <a:ext cx="8759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60A3D"/>
                </a:solidFill>
                <a:latin typeface=".VnAvant" panose="020B7200000000000000" pitchFamily="34" charset="0"/>
              </a:rPr>
              <a:t> </a:t>
            </a:r>
            <a:r>
              <a:rPr lang="en-US" sz="360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.VnAvant" panose="020B7200000000000000" pitchFamily="34" charset="0"/>
              </a:rPr>
              <a:t>a) MÊy chó chim sÎ ®ang (…) trªn cµnh c©y.</a:t>
            </a:r>
            <a:endParaRPr lang="en-US" sz="3600">
              <a:solidFill>
                <a:schemeClr val="accent5">
                  <a:lumMod val="60000"/>
                  <a:lumOff val="40000"/>
                </a:schemeClr>
              </a:solidFill>
              <a:latin typeface=".VnAvant" panose="020B7200000000000000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120304"/>
            <a:ext cx="8759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60A3D"/>
                </a:solidFill>
                <a:latin typeface=".VnAvant" panose="020B7200000000000000" pitchFamily="34" charset="0"/>
              </a:rPr>
              <a:t> </a:t>
            </a:r>
            <a:r>
              <a:rPr lang="en-US" sz="3600">
                <a:solidFill>
                  <a:schemeClr val="accent5">
                    <a:lumMod val="60000"/>
                    <a:lumOff val="40000"/>
                  </a:schemeClr>
                </a:solidFill>
                <a:latin typeface=".VnAvant" panose="020B7200000000000000" pitchFamily="34" charset="0"/>
              </a:rPr>
              <a:t>b</a:t>
            </a:r>
            <a:r>
              <a:rPr lang="en-US" sz="360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.VnAvant" panose="020B7200000000000000" pitchFamily="34" charset="0"/>
              </a:rPr>
              <a:t>) Ngu­êi nµo hay (…) th× sÏ kh«ng cã b¹n bÌ.</a:t>
            </a:r>
            <a:endParaRPr lang="en-US" sz="3600">
              <a:solidFill>
                <a:schemeClr val="accent5">
                  <a:lumMod val="60000"/>
                  <a:lumOff val="40000"/>
                </a:schemeClr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56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hông có mô tả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025458"/>
            <a:ext cx="8572500" cy="479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025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5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955"/>
            <a:ext cx="9144000" cy="653469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321378" y="876039"/>
            <a:ext cx="8164018" cy="468589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60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.VnAvant" panose="020B7200000000000000" pitchFamily="34" charset="0"/>
              </a:rPr>
              <a:t>Bµi</a:t>
            </a:r>
          </a:p>
          <a:p>
            <a:pPr algn="ctr"/>
            <a:endParaRPr lang="en-US" sz="6000" b="1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.VnAvant" panose="020B7200000000000000" pitchFamily="34" charset="0"/>
            </a:endParaRPr>
          </a:p>
          <a:p>
            <a:pPr algn="ctr"/>
            <a:r>
              <a:rPr lang="en-US" sz="60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.VnAvant" panose="020B7200000000000000" pitchFamily="34" charset="0"/>
              </a:rPr>
              <a:t>C©u hái cña sãi</a:t>
            </a:r>
          </a:p>
          <a:p>
            <a:pPr algn="ctr"/>
            <a:endParaRPr lang="en-US" sz="6000" b="1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.VnAvant" panose="020B7200000000000000" pitchFamily="34" charset="0"/>
            </a:endParaRPr>
          </a:p>
          <a:p>
            <a:pPr algn="ctr"/>
            <a:endParaRPr lang="en-US" sz="60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78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hông có mô tả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05" b="38558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615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4556" y="196289"/>
            <a:ext cx="5832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0070C0"/>
                </a:solidFill>
                <a:latin typeface=".VnAvant" panose="020B7200000000000000" pitchFamily="34" charset="0"/>
              </a:rPr>
              <a:t>C©u hái cña sãi</a:t>
            </a:r>
            <a:endParaRPr lang="en-US" sz="36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5469" y="964571"/>
            <a:ext cx="86787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               </a:t>
            </a:r>
            <a:r>
              <a:rPr lang="vi-VN" sz="2000" smtClean="0">
                <a:solidFill>
                  <a:srgbClr val="0070C0"/>
                </a:solidFill>
                <a:latin typeface=".VnAvant" panose="020B7200000000000000" pitchFamily="34" charset="0"/>
              </a:rPr>
              <a:t>Mét </a:t>
            </a:r>
            <a:r>
              <a:rPr lang="vi-VN" sz="2000">
                <a:solidFill>
                  <a:srgbClr val="0070C0"/>
                </a:solidFill>
                <a:latin typeface=".VnAvant" panose="020B7200000000000000" pitchFamily="34" charset="0"/>
              </a:rPr>
              <a:t>chó </a:t>
            </a:r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sãc ®ang chuyÒn trªn cµnh c©y bçng trît ch©n, r¬i tróng ®Çu l·o sãi ®ang ng¸i ngñ. 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60049" y="1279291"/>
            <a:ext cx="35196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Sãi chåm dËy, tóm lÊy sãc.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  <a:p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  <a:p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85157" y="2088094"/>
            <a:ext cx="67510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- Xin h·y th¶ t«i ra!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37423" y="1710026"/>
            <a:ext cx="5572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Sãc van nµi.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46627" y="2388347"/>
            <a:ext cx="12670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Sãi nãi: 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85157" y="2662934"/>
            <a:ext cx="7303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- §u­îc, ta sÏ th¶, nh­ung ng­u¬i h·y nãi chota biÕt: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5469" y="3071048"/>
            <a:ext cx="10805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             V× sao bän sãc c¸c ng­u¬I có nh¶y nhãt vui ®ïa suèt c¶ ngµy,</a:t>
            </a:r>
          </a:p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 cßn ta lóc nµo còng thÊy buån bùc?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85157" y="4005619"/>
            <a:ext cx="54570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- Th¶ t«i ra, råi t«i sÏ nãi.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66678" y="3693545"/>
            <a:ext cx="3771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Sãc b¶o: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86200" y="4453385"/>
            <a:ext cx="1966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Sãi th¶ sãc ra.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9689" y="5095831"/>
            <a:ext cx="83558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        - Mçi khi nh×n thÊy anh, chóng t«I ®Òu bá ch¹y v× anh hay g©y gæ.  Anh hay buån bùc v× anh kh«ng cã b¹n bÌ.  Cßn chóng t«I lóc nµo còng vui v× chóng t«I cã nhiÒu b¹n tèt.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12125" y="4469036"/>
            <a:ext cx="69082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  Sãc nh¶y tãt lªn cao, råi ®¸p väng xuèng: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96325" y="964571"/>
            <a:ext cx="37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rgbClr val="FF0000"/>
                </a:solidFill>
              </a:rPr>
              <a:t>1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603569" y="1227352"/>
            <a:ext cx="37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76803" y="1690666"/>
            <a:ext cx="37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rgbClr val="FF0000"/>
                </a:solidFill>
              </a:rPr>
              <a:t>3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56553" y="2055197"/>
            <a:ext cx="37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05334" y="2419728"/>
            <a:ext cx="37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rgbClr val="FF0000"/>
                </a:solidFill>
              </a:rPr>
              <a:t>5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385084" y="2659697"/>
            <a:ext cx="37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02994" y="3089257"/>
            <a:ext cx="37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rgbClr val="FF0000"/>
                </a:solidFill>
              </a:rPr>
              <a:t>7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50383" y="3754653"/>
            <a:ext cx="37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52340" y="4428491"/>
            <a:ext cx="632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rgbClr val="FF0000"/>
                </a:solidFill>
              </a:rPr>
              <a:t>10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53745" y="4463399"/>
            <a:ext cx="632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rgbClr val="FF0000"/>
                </a:solidFill>
              </a:rPr>
              <a:t>11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79953" y="5064898"/>
            <a:ext cx="632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rgbClr val="FF0000"/>
                </a:solidFill>
              </a:rPr>
              <a:t>12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30056" y="5262714"/>
            <a:ext cx="632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rgbClr val="FF0000"/>
                </a:solidFill>
              </a:rPr>
              <a:t>13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825877" y="5262714"/>
            <a:ext cx="632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rgbClr val="FF0000"/>
                </a:solidFill>
              </a:rPr>
              <a:t>14</a:t>
            </a:r>
            <a:endParaRPr lang="en-US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15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4556" y="196289"/>
            <a:ext cx="5832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0070C0"/>
                </a:solidFill>
                <a:latin typeface=".VnAvant" panose="020B7200000000000000" pitchFamily="34" charset="0"/>
              </a:rPr>
              <a:t>C©u hái cña sãi</a:t>
            </a:r>
            <a:endParaRPr lang="en-US" sz="36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5469" y="964571"/>
            <a:ext cx="86787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               </a:t>
            </a:r>
            <a:r>
              <a:rPr lang="vi-VN" sz="2000" smtClean="0">
                <a:solidFill>
                  <a:srgbClr val="0070C0"/>
                </a:solidFill>
                <a:latin typeface=".VnAvant" panose="020B7200000000000000" pitchFamily="34" charset="0"/>
              </a:rPr>
              <a:t>Mét </a:t>
            </a:r>
            <a:r>
              <a:rPr lang="vi-VN" sz="2000">
                <a:solidFill>
                  <a:srgbClr val="0070C0"/>
                </a:solidFill>
                <a:latin typeface=".VnAvant" panose="020B7200000000000000" pitchFamily="34" charset="0"/>
              </a:rPr>
              <a:t>chó </a:t>
            </a:r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sãc ®ang chuyÒn trªn cµnh c©y bçng truît ch©n, r¬i tróng ®Çu l·o sãi ®ang ng¸i ngñ. 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26051" y="1279678"/>
            <a:ext cx="38486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Sãi chåm dËy,  tóm lÊy sãc.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  <a:p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  <a:p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85157" y="2088094"/>
            <a:ext cx="67510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- Xin h·y th¶ t«i ra!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37423" y="1710026"/>
            <a:ext cx="5572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Sãc van nµi.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46627" y="2388347"/>
            <a:ext cx="12670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Sãi nãi: 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85157" y="2662934"/>
            <a:ext cx="7303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- §u­îc, ta sÏ th¶, nh­ung ng­u¬i h·y nãi chota biÕt: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5469" y="3071048"/>
            <a:ext cx="10805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             V× sao bän sãc c¸c ng­u¬i có nh¶y nhãt vui ®ïa suèt c¶ ngµy,</a:t>
            </a:r>
          </a:p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 cßn ta lóc nµo còng thÊy buån bùc?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85157" y="4005619"/>
            <a:ext cx="54570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- Th¶ t«i ra, råi t«i sÏ nãi.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66678" y="3693545"/>
            <a:ext cx="3771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Sãc b¶o: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86200" y="4453385"/>
            <a:ext cx="1966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Sãi th¶ sãc ra.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9689" y="5095831"/>
            <a:ext cx="88819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        - Mçi khi nh×n thÊy anh,  chóng t«I ®Òu bá ch¹y v× anh hay g©y gæ.    Anh hay buån bùc v× anh kh«ng cã b¹n bÌ.    Cßn chóng t«i lóc nµo còng vui v× chóng t«i cã nhiÒu b¹n tèt.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104392" y="4469036"/>
            <a:ext cx="69082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Sãc nh¶y tãt lªn cao, råi ®¸p väng xuèng: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4792463" y="1278836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4689279" y="1304258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6776692" y="1291139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8676465" y="964571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8409289" y="1304966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8810053" y="3078695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3877529" y="2658986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7989279" y="2677427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5837130" y="4446896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8495167" y="1304588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3037598" y="1623886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3190270" y="1623886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4215871" y="2050525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4318342" y="2050525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2390204" y="2396597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2513351" y="2362706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2670031" y="2613394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8122867" y="2677427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5060670" y="3393317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>
            <a:off x="5212133" y="3424991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3093853" y="4027759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2421473" y="3673229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4731482" y="4013823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2912125" y="4392057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3012069" y="4427869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8466795" y="4440654"/>
            <a:ext cx="115428" cy="395445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8571041" y="4453385"/>
            <a:ext cx="115428" cy="395445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>
            <a:off x="3875851" y="5057146"/>
            <a:ext cx="115428" cy="395445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865578" y="5338006"/>
            <a:ext cx="115428" cy="395445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6553766" y="5405939"/>
            <a:ext cx="115428" cy="395445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6634270" y="5405938"/>
            <a:ext cx="115428" cy="395445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H="1">
            <a:off x="5779416" y="5716049"/>
            <a:ext cx="115428" cy="434130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H="1">
            <a:off x="5894844" y="5716049"/>
            <a:ext cx="115428" cy="434130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H="1">
            <a:off x="4871638" y="4013823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>
            <a:off x="1003796" y="5347077"/>
            <a:ext cx="115428" cy="395445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4045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73637" y="2490817"/>
            <a:ext cx="339067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Giải lao</a:t>
            </a:r>
            <a:endParaRPr lang="en-US" sz="8000" b="1" cap="none" spc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27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4556" y="196289"/>
            <a:ext cx="5832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0070C0"/>
                </a:solidFill>
                <a:latin typeface=".VnAvant" panose="020B7200000000000000" pitchFamily="34" charset="0"/>
              </a:rPr>
              <a:t>C©u hái cña sãi</a:t>
            </a:r>
            <a:endParaRPr lang="en-US" sz="36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5469" y="964571"/>
            <a:ext cx="86787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               </a:t>
            </a:r>
            <a:r>
              <a:rPr lang="vi-VN" sz="2000" smtClean="0">
                <a:solidFill>
                  <a:srgbClr val="0070C0"/>
                </a:solidFill>
                <a:latin typeface=".VnAvant" panose="020B7200000000000000" pitchFamily="34" charset="0"/>
              </a:rPr>
              <a:t>Mét </a:t>
            </a:r>
            <a:r>
              <a:rPr lang="vi-VN" sz="2000">
                <a:solidFill>
                  <a:srgbClr val="0070C0"/>
                </a:solidFill>
                <a:latin typeface=".VnAvant" panose="020B7200000000000000" pitchFamily="34" charset="0"/>
              </a:rPr>
              <a:t>chó </a:t>
            </a:r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sãc ®ang chuyÒn trªn cµnh c©y bçng trît ch©n, r¬i tróng ®Çu l·o sãi ®ang ng¸i ngñ. 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60049" y="1279291"/>
            <a:ext cx="35196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Sãi chåm dËy, tóm lÊy sãc.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  <a:p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  <a:p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85157" y="2088094"/>
            <a:ext cx="67510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- Xin h·y th¶ t«i ra!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37423" y="1710026"/>
            <a:ext cx="5572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Sãc van nµi.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46627" y="2388347"/>
            <a:ext cx="12670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Sãi nãi: 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85157" y="2662934"/>
            <a:ext cx="7303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- §u­îc, ta sÏ th¶, nh­ung ng­u¬i h·y nãi chota biÕt: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5469" y="3071048"/>
            <a:ext cx="10805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             V× sao bän sãc c¸c ng­u¬I có nh¶y nhãt vui ®ïa suèt c¶ ngµy,</a:t>
            </a:r>
          </a:p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 cßn ta lóc nµo còng thÊy buån bùc?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85157" y="4005619"/>
            <a:ext cx="54570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- Th¶ t«i ra, råi t«i sÏ nãi.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66678" y="3693545"/>
            <a:ext cx="3771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Sãc b¶o: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86200" y="4453385"/>
            <a:ext cx="1966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Sãi th¶ sãc ra.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9689" y="5095831"/>
            <a:ext cx="83558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        - Mçi khi nh×n thÊy anh, chóng t«I ®Òu bá ch¹y v× anh hay g©y gæ.  Anh hay buån bùc v× anh kh«ng cã b¹n bÌ. Cßn chóng t«I lóc nµo còng vui v× chóng t«I cã nhiÒu b¹n tèt.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12125" y="4469036"/>
            <a:ext cx="69082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Sãc nh¶y tãt lªn cao, råi ®¸p väng xuèng: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33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00951" y="2529840"/>
            <a:ext cx="67318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  <a:latin typeface=".VnAvant" panose="020B7200000000000000" pitchFamily="34" charset="0"/>
              </a:rPr>
              <a:t>Tr¶ lêi c©u hái</a:t>
            </a:r>
            <a:endParaRPr lang="en-US" sz="440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18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9808" y="2523744"/>
            <a:ext cx="8759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lphaLcParenR"/>
            </a:pPr>
            <a:r>
              <a:rPr lang="en-US" sz="3600" smtClean="0">
                <a:latin typeface=".VnAvant" panose="020B7200000000000000" pitchFamily="34" charset="0"/>
              </a:rPr>
              <a:t>ChuyÖn g× x¶y ra khi sãc ®ang chuyÒn trªn cµnh c©y?</a:t>
            </a:r>
            <a:endParaRPr lang="en-US" sz="3600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45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195</TotalTime>
  <Words>688</Words>
  <Application>Microsoft Office PowerPoint</Application>
  <PresentationFormat>On-screen Show (4:3)</PresentationFormat>
  <Paragraphs>75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.VnAvant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24</cp:revision>
  <dcterms:created xsi:type="dcterms:W3CDTF">2020-08-26T02:05:47Z</dcterms:created>
  <dcterms:modified xsi:type="dcterms:W3CDTF">2020-08-26T09:57:49Z</dcterms:modified>
</cp:coreProperties>
</file>