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316" r:id="rId4"/>
    <p:sldId id="317" r:id="rId5"/>
    <p:sldId id="319" r:id="rId6"/>
    <p:sldId id="321" r:id="rId7"/>
    <p:sldId id="306" r:id="rId8"/>
    <p:sldId id="324" r:id="rId9"/>
    <p:sldId id="262" r:id="rId10"/>
    <p:sldId id="263" r:id="rId11"/>
    <p:sldId id="267" r:id="rId12"/>
    <p:sldId id="295" r:id="rId13"/>
    <p:sldId id="307" r:id="rId14"/>
    <p:sldId id="309" r:id="rId15"/>
    <p:sldId id="310" r:id="rId16"/>
    <p:sldId id="32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A3D"/>
    <a:srgbClr val="F13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9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1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9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3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9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4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B9C1-1862-4FFC-A527-3308E549BC7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2096662" y="1576463"/>
            <a:ext cx="6006773" cy="25853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 cap="none" spc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Chµo mõng </a:t>
            </a:r>
          </a:p>
          <a:p>
            <a:pPr algn="ctr"/>
            <a:r>
              <a:rPr lang="en-US" sz="5400" b="1" cap="none" spc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c¸c thÇy c« gi¸o</a:t>
            </a:r>
          </a:p>
          <a:p>
            <a:pPr algn="ctr"/>
            <a:r>
              <a:rPr lang="en-US" sz="5400" b="1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vÒ dù giê</a:t>
            </a:r>
            <a:endParaRPr lang="en-US" sz="5400" b="1" cap="none" spc="0">
              <a:ln w="95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31853" y="4586563"/>
            <a:ext cx="4136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TiÕt tËp ®äc</a:t>
            </a:r>
            <a:endParaRPr lang="en-US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252374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3600">
                <a:latin typeface=".VnAvant" panose="020B7200000000000000" pitchFamily="34" charset="0"/>
              </a:rPr>
              <a:t>ChuyÖn g× x¶y ra khi gÊu con vui mõng reo lªn” A”?</a:t>
            </a:r>
          </a:p>
        </p:txBody>
      </p:sp>
    </p:spTree>
    <p:extLst>
      <p:ext uri="{BB962C8B-B14F-4D97-AF65-F5344CB8AC3E}">
        <p14:creationId xmlns:p14="http://schemas.microsoft.com/office/powerpoint/2010/main" val="58245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b) GÊu mÑ nãi g× víi gÊu con?</a:t>
            </a:r>
          </a:p>
        </p:txBody>
      </p:sp>
    </p:spTree>
    <p:extLst>
      <p:ext uri="{BB962C8B-B14F-4D97-AF65-F5344CB8AC3E}">
        <p14:creationId xmlns:p14="http://schemas.microsoft.com/office/powerpoint/2010/main" val="246620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c) Sau khi lµm theo lêi mÑ, gÊu con c¶m thÊy thÕ nµo?</a:t>
            </a:r>
          </a:p>
        </p:txBody>
      </p:sp>
    </p:spTree>
    <p:extLst>
      <p:ext uri="{BB962C8B-B14F-4D97-AF65-F5344CB8AC3E}">
        <p14:creationId xmlns:p14="http://schemas.microsoft.com/office/powerpoint/2010/main" val="1282486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471" y="1014978"/>
            <a:ext cx="8759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ViÕt vµo vë c©u tr¶ lêi cho c©u hái c ë môc 3</a:t>
            </a:r>
          </a:p>
          <a:p>
            <a:endParaRPr lang="en-US" sz="3600">
              <a:latin typeface=".VnAvant" panose="020B7200000000000000" pitchFamily="34" charset="0"/>
            </a:endParaRPr>
          </a:p>
          <a:p>
            <a:r>
              <a:rPr lang="en-US" sz="3600">
                <a:solidFill>
                  <a:srgbClr val="FFC000"/>
                </a:solidFill>
                <a:latin typeface=".VnAvant" panose="020B7200000000000000" pitchFamily="34" charset="0"/>
              </a:rPr>
              <a:t>Sau khi lµm theo lê mÑ, gÊu con c¶m thÊy(….)</a:t>
            </a:r>
          </a:p>
        </p:txBody>
      </p:sp>
    </p:spTree>
    <p:extLst>
      <p:ext uri="{BB962C8B-B14F-4D97-AF65-F5344CB8AC3E}">
        <p14:creationId xmlns:p14="http://schemas.microsoft.com/office/powerpoint/2010/main" val="1225554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830" y="853022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Chän tõ ng÷ ®Ó hoµn thiÖn c©u vµ viÕt c©u vµo vë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93206" y="2386498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60A3D"/>
                </a:solidFill>
                <a:latin typeface=".VnAvant" panose="020B7200000000000000" pitchFamily="34" charset="0"/>
              </a:rPr>
              <a:t>      vui mõng   yªu mÕn   nh×n thÊy</a:t>
            </a:r>
          </a:p>
          <a:p>
            <a:pPr algn="ctr"/>
            <a:r>
              <a:rPr lang="en-US" sz="3600">
                <a:solidFill>
                  <a:srgbClr val="F60A3D"/>
                </a:solidFill>
                <a:latin typeface=".VnAvant" panose="020B7200000000000000" pitchFamily="34" charset="0"/>
              </a:rPr>
              <a:t>tñi th©n   reo lªn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82169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a) Hµ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lu«n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gióp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®ì b¹n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nªn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®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u­îc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c¶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l­íp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(…).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12030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b)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Gấu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con(…) v×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c¸c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b¹n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kh«ng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ch¬I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cïng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5568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259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6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955"/>
            <a:ext cx="9144000" cy="65346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321378" y="876039"/>
            <a:ext cx="8164018" cy="487056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Bµi</a:t>
            </a:r>
          </a:p>
          <a:p>
            <a:pPr algn="ctr"/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  <a:p>
            <a:pPr algn="ctr"/>
            <a:r>
              <a:rPr lang="en-US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TiÕng väng cña nói </a:t>
            </a:r>
          </a:p>
          <a:p>
            <a:pPr algn="ctr"/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  <a:p>
            <a:pPr algn="ctr"/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8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ông có mô tả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625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56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TiÕng väng cña nói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469" y="964571"/>
            <a:ext cx="86787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§ang ®i ch¬i trong nói, gÊu con chît nh×n thÊy mét h¹t dÎ. GÊu con vui mõng reo lªn: “A!. Ngay lËp tøc, cã tiÕng “A! väng l¹i. GÊu con ng¹c nhiªn kªu to: “B¹n lµ ai?. L¹i cã tiÕng väng ra tõ v¸ch nói: “B¹n lµ ai?. GÊu con hÐt lªn: “Sao kh«ng nãi cho t«i biÕt?”. Nói còng ®¸p l¹i n­hu vËy. GÊu con bùc tøc: “T«I ghÐt b¹n”. Kh¾p n¬i cã tiÕng väng: “ T«i ghÐt b¹n”. GÊu con tñi th©n, ßa khãc.</a:t>
            </a:r>
          </a:p>
          <a:p>
            <a:pPr>
              <a:lnSpc>
                <a:spcPct val="150000"/>
              </a:lnSpc>
            </a:pP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VÒ nhµ, gÊu con kÓ cho mÑ nghe. GÊu mÑ cu­êi b¶o: “Con h·y quay l¹i vµ nãi víi nói: “T«i yªu b¹n”. GÊu con lµm theo lêi mÑ. Qu¶ nhiªn, cã tiÕng väng l¹i: “ T«i yªu b¹n”. GÊu con bËt c­uêi vui vÎ.</a:t>
            </a:r>
          </a:p>
        </p:txBody>
      </p:sp>
    </p:spTree>
    <p:extLst>
      <p:ext uri="{BB962C8B-B14F-4D97-AF65-F5344CB8AC3E}">
        <p14:creationId xmlns:p14="http://schemas.microsoft.com/office/powerpoint/2010/main" val="272710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TiÕng väng cña nói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469" y="964571"/>
            <a:ext cx="86787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§ang ®i ch¬i trong nói, gÊu con chît nh×n thÊy mét h¹t dÎ. GÊu con vui mõng reo lªn: “A!. Ngay lËp tøc, cã tiÕng “A! väng l¹i. GÊu con ng¹c nhiªn kªu to: “B¹n lµ ai?. L¹i cã tiÕng väng ra tõ v¸ch nói: “B¹n lµ ai?. GÊu con hÐt lªn: “Sao kh«ng nãi cho t«i biÕt?”. Nói còng ®¸p l¹i n­hu vËy. GÊu con bùc tøc: “T«i ghÐt b¹n”. Kh¾p n¬i cã tiÕng väng: “ T«i ghÐt b¹n”. GÊu con tñi th©n, ßa khãc.</a:t>
            </a:r>
          </a:p>
          <a:p>
            <a:pPr>
              <a:lnSpc>
                <a:spcPct val="150000"/>
              </a:lnSpc>
            </a:pP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VÒ nhµ, gÊu con kÓ cho mÑ nghe. GÊu mÑ cu­êi b¶o: “Con h·y quay l¹i vµ nãi víi nói: “T«i yªu b¹n”. GÊu con lµm theo lêi mÑ. Qu¶ nhiªn, cã tiÕng väng l¹i: “ T«i yªu b¹n”. GÊu con bËt c­uêi vui vÎ.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933" y="964571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86912" y="842620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938" y="1304285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4859" y="1834944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1503" y="2301175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7162" y="2204276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4556" y="2670507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15724" y="2782480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90847" y="3151812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932" y="4091264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36807" y="4091264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20745" y="4582547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6912" y="4568042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54842" y="4943451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60798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TiÕng väng cña nói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469" y="964571"/>
            <a:ext cx="86787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§ang ®i ch¬i trong nói, gÊu con chît nh×n thÊy mét h¹t dÎ.   GÊu con vui mõng reo lªn: “A!. Ngay lËp tøc, cã tiÕng “A! väng l¹i.   GÊu con ng¹c nhiªn kªu to: “B¹n lµ ai?.    L¹i cã tiÕng väng ra tõ v¸ch nói: “B¹n lµ ai?.    GÊu con hÐt lªn: “Sao kh«ng nãi cho t«i biÕt?”.   Nói còng ®¸p l¹i n­hu vËy.   GÊu con bùc tøc: “T«I ghÐt b¹n”.   Kh¾p n¬i cã tiÕng väng: “ T«i ghÐt b¹n”.   GÊu con tñi th©n, ßa khãc.</a:t>
            </a:r>
          </a:p>
          <a:p>
            <a:pPr>
              <a:lnSpc>
                <a:spcPct val="150000"/>
              </a:lnSpc>
            </a:pP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VÒ nhµ, gÊu con kÓ cho mÑ nghe.    GÊu mÑ cu­êi b¶o: “Con h·y quay l¹i vµ nãi víi nói: “T«i yªu b¹n”.   GÊu con lµm theo lêi mÑ.  Qu¶ nhiªn, cã tiÕng väng l¹i: “ T«i yªu b¹n”.    GÊu con bËt c­uêi vui vÎ.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451539" y="964571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944590" y="964571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013746" y="964571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248141" y="144506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007216" y="1470389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509493" y="1470389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987990" y="1445066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229246" y="1899369"/>
            <a:ext cx="64392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671678" y="1899369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819277" y="1931831"/>
            <a:ext cx="26026" cy="3894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91724" y="232126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250451" y="239361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359592" y="239361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564859" y="240463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324517" y="239361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398436" y="239361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448185" y="2893453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57653" y="288049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904262" y="286879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7787575" y="2815511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886635" y="282653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566467" y="3288886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4526221" y="325154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4629252" y="325154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6895448" y="323740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8098924" y="328888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8218674" y="328888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587673" y="419040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4986969" y="419040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076394" y="419040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7462118" y="4190406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3076859" y="4718440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825986" y="4612303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4918985" y="466059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8218673" y="466059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8323116" y="4680028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3933529" y="5101925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743757" y="514033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5846087" y="5140337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813533" y="556223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915863" y="556223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7912393" y="1452584"/>
            <a:ext cx="64393" cy="42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3637" y="2490817"/>
            <a:ext cx="3390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Giải lao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75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TiÕng väng cña nói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469" y="964571"/>
            <a:ext cx="86787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§ang ®i ch¬i trong nói, gÊu con chît nh×n thÊy mét h¹t dÎ. GÊu con vui mõng reo lªn: “A!. Ngay lËp tøc, cã tiÕng “A! väng l¹i. GÊu con ng¹c nhiªn kªu to: “B¹n lµ ai?. L¹i cã tiÕng väng ra tõ v¸ch nói: “B¹n lµ ai?. GÊu con hÐt lªn: “Sao kh«ng nãi cho t«i biÕt?”. Nói còng ®¸p l¹i n­hu vËy. GÊu con bùc tøc: “T«I ghÐt b¹n”. Kh¾p n¬i cã tiÕng väng: “ T«i ghÐt b¹n”. GÊu con tñi th©n, ßa khãc.</a:t>
            </a:r>
          </a:p>
          <a:p>
            <a:pPr>
              <a:lnSpc>
                <a:spcPct val="150000"/>
              </a:lnSpc>
            </a:pP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VÒ nhµ, gÊu con kÓ cho mÑ nghe. GÊu mÑ cu­êi b¶o: “Con h·y quay l¹i vµ nãi víi nói: “T«i yªu b¹n”. GÊu con lµm theo lêi mÑ. Qu¶ nhiªn, cã tiÕng väng l¹i: “ T«i yªu b¹n”. GÊu con bËt c­uêi vui vÎ.</a:t>
            </a:r>
          </a:p>
        </p:txBody>
      </p:sp>
      <p:sp>
        <p:nvSpPr>
          <p:cNvPr id="6" name="Left Brace 5"/>
          <p:cNvSpPr/>
          <p:nvPr/>
        </p:nvSpPr>
        <p:spPr>
          <a:xfrm>
            <a:off x="90153" y="1146220"/>
            <a:ext cx="231820" cy="303941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99722" y="900579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Left Brace 7"/>
          <p:cNvSpPr/>
          <p:nvPr/>
        </p:nvSpPr>
        <p:spPr>
          <a:xfrm>
            <a:off x="164119" y="4367283"/>
            <a:ext cx="115910" cy="117063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6306" y="4661210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3707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0951" y="2529840"/>
            <a:ext cx="6731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.VnAvant" panose="020B7200000000000000" pitchFamily="34" charset="0"/>
              </a:rPr>
              <a:t>Tr¶ lêi c©u hái</a:t>
            </a:r>
          </a:p>
        </p:txBody>
      </p:sp>
    </p:spTree>
    <p:extLst>
      <p:ext uri="{BB962C8B-B14F-4D97-AF65-F5344CB8AC3E}">
        <p14:creationId xmlns:p14="http://schemas.microsoft.com/office/powerpoint/2010/main" val="3503182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1053</Words>
  <Application>Microsoft Office PowerPoint</Application>
  <PresentationFormat>On-screen Show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.VnAvant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ACER</cp:lastModifiedBy>
  <cp:revision>36</cp:revision>
  <dcterms:created xsi:type="dcterms:W3CDTF">2020-08-26T02:05:47Z</dcterms:created>
  <dcterms:modified xsi:type="dcterms:W3CDTF">2023-03-30T03:24:09Z</dcterms:modified>
</cp:coreProperties>
</file>