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3"/>
    <p:sldMasterId id="2147483676" r:id="rId4"/>
  </p:sldMasterIdLst>
  <p:notesMasterIdLst>
    <p:notesMasterId r:id="rId15"/>
  </p:notesMasterIdLst>
  <p:sldIdLst>
    <p:sldId id="265" r:id="rId5"/>
    <p:sldId id="256" r:id="rId6"/>
    <p:sldId id="257" r:id="rId7"/>
    <p:sldId id="258" r:id="rId8"/>
    <p:sldId id="259" r:id="rId9"/>
    <p:sldId id="260" r:id="rId10"/>
    <p:sldId id="262" r:id="rId11"/>
    <p:sldId id="261" r:id="rId12"/>
    <p:sldId id="263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rang chiếu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>
            <a:fillRect/>
          </a:stretch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838200" y="533400"/>
            <a:ext cx="8458200" cy="1828800"/>
          </a:xfrm>
        </p:spPr>
        <p:txBody>
          <a:bodyPr anchor="b">
            <a:normAutofit/>
          </a:bodyPr>
          <a:lstStyle>
            <a:lvl1pPr algn="l" latinLnBrk="0">
              <a:defRPr lang="vi-VN" sz="4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 hasCustomPrompt="1"/>
          </p:nvPr>
        </p:nvSpPr>
        <p:spPr>
          <a:xfrm>
            <a:off x="838200" y="2438400"/>
            <a:ext cx="7086600" cy="914400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1200"/>
              </a:spcBef>
              <a:buNone/>
              <a:defRPr lang="vi-VN"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 latinLnBrk="0">
              <a:buNone/>
              <a:defRPr lang="vi-VN" sz="2000"/>
            </a:lvl2pPr>
            <a:lvl3pPr marL="914400" indent="0" algn="ctr" latinLnBrk="0">
              <a:buNone/>
              <a:defRPr lang="vi-VN" sz="1800"/>
            </a:lvl3pPr>
            <a:lvl4pPr marL="1371600" indent="0" algn="ctr" latinLnBrk="0">
              <a:buNone/>
              <a:defRPr lang="vi-VN" sz="1600"/>
            </a:lvl4pPr>
            <a:lvl5pPr marL="1828800" indent="0" algn="ctr" latinLnBrk="0">
              <a:buNone/>
              <a:defRPr lang="vi-VN" sz="1600"/>
            </a:lvl5pPr>
            <a:lvl6pPr marL="2286000" indent="0" algn="ctr" latinLnBrk="0">
              <a:buNone/>
              <a:defRPr lang="vi-VN" sz="1600"/>
            </a:lvl6pPr>
            <a:lvl7pPr marL="2743200" indent="0" algn="ctr" latinLnBrk="0">
              <a:buNone/>
              <a:defRPr lang="vi-VN" sz="1600"/>
            </a:lvl7pPr>
            <a:lvl8pPr marL="3200400" indent="0" algn="ctr" latinLnBrk="0">
              <a:buNone/>
              <a:defRPr lang="vi-VN" sz="1600"/>
            </a:lvl8pPr>
            <a:lvl9pPr marL="3657600" indent="0" algn="ctr" latinLnBrk="0">
              <a:buNone/>
              <a:defRPr lang="vi-VN" sz="1600"/>
            </a:lvl9pPr>
          </a:lstStyle>
          <a:p>
            <a:r>
              <a:rPr lang="vi-VN"/>
              <a:t>Bấm để sửa kiểu tiêu đề phụ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Hai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8" name="Hình tự do 5"/>
          <p:cNvSpPr/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1028581" y="5305425"/>
            <a:ext cx="356616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1200"/>
              </a:spcBef>
              <a:buNone/>
              <a:defRPr lang="vi-VN" sz="1800"/>
            </a:lvl2pPr>
            <a:lvl3pPr marL="0" indent="0" latinLnBrk="0">
              <a:spcBef>
                <a:spcPts val="1200"/>
              </a:spcBef>
              <a:buNone/>
              <a:defRPr lang="vi-VN" sz="1800"/>
            </a:lvl3pPr>
            <a:lvl4pPr marL="0" indent="0" latinLnBrk="0">
              <a:spcBef>
                <a:spcPts val="1200"/>
              </a:spcBef>
              <a:buNone/>
              <a:defRPr lang="vi-VN" sz="1800"/>
            </a:lvl4pPr>
            <a:lvl5pPr marL="0" indent="0" latinLnBrk="0">
              <a:spcBef>
                <a:spcPts val="1200"/>
              </a:spcBef>
              <a:buNone/>
              <a:defRPr lang="vi-VN" sz="180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20" name="Chỗ dành sẵn cho Văn bản 16"/>
          <p:cNvSpPr>
            <a:spLocks noGrp="1"/>
          </p:cNvSpPr>
          <p:nvPr>
            <p:ph type="body" sz="quarter" idx="16" hasCustomPrompt="1"/>
          </p:nvPr>
        </p:nvSpPr>
        <p:spPr>
          <a:xfrm>
            <a:off x="5566714" y="5305425"/>
            <a:ext cx="356616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1200"/>
              </a:spcBef>
              <a:buNone/>
              <a:defRPr lang="vi-VN" sz="1800"/>
            </a:lvl2pPr>
            <a:lvl3pPr marL="0" indent="0" latinLnBrk="0">
              <a:spcBef>
                <a:spcPts val="1200"/>
              </a:spcBef>
              <a:buNone/>
              <a:defRPr lang="vi-VN" sz="1800"/>
            </a:lvl3pPr>
            <a:lvl4pPr marL="0" indent="0" latinLnBrk="0">
              <a:spcBef>
                <a:spcPts val="1200"/>
              </a:spcBef>
              <a:buNone/>
              <a:defRPr lang="vi-VN" sz="1800"/>
            </a:lvl4pPr>
            <a:lvl5pPr marL="0" indent="0" latinLnBrk="0">
              <a:spcBef>
                <a:spcPts val="1200"/>
              </a:spcBef>
              <a:buNone/>
              <a:defRPr lang="vi-VN" sz="180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Ba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8" name="Hình tự do 5"/>
          <p:cNvSpPr/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1028581" y="5919255"/>
            <a:ext cx="8104082" cy="497420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1200"/>
              </a:spcBef>
              <a:buNone/>
              <a:defRPr lang="vi-VN" sz="1800"/>
            </a:lvl2pPr>
            <a:lvl3pPr marL="0" indent="0" latinLnBrk="0">
              <a:spcBef>
                <a:spcPts val="1200"/>
              </a:spcBef>
              <a:buNone/>
              <a:defRPr lang="vi-VN" sz="1800"/>
            </a:lvl3pPr>
            <a:lvl4pPr marL="0" indent="0" latinLnBrk="0">
              <a:spcBef>
                <a:spcPts val="1200"/>
              </a:spcBef>
              <a:buNone/>
              <a:defRPr lang="vi-VN" sz="1800"/>
            </a:lvl4pPr>
            <a:lvl5pPr marL="0" indent="0" latinLnBrk="0">
              <a:spcBef>
                <a:spcPts val="1200"/>
              </a:spcBef>
              <a:buNone/>
              <a:defRPr lang="vi-VN" sz="180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12" name="Hình tự do 5"/>
          <p:cNvSpPr/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1028580" y="5305424"/>
            <a:ext cx="8104083" cy="579921"/>
          </a:xfrm>
        </p:spPr>
        <p:txBody>
          <a:bodyPr>
            <a:normAutofit/>
          </a:bodyPr>
          <a:lstStyle>
            <a:lvl1pPr latinLnBrk="0">
              <a:defRPr lang="vi-VN" sz="240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Năm A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8" name="Hình tự do 5"/>
          <p:cNvSpPr/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hỗ dành sẵn cho Ảnh 8"/>
          <p:cNvSpPr>
            <a:spLocks noGrp="1"/>
          </p:cNvSpPr>
          <p:nvPr>
            <p:ph type="pic" sz="quarter" idx="13" hasCustomPrompt="1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0" name="Hình tự do 5"/>
          <p:cNvSpPr/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Chỗ dành sẵn cho Ảnh 10"/>
          <p:cNvSpPr>
            <a:spLocks noGrp="1"/>
          </p:cNvSpPr>
          <p:nvPr>
            <p:ph type="pic" sz="quarter" idx="15" hasCustomPrompt="1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2" name="Hình tự do 5"/>
          <p:cNvSpPr/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4" name="Hình tự do 5"/>
          <p:cNvSpPr/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7" hasCustomPrompt="1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20" name="Hình tự do 5"/>
          <p:cNvSpPr/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Chỗ dành sẵn cho Ảnh 20"/>
          <p:cNvSpPr>
            <a:spLocks noGrp="1"/>
          </p:cNvSpPr>
          <p:nvPr>
            <p:ph type="pic" sz="quarter" idx="18" hasCustomPrompt="1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ề và Văn bản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C548-14FE-4E4F-A263-940A54C248A3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ăn bản và Tiêu đề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365125"/>
            <a:ext cx="1828799" cy="4940300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>
          <a:xfrm>
            <a:off x="1524000" y="365125"/>
            <a:ext cx="6858000" cy="4940300"/>
          </a:xfrm>
        </p:spPr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EE30-883E-4C68-B7FA-C27C015832CB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1750D-1F1D-40FB-8965-E86C791CC8EB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27381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245597" y="6501342"/>
            <a:ext cx="485529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sndAc>
          <p:stSnd>
            <p:snd r:embed="rId2" name="当我们同在一起.wav"/>
          </p:stSnd>
        </p:sndAc>
      </p:transition>
    </mc:Choice>
    <mc:Fallback>
      <p:transition spd="slow" advTm="3000">
        <p:sndAc>
          <p:stSnd>
            <p:snd r:embed="rId2" name="当我们同在一起.wav"/>
          </p:stSnd>
        </p:sndAc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0E6E789E-8A19-4631-9C97-68CDEC39C9AA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D8D466BA-49A3-4797-83A7-5B5C58A4CD4C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E6E789E-8A19-4631-9C97-68CDEC39C9A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8D466BA-49A3-4797-83A7-5B5C58A4CD4C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E6E789E-8A19-4631-9C97-68CDEC39C9A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8D466BA-49A3-4797-83A7-5B5C58A4CD4C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>
            <a:fillRect/>
          </a:stretch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3352800" y="533400"/>
            <a:ext cx="7315200" cy="1828800"/>
          </a:xfrm>
        </p:spPr>
        <p:txBody>
          <a:bodyPr anchor="b">
            <a:normAutofit/>
          </a:bodyPr>
          <a:lstStyle>
            <a:lvl1pPr latinLnBrk="0">
              <a:defRPr lang="vi-VN" sz="4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3352800" y="2438400"/>
            <a:ext cx="5486400" cy="914400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vi-VN" sz="2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vi-VN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E6E789E-8A19-4631-9C97-68CDEC39C9A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8D466BA-49A3-4797-83A7-5B5C58A4CD4C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E6E789E-8A19-4631-9C97-68CDEC39C9A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8D466BA-49A3-4797-83A7-5B5C58A4CD4C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E6E789E-8A19-4631-9C97-68CDEC39C9A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8D466BA-49A3-4797-83A7-5B5C58A4CD4C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E6E789E-8A19-4631-9C97-68CDEC39C9A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8D466BA-49A3-4797-83A7-5B5C58A4CD4C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E6E789E-8A19-4631-9C97-68CDEC39C9A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8D466BA-49A3-4797-83A7-5B5C58A4CD4C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E6E789E-8A19-4631-9C97-68CDEC39C9A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8D466BA-49A3-4797-83A7-5B5C58A4CD4C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E6E789E-8A19-4631-9C97-68CDEC39C9A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8D466BA-49A3-4797-83A7-5B5C58A4CD4C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E6E789E-8A19-4631-9C97-68CDEC39C9A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8D466BA-49A3-4797-83A7-5B5C58A4CD4C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 hasCustomPrompt="1"/>
          </p:nvPr>
        </p:nvSpPr>
        <p:spPr>
          <a:xfrm>
            <a:off x="1524000" y="1825625"/>
            <a:ext cx="438912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6278880" y="1825625"/>
            <a:ext cx="438912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44500-A852-4614-BE02-A7B55E0B8DF2}" type="datetime1">
              <a:rPr lang="vi-VN" smtClean="0"/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524000" y="1828799"/>
            <a:ext cx="438912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24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000" b="1"/>
            </a:lvl2pPr>
            <a:lvl3pPr marL="914400" indent="0" latinLnBrk="0">
              <a:buNone/>
              <a:defRPr lang="vi-VN" sz="1800" b="1"/>
            </a:lvl3pPr>
            <a:lvl4pPr marL="1371600" indent="0" latinLnBrk="0">
              <a:buNone/>
              <a:defRPr lang="vi-VN" sz="1600" b="1"/>
            </a:lvl4pPr>
            <a:lvl5pPr marL="1828800" indent="0" latinLnBrk="0">
              <a:buNone/>
              <a:defRPr lang="vi-VN" sz="1600" b="1"/>
            </a:lvl5pPr>
            <a:lvl6pPr marL="2286000" indent="0" latinLnBrk="0">
              <a:buNone/>
              <a:defRPr lang="vi-VN" sz="1600" b="1"/>
            </a:lvl6pPr>
            <a:lvl7pPr marL="2743200" indent="0" latinLnBrk="0">
              <a:buNone/>
              <a:defRPr lang="vi-VN" sz="1600" b="1"/>
            </a:lvl7pPr>
            <a:lvl8pPr marL="3200400" indent="0" latinLnBrk="0">
              <a:buNone/>
              <a:defRPr lang="vi-VN" sz="1600" b="1"/>
            </a:lvl8pPr>
            <a:lvl9pPr marL="3657600" indent="0" latinLnBrk="0">
              <a:buNone/>
              <a:defRPr lang="vi-VN" sz="1600" b="1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1524000" y="2624666"/>
            <a:ext cx="438912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6278880" y="1828799"/>
            <a:ext cx="438912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24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000" b="1"/>
            </a:lvl2pPr>
            <a:lvl3pPr marL="914400" indent="0" latinLnBrk="0">
              <a:buNone/>
              <a:defRPr lang="vi-VN" sz="1800" b="1"/>
            </a:lvl3pPr>
            <a:lvl4pPr marL="1371600" indent="0" latinLnBrk="0">
              <a:buNone/>
              <a:defRPr lang="vi-VN" sz="1600" b="1"/>
            </a:lvl4pPr>
            <a:lvl5pPr marL="1828800" indent="0" latinLnBrk="0">
              <a:buNone/>
              <a:defRPr lang="vi-VN" sz="1600" b="1"/>
            </a:lvl5pPr>
            <a:lvl6pPr marL="2286000" indent="0" latinLnBrk="0">
              <a:buNone/>
              <a:defRPr lang="vi-VN" sz="1600" b="1"/>
            </a:lvl6pPr>
            <a:lvl7pPr marL="2743200" indent="0" latinLnBrk="0">
              <a:buNone/>
              <a:defRPr lang="vi-VN" sz="1600" b="1"/>
            </a:lvl7pPr>
            <a:lvl8pPr marL="3200400" indent="0" latinLnBrk="0">
              <a:buNone/>
              <a:defRPr lang="vi-VN" sz="1600" b="1"/>
            </a:lvl8pPr>
            <a:lvl9pPr marL="3657600" indent="0" latinLnBrk="0">
              <a:buNone/>
              <a:defRPr lang="vi-VN" sz="1600" b="1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6278880" y="2624666"/>
            <a:ext cx="438912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7" name="Chỗ dành sẵn cho Ngà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0B8EE9C-E5C3-4310-A0A8-D02DE97C9E16}" type="datetime1">
              <a:rPr lang="en-US" smtClean="0"/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hỗ dành sẵn cho Số Trang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gà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C8679-97DB-46A1-A777-A0ABC5DB7EA2}" type="datetime1">
              <a:rPr lang="vi-VN" smtClean="0"/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Trang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E3D9-170E-4FBE-A407-230C83F1DE4F}" type="datetime1">
              <a:rPr lang="vi-VN" smtClean="0"/>
            </a:fld>
            <a:endParaRPr lang="vi-VN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Trang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3200"/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>
          <a:xfrm>
            <a:off x="4724400" y="1828800"/>
            <a:ext cx="5943600" cy="3476625"/>
          </a:xfrm>
        </p:spPr>
        <p:txBody>
          <a:bodyPr>
            <a:normAutofit/>
          </a:bodyPr>
          <a:lstStyle>
            <a:lvl1pPr latinLnBrk="0">
              <a:defRPr lang="vi-VN" sz="2000"/>
            </a:lvl1pPr>
            <a:lvl2pPr latinLnBrk="0">
              <a:defRPr lang="vi-VN" sz="1800"/>
            </a:lvl2pPr>
            <a:lvl3pPr latinLnBrk="0">
              <a:defRPr lang="vi-VN" sz="1600"/>
            </a:lvl3pPr>
            <a:lvl4pPr latinLnBrk="0">
              <a:defRPr lang="vi-VN" sz="1400"/>
            </a:lvl4pPr>
            <a:lvl5pPr latinLnBrk="0">
              <a:defRPr lang="vi-VN" sz="1400"/>
            </a:lvl5pPr>
            <a:lvl6pPr latinLnBrk="0">
              <a:defRPr lang="vi-VN" sz="2000"/>
            </a:lvl6pPr>
            <a:lvl7pPr latinLnBrk="0">
              <a:defRPr lang="vi-VN" sz="2000"/>
            </a:lvl7pPr>
            <a:lvl8pPr latinLnBrk="0">
              <a:defRPr lang="vi-VN" sz="2000"/>
            </a:lvl8pPr>
            <a:lvl9pPr latinLnBrk="0">
              <a:defRPr lang="vi-VN" sz="200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1523999" y="1828800"/>
            <a:ext cx="2926080" cy="3476625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vi-VN" sz="1800"/>
            </a:lvl1pPr>
            <a:lvl2pPr marL="457200" indent="0" latinLnBrk="0">
              <a:buNone/>
              <a:defRPr lang="vi-VN" sz="1400"/>
            </a:lvl2pPr>
            <a:lvl3pPr marL="914400" indent="0" latinLnBrk="0">
              <a:buNone/>
              <a:defRPr lang="vi-VN" sz="1200"/>
            </a:lvl3pPr>
            <a:lvl4pPr marL="1371600" indent="0" latinLnBrk="0">
              <a:buNone/>
              <a:defRPr lang="vi-VN" sz="1000"/>
            </a:lvl4pPr>
            <a:lvl5pPr marL="1828800" indent="0" latinLnBrk="0">
              <a:buNone/>
              <a:defRPr lang="vi-VN" sz="1000"/>
            </a:lvl5pPr>
            <a:lvl6pPr marL="2286000" indent="0" latinLnBrk="0">
              <a:buNone/>
              <a:defRPr lang="vi-VN" sz="1000"/>
            </a:lvl6pPr>
            <a:lvl7pPr marL="2743200" indent="0" latinLnBrk="0">
              <a:buNone/>
              <a:defRPr lang="vi-VN" sz="1000"/>
            </a:lvl7pPr>
            <a:lvl8pPr marL="3200400" indent="0" latinLnBrk="0">
              <a:buNone/>
              <a:defRPr lang="vi-VN" sz="1000"/>
            </a:lvl8pPr>
            <a:lvl9pPr marL="3657600" indent="0" latinLnBrk="0">
              <a:buNone/>
              <a:defRPr lang="vi-VN" sz="100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FA2F-4DD1-4D2C-BAC2-71F67BBB7B93}" type="datetime1">
              <a:rPr lang="vi-VN" smtClean="0"/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3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7010400" y="2245995"/>
            <a:ext cx="3657600" cy="2194560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1400"/>
            </a:lvl2pPr>
            <a:lvl3pPr marL="914400" indent="0" latinLnBrk="0">
              <a:buNone/>
              <a:defRPr lang="vi-VN" sz="1200"/>
            </a:lvl3pPr>
            <a:lvl4pPr marL="1371600" indent="0" latinLnBrk="0">
              <a:buNone/>
              <a:defRPr lang="vi-VN" sz="1000"/>
            </a:lvl4pPr>
            <a:lvl5pPr marL="1828800" indent="0" latinLnBrk="0">
              <a:buNone/>
              <a:defRPr lang="vi-VN" sz="1000"/>
            </a:lvl5pPr>
            <a:lvl6pPr marL="2286000" indent="0" latinLnBrk="0">
              <a:buNone/>
              <a:defRPr lang="vi-VN" sz="1000"/>
            </a:lvl6pPr>
            <a:lvl7pPr marL="2743200" indent="0" latinLnBrk="0">
              <a:buNone/>
              <a:defRPr lang="vi-VN" sz="1000"/>
            </a:lvl7pPr>
            <a:lvl8pPr marL="3200400" indent="0" latinLnBrk="0">
              <a:buNone/>
              <a:defRPr lang="vi-VN" sz="1000"/>
            </a:lvl8pPr>
            <a:lvl9pPr marL="3657600" indent="0" latinLnBrk="0">
              <a:buNone/>
              <a:defRPr lang="vi-VN" sz="100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52B8FF1-2ED6-4537-923F-233B63C57ADF}" type="datetime1">
              <a:rPr lang="en-US" smtClean="0"/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  <p:sp>
        <p:nvSpPr>
          <p:cNvPr id="8" name="Hình tự do 5"/>
          <p:cNvSpPr/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hỗ dành sẵn cho Ảnh 11"/>
          <p:cNvSpPr>
            <a:spLocks noGrp="1"/>
          </p:cNvSpPr>
          <p:nvPr>
            <p:ph type="pic" idx="1" hasCustomPrompt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 sz="20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800"/>
            </a:lvl2pPr>
            <a:lvl3pPr marL="914400" indent="0" latinLnBrk="0">
              <a:buNone/>
              <a:defRPr lang="vi-VN" sz="2400"/>
            </a:lvl3pPr>
            <a:lvl4pPr marL="1371600" indent="0" latinLnBrk="0">
              <a:buNone/>
              <a:defRPr lang="vi-VN" sz="2000"/>
            </a:lvl4pPr>
            <a:lvl5pPr marL="1828800" indent="0" latinLnBrk="0">
              <a:buNone/>
              <a:defRPr lang="vi-VN" sz="2000"/>
            </a:lvl5pPr>
            <a:lvl6pPr marL="2286000" indent="0" latinLnBrk="0">
              <a:buNone/>
              <a:defRPr lang="vi-VN" sz="2000"/>
            </a:lvl6pPr>
            <a:lvl7pPr marL="2743200" indent="0" latinLnBrk="0">
              <a:buNone/>
              <a:defRPr lang="vi-VN" sz="2000"/>
            </a:lvl7pPr>
            <a:lvl8pPr marL="3200400" indent="0" latinLnBrk="0">
              <a:buNone/>
              <a:defRPr lang="vi-VN" sz="2000"/>
            </a:lvl8pPr>
            <a:lvl9pPr marL="3657600" indent="0" latinLnBrk="0">
              <a:buNone/>
              <a:defRPr lang="vi-VN" sz="2000"/>
            </a:lvl9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5.png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3" Type="http://schemas.openxmlformats.org/officeDocument/2006/relationships/theme" Target="../theme/theme3.xml"/><Relationship Id="rId12" Type="http://schemas.openxmlformats.org/officeDocument/2006/relationships/image" Target="../media/image7.jpeg"/><Relationship Id="rId11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>
            <a:fillRect/>
          </a:stretch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651254F-DB1A-412F-B68D-4F350F1DF55A}" type="datetime1">
              <a:rPr lang="vi-VN" smtClean="0"/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vi-VN"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vi-VN" sz="32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lang="vi-VN" sz="20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lang="vi-VN" sz="18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8467" y="0"/>
            <a:ext cx="1220046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0E6E789E-8A19-4631-9C97-68CDEC39C9AA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D8D466BA-49A3-4797-83A7-5B5C58A4CD4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6.xml"/><Relationship Id="rId8" Type="http://schemas.openxmlformats.org/officeDocument/2006/relationships/image" Target="../media/image21.png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image17.wdp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8.xml"/><Relationship Id="rId1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8.xml"/><Relationship Id="rId1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8.xml"/><Relationship Id="rId1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8.xml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838200" y="1541145"/>
            <a:ext cx="8458200" cy="2119630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 algn="ctr"/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6000" b="1" kern="10" dirty="0">
              <a:ln>
                <a:solidFill>
                  <a:sysClr val="windowText" lastClr="000000"/>
                </a:solidFill>
              </a:ln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圆角矩形 1"/>
          <p:cNvSpPr/>
          <p:nvPr/>
        </p:nvSpPr>
        <p:spPr>
          <a:xfrm>
            <a:off x="2057026" y="2438588"/>
            <a:ext cx="5421715" cy="1298755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50" rIns="121701" bIns="60850" anchor="ctr"/>
          <a:p>
            <a:pPr algn="ctr" defTabSz="1216660">
              <a:defRPr/>
            </a:pPr>
            <a:r>
              <a:rPr lang="en-US" altLang="zh-C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 LỚP 1</a:t>
            </a:r>
            <a:endParaRPr lang="zh-CN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3622430" y="6105544"/>
            <a:ext cx="5251958" cy="61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701" tIns="60850" rIns="121701" bIns="608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6660"/>
            <a:r>
              <a:rPr lang="en-US" altLang="zh-CN" sz="32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32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32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: ......................</a:t>
            </a:r>
            <a:endParaRPr lang="zh-CN" altLang="en-US" sz="320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1" grpId="0" bldLvl="0" animBg="1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194896"/>
            <a:ext cx="7584843" cy="53047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373" y="356659"/>
            <a:ext cx="7874076" cy="367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934376"/>
            <a:ext cx="12194117" cy="292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335" y="1411418"/>
            <a:ext cx="3138047" cy="563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72643" y="-153894"/>
            <a:ext cx="2768533" cy="313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9" y="4391728"/>
            <a:ext cx="3139976" cy="21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4113820" y="807489"/>
            <a:ext cx="40603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3908690" y="1788154"/>
            <a:ext cx="43767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3862289" y="2714893"/>
            <a:ext cx="515302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4" y="41527"/>
            <a:ext cx="12123456" cy="17189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4" y="1852510"/>
            <a:ext cx="12123456" cy="4138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245" y="0"/>
            <a:ext cx="775652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378" y="452927"/>
            <a:ext cx="11003422" cy="57240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Con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865" y="0"/>
            <a:ext cx="9921668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66" y="839794"/>
            <a:ext cx="10783190" cy="4381685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1022" y="726393"/>
            <a:ext cx="6622279" cy="5537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ả</a:t>
            </a:r>
            <a:endParaRPr lang="en-US" sz="5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ghỉ 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endParaRPr lang="en-US" sz="5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 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chờn</a:t>
            </a:r>
            <a:endParaRPr lang="en-US" sz="5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ắng 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endParaRPr lang="en-US" sz="5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ghe 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endParaRPr 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888763"/>
            <a:ext cx="10515600" cy="5486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bướm</a:t>
            </a:r>
            <a:endParaRPr lang="en-US" sz="4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tĩnh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êm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ả,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ạn nhỏ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Gear Drives">
  <a:themeElements>
    <a:clrScheme name="Gear Dri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5F5F5F"/>
      </a:accent1>
      <a:accent2>
        <a:srgbClr val="969696"/>
      </a:accent2>
      <a:accent3>
        <a:srgbClr val="FFFFFF"/>
      </a:accent3>
      <a:accent4>
        <a:srgbClr val="000000"/>
      </a:accent4>
      <a:accent5>
        <a:srgbClr val="B6B6B6"/>
      </a:accent5>
      <a:accent6>
        <a:srgbClr val="878787"/>
      </a:accent6>
      <a:hlink>
        <a:srgbClr val="CC3300"/>
      </a:hlink>
      <a:folHlink>
        <a:srgbClr val="996600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</Words>
  <Application>WPS Presentation</Application>
  <PresentationFormat>Widescreen</PresentationFormat>
  <Paragraphs>25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10</vt:i4>
      </vt:variant>
    </vt:vector>
  </HeadingPairs>
  <TitlesOfParts>
    <vt:vector size="25" baseType="lpstr">
      <vt:lpstr>Arial</vt:lpstr>
      <vt:lpstr>SimSun</vt:lpstr>
      <vt:lpstr>Wingdings</vt:lpstr>
      <vt:lpstr>Segoe UI</vt:lpstr>
      <vt:lpstr>Times New Roman</vt:lpstr>
      <vt:lpstr>Times New Roman</vt:lpstr>
      <vt:lpstr>Tahoma</vt:lpstr>
      <vt:lpstr>Microsoft YaHei</vt:lpstr>
      <vt:lpstr>Arial Unicode MS</vt:lpstr>
      <vt:lpstr>Calibri Light</vt:lpstr>
      <vt:lpstr>Calibri</vt:lpstr>
      <vt:lpstr>等线</vt:lpstr>
      <vt:lpstr>Bạn nhỏ 16x9</vt:lpstr>
      <vt:lpstr>1_Office Theme</vt:lpstr>
      <vt:lpstr>Gear Drives</vt:lpstr>
      <vt:lpstr>    CHÀO MỪNG CÁC EM ĐẾN VỚI TIẾT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sp-asusX541U</cp:lastModifiedBy>
  <cp:revision>6</cp:revision>
  <dcterms:created xsi:type="dcterms:W3CDTF">2020-08-20T08:54:00Z</dcterms:created>
  <dcterms:modified xsi:type="dcterms:W3CDTF">2020-09-01T03:48:46Z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