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  <p:sldMasterId id="2147483676" r:id="rId3"/>
  </p:sldMasterIdLst>
  <p:notesMasterIdLst>
    <p:notesMasterId r:id="rId13"/>
  </p:notesMasterIdLst>
  <p:sldIdLst>
    <p:sldId id="263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1200"/>
              </a:spcBef>
              <a:buNone/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 latinLnBrk="0">
              <a:buNone/>
              <a:defRPr lang="vi-VN" sz="2000"/>
            </a:lvl2pPr>
            <a:lvl3pPr marL="914400" indent="0" algn="ctr" latinLnBrk="0">
              <a:buNone/>
              <a:defRPr lang="vi-VN" sz="1800"/>
            </a:lvl3pPr>
            <a:lvl4pPr marL="1371600" indent="0" algn="ctr" latinLnBrk="0">
              <a:buNone/>
              <a:defRPr lang="vi-VN" sz="1600"/>
            </a:lvl4pPr>
            <a:lvl5pPr marL="1828800" indent="0" algn="ctr" latinLnBrk="0">
              <a:buNone/>
              <a:defRPr lang="vi-VN" sz="1600"/>
            </a:lvl5pPr>
            <a:lvl6pPr marL="2286000" indent="0" algn="ctr" latinLnBrk="0">
              <a:buNone/>
              <a:defRPr lang="vi-VN" sz="1600"/>
            </a:lvl6pPr>
            <a:lvl7pPr marL="2743200" indent="0" algn="ctr" latinLnBrk="0">
              <a:buNone/>
              <a:defRPr lang="vi-VN" sz="1600"/>
            </a:lvl7pPr>
            <a:lvl8pPr marL="3200400" indent="0" algn="ctr" latinLnBrk="0">
              <a:buNone/>
              <a:defRPr lang="vi-VN" sz="1600"/>
            </a:lvl8pPr>
            <a:lvl9pPr marL="3657600" indent="0" algn="ctr" latinLnBrk="0">
              <a:buNone/>
              <a:defRPr lang="vi-VN" sz="1600"/>
            </a:lvl9pPr>
          </a:lstStyle>
          <a:p>
            <a:r>
              <a:rPr lang="vi-VN"/>
              <a:t>Bấm để sửa kiểu tiêu đề phụ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714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 latinLnBrk="0">
              <a:defRPr lang="vi-VN" sz="24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0" name="Hình tự do 5"/>
          <p:cNvSpPr/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4" name="Hình tự do 5"/>
          <p:cNvSpPr/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0" name="Hình tự do 5"/>
          <p:cNvSpPr/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  <a:t>27/04/2023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  <a:t>27/04/2023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  <a:t>27/04/2023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2023/4/27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7" y="6501342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vi-V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  <a:t>27/04/2023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52400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27888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  <a:t>4/27/2023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  <a:t>27/04/2023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  <a:t>27/04/2023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2000"/>
            </a:lvl6pPr>
            <a:lvl7pPr latinLnBrk="0">
              <a:defRPr lang="vi-VN" sz="2000"/>
            </a:lvl7pPr>
            <a:lvl8pPr latinLnBrk="0">
              <a:defRPr lang="vi-VN" sz="2000"/>
            </a:lvl8pPr>
            <a:lvl9pPr latinLnBrk="0">
              <a:defRPr lang="vi-VN" sz="200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/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  <a:t>27/04/2023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  <a:t>4/27/2023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800"/>
            </a:lvl2pPr>
            <a:lvl3pPr marL="914400" indent="0" latinLnBrk="0">
              <a:buNone/>
              <a:defRPr lang="vi-VN" sz="2400"/>
            </a:lvl3pPr>
            <a:lvl4pPr marL="1371600" indent="0" latinLnBrk="0">
              <a:buNone/>
              <a:defRPr lang="vi-VN" sz="2000"/>
            </a:lvl4pPr>
            <a:lvl5pPr marL="1828800" indent="0" latinLnBrk="0">
              <a:buNone/>
              <a:defRPr lang="vi-VN" sz="2000"/>
            </a:lvl5pPr>
            <a:lvl6pPr marL="2286000" indent="0" latinLnBrk="0">
              <a:buNone/>
              <a:defRPr lang="vi-VN" sz="2000"/>
            </a:lvl6pPr>
            <a:lvl7pPr marL="2743200" indent="0" latinLnBrk="0">
              <a:buNone/>
              <a:defRPr lang="vi-VN" sz="2000"/>
            </a:lvl7pPr>
            <a:lvl8pPr marL="3200400" indent="0" latinLnBrk="0">
              <a:buNone/>
              <a:defRPr lang="vi-VN" sz="2000"/>
            </a:lvl8pPr>
            <a:lvl9pPr marL="3657600" indent="0" latinLnBrk="0">
              <a:buNone/>
              <a:defRPr lang="vi-VN" sz="2000"/>
            </a:lvl9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  <a:t>27/04/2023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vi-VN" sz="3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lang="vi-VN"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lang="vi-VN" sz="18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98DFB27D-FB5E-4F37-ABB9-697D31C1A92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838200" y="1541145"/>
            <a:ext cx="8458200" cy="2119630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60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2057026" y="2438588"/>
            <a:ext cx="5421715" cy="129875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60">
              <a:defRPr/>
            </a:pP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LỚP 1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3622430" y="6105544"/>
            <a:ext cx="5251958" cy="61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701" tIns="60850" rIns="121701" bIns="608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32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42" y="4497"/>
            <a:ext cx="11058080" cy="19268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" y="4445"/>
            <a:ext cx="12192000" cy="669734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69" y="0"/>
            <a:ext cx="9101270" cy="6614445"/>
          </a:xfrm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5" y="93980"/>
            <a:ext cx="12027535" cy="6764655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5665"/>
            <a:ext cx="12191365" cy="468884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21" y="683664"/>
            <a:ext cx="11989749" cy="5493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hứa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cưa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ngấy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6375"/>
            <a:ext cx="10515600" cy="64008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910" y="526665"/>
            <a:ext cx="10515600" cy="60023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thẫm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ủ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94896"/>
            <a:ext cx="7584843" cy="5304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373" y="356659"/>
            <a:ext cx="7874076" cy="367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335" y="1411418"/>
            <a:ext cx="3138047" cy="5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72643" y="-153894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391728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113820" y="807489"/>
            <a:ext cx="4060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908690" y="1788154"/>
            <a:ext cx="4376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862289" y="2714893"/>
            <a:ext cx="515302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119</Words>
  <Application>Microsoft Office PowerPoint</Application>
  <PresentationFormat>Widescreen</PresentationFormat>
  <Paragraphs>17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等线</vt:lpstr>
      <vt:lpstr>黑体</vt:lpstr>
      <vt:lpstr>宋体</vt:lpstr>
      <vt:lpstr>宋体</vt:lpstr>
      <vt:lpstr>Arial</vt:lpstr>
      <vt:lpstr>Calibri</vt:lpstr>
      <vt:lpstr>Calibri Light</vt:lpstr>
      <vt:lpstr>Segoe UI</vt:lpstr>
      <vt:lpstr>Tahoma</vt:lpstr>
      <vt:lpstr>Times New Roman</vt:lpstr>
      <vt:lpstr>Wingdings</vt:lpstr>
      <vt:lpstr>Bạn nhỏ 16x9</vt:lpstr>
      <vt:lpstr>1_Office Theme</vt:lpstr>
      <vt:lpstr>Blue Waves</vt:lpstr>
      <vt:lpstr>    CHÀO MỪNG CÁC EM ĐẾN VỚI TIẾT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ACER</cp:lastModifiedBy>
  <cp:revision>7</cp:revision>
  <dcterms:created xsi:type="dcterms:W3CDTF">2020-08-20T09:10:00Z</dcterms:created>
  <dcterms:modified xsi:type="dcterms:W3CDTF">2023-04-27T08:17:08Z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