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5" r:id="rId4"/>
  </p:sldMasterIdLst>
  <p:notesMasterIdLst>
    <p:notesMasterId r:id="rId15"/>
  </p:notesMasterIdLst>
  <p:sldIdLst>
    <p:sldId id="335" r:id="rId5"/>
    <p:sldId id="332" r:id="rId6"/>
    <p:sldId id="333" r:id="rId7"/>
    <p:sldId id="334" r:id="rId8"/>
    <p:sldId id="322" r:id="rId9"/>
    <p:sldId id="323" r:id="rId10"/>
    <p:sldId id="324" r:id="rId11"/>
    <p:sldId id="321" r:id="rId12"/>
    <p:sldId id="325" r:id="rId13"/>
    <p:sldId id="328" r:id="rId14"/>
    <p:sldId id="329" r:id="rId16"/>
    <p:sldId id="330" r:id="rId17"/>
    <p:sldId id="336" r:id="rId18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NI-Times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NI-Times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NI-Times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NI-Times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NI-Times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NI-Times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NI-Times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NI-Times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NI-Times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99"/>
    <a:srgbClr val="3333FF"/>
    <a:srgbClr val="0000CC"/>
    <a:srgbClr val="66FF33"/>
    <a:srgbClr val="FF3300"/>
    <a:srgbClr val="990099"/>
    <a:srgbClr val="FF99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53" autoAdjust="0"/>
    <p:restoredTop sz="94660"/>
  </p:normalViewPr>
  <p:slideViewPr>
    <p:cSldViewPr>
      <p:cViewPr varScale="1">
        <p:scale>
          <a:sx n="86" d="100"/>
          <a:sy n="86" d="100"/>
        </p:scale>
        <p:origin x="4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2" Type="http://schemas.openxmlformats.org/officeDocument/2006/relationships/tags" Target="tags/tag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0A82C84-7CA1-414F-AF38-9B3BDC1A0698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  <a:endParaRPr lang="en-US" noProof="0" smtClean="0"/>
          </a:p>
          <a:p>
            <a:pPr lvl="1"/>
            <a:r>
              <a:rPr lang="en-US" noProof="0" smtClean="0"/>
              <a:t>Second level</a:t>
            </a:r>
            <a:endParaRPr lang="en-US" noProof="0" smtClean="0"/>
          </a:p>
          <a:p>
            <a:pPr lvl="2"/>
            <a:r>
              <a:rPr lang="en-US" noProof="0" smtClean="0"/>
              <a:t>Third level</a:t>
            </a:r>
            <a:endParaRPr lang="en-US" noProof="0" smtClean="0"/>
          </a:p>
          <a:p>
            <a:pPr lvl="3"/>
            <a:r>
              <a:rPr lang="en-US" noProof="0" smtClean="0"/>
              <a:t>Fourth level</a:t>
            </a:r>
            <a:endParaRPr lang="en-US" noProof="0" smtClean="0"/>
          </a:p>
          <a:p>
            <a:pPr lvl="4"/>
            <a:r>
              <a:rPr lang="en-US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smtClean="0"/>
            </a:lvl1pPr>
          </a:lstStyle>
          <a:p>
            <a:pPr>
              <a:defRPr/>
            </a:pPr>
            <a:fld id="{DDEE4027-BB23-4383-B891-6376DDD2CC6A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EE4027-BB23-4383-B891-6376DDD2CC6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0C102-4115-4235-B607-948D4F6BBFE8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0F645-4942-4112-B95C-B572F69DC3B3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FFA93-CC67-4B97-A408-219EB8212BCB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rang chiếu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>
            <a:fillRect/>
          </a:stretch>
        </p:blipFill>
        <p:spPr>
          <a:xfrm>
            <a:off x="1143" y="1"/>
            <a:ext cx="9141714" cy="6858000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628650" y="533400"/>
            <a:ext cx="6343650" cy="1828800"/>
          </a:xfrm>
        </p:spPr>
        <p:txBody>
          <a:bodyPr anchor="b">
            <a:normAutofit/>
          </a:bodyPr>
          <a:lstStyle>
            <a:lvl1pPr algn="l" latinLnBrk="0">
              <a:defRPr lang="vi-VN" sz="33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 hasCustomPrompt="1"/>
          </p:nvPr>
        </p:nvSpPr>
        <p:spPr>
          <a:xfrm>
            <a:off x="628650" y="2438400"/>
            <a:ext cx="5314950" cy="914400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900"/>
              </a:spcBef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 latinLnBrk="0">
              <a:buNone/>
              <a:defRPr lang="vi-VN" sz="1500"/>
            </a:lvl2pPr>
            <a:lvl3pPr marL="685800" indent="0" algn="ctr" latinLnBrk="0">
              <a:buNone/>
              <a:defRPr lang="vi-VN" sz="1350"/>
            </a:lvl3pPr>
            <a:lvl4pPr marL="1028700" indent="0" algn="ctr" latinLnBrk="0">
              <a:buNone/>
              <a:defRPr lang="vi-VN" sz="1200"/>
            </a:lvl4pPr>
            <a:lvl5pPr marL="1371600" indent="0" algn="ctr" latinLnBrk="0">
              <a:buNone/>
              <a:defRPr lang="vi-VN" sz="1200"/>
            </a:lvl5pPr>
            <a:lvl6pPr marL="1714500" indent="0" algn="ctr" latinLnBrk="0">
              <a:buNone/>
              <a:defRPr lang="vi-VN" sz="1200"/>
            </a:lvl6pPr>
            <a:lvl7pPr marL="2057400" indent="0" algn="ctr" latinLnBrk="0">
              <a:buNone/>
              <a:defRPr lang="vi-VN" sz="1200"/>
            </a:lvl7pPr>
            <a:lvl8pPr marL="2400300" indent="0" algn="ctr" latinLnBrk="0">
              <a:buNone/>
              <a:defRPr lang="vi-VN" sz="1200"/>
            </a:lvl8pPr>
            <a:lvl9pPr marL="2743200" indent="0" algn="ctr" latinLnBrk="0">
              <a:buNone/>
              <a:defRPr lang="vi-VN" sz="1200"/>
            </a:lvl9pPr>
          </a:lstStyle>
          <a:p>
            <a:r>
              <a:rPr lang="vi-VN"/>
              <a:t>Bấm để sửa kiểu tiêu đề phụ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1750D-1F1D-40FB-8965-E86C791CC8EB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>
            <a:fillRect/>
          </a:stretch>
        </p:blipFill>
        <p:spPr>
          <a:xfrm>
            <a:off x="0" y="0"/>
            <a:ext cx="9141714" cy="6857176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2514600" y="533400"/>
            <a:ext cx="5486400" cy="1828800"/>
          </a:xfrm>
        </p:spPr>
        <p:txBody>
          <a:bodyPr anchor="b">
            <a:normAutofit/>
          </a:bodyPr>
          <a:lstStyle>
            <a:lvl1pPr latinLnBrk="0">
              <a:defRPr lang="vi-VN" sz="33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2514600" y="2438400"/>
            <a:ext cx="4114800" cy="914400"/>
          </a:xfrm>
        </p:spPr>
        <p:txBody>
          <a:bodyPr>
            <a:normAutofit/>
          </a:bodyPr>
          <a:lstStyle>
            <a:lvl1pPr marL="0" indent="0" latinLnBrk="0">
              <a:spcBef>
                <a:spcPts val="900"/>
              </a:spcBef>
              <a:buNone/>
              <a:defRPr lang="vi-VN" sz="18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 latinLnBrk="0">
              <a:buNone/>
              <a:defRPr lang="vi-VN"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 hasCustomPrompt="1"/>
          </p:nvPr>
        </p:nvSpPr>
        <p:spPr>
          <a:xfrm>
            <a:off x="1143000" y="1825625"/>
            <a:ext cx="329184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4709160" y="1825625"/>
            <a:ext cx="329184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44500-A852-4614-BE02-A7B55E0B8DF2}" type="datetime1">
              <a:rPr lang="vi-VN" smtClean="0"/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143000" y="1828799"/>
            <a:ext cx="329184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8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500" b="1"/>
            </a:lvl2pPr>
            <a:lvl3pPr marL="685800" indent="0" latinLnBrk="0">
              <a:buNone/>
              <a:defRPr lang="vi-VN" sz="1350" b="1"/>
            </a:lvl3pPr>
            <a:lvl4pPr marL="1028700" indent="0" latinLnBrk="0">
              <a:buNone/>
              <a:defRPr lang="vi-VN" sz="1200" b="1"/>
            </a:lvl4pPr>
            <a:lvl5pPr marL="1371600" indent="0" latinLnBrk="0">
              <a:buNone/>
              <a:defRPr lang="vi-VN" sz="1200" b="1"/>
            </a:lvl5pPr>
            <a:lvl6pPr marL="1714500" indent="0" latinLnBrk="0">
              <a:buNone/>
              <a:defRPr lang="vi-VN" sz="1200" b="1"/>
            </a:lvl6pPr>
            <a:lvl7pPr marL="2057400" indent="0" latinLnBrk="0">
              <a:buNone/>
              <a:defRPr lang="vi-VN" sz="1200" b="1"/>
            </a:lvl7pPr>
            <a:lvl8pPr marL="2400300" indent="0" latinLnBrk="0">
              <a:buNone/>
              <a:defRPr lang="vi-VN" sz="1200" b="1"/>
            </a:lvl8pPr>
            <a:lvl9pPr marL="2743200" indent="0" latinLnBrk="0">
              <a:buNone/>
              <a:defRPr lang="vi-VN" sz="1200" b="1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1143000" y="2624666"/>
            <a:ext cx="329184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4709160" y="1828799"/>
            <a:ext cx="329184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8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500" b="1"/>
            </a:lvl2pPr>
            <a:lvl3pPr marL="685800" indent="0" latinLnBrk="0">
              <a:buNone/>
              <a:defRPr lang="vi-VN" sz="1350" b="1"/>
            </a:lvl3pPr>
            <a:lvl4pPr marL="1028700" indent="0" latinLnBrk="0">
              <a:buNone/>
              <a:defRPr lang="vi-VN" sz="1200" b="1"/>
            </a:lvl4pPr>
            <a:lvl5pPr marL="1371600" indent="0" latinLnBrk="0">
              <a:buNone/>
              <a:defRPr lang="vi-VN" sz="1200" b="1"/>
            </a:lvl5pPr>
            <a:lvl6pPr marL="1714500" indent="0" latinLnBrk="0">
              <a:buNone/>
              <a:defRPr lang="vi-VN" sz="1200" b="1"/>
            </a:lvl6pPr>
            <a:lvl7pPr marL="2057400" indent="0" latinLnBrk="0">
              <a:buNone/>
              <a:defRPr lang="vi-VN" sz="1200" b="1"/>
            </a:lvl7pPr>
            <a:lvl8pPr marL="2400300" indent="0" latinLnBrk="0">
              <a:buNone/>
              <a:defRPr lang="vi-VN" sz="1200" b="1"/>
            </a:lvl8pPr>
            <a:lvl9pPr marL="2743200" indent="0" latinLnBrk="0">
              <a:buNone/>
              <a:defRPr lang="vi-VN" sz="1200" b="1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4709160" y="2624666"/>
            <a:ext cx="329184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7" name="Chỗ dành sẵn cho Ngà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0B8EE9C-E5C3-4310-A0A8-D02DE97C9E16}" type="datetime1">
              <a:rPr lang="en-US" smtClean="0"/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hỗ dành sẵn cho Số Trang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gà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C8679-97DB-46A1-A777-A0ABC5DB7EA2}" type="datetime1">
              <a:rPr lang="vi-VN" smtClean="0"/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Trang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E3D9-170E-4FBE-A407-230C83F1DE4F}" type="datetime1">
              <a:rPr lang="vi-VN" smtClean="0"/>
            </a:fld>
            <a:endParaRPr lang="vi-VN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Trang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2400"/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>
          <a:xfrm>
            <a:off x="3543300" y="1828800"/>
            <a:ext cx="4457700" cy="3476625"/>
          </a:xfrm>
        </p:spPr>
        <p:txBody>
          <a:bodyPr>
            <a:normAutofit/>
          </a:bodyPr>
          <a:lstStyle>
            <a:lvl1pPr latinLnBrk="0">
              <a:defRPr lang="vi-VN" sz="1500"/>
            </a:lvl1pPr>
            <a:lvl2pPr latinLnBrk="0">
              <a:defRPr lang="vi-VN" sz="1350"/>
            </a:lvl2pPr>
            <a:lvl3pPr latinLnBrk="0">
              <a:defRPr lang="vi-VN" sz="1200"/>
            </a:lvl3pPr>
            <a:lvl4pPr latinLnBrk="0">
              <a:defRPr lang="vi-VN" sz="1050"/>
            </a:lvl4pPr>
            <a:lvl5pPr latinLnBrk="0">
              <a:defRPr lang="vi-VN" sz="1050"/>
            </a:lvl5pPr>
            <a:lvl6pPr latinLnBrk="0">
              <a:defRPr lang="vi-VN" sz="1500"/>
            </a:lvl6pPr>
            <a:lvl7pPr latinLnBrk="0">
              <a:defRPr lang="vi-VN" sz="1500"/>
            </a:lvl7pPr>
            <a:lvl8pPr latinLnBrk="0">
              <a:defRPr lang="vi-VN" sz="1500"/>
            </a:lvl8pPr>
            <a:lvl9pPr latinLnBrk="0">
              <a:defRPr lang="vi-VN" sz="150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1142999" y="1828800"/>
            <a:ext cx="2194560" cy="3476625"/>
          </a:xfrm>
        </p:spPr>
        <p:txBody>
          <a:bodyPr>
            <a:normAutofit/>
          </a:bodyPr>
          <a:lstStyle>
            <a:lvl1pPr marL="0" indent="0" latinLnBrk="0">
              <a:spcBef>
                <a:spcPts val="900"/>
              </a:spcBef>
              <a:buNone/>
              <a:defRPr lang="vi-VN" sz="1350"/>
            </a:lvl1pPr>
            <a:lvl2pPr marL="342900" indent="0" latinLnBrk="0">
              <a:buNone/>
              <a:defRPr lang="vi-VN" sz="1050"/>
            </a:lvl2pPr>
            <a:lvl3pPr marL="685800" indent="0" latinLnBrk="0">
              <a:buNone/>
              <a:defRPr lang="vi-VN" sz="900"/>
            </a:lvl3pPr>
            <a:lvl4pPr marL="1028700" indent="0" latinLnBrk="0">
              <a:buNone/>
              <a:defRPr lang="vi-VN" sz="750"/>
            </a:lvl4pPr>
            <a:lvl5pPr marL="1371600" indent="0" latinLnBrk="0">
              <a:buNone/>
              <a:defRPr lang="vi-VN" sz="750"/>
            </a:lvl5pPr>
            <a:lvl6pPr marL="1714500" indent="0" latinLnBrk="0">
              <a:buNone/>
              <a:defRPr lang="vi-VN" sz="750"/>
            </a:lvl6pPr>
            <a:lvl7pPr marL="2057400" indent="0" latinLnBrk="0">
              <a:buNone/>
              <a:defRPr lang="vi-VN" sz="750"/>
            </a:lvl7pPr>
            <a:lvl8pPr marL="2400300" indent="0" latinLnBrk="0">
              <a:buNone/>
              <a:defRPr lang="vi-VN" sz="750"/>
            </a:lvl8pPr>
            <a:lvl9pPr marL="2743200" indent="0" latinLnBrk="0">
              <a:buNone/>
              <a:defRPr lang="vi-VN" sz="75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FA2F-4DD1-4D2C-BAC2-71F67BBB7B93}" type="datetime1">
              <a:rPr lang="vi-VN" smtClean="0"/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8DCDB-39D4-47A0-B690-AD2502AF411E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5257800" y="2245995"/>
            <a:ext cx="2743200" cy="2194560"/>
          </a:xfrm>
        </p:spPr>
        <p:txBody>
          <a:bodyPr>
            <a:normAutofit/>
          </a:bodyPr>
          <a:lstStyle>
            <a:lvl1pPr marL="0" indent="0" latinLnBrk="0">
              <a:spcBef>
                <a:spcPts val="900"/>
              </a:spcBef>
              <a:buNone/>
              <a:defRPr lang="vi-VN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050"/>
            </a:lvl2pPr>
            <a:lvl3pPr marL="685800" indent="0" latinLnBrk="0">
              <a:buNone/>
              <a:defRPr lang="vi-VN" sz="900"/>
            </a:lvl3pPr>
            <a:lvl4pPr marL="1028700" indent="0" latinLnBrk="0">
              <a:buNone/>
              <a:defRPr lang="vi-VN" sz="750"/>
            </a:lvl4pPr>
            <a:lvl5pPr marL="1371600" indent="0" latinLnBrk="0">
              <a:buNone/>
              <a:defRPr lang="vi-VN" sz="750"/>
            </a:lvl5pPr>
            <a:lvl6pPr marL="1714500" indent="0" latinLnBrk="0">
              <a:buNone/>
              <a:defRPr lang="vi-VN" sz="750"/>
            </a:lvl6pPr>
            <a:lvl7pPr marL="2057400" indent="0" latinLnBrk="0">
              <a:buNone/>
              <a:defRPr lang="vi-VN" sz="750"/>
            </a:lvl7pPr>
            <a:lvl8pPr marL="2400300" indent="0" latinLnBrk="0">
              <a:buNone/>
              <a:defRPr lang="vi-VN" sz="750"/>
            </a:lvl8pPr>
            <a:lvl9pPr marL="2743200" indent="0" latinLnBrk="0">
              <a:buNone/>
              <a:defRPr lang="vi-VN" sz="75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52B8FF1-2ED6-4537-923F-233B63C57ADF}" type="datetime1">
              <a:rPr lang="en-US" smtClean="0"/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  <p:sp>
        <p:nvSpPr>
          <p:cNvPr id="8" name="Hình tự do 5"/>
          <p:cNvSpPr/>
          <p:nvPr/>
        </p:nvSpPr>
        <p:spPr bwMode="gray">
          <a:xfrm>
            <a:off x="603250" y="1695450"/>
            <a:ext cx="4197350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hỗ dành sẵn cho Ảnh 11"/>
          <p:cNvSpPr>
            <a:spLocks noGrp="1"/>
          </p:cNvSpPr>
          <p:nvPr>
            <p:ph type="pic" idx="1" hasCustomPrompt="1"/>
          </p:nvPr>
        </p:nvSpPr>
        <p:spPr>
          <a:xfrm>
            <a:off x="754517" y="1874520"/>
            <a:ext cx="3894817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 sz="15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2100"/>
            </a:lvl2pPr>
            <a:lvl3pPr marL="685800" indent="0" latinLnBrk="0">
              <a:buNone/>
              <a:defRPr lang="vi-VN" sz="1800"/>
            </a:lvl3pPr>
            <a:lvl4pPr marL="1028700" indent="0" latinLnBrk="0">
              <a:buNone/>
              <a:defRPr lang="vi-VN" sz="1500"/>
            </a:lvl4pPr>
            <a:lvl5pPr marL="1371600" indent="0" latinLnBrk="0">
              <a:buNone/>
              <a:defRPr lang="vi-VN" sz="1500"/>
            </a:lvl5pPr>
            <a:lvl6pPr marL="1714500" indent="0" latinLnBrk="0">
              <a:buNone/>
              <a:defRPr lang="vi-VN" sz="1500"/>
            </a:lvl6pPr>
            <a:lvl7pPr marL="2057400" indent="0" latinLnBrk="0">
              <a:buNone/>
              <a:defRPr lang="vi-VN" sz="1500"/>
            </a:lvl7pPr>
            <a:lvl8pPr marL="2400300" indent="0" latinLnBrk="0">
              <a:buNone/>
              <a:defRPr lang="vi-VN" sz="1500"/>
            </a:lvl8pPr>
            <a:lvl9pPr marL="2743200" indent="0" latinLnBrk="0">
              <a:buNone/>
              <a:defRPr lang="vi-VN" sz="1500"/>
            </a:lvl9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Hai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" y="1716"/>
            <a:ext cx="9141714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571500" y="933449"/>
            <a:ext cx="30861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744326" y="1113022"/>
            <a:ext cx="2728840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8" name="Hình tự do 5"/>
          <p:cNvSpPr/>
          <p:nvPr/>
        </p:nvSpPr>
        <p:spPr bwMode="gray">
          <a:xfrm>
            <a:off x="3975100" y="933449"/>
            <a:ext cx="30861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4147926" y="1113022"/>
            <a:ext cx="2728840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771436" y="5305425"/>
            <a:ext cx="267462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900"/>
              </a:spcBef>
              <a:buNone/>
              <a:defRPr lang="vi-VN" sz="1350"/>
            </a:lvl2pPr>
            <a:lvl3pPr marL="0" indent="0" latinLnBrk="0">
              <a:spcBef>
                <a:spcPts val="900"/>
              </a:spcBef>
              <a:buNone/>
              <a:defRPr lang="vi-VN" sz="1350"/>
            </a:lvl3pPr>
            <a:lvl4pPr marL="0" indent="0" latinLnBrk="0">
              <a:spcBef>
                <a:spcPts val="900"/>
              </a:spcBef>
              <a:buNone/>
              <a:defRPr lang="vi-VN" sz="1350"/>
            </a:lvl4pPr>
            <a:lvl5pPr marL="0" indent="0" latinLnBrk="0">
              <a:spcBef>
                <a:spcPts val="900"/>
              </a:spcBef>
              <a:buNone/>
              <a:defRPr lang="vi-VN" sz="135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20" name="Chỗ dành sẵn cho Văn bản 16"/>
          <p:cNvSpPr>
            <a:spLocks noGrp="1"/>
          </p:cNvSpPr>
          <p:nvPr>
            <p:ph type="body" sz="quarter" idx="16" hasCustomPrompt="1"/>
          </p:nvPr>
        </p:nvSpPr>
        <p:spPr>
          <a:xfrm>
            <a:off x="4175036" y="5305425"/>
            <a:ext cx="267462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900"/>
              </a:spcBef>
              <a:buNone/>
              <a:defRPr lang="vi-VN" sz="1350"/>
            </a:lvl2pPr>
            <a:lvl3pPr marL="0" indent="0" latinLnBrk="0">
              <a:spcBef>
                <a:spcPts val="900"/>
              </a:spcBef>
              <a:buNone/>
              <a:defRPr lang="vi-VN" sz="1350"/>
            </a:lvl3pPr>
            <a:lvl4pPr marL="0" indent="0" latinLnBrk="0">
              <a:spcBef>
                <a:spcPts val="900"/>
              </a:spcBef>
              <a:buNone/>
              <a:defRPr lang="vi-VN" sz="1350"/>
            </a:lvl4pPr>
            <a:lvl5pPr marL="0" indent="0" latinLnBrk="0">
              <a:spcBef>
                <a:spcPts val="900"/>
              </a:spcBef>
              <a:buNone/>
              <a:defRPr lang="vi-VN" sz="135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Ba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" y="1716"/>
            <a:ext cx="9141714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571500" y="933449"/>
            <a:ext cx="40005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743916" y="1113022"/>
            <a:ext cx="3655668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8" name="Hình tự do 5"/>
          <p:cNvSpPr/>
          <p:nvPr/>
        </p:nvSpPr>
        <p:spPr bwMode="gray">
          <a:xfrm>
            <a:off x="4742905" y="967316"/>
            <a:ext cx="2243207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4879519" y="1109743"/>
            <a:ext cx="1969979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771436" y="5919255"/>
            <a:ext cx="6078062" cy="497420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900"/>
              </a:spcBef>
              <a:buNone/>
              <a:defRPr lang="vi-VN" sz="1350"/>
            </a:lvl2pPr>
            <a:lvl3pPr marL="0" indent="0" latinLnBrk="0">
              <a:spcBef>
                <a:spcPts val="900"/>
              </a:spcBef>
              <a:buNone/>
              <a:defRPr lang="vi-VN" sz="1350"/>
            </a:lvl3pPr>
            <a:lvl4pPr marL="0" indent="0" latinLnBrk="0">
              <a:spcBef>
                <a:spcPts val="900"/>
              </a:spcBef>
              <a:buNone/>
              <a:defRPr lang="vi-VN" sz="1350"/>
            </a:lvl4pPr>
            <a:lvl5pPr marL="0" indent="0" latinLnBrk="0">
              <a:spcBef>
                <a:spcPts val="900"/>
              </a:spcBef>
              <a:buNone/>
              <a:defRPr lang="vi-VN" sz="135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12" name="Hình tự do 5"/>
          <p:cNvSpPr/>
          <p:nvPr/>
        </p:nvSpPr>
        <p:spPr bwMode="gray">
          <a:xfrm>
            <a:off x="4742905" y="3060954"/>
            <a:ext cx="2243207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4879519" y="3203381"/>
            <a:ext cx="1969979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771435" y="5305424"/>
            <a:ext cx="6078062" cy="579921"/>
          </a:xfrm>
        </p:spPr>
        <p:txBody>
          <a:bodyPr>
            <a:normAutofit/>
          </a:bodyPr>
          <a:lstStyle>
            <a:lvl1pPr latinLnBrk="0">
              <a:defRPr lang="vi-VN" sz="180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Năm A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" y="283"/>
            <a:ext cx="9141714" cy="6859715"/>
          </a:xfrm>
          <a:prstGeom prst="rect">
            <a:avLst/>
          </a:prstGeom>
        </p:spPr>
      </p:pic>
      <p:sp>
        <p:nvSpPr>
          <p:cNvPr id="8" name="Hình tự do 5"/>
          <p:cNvSpPr/>
          <p:nvPr/>
        </p:nvSpPr>
        <p:spPr bwMode="gray">
          <a:xfrm>
            <a:off x="3136900" y="265044"/>
            <a:ext cx="39242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hỗ dành sẵn cho Ảnh 8"/>
          <p:cNvSpPr>
            <a:spLocks noGrp="1"/>
          </p:cNvSpPr>
          <p:nvPr>
            <p:ph type="pic" sz="quarter" idx="13" hasCustomPrompt="1"/>
          </p:nvPr>
        </p:nvSpPr>
        <p:spPr>
          <a:xfrm>
            <a:off x="3318326" y="436315"/>
            <a:ext cx="3561446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0" name="Hình tự do 5"/>
          <p:cNvSpPr/>
          <p:nvPr/>
        </p:nvSpPr>
        <p:spPr bwMode="gray">
          <a:xfrm>
            <a:off x="612141" y="384723"/>
            <a:ext cx="2359659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Chỗ dành sẵn cho Ảnh 10"/>
          <p:cNvSpPr>
            <a:spLocks noGrp="1"/>
          </p:cNvSpPr>
          <p:nvPr>
            <p:ph type="pic" sz="quarter" idx="15" hasCustomPrompt="1"/>
          </p:nvPr>
        </p:nvSpPr>
        <p:spPr>
          <a:xfrm>
            <a:off x="759767" y="538232"/>
            <a:ext cx="2064409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2" name="Hình tự do 5"/>
          <p:cNvSpPr/>
          <p:nvPr/>
        </p:nvSpPr>
        <p:spPr bwMode="gray">
          <a:xfrm>
            <a:off x="612141" y="2478361"/>
            <a:ext cx="2359659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759767" y="2631870"/>
            <a:ext cx="2064409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4" name="Hình tự do 5"/>
          <p:cNvSpPr/>
          <p:nvPr/>
        </p:nvSpPr>
        <p:spPr bwMode="gray">
          <a:xfrm>
            <a:off x="612141" y="4571999"/>
            <a:ext cx="2359659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7" hasCustomPrompt="1"/>
          </p:nvPr>
        </p:nvSpPr>
        <p:spPr>
          <a:xfrm>
            <a:off x="759767" y="4725508"/>
            <a:ext cx="2064409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20" name="Hình tự do 5"/>
          <p:cNvSpPr/>
          <p:nvPr/>
        </p:nvSpPr>
        <p:spPr bwMode="gray">
          <a:xfrm>
            <a:off x="3136900" y="3448511"/>
            <a:ext cx="39242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Chỗ dành sẵn cho Ảnh 20"/>
          <p:cNvSpPr>
            <a:spLocks noGrp="1"/>
          </p:cNvSpPr>
          <p:nvPr>
            <p:ph type="pic" sz="quarter" idx="18" hasCustomPrompt="1"/>
          </p:nvPr>
        </p:nvSpPr>
        <p:spPr>
          <a:xfrm>
            <a:off x="3318326" y="3619782"/>
            <a:ext cx="3561446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ề và Văn bản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C548-14FE-4E4F-A263-940A54C248A3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ăn bản và Tiêu đề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365125"/>
            <a:ext cx="1371599" cy="4940300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>
          <a:xfrm>
            <a:off x="1143000" y="365125"/>
            <a:ext cx="5143500" cy="4940300"/>
          </a:xfrm>
        </p:spPr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EE30-883E-4C68-B7FA-C27C015832CB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B960F-14D4-45F5-9BEB-00A9E833E71E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EA6C9-5A41-4028-91E5-938251F1C918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0BE29-963D-4642-BBD4-B37A6892DCC9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E511A-88AA-4ED5-9CE1-25AAD864C836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3F3A8-F09E-43EF-9DE0-874177E31C7E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08D83-A57F-403D-9A3E-435E160A11D9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4D200-663F-4E1C-8C70-719A6658AD35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5" Type="http://schemas.openxmlformats.org/officeDocument/2006/relationships/image" Target="../media/image6.png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616B424-6C59-452C-A7AD-AD196530EAC5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>
            <a:fillRect/>
          </a:stretch>
        </p:blipFill>
        <p:spPr>
          <a:xfrm>
            <a:off x="0" y="0"/>
            <a:ext cx="9141620" cy="6858000"/>
          </a:xfrm>
          <a:prstGeom prst="rect">
            <a:avLst/>
          </a:prstGeom>
        </p:spPr>
      </p:pic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37235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1143000" y="1828800"/>
            <a:ext cx="6858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2"/>
          </p:nvPr>
        </p:nvSpPr>
        <p:spPr>
          <a:xfrm>
            <a:off x="5257800" y="6416675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7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651254F-DB1A-412F-B68D-4F350F1DF55A}" type="datetime1">
              <a:rPr lang="vi-VN" smtClean="0"/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1657350" y="6416675"/>
            <a:ext cx="3429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vi-VN" sz="7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4"/>
          </p:nvPr>
        </p:nvSpPr>
        <p:spPr>
          <a:xfrm>
            <a:off x="6457950" y="6416675"/>
            <a:ext cx="628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7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vi-VN" sz="2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lang="vi-VN" sz="15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lang="vi-VN" sz="135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5143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2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68580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8572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102870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12001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2.xml"/><Relationship Id="rId1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628650" y="2013109"/>
            <a:ext cx="6343650" cy="1589723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 algn="ctr"/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4500" b="1" kern="10" dirty="0">
              <a:ln>
                <a:solidFill>
                  <a:sysClr val="windowText" lastClr="000000"/>
                </a:solidFill>
              </a:ln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圆角矩形 1"/>
          <p:cNvSpPr/>
          <p:nvPr/>
        </p:nvSpPr>
        <p:spPr>
          <a:xfrm>
            <a:off x="1542770" y="2686191"/>
            <a:ext cx="4066286" cy="974066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5" tIns="45637" rIns="91275" bIns="45637" anchor="ctr"/>
          <a:p>
            <a:pPr algn="ctr" defTabSz="1216660">
              <a:defRPr/>
            </a:pPr>
            <a:r>
              <a:rPr lang="en-US" altLang="zh-CN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 LỚP 1</a:t>
            </a:r>
            <a:endParaRPr lang="zh-CN" altLang="en-US" sz="3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2735904" y="5436408"/>
            <a:ext cx="3900805" cy="459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5" tIns="45637" rIns="91275" bIns="4563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6660"/>
            <a:r>
              <a:rPr lang="en-US" altLang="zh-CN" sz="24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: ......................</a:t>
            </a:r>
            <a:endParaRPr lang="zh-CN" altLang="en-US" sz="240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1" grpId="0" bldLvl="0" animBg="1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40381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33FF"/>
                </a:solidFill>
              </a:rPr>
              <a:t>4. </a:t>
            </a:r>
            <a:r>
              <a:rPr lang="en-US" sz="2400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sz="24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927030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97525" y="1129844"/>
            <a:ext cx="7238999" cy="1405354"/>
            <a:chOff x="397525" y="1129844"/>
            <a:chExt cx="7238999" cy="1405354"/>
          </a:xfrm>
        </p:grpSpPr>
        <p:sp>
          <p:nvSpPr>
            <p:cNvPr id="12" name="Right Arrow 11"/>
            <p:cNvSpPr/>
            <p:nvPr/>
          </p:nvSpPr>
          <p:spPr>
            <a:xfrm>
              <a:off x="397525" y="1129844"/>
              <a:ext cx="7238999" cy="1405354"/>
            </a:xfrm>
            <a:prstGeom prst="rightArrow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02186" y="1491208"/>
              <a:ext cx="6629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nhỏ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muốn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trở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thủy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thủ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lái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tàu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vượt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sóng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dữ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băng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qua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nhiều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đại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dương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52400" y="2535198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81000" y="2914710"/>
            <a:ext cx="5791200" cy="1123890"/>
            <a:chOff x="381000" y="2914710"/>
            <a:chExt cx="5791200" cy="1123890"/>
          </a:xfrm>
        </p:grpSpPr>
        <p:sp>
          <p:nvSpPr>
            <p:cNvPr id="17" name="Horizontal Scroll 16"/>
            <p:cNvSpPr/>
            <p:nvPr/>
          </p:nvSpPr>
          <p:spPr>
            <a:xfrm>
              <a:off x="381000" y="2914710"/>
              <a:ext cx="5791200" cy="1123890"/>
            </a:xfrm>
            <a:prstGeom prst="horizontalScroll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33400" y="3253264"/>
              <a:ext cx="5410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nhỏ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muốn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trở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đầu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bếp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chiếc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bánh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ngọt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thật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đẹp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nấu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món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mì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siêu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ngon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65253" y="4308395"/>
            <a:ext cx="7479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40464" y="4724400"/>
            <a:ext cx="7936736" cy="795993"/>
            <a:chOff x="140464" y="4724400"/>
            <a:chExt cx="7936736" cy="795993"/>
          </a:xfrm>
        </p:grpSpPr>
        <p:sp>
          <p:nvSpPr>
            <p:cNvPr id="22" name="Rounded Rectangle 21"/>
            <p:cNvSpPr/>
            <p:nvPr/>
          </p:nvSpPr>
          <p:spPr>
            <a:xfrm>
              <a:off x="140464" y="4724400"/>
              <a:ext cx="7936736" cy="795993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97525" y="4984403"/>
              <a:ext cx="7479535" cy="3693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nhỏ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khổ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mong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muốn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nông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trồng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lúa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457200" y="61530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33FF"/>
                </a:solidFill>
              </a:rPr>
              <a:t>5. </a:t>
            </a:r>
            <a:r>
              <a:rPr lang="en-US" sz="2400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4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4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endParaRPr lang="en-US" sz="24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1499769"/>
            <a:ext cx="62484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À,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gặt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81120" y="2386048"/>
            <a:ext cx="533400" cy="3048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90800" y="2710806"/>
            <a:ext cx="609600" cy="381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863248" y="3475811"/>
            <a:ext cx="609600" cy="381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109511" y="4175224"/>
            <a:ext cx="609600" cy="381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188684" y="5313895"/>
            <a:ext cx="609600" cy="381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066581" y="3108409"/>
            <a:ext cx="1219200" cy="3810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2164814" y="3545251"/>
            <a:ext cx="1219200" cy="3810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4114799" y="4549881"/>
            <a:ext cx="1219200" cy="3810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235506" y="4912317"/>
            <a:ext cx="1219200" cy="3810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338110" y="5323867"/>
            <a:ext cx="1919689" cy="3810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882048" y="2344794"/>
            <a:ext cx="4572000" cy="3886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9812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3333FF"/>
                </a:solidFill>
              </a:rPr>
              <a:t>6. </a:t>
            </a:r>
            <a:r>
              <a:rPr lang="en-US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5" name="Content Placeholder 4" descr="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39140" y="1686560"/>
            <a:ext cx="7188835" cy="2905125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 descr="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97355" y="685800"/>
            <a:ext cx="5852160" cy="5869305"/>
          </a:xfrm>
          <a:prstGeom prst="rect">
            <a:avLst/>
          </a:prstGeom>
        </p:spPr>
      </p:pic>
    </p:spTree>
  </p:cSld>
  <p:clrMapOvr>
    <a:masterClrMapping/>
  </p:clrMapOvr>
  <p:transition>
    <p:split orient="vert" dir="in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 descr="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24890" y="396240"/>
            <a:ext cx="6815455" cy="6100445"/>
          </a:xfrm>
          <a:prstGeom prst="rect">
            <a:avLst/>
          </a:prstGeom>
        </p:spPr>
      </p:pic>
    </p:spTree>
  </p:cSld>
  <p:clrMapOvr>
    <a:masterClrMapping/>
  </p:clrMapOvr>
  <p:transition>
    <p:split orient="vert" dir="in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686800" cy="5648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46663" y="601980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39200" cy="5638800"/>
          </a:xfrm>
        </p:spPr>
      </p:pic>
      <p:sp>
        <p:nvSpPr>
          <p:cNvPr id="5" name="TextBox 4"/>
          <p:cNvSpPr txBox="1"/>
          <p:nvPr/>
        </p:nvSpPr>
        <p:spPr>
          <a:xfrm>
            <a:off x="1143000" y="5791200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2853"/>
            <a:ext cx="8229600" cy="5244947"/>
          </a:xfrm>
        </p:spPr>
      </p:pic>
      <p:sp>
        <p:nvSpPr>
          <p:cNvPr id="5" name="TextBox 4"/>
          <p:cNvSpPr txBox="1"/>
          <p:nvPr/>
        </p:nvSpPr>
        <p:spPr>
          <a:xfrm>
            <a:off x="304800" y="5791200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4638"/>
            <a:ext cx="8915400" cy="6507162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228600"/>
            <a:ext cx="9982200" cy="6858000"/>
          </a:xfrm>
        </p:spPr>
      </p:pic>
      <p:cxnSp>
        <p:nvCxnSpPr>
          <p:cNvPr id="7" name="Straight Connector 6"/>
          <p:cNvCxnSpPr/>
          <p:nvPr/>
        </p:nvCxnSpPr>
        <p:spPr>
          <a:xfrm>
            <a:off x="3276600" y="1828800"/>
            <a:ext cx="609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1000" y="2667000"/>
            <a:ext cx="609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438400" y="5181600"/>
            <a:ext cx="609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MMPROD_NEXTUNIQUEID" val="10010"/>
  <p:tag name="MMPROD_UIDATA" val="&lt;database version=&quot;10.0&quot;&gt;&lt;object type=&quot;1&quot; unique_id=&quot;10001&quot;&gt;&lt;object type=&quot;2&quot; unique_id=&quot;10041&quot;&gt;&lt;object type=&quot;3&quot; unique_id=&quot;10075&quot;&gt;&lt;property id=&quot;20148&quot; value=&quot;5&quot;/&gt;&lt;property id=&quot;20300&quot; value=&quot;Slide 1&quot;/&gt;&lt;property id=&quot;20307&quot; value=&quot;318&quot;/&gt;&lt;/object&gt;&lt;object type=&quot;3&quot; unique_id=&quot;10136&quot;&gt;&lt;property id=&quot;20148&quot; value=&quot;5&quot;/&gt;&lt;property id=&quot;20300&quot; value=&quot;Slide 2&quot;/&gt;&lt;property id=&quot;20307&quot; value=&quot;319&quot;/&gt;&lt;/object&gt;&lt;object type=&quot;3&quot; unique_id=&quot;10137&quot;&gt;&lt;property id=&quot;20148&quot; value=&quot;5&quot;/&gt;&lt;property id=&quot;20300&quot; value=&quot;Slide 3&quot;/&gt;&lt;property id=&quot;20307&quot; value=&quot;320&quot;/&gt;&lt;/object&gt;&lt;object type=&quot;3&quot; unique_id=&quot;10218&quot;&gt;&lt;property id=&quot;20148&quot; value=&quot;5&quot;/&gt;&lt;property id=&quot;20300&quot; value=&quot;Slide 4&quot;/&gt;&lt;property id=&quot;20307&quot; value=&quot;322&quot;/&gt;&lt;/object&gt;&lt;object type=&quot;3&quot; unique_id=&quot;10219&quot;&gt;&lt;property id=&quot;20148&quot; value=&quot;5&quot;/&gt;&lt;property id=&quot;20300&quot; value=&quot;Slide 5&quot;/&gt;&lt;property id=&quot;20307&quot; value=&quot;323&quot;/&gt;&lt;/object&gt;&lt;object type=&quot;3&quot; unique_id=&quot;10220&quot;&gt;&lt;property id=&quot;20148&quot; value=&quot;5&quot;/&gt;&lt;property id=&quot;20300&quot; value=&quot;Slide 6&quot;/&gt;&lt;property id=&quot;20307&quot; value=&quot;324&quot;/&gt;&lt;/object&gt;&lt;object type=&quot;3&quot; unique_id=&quot;10221&quot;&gt;&lt;property id=&quot;20148&quot; value=&quot;5&quot;/&gt;&lt;property id=&quot;20300&quot; value=&quot;Slide 7&quot;/&gt;&lt;property id=&quot;20307&quot; value=&quot;321&quot;/&gt;&lt;/object&gt;&lt;object type=&quot;3&quot; unique_id=&quot;10222&quot;&gt;&lt;property id=&quot;20148&quot; value=&quot;5&quot;/&gt;&lt;property id=&quot;20300&quot; value=&quot;Slide 8&quot;/&gt;&lt;property id=&quot;20307&quot; value=&quot;325&quot;/&gt;&lt;/object&gt;&lt;object type=&quot;3&quot; unique_id=&quot;10346&quot;&gt;&lt;property id=&quot;20148&quot; value=&quot;5&quot;/&gt;&lt;property id=&quot;20300&quot; value=&quot;Slide 9&quot;/&gt;&lt;property id=&quot;20307&quot; value=&quot;328&quot;/&gt;&lt;/object&gt;&lt;object type=&quot;3&quot; unique_id=&quot;10347&quot;&gt;&lt;property id=&quot;20148&quot; value=&quot;5&quot;/&gt;&lt;property id=&quot;20300&quot; value=&quot;Slide 10 - &amp;quot;5. Học thuộc lòng hai khổ thơ cuối&amp;quot;&quot;/&gt;&lt;property id=&quot;20307&quot; value=&quot;329&quot;/&gt;&lt;/object&gt;&lt;object type=&quot;3&quot; unique_id=&quot;10348&quot;&gt;&lt;property id=&quot;20148&quot; value=&quot;5&quot;/&gt;&lt;property id=&quot;20300&quot; value=&quot;Slide 11 - &amp;quot;6. Trao đổi: Lớn lên em thích làm nghề gì? Vì sao?&amp;quot;&quot;/&gt;&lt;property id=&quot;20307&quot; value=&quot;330&quot;/&gt;&lt;/object&gt;&lt;/object&gt;&lt;object type=&quot;8&quot; unique_id=&quot;10053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ạn nhỏ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TM01972873[[fn=Summer]]</Template>
  <TotalTime>0</TotalTime>
  <Words>911</Words>
  <Application>WPS Presentation</Application>
  <PresentationFormat>On-screen Show (4:3)</PresentationFormat>
  <Paragraphs>44</Paragraphs>
  <Slides>13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13</vt:i4>
      </vt:variant>
    </vt:vector>
  </HeadingPairs>
  <TitlesOfParts>
    <vt:vector size="28" baseType="lpstr">
      <vt:lpstr>Arial</vt:lpstr>
      <vt:lpstr>SimSun</vt:lpstr>
      <vt:lpstr>Wingdings</vt:lpstr>
      <vt:lpstr>VNI-Times</vt:lpstr>
      <vt:lpstr>Segoe Print</vt:lpstr>
      <vt:lpstr>Calibri</vt:lpstr>
      <vt:lpstr>Times New Roman</vt:lpstr>
      <vt:lpstr>Microsoft YaHei</vt:lpstr>
      <vt:lpstr>Arial Unicode MS</vt:lpstr>
      <vt:lpstr>Segoe UI</vt:lpstr>
      <vt:lpstr>Times New Roman</vt:lpstr>
      <vt:lpstr>Tahoma</vt:lpstr>
      <vt:lpstr>Office Theme</vt:lpstr>
      <vt:lpstr>Bạn nhỏ 16x9</vt:lpstr>
      <vt:lpstr>1_Office Theme</vt:lpstr>
      <vt:lpstr>    CHÀO MỪNG CÁC EM ĐẾN VỚI TIẾT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5. Học thuộc lòng hai khổ thơ cuối</vt:lpstr>
      <vt:lpstr>6. Trao đổi: Lớn lên em thích làm nghề gì? Vì sao?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ngoc</cp:lastModifiedBy>
  <cp:revision>334</cp:revision>
  <cp:lastPrinted>2113-01-01T00:00:00Z</cp:lastPrinted>
  <dcterms:created xsi:type="dcterms:W3CDTF">2113-01-01T00:00:00Z</dcterms:created>
  <dcterms:modified xsi:type="dcterms:W3CDTF">2020-08-23T03:21:22Z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KSOProductBuildVer">
    <vt:lpwstr>1033-11.2.0.9635</vt:lpwstr>
  </property>
</Properties>
</file>