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0" r:id="rId1"/>
    <p:sldMasterId id="2147483675" r:id="rId2"/>
  </p:sldMasterIdLst>
  <p:notesMasterIdLst>
    <p:notesMasterId r:id="rId14"/>
  </p:notesMasterIdLst>
  <p:sldIdLst>
    <p:sldId id="285" r:id="rId3"/>
    <p:sldId id="256" r:id="rId4"/>
    <p:sldId id="261" r:id="rId5"/>
    <p:sldId id="263" r:id="rId6"/>
    <p:sldId id="265" r:id="rId7"/>
    <p:sldId id="266" r:id="rId8"/>
    <p:sldId id="272" r:id="rId9"/>
    <p:sldId id="273" r:id="rId10"/>
    <p:sldId id="271" r:id="rId11"/>
    <p:sldId id="257" r:id="rId12"/>
    <p:sldId id="286" r:id="rId13"/>
  </p:sldIdLst>
  <p:sldSz cx="12192000" cy="6858000"/>
  <p:notesSz cx="6858000" cy="9144000"/>
  <p:custDataLst>
    <p:tags r:id="rId1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ags" Target="tags/tag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BB378D-FDB5-48C4-8398-6DC12BA0BBFC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997E77-F3B4-4762-8861-D98DD7F2A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7001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/>
              <a:t>更多模板请关注：https://haosc.taobao.com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D4C845-2BE2-4423-97B3-49F88020EF3B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D4C845-2BE2-4423-97B3-49F88020EF3B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rang chiếu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̉nh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24" r="323" b="422"/>
          <a:stretch>
            <a:fillRect/>
          </a:stretch>
        </p:blipFill>
        <p:spPr>
          <a:xfrm>
            <a:off x="1524" y="1"/>
            <a:ext cx="12188952" cy="6858000"/>
          </a:xfrm>
          <a:prstGeom prst="rect">
            <a:avLst/>
          </a:prstGeom>
        </p:spPr>
      </p:pic>
      <p:sp>
        <p:nvSpPr>
          <p:cNvPr id="2" name="Tiêu đề 1"/>
          <p:cNvSpPr>
            <a:spLocks noGrp="1"/>
          </p:cNvSpPr>
          <p:nvPr>
            <p:ph type="ctrTitle" hasCustomPrompt="1"/>
          </p:nvPr>
        </p:nvSpPr>
        <p:spPr>
          <a:xfrm>
            <a:off x="838200" y="533400"/>
            <a:ext cx="8458200" cy="1828800"/>
          </a:xfrm>
        </p:spPr>
        <p:txBody>
          <a:bodyPr anchor="b">
            <a:normAutofit/>
          </a:bodyPr>
          <a:lstStyle>
            <a:lvl1pPr algn="l" latinLnBrk="0">
              <a:defRPr lang="vi-VN" sz="44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Tiêu đề phụ 2"/>
          <p:cNvSpPr>
            <a:spLocks noGrp="1"/>
          </p:cNvSpPr>
          <p:nvPr>
            <p:ph type="subTitle" idx="1" hasCustomPrompt="1"/>
          </p:nvPr>
        </p:nvSpPr>
        <p:spPr>
          <a:xfrm>
            <a:off x="838200" y="2438400"/>
            <a:ext cx="7086600" cy="914400"/>
          </a:xfrm>
        </p:spPr>
        <p:txBody>
          <a:bodyPr>
            <a:normAutofit/>
          </a:bodyPr>
          <a:lstStyle>
            <a:lvl1pPr marL="0" indent="0" algn="l" latinLnBrk="0">
              <a:spcBef>
                <a:spcPts val="1200"/>
              </a:spcBef>
              <a:buNone/>
              <a:defRPr lang="vi-VN" sz="24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 algn="ctr" latinLnBrk="0">
              <a:buNone/>
              <a:defRPr lang="vi-VN" sz="2000"/>
            </a:lvl2pPr>
            <a:lvl3pPr marL="914400" indent="0" algn="ctr" latinLnBrk="0">
              <a:buNone/>
              <a:defRPr lang="vi-VN" sz="1800"/>
            </a:lvl3pPr>
            <a:lvl4pPr marL="1371600" indent="0" algn="ctr" latinLnBrk="0">
              <a:buNone/>
              <a:defRPr lang="vi-VN" sz="1600"/>
            </a:lvl4pPr>
            <a:lvl5pPr marL="1828800" indent="0" algn="ctr" latinLnBrk="0">
              <a:buNone/>
              <a:defRPr lang="vi-VN" sz="1600"/>
            </a:lvl5pPr>
            <a:lvl6pPr marL="2286000" indent="0" algn="ctr" latinLnBrk="0">
              <a:buNone/>
              <a:defRPr lang="vi-VN" sz="1600"/>
            </a:lvl6pPr>
            <a:lvl7pPr marL="2743200" indent="0" algn="ctr" latinLnBrk="0">
              <a:buNone/>
              <a:defRPr lang="vi-VN" sz="1600"/>
            </a:lvl7pPr>
            <a:lvl8pPr marL="3200400" indent="0" algn="ctr" latinLnBrk="0">
              <a:buNone/>
              <a:defRPr lang="vi-VN" sz="1600"/>
            </a:lvl8pPr>
            <a:lvl9pPr marL="3657600" indent="0" algn="ctr" latinLnBrk="0">
              <a:buNone/>
              <a:defRPr lang="vi-VN" sz="1600"/>
            </a:lvl9pPr>
          </a:lstStyle>
          <a:p>
            <a:r>
              <a:rPr lang="vi-VN"/>
              <a:t>Bấm để sửa kiểu tiêu đề phụ Bản cái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Hai Ảnh với Chú thí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̉nh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" y="1716"/>
            <a:ext cx="12188952" cy="6856284"/>
          </a:xfrm>
          <a:prstGeom prst="rect">
            <a:avLst/>
          </a:prstGeom>
        </p:spPr>
      </p:pic>
      <p:sp>
        <p:nvSpPr>
          <p:cNvPr id="7" name="Hình tự do 5"/>
          <p:cNvSpPr/>
          <p:nvPr/>
        </p:nvSpPr>
        <p:spPr bwMode="gray">
          <a:xfrm>
            <a:off x="762000" y="933449"/>
            <a:ext cx="41148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vi-VN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Chỗ dành sẵn cho Ảnh 14"/>
          <p:cNvSpPr>
            <a:spLocks noGrp="1"/>
          </p:cNvSpPr>
          <p:nvPr>
            <p:ph type="pic" sz="quarter" idx="13" hasCustomPrompt="1"/>
          </p:nvPr>
        </p:nvSpPr>
        <p:spPr>
          <a:xfrm>
            <a:off x="992435" y="1113022"/>
            <a:ext cx="3638453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</a:p>
        </p:txBody>
      </p:sp>
      <p:sp>
        <p:nvSpPr>
          <p:cNvPr id="18" name="Hình tự do 5"/>
          <p:cNvSpPr/>
          <p:nvPr/>
        </p:nvSpPr>
        <p:spPr bwMode="gray">
          <a:xfrm>
            <a:off x="5300133" y="933449"/>
            <a:ext cx="41148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vi-VN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9" name="Chỗ dành sẵn cho Ảnh 18"/>
          <p:cNvSpPr>
            <a:spLocks noGrp="1"/>
          </p:cNvSpPr>
          <p:nvPr>
            <p:ph type="pic" sz="quarter" idx="15" hasCustomPrompt="1"/>
          </p:nvPr>
        </p:nvSpPr>
        <p:spPr>
          <a:xfrm>
            <a:off x="5530568" y="1113022"/>
            <a:ext cx="3638453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</a:p>
        </p:txBody>
      </p:sp>
      <p:sp>
        <p:nvSpPr>
          <p:cNvPr id="17" name="Chỗ dành sẵn cho Văn bản 16"/>
          <p:cNvSpPr>
            <a:spLocks noGrp="1"/>
          </p:cNvSpPr>
          <p:nvPr>
            <p:ph type="body" sz="quarter" idx="14" hasCustomPrompt="1"/>
          </p:nvPr>
        </p:nvSpPr>
        <p:spPr>
          <a:xfrm>
            <a:off x="1028581" y="5305425"/>
            <a:ext cx="3566160" cy="1097280"/>
          </a:xfrm>
        </p:spPr>
        <p:txBody>
          <a:bodyPr>
            <a:normAutofit/>
          </a:bodyPr>
          <a:lstStyle>
            <a:lvl1pPr marL="0" indent="0" latinLnBrk="0">
              <a:buNone/>
              <a:defRPr lang="vi-VN" sz="18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0" indent="0" latinLnBrk="0">
              <a:spcBef>
                <a:spcPts val="1200"/>
              </a:spcBef>
              <a:buNone/>
              <a:defRPr lang="vi-VN" sz="1800"/>
            </a:lvl2pPr>
            <a:lvl3pPr marL="0" indent="0" latinLnBrk="0">
              <a:spcBef>
                <a:spcPts val="1200"/>
              </a:spcBef>
              <a:buNone/>
              <a:defRPr lang="vi-VN" sz="1800"/>
            </a:lvl3pPr>
            <a:lvl4pPr marL="0" indent="0" latinLnBrk="0">
              <a:spcBef>
                <a:spcPts val="1200"/>
              </a:spcBef>
              <a:buNone/>
              <a:defRPr lang="vi-VN" sz="1800"/>
            </a:lvl4pPr>
            <a:lvl5pPr marL="0" indent="0" latinLnBrk="0">
              <a:spcBef>
                <a:spcPts val="1200"/>
              </a:spcBef>
              <a:buNone/>
              <a:defRPr lang="vi-VN" sz="1800"/>
            </a:lvl5pPr>
          </a:lstStyle>
          <a:p>
            <a:pPr lvl="0"/>
            <a:r>
              <a:rPr lang="vi-VN"/>
              <a:t>Bấm để sửa kiểu văn bản Bản cái</a:t>
            </a:r>
          </a:p>
        </p:txBody>
      </p:sp>
      <p:sp>
        <p:nvSpPr>
          <p:cNvPr id="20" name="Chỗ dành sẵn cho Văn bản 16"/>
          <p:cNvSpPr>
            <a:spLocks noGrp="1"/>
          </p:cNvSpPr>
          <p:nvPr>
            <p:ph type="body" sz="quarter" idx="16" hasCustomPrompt="1"/>
          </p:nvPr>
        </p:nvSpPr>
        <p:spPr>
          <a:xfrm>
            <a:off x="5566714" y="5305425"/>
            <a:ext cx="3566160" cy="1097280"/>
          </a:xfrm>
        </p:spPr>
        <p:txBody>
          <a:bodyPr>
            <a:normAutofit/>
          </a:bodyPr>
          <a:lstStyle>
            <a:lvl1pPr marL="0" indent="0" latinLnBrk="0">
              <a:buNone/>
              <a:defRPr lang="vi-VN" sz="18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0" indent="0" latinLnBrk="0">
              <a:spcBef>
                <a:spcPts val="1200"/>
              </a:spcBef>
              <a:buNone/>
              <a:defRPr lang="vi-VN" sz="1800"/>
            </a:lvl2pPr>
            <a:lvl3pPr marL="0" indent="0" latinLnBrk="0">
              <a:spcBef>
                <a:spcPts val="1200"/>
              </a:spcBef>
              <a:buNone/>
              <a:defRPr lang="vi-VN" sz="1800"/>
            </a:lvl3pPr>
            <a:lvl4pPr marL="0" indent="0" latinLnBrk="0">
              <a:spcBef>
                <a:spcPts val="1200"/>
              </a:spcBef>
              <a:buNone/>
              <a:defRPr lang="vi-VN" sz="1800"/>
            </a:lvl4pPr>
            <a:lvl5pPr marL="0" indent="0" latinLnBrk="0">
              <a:spcBef>
                <a:spcPts val="1200"/>
              </a:spcBef>
              <a:buNone/>
              <a:defRPr lang="vi-VN" sz="1800"/>
            </a:lvl5pPr>
          </a:lstStyle>
          <a:p>
            <a:pPr lvl="0"/>
            <a:r>
              <a:rPr lang="vi-VN"/>
              <a:t>Bấm để sửa kiểu văn bản Bản cái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a Ảnh với Chú thí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Ảnh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5" y="1716"/>
            <a:ext cx="12188952" cy="6856284"/>
          </a:xfrm>
          <a:prstGeom prst="rect">
            <a:avLst/>
          </a:prstGeom>
        </p:spPr>
      </p:pic>
      <p:sp>
        <p:nvSpPr>
          <p:cNvPr id="7" name="Hình tự do 5"/>
          <p:cNvSpPr/>
          <p:nvPr/>
        </p:nvSpPr>
        <p:spPr bwMode="gray">
          <a:xfrm>
            <a:off x="762000" y="933449"/>
            <a:ext cx="5334000" cy="4109465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vi-VN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Chỗ dành sẵn cho Ảnh 14"/>
          <p:cNvSpPr>
            <a:spLocks noGrp="1"/>
          </p:cNvSpPr>
          <p:nvPr>
            <p:ph type="pic" sz="quarter" idx="13" hasCustomPrompt="1"/>
          </p:nvPr>
        </p:nvSpPr>
        <p:spPr>
          <a:xfrm>
            <a:off x="991888" y="1113022"/>
            <a:ext cx="4874224" cy="3750319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</a:p>
        </p:txBody>
      </p:sp>
      <p:sp>
        <p:nvSpPr>
          <p:cNvPr id="18" name="Hình tự do 5"/>
          <p:cNvSpPr/>
          <p:nvPr/>
        </p:nvSpPr>
        <p:spPr bwMode="gray">
          <a:xfrm>
            <a:off x="6323873" y="967316"/>
            <a:ext cx="2990942" cy="1934384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vi-VN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9" name="Chỗ dành sẵn cho Ảnh 18"/>
          <p:cNvSpPr>
            <a:spLocks noGrp="1"/>
          </p:cNvSpPr>
          <p:nvPr>
            <p:ph type="pic" sz="quarter" idx="15" hasCustomPrompt="1"/>
          </p:nvPr>
        </p:nvSpPr>
        <p:spPr>
          <a:xfrm>
            <a:off x="6506025" y="1109743"/>
            <a:ext cx="2626638" cy="1649530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</a:p>
        </p:txBody>
      </p:sp>
      <p:sp>
        <p:nvSpPr>
          <p:cNvPr id="17" name="Chỗ dành sẵn cho Văn bản 16"/>
          <p:cNvSpPr>
            <a:spLocks noGrp="1"/>
          </p:cNvSpPr>
          <p:nvPr>
            <p:ph type="body" sz="quarter" idx="14" hasCustomPrompt="1"/>
          </p:nvPr>
        </p:nvSpPr>
        <p:spPr>
          <a:xfrm>
            <a:off x="1028581" y="5919255"/>
            <a:ext cx="8104082" cy="497420"/>
          </a:xfrm>
        </p:spPr>
        <p:txBody>
          <a:bodyPr>
            <a:normAutofit/>
          </a:bodyPr>
          <a:lstStyle>
            <a:lvl1pPr marL="0" indent="0" latinLnBrk="0">
              <a:spcBef>
                <a:spcPts val="0"/>
              </a:spcBef>
              <a:buNone/>
              <a:defRPr lang="vi-VN" sz="16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0" indent="0" latinLnBrk="0">
              <a:spcBef>
                <a:spcPts val="1200"/>
              </a:spcBef>
              <a:buNone/>
              <a:defRPr lang="vi-VN" sz="1800"/>
            </a:lvl2pPr>
            <a:lvl3pPr marL="0" indent="0" latinLnBrk="0">
              <a:spcBef>
                <a:spcPts val="1200"/>
              </a:spcBef>
              <a:buNone/>
              <a:defRPr lang="vi-VN" sz="1800"/>
            </a:lvl3pPr>
            <a:lvl4pPr marL="0" indent="0" latinLnBrk="0">
              <a:spcBef>
                <a:spcPts val="1200"/>
              </a:spcBef>
              <a:buNone/>
              <a:defRPr lang="vi-VN" sz="1800"/>
            </a:lvl4pPr>
            <a:lvl5pPr marL="0" indent="0" latinLnBrk="0">
              <a:spcBef>
                <a:spcPts val="1200"/>
              </a:spcBef>
              <a:buNone/>
              <a:defRPr lang="vi-VN" sz="1800"/>
            </a:lvl5pPr>
          </a:lstStyle>
          <a:p>
            <a:pPr lvl="0"/>
            <a:r>
              <a:rPr lang="vi-VN"/>
              <a:t>Bấm để sửa kiểu văn bản Bản cái</a:t>
            </a:r>
          </a:p>
        </p:txBody>
      </p:sp>
      <p:sp>
        <p:nvSpPr>
          <p:cNvPr id="12" name="Hình tự do 5"/>
          <p:cNvSpPr/>
          <p:nvPr/>
        </p:nvSpPr>
        <p:spPr bwMode="gray">
          <a:xfrm>
            <a:off x="6323873" y="3060954"/>
            <a:ext cx="2990942" cy="1934384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vi-VN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Chỗ dành sẵn cho Ảnh 12"/>
          <p:cNvSpPr>
            <a:spLocks noGrp="1"/>
          </p:cNvSpPr>
          <p:nvPr>
            <p:ph type="pic" sz="quarter" idx="16" hasCustomPrompt="1"/>
          </p:nvPr>
        </p:nvSpPr>
        <p:spPr>
          <a:xfrm>
            <a:off x="6506025" y="3203381"/>
            <a:ext cx="2626638" cy="1649530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</a:p>
        </p:txBody>
      </p:sp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>
          <a:xfrm>
            <a:off x="1028580" y="5305424"/>
            <a:ext cx="8104083" cy="579921"/>
          </a:xfrm>
        </p:spPr>
        <p:txBody>
          <a:bodyPr>
            <a:normAutofit/>
          </a:bodyPr>
          <a:lstStyle>
            <a:lvl1pPr latinLnBrk="0">
              <a:defRPr lang="vi-VN" sz="2400">
                <a:solidFill>
                  <a:schemeClr val="accent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để sửa kiểu tiêu đề Bản cái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ăm Ả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̉nh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3" y="283"/>
            <a:ext cx="12188952" cy="6859715"/>
          </a:xfrm>
          <a:prstGeom prst="rect">
            <a:avLst/>
          </a:prstGeom>
        </p:spPr>
      </p:pic>
      <p:sp>
        <p:nvSpPr>
          <p:cNvPr id="8" name="Hình tự do 5"/>
          <p:cNvSpPr/>
          <p:nvPr/>
        </p:nvSpPr>
        <p:spPr bwMode="gray">
          <a:xfrm>
            <a:off x="4182533" y="265044"/>
            <a:ext cx="5232399" cy="3020023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vi-VN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Chỗ dành sẵn cho Ảnh 8"/>
          <p:cNvSpPr>
            <a:spLocks noGrp="1"/>
          </p:cNvSpPr>
          <p:nvPr>
            <p:ph type="pic" sz="quarter" idx="13" hasCustomPrompt="1"/>
          </p:nvPr>
        </p:nvSpPr>
        <p:spPr>
          <a:xfrm>
            <a:off x="4424435" y="436315"/>
            <a:ext cx="4748594" cy="2677481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</a:p>
        </p:txBody>
      </p:sp>
      <p:sp>
        <p:nvSpPr>
          <p:cNvPr id="10" name="Hình tự do 5"/>
          <p:cNvSpPr/>
          <p:nvPr/>
        </p:nvSpPr>
        <p:spPr bwMode="gray">
          <a:xfrm>
            <a:off x="816188" y="384723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vi-VN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Chỗ dành sẵn cho Ảnh 10"/>
          <p:cNvSpPr>
            <a:spLocks noGrp="1"/>
          </p:cNvSpPr>
          <p:nvPr>
            <p:ph type="pic" sz="quarter" idx="15" hasCustomPrompt="1"/>
          </p:nvPr>
        </p:nvSpPr>
        <p:spPr>
          <a:xfrm>
            <a:off x="1013022" y="538232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</a:p>
        </p:txBody>
      </p:sp>
      <p:sp>
        <p:nvSpPr>
          <p:cNvPr id="12" name="Hình tự do 5"/>
          <p:cNvSpPr/>
          <p:nvPr/>
        </p:nvSpPr>
        <p:spPr bwMode="gray">
          <a:xfrm>
            <a:off x="816188" y="2478361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vi-VN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Chỗ dành sẵn cho Ảnh 12"/>
          <p:cNvSpPr>
            <a:spLocks noGrp="1"/>
          </p:cNvSpPr>
          <p:nvPr>
            <p:ph type="pic" sz="quarter" idx="16" hasCustomPrompt="1"/>
          </p:nvPr>
        </p:nvSpPr>
        <p:spPr>
          <a:xfrm>
            <a:off x="1013022" y="2631870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</a:p>
        </p:txBody>
      </p:sp>
      <p:sp>
        <p:nvSpPr>
          <p:cNvPr id="14" name="Hình tự do 5"/>
          <p:cNvSpPr/>
          <p:nvPr/>
        </p:nvSpPr>
        <p:spPr bwMode="gray">
          <a:xfrm>
            <a:off x="816188" y="4571999"/>
            <a:ext cx="3146212" cy="1894677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vi-VN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Chỗ dành sẵn cho Ảnh 14"/>
          <p:cNvSpPr>
            <a:spLocks noGrp="1"/>
          </p:cNvSpPr>
          <p:nvPr>
            <p:ph type="pic" sz="quarter" idx="17" hasCustomPrompt="1"/>
          </p:nvPr>
        </p:nvSpPr>
        <p:spPr>
          <a:xfrm>
            <a:off x="1013022" y="4725508"/>
            <a:ext cx="2752545" cy="1587658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18288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</a:p>
        </p:txBody>
      </p:sp>
      <p:sp>
        <p:nvSpPr>
          <p:cNvPr id="20" name="Hình tự do 5"/>
          <p:cNvSpPr/>
          <p:nvPr/>
        </p:nvSpPr>
        <p:spPr bwMode="gray">
          <a:xfrm>
            <a:off x="4182533" y="3448511"/>
            <a:ext cx="5232399" cy="3020023"/>
          </a:xfrm>
          <a:custGeom>
            <a:avLst/>
            <a:gdLst>
              <a:gd name="T0" fmla="*/ 870 w 933"/>
              <a:gd name="T1" fmla="*/ 64 h 1275"/>
              <a:gd name="T2" fmla="*/ 870 w 933"/>
              <a:gd name="T3" fmla="*/ 1213 h 1275"/>
              <a:gd name="T4" fmla="*/ 61 w 933"/>
              <a:gd name="T5" fmla="*/ 1213 h 1275"/>
              <a:gd name="T6" fmla="*/ 61 w 933"/>
              <a:gd name="T7" fmla="*/ 64 h 1275"/>
              <a:gd name="T8" fmla="*/ 870 w 933"/>
              <a:gd name="T9" fmla="*/ 64 h 12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3" h="1275">
                <a:moveTo>
                  <a:pt x="870" y="64"/>
                </a:moveTo>
                <a:cubicBezTo>
                  <a:pt x="933" y="128"/>
                  <a:pt x="922" y="1160"/>
                  <a:pt x="870" y="1213"/>
                </a:cubicBezTo>
                <a:cubicBezTo>
                  <a:pt x="817" y="1266"/>
                  <a:pt x="121" y="1275"/>
                  <a:pt x="61" y="1213"/>
                </a:cubicBezTo>
                <a:cubicBezTo>
                  <a:pt x="0" y="1151"/>
                  <a:pt x="3" y="123"/>
                  <a:pt x="61" y="64"/>
                </a:cubicBezTo>
                <a:cubicBezTo>
                  <a:pt x="118" y="5"/>
                  <a:pt x="806" y="0"/>
                  <a:pt x="870" y="64"/>
                </a:cubicBezTo>
                <a:close/>
              </a:path>
            </a:pathLst>
          </a:custGeom>
          <a:solidFill>
            <a:srgbClr val="FFFFFF"/>
          </a:solidFill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vi-VN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1" name="Chỗ dành sẵn cho Ảnh 20"/>
          <p:cNvSpPr>
            <a:spLocks noGrp="1"/>
          </p:cNvSpPr>
          <p:nvPr>
            <p:ph type="pic" sz="quarter" idx="18" hasCustomPrompt="1"/>
          </p:nvPr>
        </p:nvSpPr>
        <p:spPr>
          <a:xfrm>
            <a:off x="4424435" y="3619782"/>
            <a:ext cx="4748594" cy="2677481"/>
          </a:xfrm>
          <a:custGeom>
            <a:avLst/>
            <a:gdLst>
              <a:gd name="connsiteX0" fmla="*/ 1744346 w 3503695"/>
              <a:gd name="connsiteY0" fmla="*/ 62 h 4031418"/>
              <a:gd name="connsiteX1" fmla="*/ 3334838 w 3503695"/>
              <a:gd name="connsiteY1" fmla="*/ 150223 h 4031418"/>
              <a:gd name="connsiteX2" fmla="*/ 3334838 w 3503695"/>
              <a:gd name="connsiteY2" fmla="*/ 3890810 h 4031418"/>
              <a:gd name="connsiteX3" fmla="*/ 174362 w 3503695"/>
              <a:gd name="connsiteY3" fmla="*/ 3890810 h 4031418"/>
              <a:gd name="connsiteX4" fmla="*/ 174362 w 3503695"/>
              <a:gd name="connsiteY4" fmla="*/ 150223 h 4031418"/>
              <a:gd name="connsiteX5" fmla="*/ 1744346 w 3503695"/>
              <a:gd name="connsiteY5" fmla="*/ 62 h 40314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503695" h="4031418">
                <a:moveTo>
                  <a:pt x="1744346" y="62"/>
                </a:moveTo>
                <a:cubicBezTo>
                  <a:pt x="2475376" y="-1972"/>
                  <a:pt x="3209826" y="46047"/>
                  <a:pt x="3334838" y="150223"/>
                </a:cubicBezTo>
                <a:cubicBezTo>
                  <a:pt x="3580957" y="358576"/>
                  <a:pt x="3537984" y="3718268"/>
                  <a:pt x="3334838" y="3890810"/>
                </a:cubicBezTo>
                <a:cubicBezTo>
                  <a:pt x="3127786" y="4063352"/>
                  <a:pt x="408761" y="4092652"/>
                  <a:pt x="174362" y="3890810"/>
                </a:cubicBezTo>
                <a:cubicBezTo>
                  <a:pt x="-63943" y="3688968"/>
                  <a:pt x="-52223" y="342299"/>
                  <a:pt x="174362" y="150223"/>
                </a:cubicBezTo>
                <a:cubicBezTo>
                  <a:pt x="285702" y="54185"/>
                  <a:pt x="1013315" y="2097"/>
                  <a:pt x="1744346" y="62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 latinLnBrk="0">
              <a:buNone/>
              <a:defRPr lang="vi-VN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vào biểu tượng để thêm ảnh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ề và Văn bản Dọ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Văn bản Dọc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vi-VN"/>
              <a:t>Bấm để sửa kiểu văn bản Bản cái</a:t>
            </a:r>
          </a:p>
          <a:p>
            <a:pPr lvl="1"/>
            <a:r>
              <a:rPr lang="vi-VN"/>
              <a:t>Mức hai</a:t>
            </a:r>
          </a:p>
          <a:p>
            <a:pPr lvl="2"/>
            <a:r>
              <a:rPr lang="vi-VN"/>
              <a:t>Mức ba</a:t>
            </a:r>
          </a:p>
          <a:p>
            <a:pPr lvl="3"/>
            <a:r>
              <a:rPr lang="vi-VN"/>
              <a:t>Mức bốn</a:t>
            </a:r>
          </a:p>
          <a:p>
            <a:pPr lvl="4"/>
            <a:r>
              <a:rPr lang="vi-VN"/>
              <a:t>Mức năm</a:t>
            </a:r>
          </a:p>
        </p:txBody>
      </p:sp>
      <p:sp>
        <p:nvSpPr>
          <p:cNvPr id="4" name="Chỗ dành sẵn cho Ngà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DC548-14FE-4E4F-A263-940A54C248A3}" type="datetime1">
              <a:rPr lang="vi-VN" smtClean="0"/>
              <a:t>11/05/2023</a:t>
            </a:fld>
            <a:endParaRPr lang="vi-VN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Chỗ dành sẵn cho Số Trang chiế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/>
              <a:t>‹#›</a:t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ăn bản và Tiêu đề Dọ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Dọc 1"/>
          <p:cNvSpPr>
            <a:spLocks noGrp="1"/>
          </p:cNvSpPr>
          <p:nvPr>
            <p:ph type="title" orient="vert" hasCustomPrompt="1"/>
          </p:nvPr>
        </p:nvSpPr>
        <p:spPr>
          <a:xfrm>
            <a:off x="8839200" y="365125"/>
            <a:ext cx="1828799" cy="4940300"/>
          </a:xfrm>
        </p:spPr>
        <p:txBody>
          <a:bodyPr vert="eaVert"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Văn bản Dọc 2"/>
          <p:cNvSpPr>
            <a:spLocks noGrp="1"/>
          </p:cNvSpPr>
          <p:nvPr>
            <p:ph type="body" orient="vert" idx="1" hasCustomPrompt="1"/>
          </p:nvPr>
        </p:nvSpPr>
        <p:spPr>
          <a:xfrm>
            <a:off x="1524000" y="365125"/>
            <a:ext cx="6858000" cy="4940300"/>
          </a:xfrm>
        </p:spPr>
        <p:txBody>
          <a:bodyPr vert="eaVert"/>
          <a:lstStyle/>
          <a:p>
            <a:pPr lvl="0"/>
            <a:r>
              <a:rPr lang="vi-VN"/>
              <a:t>Bấm để sửa kiểu văn bản Bản cái</a:t>
            </a:r>
          </a:p>
          <a:p>
            <a:pPr lvl="1"/>
            <a:r>
              <a:rPr lang="vi-VN"/>
              <a:t>Mức hai</a:t>
            </a:r>
          </a:p>
          <a:p>
            <a:pPr lvl="2"/>
            <a:r>
              <a:rPr lang="vi-VN"/>
              <a:t>Mức ba</a:t>
            </a:r>
          </a:p>
          <a:p>
            <a:pPr lvl="3"/>
            <a:r>
              <a:rPr lang="vi-VN"/>
              <a:t>Mức bốn</a:t>
            </a:r>
          </a:p>
          <a:p>
            <a:pPr lvl="4"/>
            <a:r>
              <a:rPr lang="vi-VN"/>
              <a:t>Mức năm</a:t>
            </a:r>
          </a:p>
        </p:txBody>
      </p:sp>
      <p:sp>
        <p:nvSpPr>
          <p:cNvPr id="4" name="Chỗ dành sẵn cho Ngà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D9EE30-883E-4C68-B7FA-C27C015832CB}" type="datetime1">
              <a:rPr lang="vi-VN" smtClean="0"/>
              <a:t>11/05/2023</a:t>
            </a:fld>
            <a:endParaRPr lang="vi-VN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Chỗ dành sẵn cho Số Trang chiế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/>
              <a:t>‹#›</a:t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C3D819-ED25-4CC5-AAA3-42BE8ADBB1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E57F10F-0291-42A9-8B82-54CB280B93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31BBFB-6035-455B-9A39-477F4BCAC4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EB503-3F59-4152-8EC9-F5E653CD9E83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54CA1F-59BD-4AB7-9FFD-85F1727D0F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3B14F9-BC9A-4B71-8BE6-E5211509F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436F7-6509-4165-8F58-C4E511A5D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1917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E2622-F4B6-4242-9449-4D9BB07700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219E59-85C1-441F-831B-8AB46C81F6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387140-2CF7-41BF-866A-9B74CE8BCE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EB503-3F59-4152-8EC9-F5E653CD9E83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A0BE90-BACB-4DBE-A60F-E8E25CD01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70BF83-187C-4FCA-804A-8B6BDA86F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436F7-6509-4165-8F58-C4E511A5D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9675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1B0C8-22CE-4958-81A5-B0ADFB7C4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E6B221-29E6-40BC-8ABB-3536FA56C4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CCA1FB-E84B-45D6-8D85-826387E543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EB503-3F59-4152-8EC9-F5E653CD9E83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DBF06D-E417-4845-98B1-01C52DE9A9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514AF0-E4D4-42EA-A9CF-7F9A92E54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436F7-6509-4165-8F58-C4E511A5D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8306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403671-CF32-4588-A5BA-9C48AE6291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F409EC-9D9B-4DA8-B4CC-AA061C079E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82176C6-66EE-4D5B-AEFB-DCDD2A14F7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74BD69-7AE5-4A19-82A3-106603B05C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EB503-3F59-4152-8EC9-F5E653CD9E83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BE2D77-2181-4C1B-B0D6-D7630F31B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7E33CA-45D3-4E6A-A8FC-D912535421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436F7-6509-4165-8F58-C4E511A5D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5171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D32A2C-40D9-45C3-9FB3-3E65E055C7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CC6139-2D9F-403B-8963-111F4ACFEF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AD9A39-AA0D-43AD-B3C7-89A5DFD497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0C61FE4-49FF-4417-82A7-47FD6483C7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29EA122-2950-4CC6-A8C5-516E139CCC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D46049F-2788-4F49-871C-0344E9A886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EB503-3F59-4152-8EC9-F5E653CD9E83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C728515-CAF6-45A5-A7FB-D599ACFD20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7F921F4-D4C8-4DA3-BACA-A7FEC50BF9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436F7-6509-4165-8F58-C4E511A5D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4485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Nội dung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vi-VN"/>
              <a:t>Bấm để sửa kiểu văn bản Bản cái</a:t>
            </a:r>
          </a:p>
          <a:p>
            <a:pPr lvl="1"/>
            <a:r>
              <a:rPr lang="vi-VN"/>
              <a:t>Mức hai</a:t>
            </a:r>
          </a:p>
          <a:p>
            <a:pPr lvl="2"/>
            <a:r>
              <a:rPr lang="vi-VN"/>
              <a:t>Mức ba</a:t>
            </a:r>
          </a:p>
          <a:p>
            <a:pPr lvl="3"/>
            <a:r>
              <a:rPr lang="vi-VN"/>
              <a:t>Mức bốn</a:t>
            </a:r>
          </a:p>
          <a:p>
            <a:pPr lvl="4"/>
            <a:r>
              <a:rPr lang="vi-VN"/>
              <a:t>Mức năm</a:t>
            </a:r>
          </a:p>
        </p:txBody>
      </p:sp>
      <p:sp>
        <p:nvSpPr>
          <p:cNvPr id="4" name="Chỗ dành sẵn cho Ngà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61750D-1F1D-40FB-8965-E86C791CC8EB}" type="datetime1">
              <a:rPr lang="vi-VN" smtClean="0"/>
              <a:t>11/05/2023</a:t>
            </a:fld>
            <a:endParaRPr lang="vi-VN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Chỗ dành sẵn cho Số Trang chiế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/>
              <a:t>‹#›</a:t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5CFCC-5AA9-4B3C-B8DF-59D8A4B950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BA418C9-E8EC-46BD-88BD-A18C3FBADE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EB503-3F59-4152-8EC9-F5E653CD9E83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1840D9E-D50A-4D34-8DCB-16CD2B88F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9A6360-087E-41C1-A3B2-ED309E8CE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436F7-6509-4165-8F58-C4E511A5D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0887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0C758B-122C-45FB-BA08-9573A2A6C9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EB503-3F59-4152-8EC9-F5E653CD9E83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0C8B0DF-73D1-4E73-A4D5-4B7291B8CC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E419C3-16BA-4916-B950-160277AE6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436F7-6509-4165-8F58-C4E511A5D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88874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C69352-C9D2-41A4-BA5E-4729913E17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F905BF-397F-49C9-8896-4245B70FDC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3A3D98-D5C1-43A1-9895-DFFE15C116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664786-2A01-43ED-8BF7-8E62C4CAE4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EB503-3F59-4152-8EC9-F5E653CD9E83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174876-040F-4274-B500-FE7EA4291F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0CAB98-447C-4300-89C6-70A94CA48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436F7-6509-4165-8F58-C4E511A5D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22449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DCE5EC-C2C2-4B1D-8335-F203D06784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A2C082-A87E-4EB6-940B-412DEE97A5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F82004-7062-4535-B31B-A8A14C796E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003698-4D86-48C5-85CF-A473C6C393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EB503-3F59-4152-8EC9-F5E653CD9E83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1D6659-3EEF-4B82-84B7-646CAFBC72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5E09D7-E5D5-4D6E-A004-B83933F050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436F7-6509-4165-8F58-C4E511A5D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60748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24DE61-F789-4C87-BDD1-4E55B1AD1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BDAF86-BFFB-4486-A5E2-F4E707C356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B26E809-FFB3-4FD2-996C-B3B7925EA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EB503-3F59-4152-8EC9-F5E653CD9E83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DCB048-E5A1-4AF3-B6AB-CD98D3503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93A446-23DC-4D83-B1B5-0314A37456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436F7-6509-4165-8F58-C4E511A5D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45798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EAD6688-A65C-40D3-A280-546C8AECE5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31A6401-92F4-4CB9-AA5E-FC2C5C5280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EAE2DD-77E4-43A6-82B5-DFECC2790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3EB503-3F59-4152-8EC9-F5E653CD9E83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0E8420-3216-42C0-BFEB-7DA164A84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730048-8F7D-49DB-90CB-79D7B0803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1436F7-6509-4165-8F58-C4E511A5D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0461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Đầu trang của Phầ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̉nh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4" t="422"/>
          <a:stretch>
            <a:fillRect/>
          </a:stretch>
        </p:blipFill>
        <p:spPr>
          <a:xfrm>
            <a:off x="0" y="0"/>
            <a:ext cx="12188952" cy="6857176"/>
          </a:xfrm>
          <a:prstGeom prst="rect">
            <a:avLst/>
          </a:prstGeom>
        </p:spPr>
      </p:pic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>
          <a:xfrm>
            <a:off x="3352800" y="533400"/>
            <a:ext cx="7315200" cy="1828800"/>
          </a:xfrm>
        </p:spPr>
        <p:txBody>
          <a:bodyPr anchor="b">
            <a:normAutofit/>
          </a:bodyPr>
          <a:lstStyle>
            <a:lvl1pPr latinLnBrk="0">
              <a:defRPr lang="vi-VN" sz="44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Văn bản 2"/>
          <p:cNvSpPr>
            <a:spLocks noGrp="1"/>
          </p:cNvSpPr>
          <p:nvPr>
            <p:ph type="body" idx="1" hasCustomPrompt="1"/>
          </p:nvPr>
        </p:nvSpPr>
        <p:spPr>
          <a:xfrm>
            <a:off x="3352800" y="2438400"/>
            <a:ext cx="5486400" cy="914400"/>
          </a:xfrm>
        </p:spPr>
        <p:txBody>
          <a:bodyPr>
            <a:normAutofit/>
          </a:bodyPr>
          <a:lstStyle>
            <a:lvl1pPr marL="0" indent="0" latinLnBrk="0">
              <a:spcBef>
                <a:spcPts val="1200"/>
              </a:spcBef>
              <a:buNone/>
              <a:defRPr lang="vi-VN" sz="24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 latinLnBrk="0">
              <a:buNone/>
              <a:defRPr lang="vi-VN"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latinLnBrk="0">
              <a:buNone/>
              <a:defRPr lang="vi-VN"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latinLnBrk="0">
              <a:buNone/>
              <a:defRPr lang="vi-VN"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latinLnBrk="0">
              <a:buNone/>
              <a:defRPr lang="vi-VN"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latinLnBrk="0">
              <a:buNone/>
              <a:defRPr lang="vi-VN"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latinLnBrk="0">
              <a:buNone/>
              <a:defRPr lang="vi-VN"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latinLnBrk="0">
              <a:buNone/>
              <a:defRPr lang="vi-VN"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latinLnBrk="0">
              <a:buNone/>
              <a:defRPr lang="vi-VN"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Bấm để sửa kiểu văn bản Bản cái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Nội dung 2"/>
          <p:cNvSpPr>
            <a:spLocks noGrp="1"/>
          </p:cNvSpPr>
          <p:nvPr>
            <p:ph sz="half" idx="1" hasCustomPrompt="1"/>
          </p:nvPr>
        </p:nvSpPr>
        <p:spPr>
          <a:xfrm>
            <a:off x="1524000" y="1825625"/>
            <a:ext cx="4389120" cy="3474720"/>
          </a:xfrm>
        </p:spPr>
        <p:txBody>
          <a:bodyPr/>
          <a:lstStyle/>
          <a:p>
            <a:pPr lvl="0"/>
            <a:r>
              <a:rPr lang="vi-VN"/>
              <a:t>Bấm để sửa kiểu văn bản Bản cái</a:t>
            </a:r>
          </a:p>
          <a:p>
            <a:pPr lvl="1"/>
            <a:r>
              <a:rPr lang="vi-VN"/>
              <a:t>Mức hai</a:t>
            </a:r>
          </a:p>
          <a:p>
            <a:pPr lvl="2"/>
            <a:r>
              <a:rPr lang="vi-VN"/>
              <a:t>Mức ba</a:t>
            </a:r>
          </a:p>
          <a:p>
            <a:pPr lvl="3"/>
            <a:r>
              <a:rPr lang="vi-VN"/>
              <a:t>Mức bốn</a:t>
            </a:r>
          </a:p>
          <a:p>
            <a:pPr lvl="4"/>
            <a:r>
              <a:rPr lang="vi-VN"/>
              <a:t>Mức năm</a:t>
            </a:r>
          </a:p>
        </p:txBody>
      </p:sp>
      <p:sp>
        <p:nvSpPr>
          <p:cNvPr id="4" name="Chỗ dành sẵn cho Nội dung 3"/>
          <p:cNvSpPr>
            <a:spLocks noGrp="1"/>
          </p:cNvSpPr>
          <p:nvPr>
            <p:ph sz="half" idx="2" hasCustomPrompt="1"/>
          </p:nvPr>
        </p:nvSpPr>
        <p:spPr>
          <a:xfrm>
            <a:off x="6278880" y="1825625"/>
            <a:ext cx="4389120" cy="3474720"/>
          </a:xfrm>
        </p:spPr>
        <p:txBody>
          <a:bodyPr/>
          <a:lstStyle/>
          <a:p>
            <a:pPr lvl="0"/>
            <a:r>
              <a:rPr lang="vi-VN"/>
              <a:t>Bấm để sửa kiểu văn bản Bản cái</a:t>
            </a:r>
          </a:p>
          <a:p>
            <a:pPr lvl="1"/>
            <a:r>
              <a:rPr lang="vi-VN"/>
              <a:t>Mức hai</a:t>
            </a:r>
          </a:p>
          <a:p>
            <a:pPr lvl="2"/>
            <a:r>
              <a:rPr lang="vi-VN"/>
              <a:t>Mức ba</a:t>
            </a:r>
          </a:p>
          <a:p>
            <a:pPr lvl="3"/>
            <a:r>
              <a:rPr lang="vi-VN"/>
              <a:t>Mức bốn</a:t>
            </a:r>
          </a:p>
          <a:p>
            <a:pPr lvl="4"/>
            <a:r>
              <a:rPr lang="vi-VN"/>
              <a:t>Mức năm</a:t>
            </a:r>
          </a:p>
        </p:txBody>
      </p:sp>
      <p:sp>
        <p:nvSpPr>
          <p:cNvPr id="5" name="Chỗ dành sẵn cho Ngà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44500-A852-4614-BE02-A7B55E0B8DF2}" type="datetime1">
              <a:rPr lang="vi-VN" smtClean="0"/>
              <a:t>11/05/2023</a:t>
            </a:fld>
            <a:endParaRPr lang="vi-VN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Chỗ dành sẵn cho Số Trang chiế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/>
              <a:t>‹#›</a:t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o sá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Văn bản 2"/>
          <p:cNvSpPr>
            <a:spLocks noGrp="1"/>
          </p:cNvSpPr>
          <p:nvPr>
            <p:ph type="body" idx="1" hasCustomPrompt="1"/>
          </p:nvPr>
        </p:nvSpPr>
        <p:spPr>
          <a:xfrm>
            <a:off x="1524000" y="1828799"/>
            <a:ext cx="4389120" cy="795867"/>
          </a:xfrm>
        </p:spPr>
        <p:txBody>
          <a:bodyPr anchor="ctr">
            <a:normAutofit/>
          </a:bodyPr>
          <a:lstStyle>
            <a:lvl1pPr marL="0" indent="0" latinLnBrk="0">
              <a:spcBef>
                <a:spcPts val="0"/>
              </a:spcBef>
              <a:buNone/>
              <a:defRPr lang="vi-VN" sz="2400" b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 latinLnBrk="0">
              <a:buNone/>
              <a:defRPr lang="vi-VN" sz="2000" b="1"/>
            </a:lvl2pPr>
            <a:lvl3pPr marL="914400" indent="0" latinLnBrk="0">
              <a:buNone/>
              <a:defRPr lang="vi-VN" sz="1800" b="1"/>
            </a:lvl3pPr>
            <a:lvl4pPr marL="1371600" indent="0" latinLnBrk="0">
              <a:buNone/>
              <a:defRPr lang="vi-VN" sz="1600" b="1"/>
            </a:lvl4pPr>
            <a:lvl5pPr marL="1828800" indent="0" latinLnBrk="0">
              <a:buNone/>
              <a:defRPr lang="vi-VN" sz="1600" b="1"/>
            </a:lvl5pPr>
            <a:lvl6pPr marL="2286000" indent="0" latinLnBrk="0">
              <a:buNone/>
              <a:defRPr lang="vi-VN" sz="1600" b="1"/>
            </a:lvl6pPr>
            <a:lvl7pPr marL="2743200" indent="0" latinLnBrk="0">
              <a:buNone/>
              <a:defRPr lang="vi-VN" sz="1600" b="1"/>
            </a:lvl7pPr>
            <a:lvl8pPr marL="3200400" indent="0" latinLnBrk="0">
              <a:buNone/>
              <a:defRPr lang="vi-VN" sz="1600" b="1"/>
            </a:lvl8pPr>
            <a:lvl9pPr marL="3657600" indent="0" latinLnBrk="0">
              <a:buNone/>
              <a:defRPr lang="vi-VN" sz="1600" b="1"/>
            </a:lvl9pPr>
          </a:lstStyle>
          <a:p>
            <a:pPr lvl="0"/>
            <a:r>
              <a:rPr lang="vi-VN"/>
              <a:t>Bấm để sửa kiểu văn bản Bản cái</a:t>
            </a:r>
          </a:p>
        </p:txBody>
      </p:sp>
      <p:sp>
        <p:nvSpPr>
          <p:cNvPr id="4" name="Chỗ dành sẵn cho Nội dung 3"/>
          <p:cNvSpPr>
            <a:spLocks noGrp="1"/>
          </p:cNvSpPr>
          <p:nvPr>
            <p:ph sz="half" idx="2" hasCustomPrompt="1"/>
          </p:nvPr>
        </p:nvSpPr>
        <p:spPr>
          <a:xfrm>
            <a:off x="1524000" y="2624666"/>
            <a:ext cx="4389120" cy="2675467"/>
          </a:xfrm>
        </p:spPr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vi-VN"/>
              <a:t>Bấm để sửa kiểu văn bản Bản cái</a:t>
            </a:r>
          </a:p>
          <a:p>
            <a:pPr lvl="1"/>
            <a:r>
              <a:rPr lang="vi-VN"/>
              <a:t>Mức hai</a:t>
            </a:r>
          </a:p>
          <a:p>
            <a:pPr lvl="2"/>
            <a:r>
              <a:rPr lang="vi-VN"/>
              <a:t>Mức ba</a:t>
            </a:r>
          </a:p>
          <a:p>
            <a:pPr lvl="3"/>
            <a:r>
              <a:rPr lang="vi-VN"/>
              <a:t>Mức bốn</a:t>
            </a:r>
          </a:p>
          <a:p>
            <a:pPr lvl="4"/>
            <a:r>
              <a:rPr lang="vi-VN"/>
              <a:t>Mức năm</a:t>
            </a:r>
          </a:p>
        </p:txBody>
      </p:sp>
      <p:sp>
        <p:nvSpPr>
          <p:cNvPr id="5" name="Chỗ dành sẵn cho Văn bản 4"/>
          <p:cNvSpPr>
            <a:spLocks noGrp="1"/>
          </p:cNvSpPr>
          <p:nvPr>
            <p:ph type="body" sz="quarter" idx="3" hasCustomPrompt="1"/>
          </p:nvPr>
        </p:nvSpPr>
        <p:spPr>
          <a:xfrm>
            <a:off x="6278880" y="1828799"/>
            <a:ext cx="4389120" cy="795867"/>
          </a:xfrm>
        </p:spPr>
        <p:txBody>
          <a:bodyPr anchor="ctr">
            <a:normAutofit/>
          </a:bodyPr>
          <a:lstStyle>
            <a:lvl1pPr marL="0" indent="0" latinLnBrk="0">
              <a:spcBef>
                <a:spcPts val="0"/>
              </a:spcBef>
              <a:buNone/>
              <a:defRPr lang="vi-VN" sz="2400" b="0">
                <a:solidFill>
                  <a:schemeClr val="accent4">
                    <a:lumMod val="75000"/>
                  </a:schemeClr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 latinLnBrk="0">
              <a:buNone/>
              <a:defRPr lang="vi-VN" sz="2000" b="1"/>
            </a:lvl2pPr>
            <a:lvl3pPr marL="914400" indent="0" latinLnBrk="0">
              <a:buNone/>
              <a:defRPr lang="vi-VN" sz="1800" b="1"/>
            </a:lvl3pPr>
            <a:lvl4pPr marL="1371600" indent="0" latinLnBrk="0">
              <a:buNone/>
              <a:defRPr lang="vi-VN" sz="1600" b="1"/>
            </a:lvl4pPr>
            <a:lvl5pPr marL="1828800" indent="0" latinLnBrk="0">
              <a:buNone/>
              <a:defRPr lang="vi-VN" sz="1600" b="1"/>
            </a:lvl5pPr>
            <a:lvl6pPr marL="2286000" indent="0" latinLnBrk="0">
              <a:buNone/>
              <a:defRPr lang="vi-VN" sz="1600" b="1"/>
            </a:lvl6pPr>
            <a:lvl7pPr marL="2743200" indent="0" latinLnBrk="0">
              <a:buNone/>
              <a:defRPr lang="vi-VN" sz="1600" b="1"/>
            </a:lvl7pPr>
            <a:lvl8pPr marL="3200400" indent="0" latinLnBrk="0">
              <a:buNone/>
              <a:defRPr lang="vi-VN" sz="1600" b="1"/>
            </a:lvl8pPr>
            <a:lvl9pPr marL="3657600" indent="0" latinLnBrk="0">
              <a:buNone/>
              <a:defRPr lang="vi-VN" sz="1600" b="1"/>
            </a:lvl9pPr>
          </a:lstStyle>
          <a:p>
            <a:pPr lvl="0"/>
            <a:r>
              <a:rPr lang="vi-VN"/>
              <a:t>Bấm để sửa kiểu văn bản Bản cái</a:t>
            </a:r>
          </a:p>
        </p:txBody>
      </p:sp>
      <p:sp>
        <p:nvSpPr>
          <p:cNvPr id="6" name="Chỗ dành sẵn cho Nội dung 5"/>
          <p:cNvSpPr>
            <a:spLocks noGrp="1"/>
          </p:cNvSpPr>
          <p:nvPr>
            <p:ph sz="quarter" idx="4" hasCustomPrompt="1"/>
          </p:nvPr>
        </p:nvSpPr>
        <p:spPr>
          <a:xfrm>
            <a:off x="6278880" y="2624666"/>
            <a:ext cx="4389120" cy="2675467"/>
          </a:xfrm>
        </p:spPr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vi-VN"/>
              <a:t>Bấm để sửa kiểu văn bản Bản cái</a:t>
            </a:r>
          </a:p>
          <a:p>
            <a:pPr lvl="1"/>
            <a:r>
              <a:rPr lang="vi-VN"/>
              <a:t>Mức hai</a:t>
            </a:r>
          </a:p>
          <a:p>
            <a:pPr lvl="2"/>
            <a:r>
              <a:rPr lang="vi-VN"/>
              <a:t>Mức ba</a:t>
            </a:r>
          </a:p>
          <a:p>
            <a:pPr lvl="3"/>
            <a:r>
              <a:rPr lang="vi-VN"/>
              <a:t>Mức bốn</a:t>
            </a:r>
          </a:p>
          <a:p>
            <a:pPr lvl="4"/>
            <a:r>
              <a:rPr lang="vi-VN"/>
              <a:t>Mức năm</a:t>
            </a:r>
          </a:p>
        </p:txBody>
      </p:sp>
      <p:sp>
        <p:nvSpPr>
          <p:cNvPr id="7" name="Chỗ dành sẵn cho Ngày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B0B8EE9C-E5C3-4310-A0A8-D02DE97C9E16}" type="datetime1">
              <a:rPr lang="en-US" smtClean="0"/>
              <a:t>5/11/2023</a:t>
            </a:fld>
            <a:endParaRPr lang="en-US"/>
          </a:p>
        </p:txBody>
      </p:sp>
      <p:sp>
        <p:nvSpPr>
          <p:cNvPr id="8" name="Chỗ dành sẵn cho Chân trang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Chỗ dành sẵn cho Số Trang chiế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Ngà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FC8679-97DB-46A1-A777-A0ABC5DB7EA2}" type="datetime1">
              <a:rPr lang="vi-VN" smtClean="0"/>
              <a:t>11/05/2023</a:t>
            </a:fld>
            <a:endParaRPr lang="vi-VN"/>
          </a:p>
        </p:txBody>
      </p:sp>
      <p:sp>
        <p:nvSpPr>
          <p:cNvPr id="4" name="Chỗ dành sẵn cho Chân trang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Chỗ dành sẵn cho Số Trang chiế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/>
              <a:t>‹#›</a:t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8E3D9-170E-4FBE-A407-230C83F1DE4F}" type="datetime1">
              <a:rPr lang="vi-VN" smtClean="0"/>
              <a:t>11/05/2023</a:t>
            </a:fld>
            <a:endParaRPr lang="vi-VN"/>
          </a:p>
        </p:txBody>
      </p:sp>
      <p:sp>
        <p:nvSpPr>
          <p:cNvPr id="3" name="Chỗ dành sẵn cho Chân trang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Chỗ dành sẵn cho Số Trang chiế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/>
              <a:t>‹#›</a:t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ội dung với Chú thí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 anchor="b"/>
          <a:lstStyle>
            <a:lvl1pPr latinLnBrk="0">
              <a:defRPr lang="vi-VN" sz="3200"/>
            </a:lvl1pPr>
          </a:lstStyle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Nội dung 2"/>
          <p:cNvSpPr>
            <a:spLocks noGrp="1"/>
          </p:cNvSpPr>
          <p:nvPr>
            <p:ph idx="1" hasCustomPrompt="1"/>
          </p:nvPr>
        </p:nvSpPr>
        <p:spPr>
          <a:xfrm>
            <a:off x="4724400" y="1828800"/>
            <a:ext cx="5943600" cy="3476625"/>
          </a:xfrm>
        </p:spPr>
        <p:txBody>
          <a:bodyPr>
            <a:normAutofit/>
          </a:bodyPr>
          <a:lstStyle>
            <a:lvl1pPr latinLnBrk="0">
              <a:defRPr lang="vi-VN" sz="2000"/>
            </a:lvl1pPr>
            <a:lvl2pPr latinLnBrk="0">
              <a:defRPr lang="vi-VN" sz="1800"/>
            </a:lvl2pPr>
            <a:lvl3pPr latinLnBrk="0">
              <a:defRPr lang="vi-VN" sz="1600"/>
            </a:lvl3pPr>
            <a:lvl4pPr latinLnBrk="0">
              <a:defRPr lang="vi-VN" sz="1400"/>
            </a:lvl4pPr>
            <a:lvl5pPr latinLnBrk="0">
              <a:defRPr lang="vi-VN" sz="1400"/>
            </a:lvl5pPr>
            <a:lvl6pPr latinLnBrk="0">
              <a:defRPr lang="vi-VN" sz="2000"/>
            </a:lvl6pPr>
            <a:lvl7pPr latinLnBrk="0">
              <a:defRPr lang="vi-VN" sz="2000"/>
            </a:lvl7pPr>
            <a:lvl8pPr latinLnBrk="0">
              <a:defRPr lang="vi-VN" sz="2000"/>
            </a:lvl8pPr>
            <a:lvl9pPr latinLnBrk="0">
              <a:defRPr lang="vi-VN" sz="2000"/>
            </a:lvl9pPr>
          </a:lstStyle>
          <a:p>
            <a:pPr lvl="0"/>
            <a:r>
              <a:rPr lang="vi-VN"/>
              <a:t>Bấm để sửa kiểu văn bản Bản cái</a:t>
            </a:r>
          </a:p>
          <a:p>
            <a:pPr lvl="1"/>
            <a:r>
              <a:rPr lang="vi-VN"/>
              <a:t>Mức hai</a:t>
            </a:r>
          </a:p>
          <a:p>
            <a:pPr lvl="2"/>
            <a:r>
              <a:rPr lang="vi-VN"/>
              <a:t>Mức ba</a:t>
            </a:r>
          </a:p>
          <a:p>
            <a:pPr lvl="3"/>
            <a:r>
              <a:rPr lang="vi-VN"/>
              <a:t>Mức bốn</a:t>
            </a:r>
          </a:p>
          <a:p>
            <a:pPr lvl="4"/>
            <a:r>
              <a:rPr lang="vi-VN"/>
              <a:t>Mức năm</a:t>
            </a:r>
          </a:p>
        </p:txBody>
      </p:sp>
      <p:sp>
        <p:nvSpPr>
          <p:cNvPr id="4" name="Chỗ dành sẵn cho Văn bản 3"/>
          <p:cNvSpPr>
            <a:spLocks noGrp="1"/>
          </p:cNvSpPr>
          <p:nvPr>
            <p:ph type="body" sz="half" idx="2" hasCustomPrompt="1"/>
          </p:nvPr>
        </p:nvSpPr>
        <p:spPr>
          <a:xfrm>
            <a:off x="1523999" y="1828800"/>
            <a:ext cx="2926080" cy="3476625"/>
          </a:xfrm>
        </p:spPr>
        <p:txBody>
          <a:bodyPr>
            <a:normAutofit/>
          </a:bodyPr>
          <a:lstStyle>
            <a:lvl1pPr marL="0" indent="0" latinLnBrk="0">
              <a:spcBef>
                <a:spcPts val="1200"/>
              </a:spcBef>
              <a:buNone/>
              <a:defRPr lang="vi-VN" sz="1800"/>
            </a:lvl1pPr>
            <a:lvl2pPr marL="457200" indent="0" latinLnBrk="0">
              <a:buNone/>
              <a:defRPr lang="vi-VN" sz="1400"/>
            </a:lvl2pPr>
            <a:lvl3pPr marL="914400" indent="0" latinLnBrk="0">
              <a:buNone/>
              <a:defRPr lang="vi-VN" sz="1200"/>
            </a:lvl3pPr>
            <a:lvl4pPr marL="1371600" indent="0" latinLnBrk="0">
              <a:buNone/>
              <a:defRPr lang="vi-VN" sz="1000"/>
            </a:lvl4pPr>
            <a:lvl5pPr marL="1828800" indent="0" latinLnBrk="0">
              <a:buNone/>
              <a:defRPr lang="vi-VN" sz="1000"/>
            </a:lvl5pPr>
            <a:lvl6pPr marL="2286000" indent="0" latinLnBrk="0">
              <a:buNone/>
              <a:defRPr lang="vi-VN" sz="1000"/>
            </a:lvl6pPr>
            <a:lvl7pPr marL="2743200" indent="0" latinLnBrk="0">
              <a:buNone/>
              <a:defRPr lang="vi-VN" sz="1000"/>
            </a:lvl7pPr>
            <a:lvl8pPr marL="3200400" indent="0" latinLnBrk="0">
              <a:buNone/>
              <a:defRPr lang="vi-VN" sz="1000"/>
            </a:lvl8pPr>
            <a:lvl9pPr marL="3657600" indent="0" latinLnBrk="0">
              <a:buNone/>
              <a:defRPr lang="vi-VN" sz="1000"/>
            </a:lvl9pPr>
          </a:lstStyle>
          <a:p>
            <a:pPr lvl="0"/>
            <a:r>
              <a:rPr lang="vi-VN"/>
              <a:t>Bấm để sửa kiểu văn bản Bản cái</a:t>
            </a:r>
          </a:p>
        </p:txBody>
      </p:sp>
      <p:sp>
        <p:nvSpPr>
          <p:cNvPr id="5" name="Chỗ dành sẵn cho Ngà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2FFA2F-4DD1-4D2C-BAC2-71F67BBB7B93}" type="datetime1">
              <a:rPr lang="vi-VN" smtClean="0"/>
              <a:t>11/05/2023</a:t>
            </a:fld>
            <a:endParaRPr lang="vi-VN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Chỗ dành sẵn cho Số Trang chiế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9D71E3-7D81-4C24-B9D8-6B108755C64C}" type="slidenum">
              <a:rPr/>
              <a:t>‹#›</a:t>
            </a:fld>
            <a:endParaRPr lang="vi-VN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̉nh với Chú thí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title" hasCustomPrompt="1"/>
          </p:nvPr>
        </p:nvSpPr>
        <p:spPr/>
        <p:txBody>
          <a:bodyPr anchor="b"/>
          <a:lstStyle>
            <a:lvl1pPr latinLnBrk="0">
              <a:defRPr lang="vi-VN" sz="32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vi-VN"/>
              <a:t>Bấm để sửa kiểu tiêu đề Bản cái</a:t>
            </a:r>
          </a:p>
        </p:txBody>
      </p:sp>
      <p:sp>
        <p:nvSpPr>
          <p:cNvPr id="4" name="Chỗ dành sẵn cho Văn bản 3"/>
          <p:cNvSpPr>
            <a:spLocks noGrp="1"/>
          </p:cNvSpPr>
          <p:nvPr>
            <p:ph type="body" sz="half" idx="2" hasCustomPrompt="1"/>
          </p:nvPr>
        </p:nvSpPr>
        <p:spPr>
          <a:xfrm>
            <a:off x="7010400" y="2245995"/>
            <a:ext cx="3657600" cy="2194560"/>
          </a:xfrm>
        </p:spPr>
        <p:txBody>
          <a:bodyPr>
            <a:normAutofit/>
          </a:bodyPr>
          <a:lstStyle>
            <a:lvl1pPr marL="0" indent="0" latinLnBrk="0">
              <a:spcBef>
                <a:spcPts val="1200"/>
              </a:spcBef>
              <a:buNone/>
              <a:defRPr lang="vi-VN" sz="18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 latinLnBrk="0">
              <a:buNone/>
              <a:defRPr lang="vi-VN" sz="1400"/>
            </a:lvl2pPr>
            <a:lvl3pPr marL="914400" indent="0" latinLnBrk="0">
              <a:buNone/>
              <a:defRPr lang="vi-VN" sz="1200"/>
            </a:lvl3pPr>
            <a:lvl4pPr marL="1371600" indent="0" latinLnBrk="0">
              <a:buNone/>
              <a:defRPr lang="vi-VN" sz="1000"/>
            </a:lvl4pPr>
            <a:lvl5pPr marL="1828800" indent="0" latinLnBrk="0">
              <a:buNone/>
              <a:defRPr lang="vi-VN" sz="1000"/>
            </a:lvl5pPr>
            <a:lvl6pPr marL="2286000" indent="0" latinLnBrk="0">
              <a:buNone/>
              <a:defRPr lang="vi-VN" sz="1000"/>
            </a:lvl6pPr>
            <a:lvl7pPr marL="2743200" indent="0" latinLnBrk="0">
              <a:buNone/>
              <a:defRPr lang="vi-VN" sz="1000"/>
            </a:lvl7pPr>
            <a:lvl8pPr marL="3200400" indent="0" latinLnBrk="0">
              <a:buNone/>
              <a:defRPr lang="vi-VN" sz="1000"/>
            </a:lvl8pPr>
            <a:lvl9pPr marL="3657600" indent="0" latinLnBrk="0">
              <a:buNone/>
              <a:defRPr lang="vi-VN" sz="1000"/>
            </a:lvl9pPr>
          </a:lstStyle>
          <a:p>
            <a:pPr lvl="0"/>
            <a:r>
              <a:rPr lang="vi-VN"/>
              <a:t>Bấm để sửa kiểu văn bản Bản cái</a:t>
            </a:r>
          </a:p>
        </p:txBody>
      </p:sp>
      <p:sp>
        <p:nvSpPr>
          <p:cNvPr id="5" name="Chỗ dành sẵn cho Ngày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B52B8FF1-2ED6-4537-923F-233B63C57ADF}" type="datetime1">
              <a:rPr lang="en-US" smtClean="0"/>
              <a:t>5/11/2023</a:t>
            </a:fld>
            <a:endParaRPr lang="en-US"/>
          </a:p>
        </p:txBody>
      </p:sp>
      <p:sp>
        <p:nvSpPr>
          <p:cNvPr id="6" name="Chỗ dành sẵn cho Chân trang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Chỗ dành sẵn cho Số Trang chiế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Hình tự do 5"/>
          <p:cNvSpPr/>
          <p:nvPr/>
        </p:nvSpPr>
        <p:spPr bwMode="gray">
          <a:xfrm>
            <a:off x="804333" y="1695450"/>
            <a:ext cx="5596467" cy="3295650"/>
          </a:xfrm>
          <a:custGeom>
            <a:avLst/>
            <a:gdLst>
              <a:gd name="T0" fmla="*/ 1279 w 1347"/>
              <a:gd name="T1" fmla="*/ 919 h 986"/>
              <a:gd name="T2" fmla="*/ 65 w 1347"/>
              <a:gd name="T3" fmla="*/ 919 h 986"/>
              <a:gd name="T4" fmla="*/ 65 w 1347"/>
              <a:gd name="T5" fmla="*/ 64 h 986"/>
              <a:gd name="T6" fmla="*/ 1279 w 1347"/>
              <a:gd name="T7" fmla="*/ 64 h 986"/>
              <a:gd name="T8" fmla="*/ 1279 w 1347"/>
              <a:gd name="T9" fmla="*/ 919 h 98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47" h="986">
                <a:moveTo>
                  <a:pt x="1279" y="919"/>
                </a:moveTo>
                <a:cubicBezTo>
                  <a:pt x="1211" y="986"/>
                  <a:pt x="121" y="974"/>
                  <a:pt x="65" y="919"/>
                </a:cubicBezTo>
                <a:cubicBezTo>
                  <a:pt x="9" y="863"/>
                  <a:pt x="0" y="128"/>
                  <a:pt x="65" y="64"/>
                </a:cubicBezTo>
                <a:cubicBezTo>
                  <a:pt x="130" y="0"/>
                  <a:pt x="1217" y="3"/>
                  <a:pt x="1279" y="64"/>
                </a:cubicBezTo>
                <a:cubicBezTo>
                  <a:pt x="1341" y="125"/>
                  <a:pt x="1347" y="852"/>
                  <a:pt x="1279" y="919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>
            <a:outerShdw blurRad="317500" dist="63500" dir="2700000" algn="tl" rotWithShape="0">
              <a:prstClr val="black">
                <a:alpha val="30000"/>
              </a:prstClr>
            </a:outerShdw>
          </a:effectLst>
        </p:spPr>
        <p:txBody>
          <a:bodyPr vert="horz" wrap="square" lIns="91440" tIns="45720" rIns="91440" bIns="45720" numCol="1" anchor="t" anchorCtr="0" compatLnSpc="1"/>
          <a:lstStyle/>
          <a:p>
            <a:endParaRPr lang="vi-VN">
              <a:latin typeface="Segoe UI" panose="020B0502040204020203" pitchFamily="34" charset="0"/>
              <a:ea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Chỗ dành sẵn cho Ảnh 11"/>
          <p:cNvSpPr>
            <a:spLocks noGrp="1"/>
          </p:cNvSpPr>
          <p:nvPr>
            <p:ph type="pic" idx="1" hasCustomPrompt="1"/>
          </p:nvPr>
        </p:nvSpPr>
        <p:spPr>
          <a:xfrm>
            <a:off x="1006022" y="1874520"/>
            <a:ext cx="5193089" cy="2937510"/>
          </a:xfrm>
          <a:custGeom>
            <a:avLst/>
            <a:gdLst>
              <a:gd name="connsiteX0" fmla="*/ 2531359 w 5066932"/>
              <a:gd name="connsiteY0" fmla="*/ 21 h 2945784"/>
              <a:gd name="connsiteX1" fmla="*/ 4878015 w 5066932"/>
              <a:gd name="connsiteY1" fmla="*/ 145719 h 2945784"/>
              <a:gd name="connsiteX2" fmla="*/ 4878015 w 5066932"/>
              <a:gd name="connsiteY2" fmla="*/ 2803241 h 2945784"/>
              <a:gd name="connsiteX3" fmla="*/ 175988 w 5066932"/>
              <a:gd name="connsiteY3" fmla="*/ 2803241 h 2945784"/>
              <a:gd name="connsiteX4" fmla="*/ 175988 w 5066932"/>
              <a:gd name="connsiteY4" fmla="*/ 145719 h 2945784"/>
              <a:gd name="connsiteX5" fmla="*/ 2531359 w 5066932"/>
              <a:gd name="connsiteY5" fmla="*/ 21 h 29457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066932" h="2945784">
                <a:moveTo>
                  <a:pt x="2531359" y="21"/>
                </a:moveTo>
                <a:cubicBezTo>
                  <a:pt x="3645379" y="1187"/>
                  <a:pt x="4757946" y="50918"/>
                  <a:pt x="4878015" y="145719"/>
                </a:cubicBezTo>
                <a:cubicBezTo>
                  <a:pt x="5118151" y="335320"/>
                  <a:pt x="5141390" y="2594991"/>
                  <a:pt x="4878015" y="2803241"/>
                </a:cubicBezTo>
                <a:cubicBezTo>
                  <a:pt x="4614639" y="3011491"/>
                  <a:pt x="392886" y="2974193"/>
                  <a:pt x="175988" y="2803241"/>
                </a:cubicBezTo>
                <a:cubicBezTo>
                  <a:pt x="-40909" y="2629181"/>
                  <a:pt x="-75768" y="344644"/>
                  <a:pt x="175988" y="145719"/>
                </a:cubicBezTo>
                <a:cubicBezTo>
                  <a:pt x="301866" y="46256"/>
                  <a:pt x="1417339" y="-1144"/>
                  <a:pt x="2531359" y="21"/>
                </a:cubicBez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 tIns="365760">
            <a:noAutofit/>
          </a:bodyPr>
          <a:lstStyle>
            <a:lvl1pPr marL="0" indent="0" algn="ctr" latinLnBrk="0">
              <a:buNone/>
              <a:defRPr lang="vi-VN" sz="2000"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  <a:lvl2pPr marL="457200" indent="0" latinLnBrk="0">
              <a:buNone/>
              <a:defRPr lang="vi-VN" sz="2800"/>
            </a:lvl2pPr>
            <a:lvl3pPr marL="914400" indent="0" latinLnBrk="0">
              <a:buNone/>
              <a:defRPr lang="vi-VN" sz="2400"/>
            </a:lvl3pPr>
            <a:lvl4pPr marL="1371600" indent="0" latinLnBrk="0">
              <a:buNone/>
              <a:defRPr lang="vi-VN" sz="2000"/>
            </a:lvl4pPr>
            <a:lvl5pPr marL="1828800" indent="0" latinLnBrk="0">
              <a:buNone/>
              <a:defRPr lang="vi-VN" sz="2000"/>
            </a:lvl5pPr>
            <a:lvl6pPr marL="2286000" indent="0" latinLnBrk="0">
              <a:buNone/>
              <a:defRPr lang="vi-VN" sz="2000"/>
            </a:lvl6pPr>
            <a:lvl7pPr marL="2743200" indent="0" latinLnBrk="0">
              <a:buNone/>
              <a:defRPr lang="vi-VN" sz="2000"/>
            </a:lvl7pPr>
            <a:lvl8pPr marL="3200400" indent="0" latinLnBrk="0">
              <a:buNone/>
              <a:defRPr lang="vi-VN" sz="2000"/>
            </a:lvl8pPr>
            <a:lvl9pPr marL="3657600" indent="0" latinLnBrk="0">
              <a:buNone/>
              <a:defRPr lang="vi-VN" sz="2000"/>
            </a:lvl9pPr>
          </a:lstStyle>
          <a:p>
            <a:r>
              <a:rPr lang="vi-VN"/>
              <a:t>Bấm vào biểu tượng để thêm ảnh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̉nh 6"/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" t="511" r="525" b="2999"/>
          <a:stretch>
            <a:fillRect/>
          </a:stretch>
        </p:blipFill>
        <p:spPr>
          <a:xfrm>
            <a:off x="0" y="0"/>
            <a:ext cx="12188826" cy="6858000"/>
          </a:xfrm>
          <a:prstGeom prst="rect">
            <a:avLst/>
          </a:prstGeom>
        </p:spPr>
      </p:pic>
      <p:sp>
        <p:nvSpPr>
          <p:cNvPr id="2" name="Chỗ dành sẵn cho Tiêu đề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9829800" cy="108267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vi-VN"/>
              <a:t>Bấm để sửa kiểu tiêu đề Bản cái</a:t>
            </a:r>
          </a:p>
        </p:txBody>
      </p:sp>
      <p:sp>
        <p:nvSpPr>
          <p:cNvPr id="3" name="Chỗ dành sẵn cho Văn bản 2"/>
          <p:cNvSpPr>
            <a:spLocks noGrp="1"/>
          </p:cNvSpPr>
          <p:nvPr>
            <p:ph type="body" idx="1"/>
          </p:nvPr>
        </p:nvSpPr>
        <p:spPr>
          <a:xfrm>
            <a:off x="1524000" y="1828800"/>
            <a:ext cx="91440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/>
              <a:t>Bấm để sửa kiểu văn bản Bản cái</a:t>
            </a:r>
          </a:p>
          <a:p>
            <a:pPr lvl="1"/>
            <a:r>
              <a:rPr lang="vi-VN"/>
              <a:t>Mức hai</a:t>
            </a:r>
          </a:p>
          <a:p>
            <a:pPr lvl="2"/>
            <a:r>
              <a:rPr lang="vi-VN"/>
              <a:t>Mức ba</a:t>
            </a:r>
          </a:p>
          <a:p>
            <a:pPr lvl="3"/>
            <a:r>
              <a:rPr lang="vi-VN"/>
              <a:t>Mức bốn</a:t>
            </a:r>
          </a:p>
          <a:p>
            <a:pPr lvl="4"/>
            <a:r>
              <a:rPr lang="vi-VN"/>
              <a:t>Mức năm</a:t>
            </a:r>
          </a:p>
        </p:txBody>
      </p:sp>
      <p:sp>
        <p:nvSpPr>
          <p:cNvPr id="4" name="Chỗ dành sẵn cho Ngày 3"/>
          <p:cNvSpPr>
            <a:spLocks noGrp="1"/>
          </p:cNvSpPr>
          <p:nvPr>
            <p:ph type="dt" sz="half" idx="2"/>
          </p:nvPr>
        </p:nvSpPr>
        <p:spPr>
          <a:xfrm>
            <a:off x="7010400" y="6416675"/>
            <a:ext cx="1371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latinLnBrk="0">
              <a:defRPr lang="vi-VN" sz="10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C651254F-DB1A-412F-B68D-4F350F1DF55A}" type="datetime1">
              <a:rPr lang="vi-VN" smtClean="0"/>
              <a:t>11/05/2023</a:t>
            </a:fld>
            <a:endParaRPr lang="en-US"/>
          </a:p>
        </p:txBody>
      </p:sp>
      <p:sp>
        <p:nvSpPr>
          <p:cNvPr id="5" name="Chỗ dành sẵn cho Chân trang 4"/>
          <p:cNvSpPr>
            <a:spLocks noGrp="1"/>
          </p:cNvSpPr>
          <p:nvPr>
            <p:ph type="ftr" sz="quarter" idx="3"/>
          </p:nvPr>
        </p:nvSpPr>
        <p:spPr>
          <a:xfrm>
            <a:off x="2209800" y="6416675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latinLnBrk="0">
              <a:defRPr lang="vi-VN" sz="10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Chỗ dành sẵn cho Số Trang chiếu 5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838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latinLnBrk="0">
              <a:defRPr lang="vi-VN" sz="1000">
                <a:solidFill>
                  <a:schemeClr val="tx1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fld id="{289D71E3-7D81-4C24-B9D8-6B108755C64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vi-VN" sz="3200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lang="vi-VN" sz="2000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1200"/>
        </a:spcBef>
        <a:buFont typeface="Arial" panose="020B0604020202020204" pitchFamily="34" charset="0"/>
        <a:buChar char="•"/>
        <a:defRPr lang="vi-VN" sz="1800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2pPr>
      <a:lvl3pPr marL="6858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lang="vi-VN" sz="1600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3pPr>
      <a:lvl4pPr marL="9144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lang="vi-VN" sz="1400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4pPr>
      <a:lvl5pPr marL="11430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lang="vi-VN" sz="1400" kern="1200">
          <a:solidFill>
            <a:schemeClr val="tx1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5pPr>
      <a:lvl6pPr marL="13716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lang="vi-VN"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6002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lang="vi-VN"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8288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lang="vi-VN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indent="-182880" algn="l" defTabSz="914400" rtl="0" eaLnBrk="1" latinLnBrk="0" hangingPunct="1">
        <a:lnSpc>
          <a:spcPct val="90000"/>
        </a:lnSpc>
        <a:spcBef>
          <a:spcPts val="600"/>
        </a:spcBef>
        <a:buFont typeface="Arial" panose="020B0604020202020204" pitchFamily="34" charset="0"/>
        <a:buChar char="•"/>
        <a:defRPr lang="vi-VN"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lang="vi-VN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lang="vi-VN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lang="vi-VN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lang="vi-VN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lang="vi-VN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lang="vi-VN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lang="vi-VN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lang="vi-VN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lang="vi-VN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0F82662-FF8A-4B11-8E08-959A03AE97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7FB1D4-CA90-4876-B8E8-2FC125CD4C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BFE91C-C1CE-4184-9A7C-539B980659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3EB503-3F59-4152-8EC9-F5E653CD9E83}" type="datetimeFigureOut">
              <a:rPr lang="en-US" smtClean="0"/>
              <a:t>5/11/2023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ABBBED-6668-43EE-9707-1D587B79E74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6179B4-E2A1-4466-85B8-2A593389782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1436F7-6509-4165-8F58-C4E511A5DA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524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slideLayout" Target="../slideLayouts/slideLayout15.xml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/>
          <p:cNvSpPr>
            <a:spLocks noGrp="1"/>
          </p:cNvSpPr>
          <p:nvPr>
            <p:ph type="ctrTitle"/>
          </p:nvPr>
        </p:nvSpPr>
        <p:spPr>
          <a:xfrm>
            <a:off x="838200" y="1541145"/>
            <a:ext cx="8458200" cy="2119630"/>
          </a:xfrm>
        </p:spPr>
        <p:txBody>
          <a:bodyPr>
            <a:prstTxWarp prst="textArchUp">
              <a:avLst/>
            </a:prstTxWarp>
            <a:normAutofit fontScale="90000"/>
          </a:bodyPr>
          <a:lstStyle/>
          <a:p>
            <a:pPr algn="ctr"/>
            <a:br>
              <a:rPr lang="en-US" sz="6000" b="1" kern="10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</a:br>
            <a:br>
              <a:rPr lang="en-US" sz="6000" b="1" kern="10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</a:br>
            <a:br>
              <a:rPr lang="en-US" sz="6000" b="1" kern="10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</a:br>
            <a:br>
              <a:rPr lang="en-US" sz="6000" b="1" kern="10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</a:br>
            <a:r>
              <a:rPr lang="en-US" sz="6000" b="1" kern="10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  <a:t>CHÀO MỪNG CÁC EM ĐẾN VỚI TIẾT</a:t>
            </a:r>
            <a:br>
              <a:rPr lang="en-US" sz="6000" b="1" kern="10" dirty="0">
                <a:ln>
                  <a:solidFill>
                    <a:sysClr val="windowText" lastClr="000000"/>
                  </a:solidFill>
                </a:ln>
                <a:gradFill>
                  <a:gsLst>
                    <a:gs pos="0">
                      <a:srgbClr val="012D86"/>
                    </a:gs>
                    <a:gs pos="100000">
                      <a:srgbClr val="0E2557"/>
                    </a:gs>
                  </a:gsLst>
                  <a:lin scaled="0"/>
                </a:gra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/>
                <a:cs typeface="Times New Roman" panose="02020603050405020304"/>
              </a:rPr>
            </a:br>
            <a:endParaRPr lang="en-US" altLang="vi-VN" sz="6000" b="1" kern="10" dirty="0">
              <a:ln>
                <a:solidFill>
                  <a:sysClr val="windowText" lastClr="000000"/>
                </a:solidFill>
              </a:ln>
              <a:gradFill>
                <a:gsLst>
                  <a:gs pos="0">
                    <a:srgbClr val="012D86"/>
                  </a:gs>
                  <a:gs pos="100000">
                    <a:srgbClr val="0E2557"/>
                  </a:gs>
                </a:gsLst>
                <a:lin scaled="0"/>
              </a:gra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3" name="Tiêu đề phụ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altLang="vi-VN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圆角矩形 1"/>
          <p:cNvSpPr/>
          <p:nvPr/>
        </p:nvSpPr>
        <p:spPr>
          <a:xfrm>
            <a:off x="2057026" y="2438588"/>
            <a:ext cx="5421715" cy="1298755"/>
          </a:xfrm>
          <a:prstGeom prst="roundRect">
            <a:avLst>
              <a:gd name="adj" fmla="val 50000"/>
            </a:avLst>
          </a:prstGeom>
          <a:solidFill>
            <a:srgbClr val="FDB5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01" tIns="60850" rIns="121701" bIns="60850" anchor="ctr"/>
          <a:lstStyle/>
          <a:p>
            <a:pPr algn="ctr" defTabSz="1216660">
              <a:defRPr/>
            </a:pPr>
            <a:r>
              <a:rPr lang="en-US" altLang="zh-CN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 VIỆT LỚP 1</a:t>
            </a:r>
            <a:endParaRPr lang="zh-CN" altLang="en-US" sz="4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文本框 4"/>
          <p:cNvSpPr txBox="1">
            <a:spLocks noChangeArrowheads="1"/>
          </p:cNvSpPr>
          <p:nvPr/>
        </p:nvSpPr>
        <p:spPr bwMode="auto">
          <a:xfrm>
            <a:off x="3622430" y="6105544"/>
            <a:ext cx="5251958" cy="615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701" tIns="60850" rIns="121701" bIns="60850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1216660"/>
            <a:r>
              <a:rPr lang="en-US" altLang="zh-CN" sz="3200" b="1" dirty="0" err="1">
                <a:solidFill>
                  <a:srgbClr val="C00000"/>
                </a:solidFill>
                <a:latin typeface="Tahoma" panose="020B0604030504040204" pitchFamily="34" charset="0"/>
                <a:cs typeface="Tahoma" panose="020B0604030504040204" pitchFamily="34" charset="0"/>
                <a:sym typeface="+mn-lt"/>
              </a:rPr>
              <a:t>Giáo</a:t>
            </a:r>
            <a:r>
              <a:rPr lang="en-US" altLang="zh-CN" sz="3200" b="1" dirty="0">
                <a:solidFill>
                  <a:srgbClr val="C00000"/>
                </a:solidFill>
                <a:latin typeface="Tahoma" panose="020B0604030504040204" pitchFamily="34" charset="0"/>
                <a:cs typeface="Tahoma" panose="020B0604030504040204" pitchFamily="34" charset="0"/>
                <a:sym typeface="+mn-lt"/>
              </a:rPr>
              <a:t> </a:t>
            </a:r>
            <a:r>
              <a:rPr lang="en-US" altLang="zh-CN" sz="3200" b="1" dirty="0" err="1">
                <a:solidFill>
                  <a:srgbClr val="C00000"/>
                </a:solidFill>
                <a:latin typeface="Tahoma" panose="020B0604030504040204" pitchFamily="34" charset="0"/>
                <a:cs typeface="Tahoma" panose="020B0604030504040204" pitchFamily="34" charset="0"/>
                <a:sym typeface="+mn-lt"/>
              </a:rPr>
              <a:t>viên</a:t>
            </a:r>
            <a:r>
              <a:rPr lang="en-US" altLang="zh-CN" sz="3200" b="1" dirty="0">
                <a:solidFill>
                  <a:srgbClr val="C00000"/>
                </a:solidFill>
                <a:latin typeface="Tahoma" panose="020B0604030504040204" pitchFamily="34" charset="0"/>
                <a:cs typeface="Tahoma" panose="020B0604030504040204" pitchFamily="34" charset="0"/>
                <a:sym typeface="+mn-lt"/>
              </a:rPr>
              <a:t>: ......................</a:t>
            </a:r>
            <a:endParaRPr lang="zh-CN" altLang="en-US" sz="3200" b="1" dirty="0">
              <a:solidFill>
                <a:srgbClr val="C00000"/>
              </a:solidFill>
              <a:latin typeface="Tahoma" panose="020B0604030504040204" pitchFamily="34" charset="0"/>
              <a:cs typeface="Tahoma" panose="020B0604030504040204" pitchFamily="34" charset="0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/>
    </mc:Choice>
    <mc:Fallback xmlns="">
      <p:transition spd="med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  <p:bldP spid="21" grpId="0" bldLvl="0" animBg="1"/>
      <p:bldP spid="2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0963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任意多边形 7"/>
          <p:cNvSpPr/>
          <p:nvPr/>
        </p:nvSpPr>
        <p:spPr>
          <a:xfrm rot="18599350" flipH="1">
            <a:off x="4830143" y="1307497"/>
            <a:ext cx="5337371" cy="4651583"/>
          </a:xfrm>
          <a:custGeom>
            <a:avLst/>
            <a:gdLst>
              <a:gd name="connsiteX0" fmla="*/ 2553595 w 4003028"/>
              <a:gd name="connsiteY0" fmla="*/ 3488687 h 3488687"/>
              <a:gd name="connsiteX1" fmla="*/ 2558802 w 4003028"/>
              <a:gd name="connsiteY1" fmla="*/ 3486358 h 3488687"/>
              <a:gd name="connsiteX2" fmla="*/ 2567275 w 4003028"/>
              <a:gd name="connsiteY2" fmla="*/ 3481729 h 3488687"/>
              <a:gd name="connsiteX3" fmla="*/ 2560275 w 4003028"/>
              <a:gd name="connsiteY3" fmla="*/ 3484032 h 3488687"/>
              <a:gd name="connsiteX4" fmla="*/ 2553595 w 4003028"/>
              <a:gd name="connsiteY4" fmla="*/ 3488687 h 3488687"/>
              <a:gd name="connsiteX5" fmla="*/ 2172204 w 4003028"/>
              <a:gd name="connsiteY5" fmla="*/ 1823603 h 3488687"/>
              <a:gd name="connsiteX6" fmla="*/ 2177584 w 4003028"/>
              <a:gd name="connsiteY6" fmla="*/ 1823026 h 3488687"/>
              <a:gd name="connsiteX7" fmla="*/ 2186951 w 4003028"/>
              <a:gd name="connsiteY7" fmla="*/ 1820691 h 3488687"/>
              <a:gd name="connsiteX8" fmla="*/ 2179597 w 4003028"/>
              <a:gd name="connsiteY8" fmla="*/ 1821148 h 3488687"/>
              <a:gd name="connsiteX9" fmla="*/ 2172204 w 4003028"/>
              <a:gd name="connsiteY9" fmla="*/ 1823603 h 3488687"/>
              <a:gd name="connsiteX10" fmla="*/ 153460 w 4003028"/>
              <a:gd name="connsiteY10" fmla="*/ 2406636 h 3488687"/>
              <a:gd name="connsiteX11" fmla="*/ 158416 w 4003028"/>
              <a:gd name="connsiteY11" fmla="*/ 2412646 h 3488687"/>
              <a:gd name="connsiteX12" fmla="*/ 164402 w 4003028"/>
              <a:gd name="connsiteY12" fmla="*/ 2416944 h 3488687"/>
              <a:gd name="connsiteX13" fmla="*/ 157710 w 4003028"/>
              <a:gd name="connsiteY13" fmla="*/ 2409986 h 3488687"/>
              <a:gd name="connsiteX14" fmla="*/ 153460 w 4003028"/>
              <a:gd name="connsiteY14" fmla="*/ 2406636 h 3488687"/>
              <a:gd name="connsiteX15" fmla="*/ 1187875 w 4003028"/>
              <a:gd name="connsiteY15" fmla="*/ 818604 h 3488687"/>
              <a:gd name="connsiteX16" fmla="*/ 2981309 w 4003028"/>
              <a:gd name="connsiteY16" fmla="*/ 1389514 h 3488687"/>
              <a:gd name="connsiteX17" fmla="*/ 3006207 w 4003028"/>
              <a:gd name="connsiteY17" fmla="*/ 1471594 h 3488687"/>
              <a:gd name="connsiteX18" fmla="*/ 3004953 w 4003028"/>
              <a:gd name="connsiteY18" fmla="*/ 1470516 h 3488687"/>
              <a:gd name="connsiteX19" fmla="*/ 2965846 w 4003028"/>
              <a:gd name="connsiteY19" fmla="*/ 1471445 h 3488687"/>
              <a:gd name="connsiteX20" fmla="*/ 2909369 w 4003028"/>
              <a:gd name="connsiteY20" fmla="*/ 1482351 h 3488687"/>
              <a:gd name="connsiteX21" fmla="*/ 2592787 w 4003028"/>
              <a:gd name="connsiteY21" fmla="*/ 1644930 h 3488687"/>
              <a:gd name="connsiteX22" fmla="*/ 2477260 w 4003028"/>
              <a:gd name="connsiteY22" fmla="*/ 1712320 h 3488687"/>
              <a:gd name="connsiteX23" fmla="*/ 2424386 w 4003028"/>
              <a:gd name="connsiteY23" fmla="*/ 1658294 h 3488687"/>
              <a:gd name="connsiteX24" fmla="*/ 2233042 w 4003028"/>
              <a:gd name="connsiteY24" fmla="*/ 1544239 h 3488687"/>
              <a:gd name="connsiteX25" fmla="*/ 2406208 w 4003028"/>
              <a:gd name="connsiteY25" fmla="*/ 1690912 h 3488687"/>
              <a:gd name="connsiteX26" fmla="*/ 2438667 w 4003028"/>
              <a:gd name="connsiteY26" fmla="*/ 1734832 h 3488687"/>
              <a:gd name="connsiteX27" fmla="*/ 2433832 w 4003028"/>
              <a:gd name="connsiteY27" fmla="*/ 1737652 h 3488687"/>
              <a:gd name="connsiteX28" fmla="*/ 2276907 w 4003028"/>
              <a:gd name="connsiteY28" fmla="*/ 1795440 h 3488687"/>
              <a:gd name="connsiteX29" fmla="*/ 2194470 w 4003028"/>
              <a:gd name="connsiteY29" fmla="*/ 1818817 h 3488687"/>
              <a:gd name="connsiteX30" fmla="*/ 2186951 w 4003028"/>
              <a:gd name="connsiteY30" fmla="*/ 1820691 h 3488687"/>
              <a:gd name="connsiteX31" fmla="*/ 2187619 w 4003028"/>
              <a:gd name="connsiteY31" fmla="*/ 1820649 h 3488687"/>
              <a:gd name="connsiteX32" fmla="*/ 2263225 w 4003028"/>
              <a:gd name="connsiteY32" fmla="*/ 1828106 h 3488687"/>
              <a:gd name="connsiteX33" fmla="*/ 2266422 w 4003028"/>
              <a:gd name="connsiteY33" fmla="*/ 1827857 h 3488687"/>
              <a:gd name="connsiteX34" fmla="*/ 3026460 w 4003028"/>
              <a:gd name="connsiteY34" fmla="*/ 1558274 h 3488687"/>
              <a:gd name="connsiteX35" fmla="*/ 3033021 w 4003028"/>
              <a:gd name="connsiteY35" fmla="*/ 1559992 h 3488687"/>
              <a:gd name="connsiteX36" fmla="*/ 3056764 w 4003028"/>
              <a:gd name="connsiteY36" fmla="*/ 1638263 h 3488687"/>
              <a:gd name="connsiteX37" fmla="*/ 3220170 w 4003028"/>
              <a:gd name="connsiteY37" fmla="*/ 2417189 h 3488687"/>
              <a:gd name="connsiteX38" fmla="*/ 3245788 w 4003028"/>
              <a:gd name="connsiteY38" fmla="*/ 2510754 h 3488687"/>
              <a:gd name="connsiteX39" fmla="*/ 3242722 w 4003028"/>
              <a:gd name="connsiteY39" fmla="*/ 2508845 h 3488687"/>
              <a:gd name="connsiteX40" fmla="*/ 900517 w 4003028"/>
              <a:gd name="connsiteY40" fmla="*/ 3043090 h 3488687"/>
              <a:gd name="connsiteX41" fmla="*/ 755186 w 4003028"/>
              <a:gd name="connsiteY41" fmla="*/ 3091588 h 3488687"/>
              <a:gd name="connsiteX42" fmla="*/ 735913 w 4003028"/>
              <a:gd name="connsiteY42" fmla="*/ 3085533 h 3488687"/>
              <a:gd name="connsiteX43" fmla="*/ 235521 w 4003028"/>
              <a:gd name="connsiteY43" fmla="*/ 2453126 h 3488687"/>
              <a:gd name="connsiteX44" fmla="*/ 232945 w 4003028"/>
              <a:gd name="connsiteY44" fmla="*/ 2451215 h 3488687"/>
              <a:gd name="connsiteX45" fmla="*/ 164946 w 4003028"/>
              <a:gd name="connsiteY45" fmla="*/ 2417334 h 3488687"/>
              <a:gd name="connsiteX46" fmla="*/ 164402 w 4003028"/>
              <a:gd name="connsiteY46" fmla="*/ 2416944 h 3488687"/>
              <a:gd name="connsiteX47" fmla="*/ 169774 w 4003028"/>
              <a:gd name="connsiteY47" fmla="*/ 2422528 h 3488687"/>
              <a:gd name="connsiteX48" fmla="*/ 227166 w 4003028"/>
              <a:gd name="connsiteY48" fmla="*/ 2486155 h 3488687"/>
              <a:gd name="connsiteX49" fmla="*/ 329351 w 4003028"/>
              <a:gd name="connsiteY49" fmla="*/ 2618530 h 3488687"/>
              <a:gd name="connsiteX50" fmla="*/ 331947 w 4003028"/>
              <a:gd name="connsiteY50" fmla="*/ 2623489 h 3488687"/>
              <a:gd name="connsiteX51" fmla="*/ 281103 w 4003028"/>
              <a:gd name="connsiteY51" fmla="*/ 2643430 h 3488687"/>
              <a:gd name="connsiteX52" fmla="*/ 56459 w 4003028"/>
              <a:gd name="connsiteY52" fmla="*/ 2675591 h 3488687"/>
              <a:gd name="connsiteX53" fmla="*/ 279157 w 4003028"/>
              <a:gd name="connsiteY53" fmla="*/ 2680722 h 3488687"/>
              <a:gd name="connsiteX54" fmla="*/ 352665 w 4003028"/>
              <a:gd name="connsiteY54" fmla="*/ 2663074 h 3488687"/>
              <a:gd name="connsiteX55" fmla="*/ 414683 w 4003028"/>
              <a:gd name="connsiteY55" fmla="*/ 2781572 h 3488687"/>
              <a:gd name="connsiteX56" fmla="*/ 596376 w 4003028"/>
              <a:gd name="connsiteY56" fmla="*/ 3087584 h 3488687"/>
              <a:gd name="connsiteX57" fmla="*/ 638412 w 4003028"/>
              <a:gd name="connsiteY57" fmla="*/ 3126848 h 3488687"/>
              <a:gd name="connsiteX58" fmla="*/ 642141 w 4003028"/>
              <a:gd name="connsiteY58" fmla="*/ 3129313 h 3488687"/>
              <a:gd name="connsiteX59" fmla="*/ 633291 w 4003028"/>
              <a:gd name="connsiteY59" fmla="*/ 3132266 h 3488687"/>
              <a:gd name="connsiteX60" fmla="*/ 106597 w 4003028"/>
              <a:gd name="connsiteY60" fmla="*/ 3237274 h 3488687"/>
              <a:gd name="connsiteX61" fmla="*/ 0 w 4003028"/>
              <a:gd name="connsiteY61" fmla="*/ 3232686 h 3488687"/>
              <a:gd name="connsiteX62" fmla="*/ 77065 w 4003028"/>
              <a:gd name="connsiteY62" fmla="*/ 3297326 h 3488687"/>
              <a:gd name="connsiteX63" fmla="*/ 75884 w 4003028"/>
              <a:gd name="connsiteY63" fmla="*/ 3298733 h 3488687"/>
              <a:gd name="connsiteX64" fmla="*/ 146342 w 4003028"/>
              <a:gd name="connsiteY64" fmla="*/ 3298318 h 3488687"/>
              <a:gd name="connsiteX65" fmla="*/ 3241070 w 4003028"/>
              <a:gd name="connsiteY65" fmla="*/ 2644221 h 3488687"/>
              <a:gd name="connsiteX66" fmla="*/ 3298464 w 4003028"/>
              <a:gd name="connsiteY66" fmla="*/ 2691011 h 3488687"/>
              <a:gd name="connsiteX67" fmla="*/ 3325008 w 4003028"/>
              <a:gd name="connsiteY67" fmla="*/ 2763689 h 3488687"/>
              <a:gd name="connsiteX68" fmla="*/ 3371266 w 4003028"/>
              <a:gd name="connsiteY68" fmla="*/ 2864563 h 3488687"/>
              <a:gd name="connsiteX69" fmla="*/ 3415788 w 4003028"/>
              <a:gd name="connsiteY69" fmla="*/ 2940157 h 3488687"/>
              <a:gd name="connsiteX70" fmla="*/ 3400641 w 4003028"/>
              <a:gd name="connsiteY70" fmla="*/ 2934757 h 3488687"/>
              <a:gd name="connsiteX71" fmla="*/ 2832976 w 4003028"/>
              <a:gd name="connsiteY71" fmla="*/ 3294018 h 3488687"/>
              <a:gd name="connsiteX72" fmla="*/ 2826082 w 4003028"/>
              <a:gd name="connsiteY72" fmla="*/ 3300156 h 3488687"/>
              <a:gd name="connsiteX73" fmla="*/ 2810492 w 4003028"/>
              <a:gd name="connsiteY73" fmla="*/ 3290196 h 3488687"/>
              <a:gd name="connsiteX74" fmla="*/ 2559561 w 4003028"/>
              <a:gd name="connsiteY74" fmla="*/ 3207661 h 3488687"/>
              <a:gd name="connsiteX75" fmla="*/ 2764198 w 4003028"/>
              <a:gd name="connsiteY75" fmla="*/ 3305758 h 3488687"/>
              <a:gd name="connsiteX76" fmla="*/ 2793373 w 4003028"/>
              <a:gd name="connsiteY76" fmla="*/ 3329282 h 3488687"/>
              <a:gd name="connsiteX77" fmla="*/ 2742508 w 4003028"/>
              <a:gd name="connsiteY77" fmla="*/ 3374574 h 3488687"/>
              <a:gd name="connsiteX78" fmla="*/ 2647916 w 4003028"/>
              <a:gd name="connsiteY78" fmla="*/ 3434544 h 3488687"/>
              <a:gd name="connsiteX79" fmla="*/ 2574074 w 4003028"/>
              <a:gd name="connsiteY79" fmla="*/ 3478014 h 3488687"/>
              <a:gd name="connsiteX80" fmla="*/ 2567275 w 4003028"/>
              <a:gd name="connsiteY80" fmla="*/ 3481729 h 3488687"/>
              <a:gd name="connsiteX81" fmla="*/ 2567910 w 4003028"/>
              <a:gd name="connsiteY81" fmla="*/ 3481520 h 3488687"/>
              <a:gd name="connsiteX82" fmla="*/ 2642943 w 4003028"/>
              <a:gd name="connsiteY82" fmla="*/ 3469608 h 3488687"/>
              <a:gd name="connsiteX83" fmla="*/ 2645973 w 4003028"/>
              <a:gd name="connsiteY83" fmla="*/ 3468559 h 3488687"/>
              <a:gd name="connsiteX84" fmla="*/ 2742749 w 4003028"/>
              <a:gd name="connsiteY84" fmla="*/ 3414654 h 3488687"/>
              <a:gd name="connsiteX85" fmla="*/ 2820857 w 4003028"/>
              <a:gd name="connsiteY85" fmla="*/ 3351443 h 3488687"/>
              <a:gd name="connsiteX86" fmla="*/ 2828768 w 4003028"/>
              <a:gd name="connsiteY86" fmla="*/ 3357822 h 3488687"/>
              <a:gd name="connsiteX87" fmla="*/ 2842089 w 4003028"/>
              <a:gd name="connsiteY87" fmla="*/ 3333099 h 3488687"/>
              <a:gd name="connsiteX88" fmla="*/ 2921933 w 4003028"/>
              <a:gd name="connsiteY88" fmla="*/ 3257476 h 3488687"/>
              <a:gd name="connsiteX89" fmla="*/ 3436520 w 4003028"/>
              <a:gd name="connsiteY89" fmla="*/ 3026269 h 3488687"/>
              <a:gd name="connsiteX90" fmla="*/ 3469457 w 4003028"/>
              <a:gd name="connsiteY90" fmla="*/ 3042083 h 3488687"/>
              <a:gd name="connsiteX91" fmla="*/ 3466564 w 4003028"/>
              <a:gd name="connsiteY91" fmla="*/ 3009477 h 3488687"/>
              <a:gd name="connsiteX92" fmla="*/ 3487849 w 4003028"/>
              <a:gd name="connsiteY92" fmla="*/ 3036935 h 3488687"/>
              <a:gd name="connsiteX93" fmla="*/ 3850394 w 4003028"/>
              <a:gd name="connsiteY93" fmla="*/ 3229480 h 3488687"/>
              <a:gd name="connsiteX94" fmla="*/ 4003028 w 4003028"/>
              <a:gd name="connsiteY94" fmla="*/ 3047507 h 3488687"/>
              <a:gd name="connsiteX95" fmla="*/ 3906403 w 4003028"/>
              <a:gd name="connsiteY95" fmla="*/ 3033869 h 3488687"/>
              <a:gd name="connsiteX96" fmla="*/ 3685069 w 4003028"/>
              <a:gd name="connsiteY96" fmla="*/ 2942485 h 3488687"/>
              <a:gd name="connsiteX97" fmla="*/ 3680287 w 4003028"/>
              <a:gd name="connsiteY97" fmla="*/ 2938317 h 3488687"/>
              <a:gd name="connsiteX98" fmla="*/ 3682685 w 4003028"/>
              <a:gd name="connsiteY98" fmla="*/ 2923853 h 3488687"/>
              <a:gd name="connsiteX99" fmla="*/ 3888092 w 4003028"/>
              <a:gd name="connsiteY99" fmla="*/ 2294241 h 3488687"/>
              <a:gd name="connsiteX100" fmla="*/ 3647315 w 4003028"/>
              <a:gd name="connsiteY100" fmla="*/ 2791101 h 3488687"/>
              <a:gd name="connsiteX101" fmla="*/ 3618912 w 4003028"/>
              <a:gd name="connsiteY101" fmla="*/ 2884803 h 3488687"/>
              <a:gd name="connsiteX102" fmla="*/ 3598514 w 4003028"/>
              <a:gd name="connsiteY102" fmla="*/ 2867018 h 3488687"/>
              <a:gd name="connsiteX103" fmla="*/ 3013134 w 4003028"/>
              <a:gd name="connsiteY103" fmla="*/ 1104274 h 3488687"/>
              <a:gd name="connsiteX104" fmla="*/ 2996120 w 4003028"/>
              <a:gd name="connsiteY104" fmla="*/ 1074045 h 3488687"/>
              <a:gd name="connsiteX105" fmla="*/ 2983995 w 4003028"/>
              <a:gd name="connsiteY105" fmla="*/ 999080 h 3488687"/>
              <a:gd name="connsiteX106" fmla="*/ 2974776 w 4003028"/>
              <a:gd name="connsiteY106" fmla="*/ 0 h 3488687"/>
              <a:gd name="connsiteX107" fmla="*/ 2869551 w 4003028"/>
              <a:gd name="connsiteY107" fmla="*/ 826280 h 3488687"/>
              <a:gd name="connsiteX108" fmla="*/ 2871430 w 4003028"/>
              <a:gd name="connsiteY108" fmla="*/ 888358 h 3488687"/>
              <a:gd name="connsiteX109" fmla="*/ 2810257 w 4003028"/>
              <a:gd name="connsiteY109" fmla="*/ 821365 h 3488687"/>
              <a:gd name="connsiteX110" fmla="*/ 1224809 w 4003028"/>
              <a:gd name="connsiteY110" fmla="*/ 795402 h 3488687"/>
              <a:gd name="connsiteX0-1" fmla="*/ 2553595 w 4003028"/>
              <a:gd name="connsiteY0-2" fmla="*/ 3488687 h 3488687"/>
              <a:gd name="connsiteX1-3" fmla="*/ 2558802 w 4003028"/>
              <a:gd name="connsiteY1-4" fmla="*/ 3486358 h 3488687"/>
              <a:gd name="connsiteX2-5" fmla="*/ 2567275 w 4003028"/>
              <a:gd name="connsiteY2-6" fmla="*/ 3481729 h 3488687"/>
              <a:gd name="connsiteX3-7" fmla="*/ 2560275 w 4003028"/>
              <a:gd name="connsiteY3-8" fmla="*/ 3484032 h 3488687"/>
              <a:gd name="connsiteX4-9" fmla="*/ 2553595 w 4003028"/>
              <a:gd name="connsiteY4-10" fmla="*/ 3488687 h 3488687"/>
              <a:gd name="connsiteX5-11" fmla="*/ 2172204 w 4003028"/>
              <a:gd name="connsiteY5-12" fmla="*/ 1823603 h 3488687"/>
              <a:gd name="connsiteX6-13" fmla="*/ 2177584 w 4003028"/>
              <a:gd name="connsiteY6-14" fmla="*/ 1823026 h 3488687"/>
              <a:gd name="connsiteX7-15" fmla="*/ 2186951 w 4003028"/>
              <a:gd name="connsiteY7-16" fmla="*/ 1820691 h 3488687"/>
              <a:gd name="connsiteX8-17" fmla="*/ 2179597 w 4003028"/>
              <a:gd name="connsiteY8-18" fmla="*/ 1821148 h 3488687"/>
              <a:gd name="connsiteX9-19" fmla="*/ 2172204 w 4003028"/>
              <a:gd name="connsiteY9-20" fmla="*/ 1823603 h 3488687"/>
              <a:gd name="connsiteX10-21" fmla="*/ 153460 w 4003028"/>
              <a:gd name="connsiteY10-22" fmla="*/ 2406636 h 3488687"/>
              <a:gd name="connsiteX11-23" fmla="*/ 158416 w 4003028"/>
              <a:gd name="connsiteY11-24" fmla="*/ 2412646 h 3488687"/>
              <a:gd name="connsiteX12-25" fmla="*/ 164402 w 4003028"/>
              <a:gd name="connsiteY12-26" fmla="*/ 2416944 h 3488687"/>
              <a:gd name="connsiteX13-27" fmla="*/ 157710 w 4003028"/>
              <a:gd name="connsiteY13-28" fmla="*/ 2409986 h 3488687"/>
              <a:gd name="connsiteX14-29" fmla="*/ 153460 w 4003028"/>
              <a:gd name="connsiteY14-30" fmla="*/ 2406636 h 3488687"/>
              <a:gd name="connsiteX15-31" fmla="*/ 1187875 w 4003028"/>
              <a:gd name="connsiteY15-32" fmla="*/ 818604 h 3488687"/>
              <a:gd name="connsiteX16-33" fmla="*/ 2981309 w 4003028"/>
              <a:gd name="connsiteY16-34" fmla="*/ 1389514 h 3488687"/>
              <a:gd name="connsiteX17-35" fmla="*/ 3006207 w 4003028"/>
              <a:gd name="connsiteY17-36" fmla="*/ 1471594 h 3488687"/>
              <a:gd name="connsiteX18-37" fmla="*/ 3004953 w 4003028"/>
              <a:gd name="connsiteY18-38" fmla="*/ 1470516 h 3488687"/>
              <a:gd name="connsiteX19-39" fmla="*/ 2965846 w 4003028"/>
              <a:gd name="connsiteY19-40" fmla="*/ 1471445 h 3488687"/>
              <a:gd name="connsiteX20-41" fmla="*/ 2909369 w 4003028"/>
              <a:gd name="connsiteY20-42" fmla="*/ 1482351 h 3488687"/>
              <a:gd name="connsiteX21-43" fmla="*/ 2592787 w 4003028"/>
              <a:gd name="connsiteY21-44" fmla="*/ 1644930 h 3488687"/>
              <a:gd name="connsiteX22-45" fmla="*/ 2477260 w 4003028"/>
              <a:gd name="connsiteY22-46" fmla="*/ 1712320 h 3488687"/>
              <a:gd name="connsiteX23-47" fmla="*/ 2424386 w 4003028"/>
              <a:gd name="connsiteY23-48" fmla="*/ 1658294 h 3488687"/>
              <a:gd name="connsiteX24-49" fmla="*/ 2233042 w 4003028"/>
              <a:gd name="connsiteY24-50" fmla="*/ 1544239 h 3488687"/>
              <a:gd name="connsiteX25-51" fmla="*/ 2406208 w 4003028"/>
              <a:gd name="connsiteY25-52" fmla="*/ 1690912 h 3488687"/>
              <a:gd name="connsiteX26-53" fmla="*/ 2438667 w 4003028"/>
              <a:gd name="connsiteY26-54" fmla="*/ 1734832 h 3488687"/>
              <a:gd name="connsiteX27-55" fmla="*/ 2433832 w 4003028"/>
              <a:gd name="connsiteY27-56" fmla="*/ 1737652 h 3488687"/>
              <a:gd name="connsiteX28-57" fmla="*/ 2276907 w 4003028"/>
              <a:gd name="connsiteY28-58" fmla="*/ 1795440 h 3488687"/>
              <a:gd name="connsiteX29-59" fmla="*/ 2194470 w 4003028"/>
              <a:gd name="connsiteY29-60" fmla="*/ 1818817 h 3488687"/>
              <a:gd name="connsiteX30-61" fmla="*/ 2186951 w 4003028"/>
              <a:gd name="connsiteY30-62" fmla="*/ 1820691 h 3488687"/>
              <a:gd name="connsiteX31-63" fmla="*/ 2187619 w 4003028"/>
              <a:gd name="connsiteY31-64" fmla="*/ 1820649 h 3488687"/>
              <a:gd name="connsiteX32-65" fmla="*/ 2263225 w 4003028"/>
              <a:gd name="connsiteY32-66" fmla="*/ 1828106 h 3488687"/>
              <a:gd name="connsiteX33-67" fmla="*/ 2266422 w 4003028"/>
              <a:gd name="connsiteY33-68" fmla="*/ 1827857 h 3488687"/>
              <a:gd name="connsiteX34-69" fmla="*/ 3026460 w 4003028"/>
              <a:gd name="connsiteY34-70" fmla="*/ 1558274 h 3488687"/>
              <a:gd name="connsiteX35-71" fmla="*/ 3033021 w 4003028"/>
              <a:gd name="connsiteY35-72" fmla="*/ 1559992 h 3488687"/>
              <a:gd name="connsiteX36-73" fmla="*/ 3056764 w 4003028"/>
              <a:gd name="connsiteY36-74" fmla="*/ 1638263 h 3488687"/>
              <a:gd name="connsiteX37-75" fmla="*/ 3220170 w 4003028"/>
              <a:gd name="connsiteY37-76" fmla="*/ 2417189 h 3488687"/>
              <a:gd name="connsiteX38-77" fmla="*/ 3245788 w 4003028"/>
              <a:gd name="connsiteY38-78" fmla="*/ 2510754 h 3488687"/>
              <a:gd name="connsiteX39-79" fmla="*/ 3242722 w 4003028"/>
              <a:gd name="connsiteY39-80" fmla="*/ 2508845 h 3488687"/>
              <a:gd name="connsiteX40-81" fmla="*/ 900517 w 4003028"/>
              <a:gd name="connsiteY40-82" fmla="*/ 3043090 h 3488687"/>
              <a:gd name="connsiteX41-83" fmla="*/ 755186 w 4003028"/>
              <a:gd name="connsiteY41-84" fmla="*/ 3091588 h 3488687"/>
              <a:gd name="connsiteX42-85" fmla="*/ 735913 w 4003028"/>
              <a:gd name="connsiteY42-86" fmla="*/ 3085533 h 3488687"/>
              <a:gd name="connsiteX43-87" fmla="*/ 235521 w 4003028"/>
              <a:gd name="connsiteY43-88" fmla="*/ 2453126 h 3488687"/>
              <a:gd name="connsiteX44-89" fmla="*/ 232945 w 4003028"/>
              <a:gd name="connsiteY44-90" fmla="*/ 2451215 h 3488687"/>
              <a:gd name="connsiteX45-91" fmla="*/ 164946 w 4003028"/>
              <a:gd name="connsiteY45-92" fmla="*/ 2417334 h 3488687"/>
              <a:gd name="connsiteX46-93" fmla="*/ 164402 w 4003028"/>
              <a:gd name="connsiteY46-94" fmla="*/ 2416944 h 3488687"/>
              <a:gd name="connsiteX47-95" fmla="*/ 169774 w 4003028"/>
              <a:gd name="connsiteY47-96" fmla="*/ 2422528 h 3488687"/>
              <a:gd name="connsiteX48-97" fmla="*/ 227166 w 4003028"/>
              <a:gd name="connsiteY48-98" fmla="*/ 2486155 h 3488687"/>
              <a:gd name="connsiteX49-99" fmla="*/ 329351 w 4003028"/>
              <a:gd name="connsiteY49-100" fmla="*/ 2618530 h 3488687"/>
              <a:gd name="connsiteX50-101" fmla="*/ 331947 w 4003028"/>
              <a:gd name="connsiteY50-102" fmla="*/ 2623489 h 3488687"/>
              <a:gd name="connsiteX51-103" fmla="*/ 281103 w 4003028"/>
              <a:gd name="connsiteY51-104" fmla="*/ 2643430 h 3488687"/>
              <a:gd name="connsiteX52-105" fmla="*/ 56459 w 4003028"/>
              <a:gd name="connsiteY52-106" fmla="*/ 2675591 h 3488687"/>
              <a:gd name="connsiteX53-107" fmla="*/ 279157 w 4003028"/>
              <a:gd name="connsiteY53-108" fmla="*/ 2680722 h 3488687"/>
              <a:gd name="connsiteX54-109" fmla="*/ 352665 w 4003028"/>
              <a:gd name="connsiteY54-110" fmla="*/ 2663074 h 3488687"/>
              <a:gd name="connsiteX55-111" fmla="*/ 414683 w 4003028"/>
              <a:gd name="connsiteY55-112" fmla="*/ 2781572 h 3488687"/>
              <a:gd name="connsiteX56-113" fmla="*/ 596376 w 4003028"/>
              <a:gd name="connsiteY56-114" fmla="*/ 3087584 h 3488687"/>
              <a:gd name="connsiteX57-115" fmla="*/ 638412 w 4003028"/>
              <a:gd name="connsiteY57-116" fmla="*/ 3126848 h 3488687"/>
              <a:gd name="connsiteX58-117" fmla="*/ 642141 w 4003028"/>
              <a:gd name="connsiteY58-118" fmla="*/ 3129313 h 3488687"/>
              <a:gd name="connsiteX59-119" fmla="*/ 633291 w 4003028"/>
              <a:gd name="connsiteY59-120" fmla="*/ 3132266 h 3488687"/>
              <a:gd name="connsiteX60-121" fmla="*/ 106597 w 4003028"/>
              <a:gd name="connsiteY60-122" fmla="*/ 3237274 h 3488687"/>
              <a:gd name="connsiteX61-123" fmla="*/ 0 w 4003028"/>
              <a:gd name="connsiteY61-124" fmla="*/ 3232686 h 3488687"/>
              <a:gd name="connsiteX62-125" fmla="*/ 77065 w 4003028"/>
              <a:gd name="connsiteY62-126" fmla="*/ 3297326 h 3488687"/>
              <a:gd name="connsiteX63-127" fmla="*/ 75884 w 4003028"/>
              <a:gd name="connsiteY63-128" fmla="*/ 3298733 h 3488687"/>
              <a:gd name="connsiteX64-129" fmla="*/ 146342 w 4003028"/>
              <a:gd name="connsiteY64-130" fmla="*/ 3298318 h 3488687"/>
              <a:gd name="connsiteX65-131" fmla="*/ 3241070 w 4003028"/>
              <a:gd name="connsiteY65-132" fmla="*/ 2644221 h 3488687"/>
              <a:gd name="connsiteX66-133" fmla="*/ 3298464 w 4003028"/>
              <a:gd name="connsiteY66-134" fmla="*/ 2691011 h 3488687"/>
              <a:gd name="connsiteX67-135" fmla="*/ 3325008 w 4003028"/>
              <a:gd name="connsiteY67-136" fmla="*/ 2763689 h 3488687"/>
              <a:gd name="connsiteX68-137" fmla="*/ 3371266 w 4003028"/>
              <a:gd name="connsiteY68-138" fmla="*/ 2864563 h 3488687"/>
              <a:gd name="connsiteX69-139" fmla="*/ 3415788 w 4003028"/>
              <a:gd name="connsiteY69-140" fmla="*/ 2940157 h 3488687"/>
              <a:gd name="connsiteX70-141" fmla="*/ 3400641 w 4003028"/>
              <a:gd name="connsiteY70-142" fmla="*/ 2934757 h 3488687"/>
              <a:gd name="connsiteX71-143" fmla="*/ 2832976 w 4003028"/>
              <a:gd name="connsiteY71-144" fmla="*/ 3294018 h 3488687"/>
              <a:gd name="connsiteX72-145" fmla="*/ 2826082 w 4003028"/>
              <a:gd name="connsiteY72-146" fmla="*/ 3300156 h 3488687"/>
              <a:gd name="connsiteX73-147" fmla="*/ 2810492 w 4003028"/>
              <a:gd name="connsiteY73-148" fmla="*/ 3290196 h 3488687"/>
              <a:gd name="connsiteX74-149" fmla="*/ 2559561 w 4003028"/>
              <a:gd name="connsiteY74-150" fmla="*/ 3207661 h 3488687"/>
              <a:gd name="connsiteX75-151" fmla="*/ 2764198 w 4003028"/>
              <a:gd name="connsiteY75-152" fmla="*/ 3305758 h 3488687"/>
              <a:gd name="connsiteX76-153" fmla="*/ 2793373 w 4003028"/>
              <a:gd name="connsiteY76-154" fmla="*/ 3329282 h 3488687"/>
              <a:gd name="connsiteX77-155" fmla="*/ 2742508 w 4003028"/>
              <a:gd name="connsiteY77-156" fmla="*/ 3374574 h 3488687"/>
              <a:gd name="connsiteX78-157" fmla="*/ 2647916 w 4003028"/>
              <a:gd name="connsiteY78-158" fmla="*/ 3434544 h 3488687"/>
              <a:gd name="connsiteX79-159" fmla="*/ 2574074 w 4003028"/>
              <a:gd name="connsiteY79-160" fmla="*/ 3478014 h 3488687"/>
              <a:gd name="connsiteX80-161" fmla="*/ 2567275 w 4003028"/>
              <a:gd name="connsiteY80-162" fmla="*/ 3481729 h 3488687"/>
              <a:gd name="connsiteX81-163" fmla="*/ 2567910 w 4003028"/>
              <a:gd name="connsiteY81-164" fmla="*/ 3481520 h 3488687"/>
              <a:gd name="connsiteX82-165" fmla="*/ 2642943 w 4003028"/>
              <a:gd name="connsiteY82-166" fmla="*/ 3469608 h 3488687"/>
              <a:gd name="connsiteX83-167" fmla="*/ 2645973 w 4003028"/>
              <a:gd name="connsiteY83-168" fmla="*/ 3468559 h 3488687"/>
              <a:gd name="connsiteX84-169" fmla="*/ 2742749 w 4003028"/>
              <a:gd name="connsiteY84-170" fmla="*/ 3414654 h 3488687"/>
              <a:gd name="connsiteX85-171" fmla="*/ 2820857 w 4003028"/>
              <a:gd name="connsiteY85-172" fmla="*/ 3351443 h 3488687"/>
              <a:gd name="connsiteX86-173" fmla="*/ 2828768 w 4003028"/>
              <a:gd name="connsiteY86-174" fmla="*/ 3357822 h 3488687"/>
              <a:gd name="connsiteX87-175" fmla="*/ 2842089 w 4003028"/>
              <a:gd name="connsiteY87-176" fmla="*/ 3333099 h 3488687"/>
              <a:gd name="connsiteX88-177" fmla="*/ 2921933 w 4003028"/>
              <a:gd name="connsiteY88-178" fmla="*/ 3257476 h 3488687"/>
              <a:gd name="connsiteX89-179" fmla="*/ 3436520 w 4003028"/>
              <a:gd name="connsiteY89-180" fmla="*/ 3026269 h 3488687"/>
              <a:gd name="connsiteX90-181" fmla="*/ 3490668 w 4003028"/>
              <a:gd name="connsiteY90-182" fmla="*/ 3044425 h 3488687"/>
              <a:gd name="connsiteX91-183" fmla="*/ 3466564 w 4003028"/>
              <a:gd name="connsiteY91-184" fmla="*/ 3009477 h 3488687"/>
              <a:gd name="connsiteX92-185" fmla="*/ 3487849 w 4003028"/>
              <a:gd name="connsiteY92-186" fmla="*/ 3036935 h 3488687"/>
              <a:gd name="connsiteX93-187" fmla="*/ 3850394 w 4003028"/>
              <a:gd name="connsiteY93-188" fmla="*/ 3229480 h 3488687"/>
              <a:gd name="connsiteX94-189" fmla="*/ 4003028 w 4003028"/>
              <a:gd name="connsiteY94-190" fmla="*/ 3047507 h 3488687"/>
              <a:gd name="connsiteX95-191" fmla="*/ 3906403 w 4003028"/>
              <a:gd name="connsiteY95-192" fmla="*/ 3033869 h 3488687"/>
              <a:gd name="connsiteX96-193" fmla="*/ 3685069 w 4003028"/>
              <a:gd name="connsiteY96-194" fmla="*/ 2942485 h 3488687"/>
              <a:gd name="connsiteX97-195" fmla="*/ 3680287 w 4003028"/>
              <a:gd name="connsiteY97-196" fmla="*/ 2938317 h 3488687"/>
              <a:gd name="connsiteX98-197" fmla="*/ 3682685 w 4003028"/>
              <a:gd name="connsiteY98-198" fmla="*/ 2923853 h 3488687"/>
              <a:gd name="connsiteX99-199" fmla="*/ 3888092 w 4003028"/>
              <a:gd name="connsiteY99-200" fmla="*/ 2294241 h 3488687"/>
              <a:gd name="connsiteX100-201" fmla="*/ 3647315 w 4003028"/>
              <a:gd name="connsiteY100-202" fmla="*/ 2791101 h 3488687"/>
              <a:gd name="connsiteX101-203" fmla="*/ 3618912 w 4003028"/>
              <a:gd name="connsiteY101-204" fmla="*/ 2884803 h 3488687"/>
              <a:gd name="connsiteX102-205" fmla="*/ 3598514 w 4003028"/>
              <a:gd name="connsiteY102-206" fmla="*/ 2867018 h 3488687"/>
              <a:gd name="connsiteX103-207" fmla="*/ 3013134 w 4003028"/>
              <a:gd name="connsiteY103-208" fmla="*/ 1104274 h 3488687"/>
              <a:gd name="connsiteX104-209" fmla="*/ 2996120 w 4003028"/>
              <a:gd name="connsiteY104-210" fmla="*/ 1074045 h 3488687"/>
              <a:gd name="connsiteX105-211" fmla="*/ 2983995 w 4003028"/>
              <a:gd name="connsiteY105-212" fmla="*/ 999080 h 3488687"/>
              <a:gd name="connsiteX106-213" fmla="*/ 2974776 w 4003028"/>
              <a:gd name="connsiteY106-214" fmla="*/ 0 h 3488687"/>
              <a:gd name="connsiteX107-215" fmla="*/ 2869551 w 4003028"/>
              <a:gd name="connsiteY107-216" fmla="*/ 826280 h 3488687"/>
              <a:gd name="connsiteX108-217" fmla="*/ 2871430 w 4003028"/>
              <a:gd name="connsiteY108-218" fmla="*/ 888358 h 3488687"/>
              <a:gd name="connsiteX109-219" fmla="*/ 2810257 w 4003028"/>
              <a:gd name="connsiteY109-220" fmla="*/ 821365 h 3488687"/>
              <a:gd name="connsiteX110-221" fmla="*/ 1224809 w 4003028"/>
              <a:gd name="connsiteY110-222" fmla="*/ 795402 h 3488687"/>
              <a:gd name="connsiteX111" fmla="*/ 1187875 w 4003028"/>
              <a:gd name="connsiteY111" fmla="*/ 818604 h 3488687"/>
              <a:gd name="connsiteX0-223" fmla="*/ 2553595 w 4003028"/>
              <a:gd name="connsiteY0-224" fmla="*/ 3488687 h 3488687"/>
              <a:gd name="connsiteX1-225" fmla="*/ 2558802 w 4003028"/>
              <a:gd name="connsiteY1-226" fmla="*/ 3486358 h 3488687"/>
              <a:gd name="connsiteX2-227" fmla="*/ 2567275 w 4003028"/>
              <a:gd name="connsiteY2-228" fmla="*/ 3481729 h 3488687"/>
              <a:gd name="connsiteX3-229" fmla="*/ 2560275 w 4003028"/>
              <a:gd name="connsiteY3-230" fmla="*/ 3484032 h 3488687"/>
              <a:gd name="connsiteX4-231" fmla="*/ 2553595 w 4003028"/>
              <a:gd name="connsiteY4-232" fmla="*/ 3488687 h 3488687"/>
              <a:gd name="connsiteX5-233" fmla="*/ 2172204 w 4003028"/>
              <a:gd name="connsiteY5-234" fmla="*/ 1823603 h 3488687"/>
              <a:gd name="connsiteX6-235" fmla="*/ 2177584 w 4003028"/>
              <a:gd name="connsiteY6-236" fmla="*/ 1823026 h 3488687"/>
              <a:gd name="connsiteX7-237" fmla="*/ 2186951 w 4003028"/>
              <a:gd name="connsiteY7-238" fmla="*/ 1820691 h 3488687"/>
              <a:gd name="connsiteX8-239" fmla="*/ 2179597 w 4003028"/>
              <a:gd name="connsiteY8-240" fmla="*/ 1821148 h 3488687"/>
              <a:gd name="connsiteX9-241" fmla="*/ 2172204 w 4003028"/>
              <a:gd name="connsiteY9-242" fmla="*/ 1823603 h 3488687"/>
              <a:gd name="connsiteX10-243" fmla="*/ 153460 w 4003028"/>
              <a:gd name="connsiteY10-244" fmla="*/ 2406636 h 3488687"/>
              <a:gd name="connsiteX11-245" fmla="*/ 158416 w 4003028"/>
              <a:gd name="connsiteY11-246" fmla="*/ 2412646 h 3488687"/>
              <a:gd name="connsiteX12-247" fmla="*/ 164402 w 4003028"/>
              <a:gd name="connsiteY12-248" fmla="*/ 2416944 h 3488687"/>
              <a:gd name="connsiteX13-249" fmla="*/ 157710 w 4003028"/>
              <a:gd name="connsiteY13-250" fmla="*/ 2409986 h 3488687"/>
              <a:gd name="connsiteX14-251" fmla="*/ 153460 w 4003028"/>
              <a:gd name="connsiteY14-252" fmla="*/ 2406636 h 3488687"/>
              <a:gd name="connsiteX15-253" fmla="*/ 1187875 w 4003028"/>
              <a:gd name="connsiteY15-254" fmla="*/ 818604 h 3488687"/>
              <a:gd name="connsiteX16-255" fmla="*/ 2981309 w 4003028"/>
              <a:gd name="connsiteY16-256" fmla="*/ 1389514 h 3488687"/>
              <a:gd name="connsiteX17-257" fmla="*/ 3006207 w 4003028"/>
              <a:gd name="connsiteY17-258" fmla="*/ 1471594 h 3488687"/>
              <a:gd name="connsiteX18-259" fmla="*/ 3004953 w 4003028"/>
              <a:gd name="connsiteY18-260" fmla="*/ 1470516 h 3488687"/>
              <a:gd name="connsiteX19-261" fmla="*/ 2965846 w 4003028"/>
              <a:gd name="connsiteY19-262" fmla="*/ 1471445 h 3488687"/>
              <a:gd name="connsiteX20-263" fmla="*/ 2909369 w 4003028"/>
              <a:gd name="connsiteY20-264" fmla="*/ 1482351 h 3488687"/>
              <a:gd name="connsiteX21-265" fmla="*/ 2592787 w 4003028"/>
              <a:gd name="connsiteY21-266" fmla="*/ 1644930 h 3488687"/>
              <a:gd name="connsiteX22-267" fmla="*/ 2477260 w 4003028"/>
              <a:gd name="connsiteY22-268" fmla="*/ 1712320 h 3488687"/>
              <a:gd name="connsiteX23-269" fmla="*/ 2424386 w 4003028"/>
              <a:gd name="connsiteY23-270" fmla="*/ 1658294 h 3488687"/>
              <a:gd name="connsiteX24-271" fmla="*/ 2233042 w 4003028"/>
              <a:gd name="connsiteY24-272" fmla="*/ 1544239 h 3488687"/>
              <a:gd name="connsiteX25-273" fmla="*/ 2406208 w 4003028"/>
              <a:gd name="connsiteY25-274" fmla="*/ 1690912 h 3488687"/>
              <a:gd name="connsiteX26-275" fmla="*/ 2438667 w 4003028"/>
              <a:gd name="connsiteY26-276" fmla="*/ 1734832 h 3488687"/>
              <a:gd name="connsiteX27-277" fmla="*/ 2433832 w 4003028"/>
              <a:gd name="connsiteY27-278" fmla="*/ 1737652 h 3488687"/>
              <a:gd name="connsiteX28-279" fmla="*/ 2276907 w 4003028"/>
              <a:gd name="connsiteY28-280" fmla="*/ 1795440 h 3488687"/>
              <a:gd name="connsiteX29-281" fmla="*/ 2194470 w 4003028"/>
              <a:gd name="connsiteY29-282" fmla="*/ 1818817 h 3488687"/>
              <a:gd name="connsiteX30-283" fmla="*/ 2186951 w 4003028"/>
              <a:gd name="connsiteY30-284" fmla="*/ 1820691 h 3488687"/>
              <a:gd name="connsiteX31-285" fmla="*/ 2187619 w 4003028"/>
              <a:gd name="connsiteY31-286" fmla="*/ 1820649 h 3488687"/>
              <a:gd name="connsiteX32-287" fmla="*/ 2263225 w 4003028"/>
              <a:gd name="connsiteY32-288" fmla="*/ 1828106 h 3488687"/>
              <a:gd name="connsiteX33-289" fmla="*/ 2266422 w 4003028"/>
              <a:gd name="connsiteY33-290" fmla="*/ 1827857 h 3488687"/>
              <a:gd name="connsiteX34-291" fmla="*/ 3026460 w 4003028"/>
              <a:gd name="connsiteY34-292" fmla="*/ 1558274 h 3488687"/>
              <a:gd name="connsiteX35-293" fmla="*/ 3033021 w 4003028"/>
              <a:gd name="connsiteY35-294" fmla="*/ 1559992 h 3488687"/>
              <a:gd name="connsiteX36-295" fmla="*/ 3056764 w 4003028"/>
              <a:gd name="connsiteY36-296" fmla="*/ 1638263 h 3488687"/>
              <a:gd name="connsiteX37-297" fmla="*/ 3220170 w 4003028"/>
              <a:gd name="connsiteY37-298" fmla="*/ 2417189 h 3488687"/>
              <a:gd name="connsiteX38-299" fmla="*/ 3245788 w 4003028"/>
              <a:gd name="connsiteY38-300" fmla="*/ 2510754 h 3488687"/>
              <a:gd name="connsiteX39-301" fmla="*/ 3242722 w 4003028"/>
              <a:gd name="connsiteY39-302" fmla="*/ 2508845 h 3488687"/>
              <a:gd name="connsiteX40-303" fmla="*/ 900517 w 4003028"/>
              <a:gd name="connsiteY40-304" fmla="*/ 3043090 h 3488687"/>
              <a:gd name="connsiteX41-305" fmla="*/ 755186 w 4003028"/>
              <a:gd name="connsiteY41-306" fmla="*/ 3091588 h 3488687"/>
              <a:gd name="connsiteX42-307" fmla="*/ 735913 w 4003028"/>
              <a:gd name="connsiteY42-308" fmla="*/ 3085533 h 3488687"/>
              <a:gd name="connsiteX43-309" fmla="*/ 235521 w 4003028"/>
              <a:gd name="connsiteY43-310" fmla="*/ 2453126 h 3488687"/>
              <a:gd name="connsiteX44-311" fmla="*/ 232945 w 4003028"/>
              <a:gd name="connsiteY44-312" fmla="*/ 2451215 h 3488687"/>
              <a:gd name="connsiteX45-313" fmla="*/ 164946 w 4003028"/>
              <a:gd name="connsiteY45-314" fmla="*/ 2417334 h 3488687"/>
              <a:gd name="connsiteX46-315" fmla="*/ 164402 w 4003028"/>
              <a:gd name="connsiteY46-316" fmla="*/ 2416944 h 3488687"/>
              <a:gd name="connsiteX47-317" fmla="*/ 169774 w 4003028"/>
              <a:gd name="connsiteY47-318" fmla="*/ 2422528 h 3488687"/>
              <a:gd name="connsiteX48-319" fmla="*/ 227166 w 4003028"/>
              <a:gd name="connsiteY48-320" fmla="*/ 2486155 h 3488687"/>
              <a:gd name="connsiteX49-321" fmla="*/ 329351 w 4003028"/>
              <a:gd name="connsiteY49-322" fmla="*/ 2618530 h 3488687"/>
              <a:gd name="connsiteX50-323" fmla="*/ 331947 w 4003028"/>
              <a:gd name="connsiteY50-324" fmla="*/ 2623489 h 3488687"/>
              <a:gd name="connsiteX51-325" fmla="*/ 281103 w 4003028"/>
              <a:gd name="connsiteY51-326" fmla="*/ 2643430 h 3488687"/>
              <a:gd name="connsiteX52-327" fmla="*/ 56459 w 4003028"/>
              <a:gd name="connsiteY52-328" fmla="*/ 2675591 h 3488687"/>
              <a:gd name="connsiteX53-329" fmla="*/ 279157 w 4003028"/>
              <a:gd name="connsiteY53-330" fmla="*/ 2680722 h 3488687"/>
              <a:gd name="connsiteX54-331" fmla="*/ 352665 w 4003028"/>
              <a:gd name="connsiteY54-332" fmla="*/ 2663074 h 3488687"/>
              <a:gd name="connsiteX55-333" fmla="*/ 414683 w 4003028"/>
              <a:gd name="connsiteY55-334" fmla="*/ 2781572 h 3488687"/>
              <a:gd name="connsiteX56-335" fmla="*/ 596376 w 4003028"/>
              <a:gd name="connsiteY56-336" fmla="*/ 3087584 h 3488687"/>
              <a:gd name="connsiteX57-337" fmla="*/ 638412 w 4003028"/>
              <a:gd name="connsiteY57-338" fmla="*/ 3126848 h 3488687"/>
              <a:gd name="connsiteX58-339" fmla="*/ 642141 w 4003028"/>
              <a:gd name="connsiteY58-340" fmla="*/ 3129313 h 3488687"/>
              <a:gd name="connsiteX59-341" fmla="*/ 633291 w 4003028"/>
              <a:gd name="connsiteY59-342" fmla="*/ 3132266 h 3488687"/>
              <a:gd name="connsiteX60-343" fmla="*/ 106597 w 4003028"/>
              <a:gd name="connsiteY60-344" fmla="*/ 3237274 h 3488687"/>
              <a:gd name="connsiteX61-345" fmla="*/ 0 w 4003028"/>
              <a:gd name="connsiteY61-346" fmla="*/ 3232686 h 3488687"/>
              <a:gd name="connsiteX62-347" fmla="*/ 77065 w 4003028"/>
              <a:gd name="connsiteY62-348" fmla="*/ 3297326 h 3488687"/>
              <a:gd name="connsiteX63-349" fmla="*/ 75884 w 4003028"/>
              <a:gd name="connsiteY63-350" fmla="*/ 3298733 h 3488687"/>
              <a:gd name="connsiteX64-351" fmla="*/ 146342 w 4003028"/>
              <a:gd name="connsiteY64-352" fmla="*/ 3298318 h 3488687"/>
              <a:gd name="connsiteX65-353" fmla="*/ 3241070 w 4003028"/>
              <a:gd name="connsiteY65-354" fmla="*/ 2644221 h 3488687"/>
              <a:gd name="connsiteX66-355" fmla="*/ 3298464 w 4003028"/>
              <a:gd name="connsiteY66-356" fmla="*/ 2691011 h 3488687"/>
              <a:gd name="connsiteX67-357" fmla="*/ 3325008 w 4003028"/>
              <a:gd name="connsiteY67-358" fmla="*/ 2763689 h 3488687"/>
              <a:gd name="connsiteX68-359" fmla="*/ 3371266 w 4003028"/>
              <a:gd name="connsiteY68-360" fmla="*/ 2864563 h 3488687"/>
              <a:gd name="connsiteX69-361" fmla="*/ 3415788 w 4003028"/>
              <a:gd name="connsiteY69-362" fmla="*/ 2940157 h 3488687"/>
              <a:gd name="connsiteX70-363" fmla="*/ 3400641 w 4003028"/>
              <a:gd name="connsiteY70-364" fmla="*/ 2934757 h 3488687"/>
              <a:gd name="connsiteX71-365" fmla="*/ 2832976 w 4003028"/>
              <a:gd name="connsiteY71-366" fmla="*/ 3294018 h 3488687"/>
              <a:gd name="connsiteX72-367" fmla="*/ 2826082 w 4003028"/>
              <a:gd name="connsiteY72-368" fmla="*/ 3300156 h 3488687"/>
              <a:gd name="connsiteX73-369" fmla="*/ 2810492 w 4003028"/>
              <a:gd name="connsiteY73-370" fmla="*/ 3290196 h 3488687"/>
              <a:gd name="connsiteX74-371" fmla="*/ 2559561 w 4003028"/>
              <a:gd name="connsiteY74-372" fmla="*/ 3207661 h 3488687"/>
              <a:gd name="connsiteX75-373" fmla="*/ 2764198 w 4003028"/>
              <a:gd name="connsiteY75-374" fmla="*/ 3305758 h 3488687"/>
              <a:gd name="connsiteX76-375" fmla="*/ 2793373 w 4003028"/>
              <a:gd name="connsiteY76-376" fmla="*/ 3329282 h 3488687"/>
              <a:gd name="connsiteX77-377" fmla="*/ 2742508 w 4003028"/>
              <a:gd name="connsiteY77-378" fmla="*/ 3374574 h 3488687"/>
              <a:gd name="connsiteX78-379" fmla="*/ 2647916 w 4003028"/>
              <a:gd name="connsiteY78-380" fmla="*/ 3434544 h 3488687"/>
              <a:gd name="connsiteX79-381" fmla="*/ 2574074 w 4003028"/>
              <a:gd name="connsiteY79-382" fmla="*/ 3478014 h 3488687"/>
              <a:gd name="connsiteX80-383" fmla="*/ 2567275 w 4003028"/>
              <a:gd name="connsiteY80-384" fmla="*/ 3481729 h 3488687"/>
              <a:gd name="connsiteX81-385" fmla="*/ 2567910 w 4003028"/>
              <a:gd name="connsiteY81-386" fmla="*/ 3481520 h 3488687"/>
              <a:gd name="connsiteX82-387" fmla="*/ 2642943 w 4003028"/>
              <a:gd name="connsiteY82-388" fmla="*/ 3469608 h 3488687"/>
              <a:gd name="connsiteX83-389" fmla="*/ 2645973 w 4003028"/>
              <a:gd name="connsiteY83-390" fmla="*/ 3468559 h 3488687"/>
              <a:gd name="connsiteX84-391" fmla="*/ 2742749 w 4003028"/>
              <a:gd name="connsiteY84-392" fmla="*/ 3414654 h 3488687"/>
              <a:gd name="connsiteX85-393" fmla="*/ 2820857 w 4003028"/>
              <a:gd name="connsiteY85-394" fmla="*/ 3351443 h 3488687"/>
              <a:gd name="connsiteX86-395" fmla="*/ 2842089 w 4003028"/>
              <a:gd name="connsiteY86-396" fmla="*/ 3333099 h 3488687"/>
              <a:gd name="connsiteX87-397" fmla="*/ 2921933 w 4003028"/>
              <a:gd name="connsiteY87-398" fmla="*/ 3257476 h 3488687"/>
              <a:gd name="connsiteX88-399" fmla="*/ 3436520 w 4003028"/>
              <a:gd name="connsiteY88-400" fmla="*/ 3026269 h 3488687"/>
              <a:gd name="connsiteX89-401" fmla="*/ 3490668 w 4003028"/>
              <a:gd name="connsiteY89-402" fmla="*/ 3044425 h 3488687"/>
              <a:gd name="connsiteX90-403" fmla="*/ 3466564 w 4003028"/>
              <a:gd name="connsiteY90-404" fmla="*/ 3009477 h 3488687"/>
              <a:gd name="connsiteX91-405" fmla="*/ 3487849 w 4003028"/>
              <a:gd name="connsiteY91-406" fmla="*/ 3036935 h 3488687"/>
              <a:gd name="connsiteX92-407" fmla="*/ 3850394 w 4003028"/>
              <a:gd name="connsiteY92-408" fmla="*/ 3229480 h 3488687"/>
              <a:gd name="connsiteX93-409" fmla="*/ 4003028 w 4003028"/>
              <a:gd name="connsiteY93-410" fmla="*/ 3047507 h 3488687"/>
              <a:gd name="connsiteX94-411" fmla="*/ 3906403 w 4003028"/>
              <a:gd name="connsiteY94-412" fmla="*/ 3033869 h 3488687"/>
              <a:gd name="connsiteX95-413" fmla="*/ 3685069 w 4003028"/>
              <a:gd name="connsiteY95-414" fmla="*/ 2942485 h 3488687"/>
              <a:gd name="connsiteX96-415" fmla="*/ 3680287 w 4003028"/>
              <a:gd name="connsiteY96-416" fmla="*/ 2938317 h 3488687"/>
              <a:gd name="connsiteX97-417" fmla="*/ 3682685 w 4003028"/>
              <a:gd name="connsiteY97-418" fmla="*/ 2923853 h 3488687"/>
              <a:gd name="connsiteX98-419" fmla="*/ 3888092 w 4003028"/>
              <a:gd name="connsiteY98-420" fmla="*/ 2294241 h 3488687"/>
              <a:gd name="connsiteX99-421" fmla="*/ 3647315 w 4003028"/>
              <a:gd name="connsiteY99-422" fmla="*/ 2791101 h 3488687"/>
              <a:gd name="connsiteX100-423" fmla="*/ 3618912 w 4003028"/>
              <a:gd name="connsiteY100-424" fmla="*/ 2884803 h 3488687"/>
              <a:gd name="connsiteX101-425" fmla="*/ 3598514 w 4003028"/>
              <a:gd name="connsiteY101-426" fmla="*/ 2867018 h 3488687"/>
              <a:gd name="connsiteX102-427" fmla="*/ 3013134 w 4003028"/>
              <a:gd name="connsiteY102-428" fmla="*/ 1104274 h 3488687"/>
              <a:gd name="connsiteX103-429" fmla="*/ 2996120 w 4003028"/>
              <a:gd name="connsiteY103-430" fmla="*/ 1074045 h 3488687"/>
              <a:gd name="connsiteX104-431" fmla="*/ 2983995 w 4003028"/>
              <a:gd name="connsiteY104-432" fmla="*/ 999080 h 3488687"/>
              <a:gd name="connsiteX105-433" fmla="*/ 2974776 w 4003028"/>
              <a:gd name="connsiteY105-434" fmla="*/ 0 h 3488687"/>
              <a:gd name="connsiteX106-435" fmla="*/ 2869551 w 4003028"/>
              <a:gd name="connsiteY106-436" fmla="*/ 826280 h 3488687"/>
              <a:gd name="connsiteX107-437" fmla="*/ 2871430 w 4003028"/>
              <a:gd name="connsiteY107-438" fmla="*/ 888358 h 3488687"/>
              <a:gd name="connsiteX108-439" fmla="*/ 2810257 w 4003028"/>
              <a:gd name="connsiteY108-440" fmla="*/ 821365 h 3488687"/>
              <a:gd name="connsiteX109-441" fmla="*/ 1224809 w 4003028"/>
              <a:gd name="connsiteY109-442" fmla="*/ 795402 h 3488687"/>
              <a:gd name="connsiteX110-443" fmla="*/ 1187875 w 4003028"/>
              <a:gd name="connsiteY110-444" fmla="*/ 818604 h 348868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  <a:cxn ang="0">
                <a:pos x="connsiteX25-51" y="connsiteY25-52"/>
              </a:cxn>
              <a:cxn ang="0">
                <a:pos x="connsiteX26-53" y="connsiteY26-54"/>
              </a:cxn>
              <a:cxn ang="0">
                <a:pos x="connsiteX27-55" y="connsiteY27-56"/>
              </a:cxn>
              <a:cxn ang="0">
                <a:pos x="connsiteX28-57" y="connsiteY28-58"/>
              </a:cxn>
              <a:cxn ang="0">
                <a:pos x="connsiteX29-59" y="connsiteY29-60"/>
              </a:cxn>
              <a:cxn ang="0">
                <a:pos x="connsiteX30-61" y="connsiteY30-62"/>
              </a:cxn>
              <a:cxn ang="0">
                <a:pos x="connsiteX31-63" y="connsiteY31-64"/>
              </a:cxn>
              <a:cxn ang="0">
                <a:pos x="connsiteX32-65" y="connsiteY32-66"/>
              </a:cxn>
              <a:cxn ang="0">
                <a:pos x="connsiteX33-67" y="connsiteY33-68"/>
              </a:cxn>
              <a:cxn ang="0">
                <a:pos x="connsiteX34-69" y="connsiteY34-70"/>
              </a:cxn>
              <a:cxn ang="0">
                <a:pos x="connsiteX35-71" y="connsiteY35-72"/>
              </a:cxn>
              <a:cxn ang="0">
                <a:pos x="connsiteX36-73" y="connsiteY36-74"/>
              </a:cxn>
              <a:cxn ang="0">
                <a:pos x="connsiteX37-75" y="connsiteY37-76"/>
              </a:cxn>
              <a:cxn ang="0">
                <a:pos x="connsiteX38-77" y="connsiteY38-78"/>
              </a:cxn>
              <a:cxn ang="0">
                <a:pos x="connsiteX39-79" y="connsiteY39-80"/>
              </a:cxn>
              <a:cxn ang="0">
                <a:pos x="connsiteX40-81" y="connsiteY40-82"/>
              </a:cxn>
              <a:cxn ang="0">
                <a:pos x="connsiteX41-83" y="connsiteY41-84"/>
              </a:cxn>
              <a:cxn ang="0">
                <a:pos x="connsiteX42-85" y="connsiteY42-86"/>
              </a:cxn>
              <a:cxn ang="0">
                <a:pos x="connsiteX43-87" y="connsiteY43-88"/>
              </a:cxn>
              <a:cxn ang="0">
                <a:pos x="connsiteX44-89" y="connsiteY44-90"/>
              </a:cxn>
              <a:cxn ang="0">
                <a:pos x="connsiteX45-91" y="connsiteY45-92"/>
              </a:cxn>
              <a:cxn ang="0">
                <a:pos x="connsiteX46-93" y="connsiteY46-94"/>
              </a:cxn>
              <a:cxn ang="0">
                <a:pos x="connsiteX47-95" y="connsiteY47-96"/>
              </a:cxn>
              <a:cxn ang="0">
                <a:pos x="connsiteX48-97" y="connsiteY48-98"/>
              </a:cxn>
              <a:cxn ang="0">
                <a:pos x="connsiteX49-99" y="connsiteY49-100"/>
              </a:cxn>
              <a:cxn ang="0">
                <a:pos x="connsiteX50-101" y="connsiteY50-102"/>
              </a:cxn>
              <a:cxn ang="0">
                <a:pos x="connsiteX51-103" y="connsiteY51-104"/>
              </a:cxn>
              <a:cxn ang="0">
                <a:pos x="connsiteX52-105" y="connsiteY52-106"/>
              </a:cxn>
              <a:cxn ang="0">
                <a:pos x="connsiteX53-107" y="connsiteY53-108"/>
              </a:cxn>
              <a:cxn ang="0">
                <a:pos x="connsiteX54-109" y="connsiteY54-110"/>
              </a:cxn>
              <a:cxn ang="0">
                <a:pos x="connsiteX55-111" y="connsiteY55-112"/>
              </a:cxn>
              <a:cxn ang="0">
                <a:pos x="connsiteX56-113" y="connsiteY56-114"/>
              </a:cxn>
              <a:cxn ang="0">
                <a:pos x="connsiteX57-115" y="connsiteY57-116"/>
              </a:cxn>
              <a:cxn ang="0">
                <a:pos x="connsiteX58-117" y="connsiteY58-118"/>
              </a:cxn>
              <a:cxn ang="0">
                <a:pos x="connsiteX59-119" y="connsiteY59-120"/>
              </a:cxn>
              <a:cxn ang="0">
                <a:pos x="connsiteX60-121" y="connsiteY60-122"/>
              </a:cxn>
              <a:cxn ang="0">
                <a:pos x="connsiteX61-123" y="connsiteY61-124"/>
              </a:cxn>
              <a:cxn ang="0">
                <a:pos x="connsiteX62-125" y="connsiteY62-126"/>
              </a:cxn>
              <a:cxn ang="0">
                <a:pos x="connsiteX63-127" y="connsiteY63-128"/>
              </a:cxn>
              <a:cxn ang="0">
                <a:pos x="connsiteX64-129" y="connsiteY64-130"/>
              </a:cxn>
              <a:cxn ang="0">
                <a:pos x="connsiteX65-131" y="connsiteY65-132"/>
              </a:cxn>
              <a:cxn ang="0">
                <a:pos x="connsiteX66-133" y="connsiteY66-134"/>
              </a:cxn>
              <a:cxn ang="0">
                <a:pos x="connsiteX67-135" y="connsiteY67-136"/>
              </a:cxn>
              <a:cxn ang="0">
                <a:pos x="connsiteX68-137" y="connsiteY68-138"/>
              </a:cxn>
              <a:cxn ang="0">
                <a:pos x="connsiteX69-139" y="connsiteY69-140"/>
              </a:cxn>
              <a:cxn ang="0">
                <a:pos x="connsiteX70-141" y="connsiteY70-142"/>
              </a:cxn>
              <a:cxn ang="0">
                <a:pos x="connsiteX71-143" y="connsiteY71-144"/>
              </a:cxn>
              <a:cxn ang="0">
                <a:pos x="connsiteX72-145" y="connsiteY72-146"/>
              </a:cxn>
              <a:cxn ang="0">
                <a:pos x="connsiteX73-147" y="connsiteY73-148"/>
              </a:cxn>
              <a:cxn ang="0">
                <a:pos x="connsiteX74-149" y="connsiteY74-150"/>
              </a:cxn>
              <a:cxn ang="0">
                <a:pos x="connsiteX75-151" y="connsiteY75-152"/>
              </a:cxn>
              <a:cxn ang="0">
                <a:pos x="connsiteX76-153" y="connsiteY76-154"/>
              </a:cxn>
              <a:cxn ang="0">
                <a:pos x="connsiteX77-155" y="connsiteY77-156"/>
              </a:cxn>
              <a:cxn ang="0">
                <a:pos x="connsiteX78-157" y="connsiteY78-158"/>
              </a:cxn>
              <a:cxn ang="0">
                <a:pos x="connsiteX79-159" y="connsiteY79-160"/>
              </a:cxn>
              <a:cxn ang="0">
                <a:pos x="connsiteX80-161" y="connsiteY80-162"/>
              </a:cxn>
              <a:cxn ang="0">
                <a:pos x="connsiteX81-163" y="connsiteY81-164"/>
              </a:cxn>
              <a:cxn ang="0">
                <a:pos x="connsiteX82-165" y="connsiteY82-166"/>
              </a:cxn>
              <a:cxn ang="0">
                <a:pos x="connsiteX83-167" y="connsiteY83-168"/>
              </a:cxn>
              <a:cxn ang="0">
                <a:pos x="connsiteX84-169" y="connsiteY84-170"/>
              </a:cxn>
              <a:cxn ang="0">
                <a:pos x="connsiteX85-171" y="connsiteY85-172"/>
              </a:cxn>
              <a:cxn ang="0">
                <a:pos x="connsiteX86-173" y="connsiteY86-174"/>
              </a:cxn>
              <a:cxn ang="0">
                <a:pos x="connsiteX87-175" y="connsiteY87-176"/>
              </a:cxn>
              <a:cxn ang="0">
                <a:pos x="connsiteX88-177" y="connsiteY88-178"/>
              </a:cxn>
              <a:cxn ang="0">
                <a:pos x="connsiteX89-179" y="connsiteY89-180"/>
              </a:cxn>
              <a:cxn ang="0">
                <a:pos x="connsiteX90-181" y="connsiteY90-182"/>
              </a:cxn>
              <a:cxn ang="0">
                <a:pos x="connsiteX91-183" y="connsiteY91-184"/>
              </a:cxn>
              <a:cxn ang="0">
                <a:pos x="connsiteX92-185" y="connsiteY92-186"/>
              </a:cxn>
              <a:cxn ang="0">
                <a:pos x="connsiteX93-187" y="connsiteY93-188"/>
              </a:cxn>
              <a:cxn ang="0">
                <a:pos x="connsiteX94-189" y="connsiteY94-190"/>
              </a:cxn>
              <a:cxn ang="0">
                <a:pos x="connsiteX95-191" y="connsiteY95-192"/>
              </a:cxn>
              <a:cxn ang="0">
                <a:pos x="connsiteX96-193" y="connsiteY96-194"/>
              </a:cxn>
              <a:cxn ang="0">
                <a:pos x="connsiteX97-195" y="connsiteY97-196"/>
              </a:cxn>
              <a:cxn ang="0">
                <a:pos x="connsiteX98-197" y="connsiteY98-198"/>
              </a:cxn>
              <a:cxn ang="0">
                <a:pos x="connsiteX99-199" y="connsiteY99-200"/>
              </a:cxn>
              <a:cxn ang="0">
                <a:pos x="connsiteX100-201" y="connsiteY100-202"/>
              </a:cxn>
              <a:cxn ang="0">
                <a:pos x="connsiteX101-203" y="connsiteY101-204"/>
              </a:cxn>
              <a:cxn ang="0">
                <a:pos x="connsiteX102-205" y="connsiteY102-206"/>
              </a:cxn>
              <a:cxn ang="0">
                <a:pos x="connsiteX103-207" y="connsiteY103-208"/>
              </a:cxn>
              <a:cxn ang="0">
                <a:pos x="connsiteX104-209" y="connsiteY104-210"/>
              </a:cxn>
              <a:cxn ang="0">
                <a:pos x="connsiteX105-211" y="connsiteY105-212"/>
              </a:cxn>
              <a:cxn ang="0">
                <a:pos x="connsiteX106-213" y="connsiteY106-214"/>
              </a:cxn>
              <a:cxn ang="0">
                <a:pos x="connsiteX107-215" y="connsiteY107-216"/>
              </a:cxn>
              <a:cxn ang="0">
                <a:pos x="connsiteX108-217" y="connsiteY108-218"/>
              </a:cxn>
              <a:cxn ang="0">
                <a:pos x="connsiteX109-219" y="connsiteY109-220"/>
              </a:cxn>
              <a:cxn ang="0">
                <a:pos x="connsiteX110-221" y="connsiteY110-222"/>
              </a:cxn>
            </a:cxnLst>
            <a:rect l="l" t="t" r="r" b="b"/>
            <a:pathLst>
              <a:path w="4003028" h="3488687">
                <a:moveTo>
                  <a:pt x="2553595" y="3488687"/>
                </a:moveTo>
                <a:lnTo>
                  <a:pt x="2558802" y="3486358"/>
                </a:lnTo>
                <a:lnTo>
                  <a:pt x="2567275" y="3481729"/>
                </a:lnTo>
                <a:lnTo>
                  <a:pt x="2560275" y="3484032"/>
                </a:lnTo>
                <a:cubicBezTo>
                  <a:pt x="2556433" y="3486197"/>
                  <a:pt x="2552751" y="3488719"/>
                  <a:pt x="2553595" y="3488687"/>
                </a:cubicBezTo>
                <a:close/>
                <a:moveTo>
                  <a:pt x="2172204" y="1823603"/>
                </a:moveTo>
                <a:cubicBezTo>
                  <a:pt x="2171170" y="1824157"/>
                  <a:pt x="2172266" y="1824206"/>
                  <a:pt x="2177584" y="1823026"/>
                </a:cubicBezTo>
                <a:lnTo>
                  <a:pt x="2186951" y="1820691"/>
                </a:lnTo>
                <a:lnTo>
                  <a:pt x="2179597" y="1821148"/>
                </a:lnTo>
                <a:cubicBezTo>
                  <a:pt x="2176399" y="1821990"/>
                  <a:pt x="2173237" y="1823050"/>
                  <a:pt x="2172204" y="1823603"/>
                </a:cubicBezTo>
                <a:close/>
                <a:moveTo>
                  <a:pt x="153460" y="2406636"/>
                </a:moveTo>
                <a:cubicBezTo>
                  <a:pt x="154041" y="2407655"/>
                  <a:pt x="156156" y="2410233"/>
                  <a:pt x="158416" y="2412646"/>
                </a:cubicBezTo>
                <a:lnTo>
                  <a:pt x="164402" y="2416944"/>
                </a:lnTo>
                <a:lnTo>
                  <a:pt x="157710" y="2409986"/>
                </a:lnTo>
                <a:cubicBezTo>
                  <a:pt x="153833" y="2406159"/>
                  <a:pt x="152879" y="2405618"/>
                  <a:pt x="153460" y="2406636"/>
                </a:cubicBezTo>
                <a:close/>
                <a:moveTo>
                  <a:pt x="1187875" y="818604"/>
                </a:moveTo>
                <a:cubicBezTo>
                  <a:pt x="2360785" y="451654"/>
                  <a:pt x="2778288" y="830875"/>
                  <a:pt x="2981309" y="1389514"/>
                </a:cubicBezTo>
                <a:lnTo>
                  <a:pt x="3006207" y="1471594"/>
                </a:lnTo>
                <a:lnTo>
                  <a:pt x="3004953" y="1470516"/>
                </a:lnTo>
                <a:lnTo>
                  <a:pt x="2965846" y="1471445"/>
                </a:lnTo>
                <a:cubicBezTo>
                  <a:pt x="2947107" y="1473570"/>
                  <a:pt x="2928277" y="1477290"/>
                  <a:pt x="2909369" y="1482351"/>
                </a:cubicBezTo>
                <a:cubicBezTo>
                  <a:pt x="2805373" y="1510186"/>
                  <a:pt x="2699022" y="1578564"/>
                  <a:pt x="2592787" y="1644930"/>
                </a:cubicBezTo>
                <a:lnTo>
                  <a:pt x="2477260" y="1712320"/>
                </a:lnTo>
                <a:lnTo>
                  <a:pt x="2424386" y="1658294"/>
                </a:lnTo>
                <a:cubicBezTo>
                  <a:pt x="2364886" y="1605113"/>
                  <a:pt x="2312973" y="1581704"/>
                  <a:pt x="2233042" y="1544239"/>
                </a:cubicBezTo>
                <a:cubicBezTo>
                  <a:pt x="2318994" y="1601119"/>
                  <a:pt x="2360281" y="1633999"/>
                  <a:pt x="2406208" y="1690912"/>
                </a:cubicBezTo>
                <a:lnTo>
                  <a:pt x="2438667" y="1734832"/>
                </a:lnTo>
                <a:lnTo>
                  <a:pt x="2433832" y="1737652"/>
                </a:lnTo>
                <a:cubicBezTo>
                  <a:pt x="2381083" y="1764511"/>
                  <a:pt x="2328671" y="1785546"/>
                  <a:pt x="2276907" y="1795440"/>
                </a:cubicBezTo>
                <a:cubicBezTo>
                  <a:pt x="2236133" y="1807413"/>
                  <a:pt x="2210308" y="1814634"/>
                  <a:pt x="2194470" y="1818817"/>
                </a:cubicBezTo>
                <a:lnTo>
                  <a:pt x="2186951" y="1820691"/>
                </a:lnTo>
                <a:lnTo>
                  <a:pt x="2187619" y="1820649"/>
                </a:lnTo>
                <a:cubicBezTo>
                  <a:pt x="2185339" y="1826094"/>
                  <a:pt x="2253274" y="1827842"/>
                  <a:pt x="2263225" y="1828106"/>
                </a:cubicBezTo>
                <a:lnTo>
                  <a:pt x="2266422" y="1827857"/>
                </a:lnTo>
                <a:cubicBezTo>
                  <a:pt x="2518049" y="1795110"/>
                  <a:pt x="2758419" y="1512046"/>
                  <a:pt x="3026460" y="1558274"/>
                </a:cubicBezTo>
                <a:lnTo>
                  <a:pt x="3033021" y="1559992"/>
                </a:lnTo>
                <a:lnTo>
                  <a:pt x="3056764" y="1638263"/>
                </a:lnTo>
                <a:cubicBezTo>
                  <a:pt x="3122240" y="1894693"/>
                  <a:pt x="3162516" y="2169206"/>
                  <a:pt x="3220170" y="2417189"/>
                </a:cubicBezTo>
                <a:lnTo>
                  <a:pt x="3245788" y="2510754"/>
                </a:lnTo>
                <a:lnTo>
                  <a:pt x="3242722" y="2508845"/>
                </a:lnTo>
                <a:cubicBezTo>
                  <a:pt x="2720957" y="2252431"/>
                  <a:pt x="1724111" y="2749105"/>
                  <a:pt x="900517" y="3043090"/>
                </a:cubicBezTo>
                <a:lnTo>
                  <a:pt x="755186" y="3091588"/>
                </a:lnTo>
                <a:lnTo>
                  <a:pt x="735913" y="3085533"/>
                </a:lnTo>
                <a:cubicBezTo>
                  <a:pt x="484316" y="2982179"/>
                  <a:pt x="431228" y="2614641"/>
                  <a:pt x="235521" y="2453126"/>
                </a:cubicBezTo>
                <a:lnTo>
                  <a:pt x="232945" y="2451215"/>
                </a:lnTo>
                <a:cubicBezTo>
                  <a:pt x="224377" y="2446148"/>
                  <a:pt x="165909" y="2411510"/>
                  <a:pt x="164946" y="2417334"/>
                </a:cubicBezTo>
                <a:lnTo>
                  <a:pt x="164402" y="2416944"/>
                </a:lnTo>
                <a:lnTo>
                  <a:pt x="169774" y="2422528"/>
                </a:lnTo>
                <a:cubicBezTo>
                  <a:pt x="180964" y="2434491"/>
                  <a:pt x="198998" y="2454337"/>
                  <a:pt x="227166" y="2486155"/>
                </a:cubicBezTo>
                <a:cubicBezTo>
                  <a:pt x="265748" y="2522056"/>
                  <a:pt x="298954" y="2567738"/>
                  <a:pt x="329351" y="2618530"/>
                </a:cubicBezTo>
                <a:lnTo>
                  <a:pt x="331947" y="2623489"/>
                </a:lnTo>
                <a:lnTo>
                  <a:pt x="281103" y="2643430"/>
                </a:lnTo>
                <a:cubicBezTo>
                  <a:pt x="211947" y="2667216"/>
                  <a:pt x="159497" y="2673113"/>
                  <a:pt x="56459" y="2675591"/>
                </a:cubicBezTo>
                <a:cubicBezTo>
                  <a:pt x="144075" y="2686356"/>
                  <a:pt x="200489" y="2694130"/>
                  <a:pt x="279157" y="2680722"/>
                </a:cubicBezTo>
                <a:lnTo>
                  <a:pt x="352665" y="2663074"/>
                </a:lnTo>
                <a:lnTo>
                  <a:pt x="414683" y="2781572"/>
                </a:lnTo>
                <a:cubicBezTo>
                  <a:pt x="469374" y="2894263"/>
                  <a:pt x="523095" y="3008719"/>
                  <a:pt x="596376" y="3087584"/>
                </a:cubicBezTo>
                <a:cubicBezTo>
                  <a:pt x="609700" y="3101923"/>
                  <a:pt x="623672" y="3115085"/>
                  <a:pt x="638412" y="3126848"/>
                </a:cubicBezTo>
                <a:lnTo>
                  <a:pt x="642141" y="3129313"/>
                </a:lnTo>
                <a:lnTo>
                  <a:pt x="633291" y="3132266"/>
                </a:lnTo>
                <a:cubicBezTo>
                  <a:pt x="439019" y="3191552"/>
                  <a:pt x="260077" y="3231533"/>
                  <a:pt x="106597" y="3237274"/>
                </a:cubicBezTo>
                <a:lnTo>
                  <a:pt x="0" y="3232686"/>
                </a:lnTo>
                <a:lnTo>
                  <a:pt x="77065" y="3297326"/>
                </a:lnTo>
                <a:lnTo>
                  <a:pt x="75884" y="3298733"/>
                </a:lnTo>
                <a:lnTo>
                  <a:pt x="146342" y="3298318"/>
                </a:lnTo>
                <a:cubicBezTo>
                  <a:pt x="1032069" y="3253610"/>
                  <a:pt x="2676191" y="2287615"/>
                  <a:pt x="3241070" y="2644221"/>
                </a:cubicBezTo>
                <a:lnTo>
                  <a:pt x="3298464" y="2691011"/>
                </a:lnTo>
                <a:lnTo>
                  <a:pt x="3325008" y="2763689"/>
                </a:lnTo>
                <a:cubicBezTo>
                  <a:pt x="3339288" y="2798739"/>
                  <a:pt x="3354641" y="2832433"/>
                  <a:pt x="3371266" y="2864563"/>
                </a:cubicBezTo>
                <a:lnTo>
                  <a:pt x="3415788" y="2940157"/>
                </a:lnTo>
                <a:lnTo>
                  <a:pt x="3400641" y="2934757"/>
                </a:lnTo>
                <a:cubicBezTo>
                  <a:pt x="3176452" y="2879955"/>
                  <a:pt x="3011114" y="3118940"/>
                  <a:pt x="2832976" y="3294018"/>
                </a:cubicBezTo>
                <a:lnTo>
                  <a:pt x="2826082" y="3300156"/>
                </a:lnTo>
                <a:lnTo>
                  <a:pt x="2810492" y="3290196"/>
                </a:lnTo>
                <a:cubicBezTo>
                  <a:pt x="2720380" y="3236193"/>
                  <a:pt x="2660837" y="3226358"/>
                  <a:pt x="2559561" y="3207661"/>
                </a:cubicBezTo>
                <a:cubicBezTo>
                  <a:pt x="2657106" y="3240948"/>
                  <a:pt x="2705368" y="3262313"/>
                  <a:pt x="2764198" y="3305758"/>
                </a:cubicBezTo>
                <a:lnTo>
                  <a:pt x="2793373" y="3329282"/>
                </a:lnTo>
                <a:lnTo>
                  <a:pt x="2742508" y="3374574"/>
                </a:lnTo>
                <a:cubicBezTo>
                  <a:pt x="2711775" y="3398548"/>
                  <a:pt x="2680355" y="3419089"/>
                  <a:pt x="2647916" y="3434544"/>
                </a:cubicBezTo>
                <a:cubicBezTo>
                  <a:pt x="2611497" y="3456441"/>
                  <a:pt x="2588339" y="3469961"/>
                  <a:pt x="2574074" y="3478014"/>
                </a:cubicBezTo>
                <a:lnTo>
                  <a:pt x="2567275" y="3481729"/>
                </a:lnTo>
                <a:lnTo>
                  <a:pt x="2567910" y="3481520"/>
                </a:lnTo>
                <a:cubicBezTo>
                  <a:pt x="2567081" y="3487364"/>
                  <a:pt x="2633249" y="3471870"/>
                  <a:pt x="2642943" y="3469608"/>
                </a:cubicBezTo>
                <a:lnTo>
                  <a:pt x="2645973" y="3468559"/>
                </a:lnTo>
                <a:cubicBezTo>
                  <a:pt x="2679567" y="3454939"/>
                  <a:pt x="2711646" y="3436436"/>
                  <a:pt x="2742749" y="3414654"/>
                </a:cubicBezTo>
                <a:lnTo>
                  <a:pt x="2820857" y="3351443"/>
                </a:lnTo>
                <a:lnTo>
                  <a:pt x="2842089" y="3333099"/>
                </a:lnTo>
                <a:lnTo>
                  <a:pt x="2921933" y="3257476"/>
                </a:lnTo>
                <a:cubicBezTo>
                  <a:pt x="3068644" y="3115129"/>
                  <a:pt x="3217786" y="2971137"/>
                  <a:pt x="3436520" y="3026269"/>
                </a:cubicBezTo>
                <a:lnTo>
                  <a:pt x="3490668" y="3044425"/>
                </a:lnTo>
                <a:lnTo>
                  <a:pt x="3466564" y="3009477"/>
                </a:lnTo>
                <a:lnTo>
                  <a:pt x="3487849" y="3036935"/>
                </a:lnTo>
                <a:cubicBezTo>
                  <a:pt x="3577843" y="3137142"/>
                  <a:pt x="3694486" y="3205730"/>
                  <a:pt x="3850394" y="3229480"/>
                </a:cubicBezTo>
                <a:lnTo>
                  <a:pt x="4003028" y="3047507"/>
                </a:lnTo>
                <a:lnTo>
                  <a:pt x="3906403" y="3033869"/>
                </a:lnTo>
                <a:cubicBezTo>
                  <a:pt x="3820640" y="3018049"/>
                  <a:pt x="3747707" y="2986649"/>
                  <a:pt x="3685069" y="2942485"/>
                </a:cubicBezTo>
                <a:lnTo>
                  <a:pt x="3680287" y="2938317"/>
                </a:lnTo>
                <a:lnTo>
                  <a:pt x="3682685" y="2923853"/>
                </a:lnTo>
                <a:cubicBezTo>
                  <a:pt x="3723975" y="2690248"/>
                  <a:pt x="3766532" y="2567647"/>
                  <a:pt x="3888092" y="2294241"/>
                </a:cubicBezTo>
                <a:cubicBezTo>
                  <a:pt x="3780369" y="2481678"/>
                  <a:pt x="3709755" y="2601593"/>
                  <a:pt x="3647315" y="2791101"/>
                </a:cubicBezTo>
                <a:lnTo>
                  <a:pt x="3618912" y="2884803"/>
                </a:lnTo>
                <a:lnTo>
                  <a:pt x="3598514" y="2867018"/>
                </a:lnTo>
                <a:cubicBezTo>
                  <a:pt x="3254153" y="2501557"/>
                  <a:pt x="3291145" y="1656269"/>
                  <a:pt x="3013134" y="1104274"/>
                </a:cubicBezTo>
                <a:lnTo>
                  <a:pt x="2996120" y="1074045"/>
                </a:lnTo>
                <a:lnTo>
                  <a:pt x="2983995" y="999080"/>
                </a:lnTo>
                <a:cubicBezTo>
                  <a:pt x="2930642" y="645192"/>
                  <a:pt x="2932505" y="449415"/>
                  <a:pt x="2974776" y="0"/>
                </a:cubicBezTo>
                <a:cubicBezTo>
                  <a:pt x="2910927" y="319837"/>
                  <a:pt x="2867653" y="525270"/>
                  <a:pt x="2869551" y="826280"/>
                </a:cubicBezTo>
                <a:cubicBezTo>
                  <a:pt x="2870177" y="846973"/>
                  <a:pt x="2870804" y="867665"/>
                  <a:pt x="2871430" y="888358"/>
                </a:cubicBezTo>
                <a:lnTo>
                  <a:pt x="2810257" y="821365"/>
                </a:lnTo>
                <a:cubicBezTo>
                  <a:pt x="2533828" y="556552"/>
                  <a:pt x="2068438" y="477849"/>
                  <a:pt x="1224809" y="795402"/>
                </a:cubicBezTo>
                <a:lnTo>
                  <a:pt x="1187875" y="818604"/>
                </a:lnTo>
                <a:close/>
              </a:path>
            </a:pathLst>
          </a:custGeom>
          <a:solidFill>
            <a:schemeClr val="accent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grpSp>
        <p:nvGrpSpPr>
          <p:cNvPr id="9" name="组合 8"/>
          <p:cNvGrpSpPr/>
          <p:nvPr/>
        </p:nvGrpSpPr>
        <p:grpSpPr>
          <a:xfrm>
            <a:off x="3119619" y="2355149"/>
            <a:ext cx="2377840" cy="1161044"/>
            <a:chOff x="2339714" y="1766361"/>
            <a:chExt cx="1783380" cy="870783"/>
          </a:xfrm>
        </p:grpSpPr>
        <p:sp>
          <p:nvSpPr>
            <p:cNvPr id="10" name="任意多边形 9"/>
            <p:cNvSpPr/>
            <p:nvPr/>
          </p:nvSpPr>
          <p:spPr>
            <a:xfrm rot="971190" flipH="1">
              <a:off x="2339714" y="1766361"/>
              <a:ext cx="1783380" cy="8707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1" name="任意多边形 10"/>
            <p:cNvSpPr/>
            <p:nvPr/>
          </p:nvSpPr>
          <p:spPr>
            <a:xfrm rot="12126711">
              <a:off x="2919041" y="2153353"/>
              <a:ext cx="909847" cy="190357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5092778" y="5237588"/>
            <a:ext cx="1795349" cy="877321"/>
            <a:chOff x="3819583" y="3928190"/>
            <a:chExt cx="1346512" cy="657991"/>
          </a:xfrm>
        </p:grpSpPr>
        <p:sp>
          <p:nvSpPr>
            <p:cNvPr id="13" name="任意多边形 12"/>
            <p:cNvSpPr/>
            <p:nvPr/>
          </p:nvSpPr>
          <p:spPr>
            <a:xfrm rot="13092427">
              <a:off x="3819583" y="3928190"/>
              <a:ext cx="1346512" cy="65799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37000">
                  <a:srgbClr val="8CB823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4" name="任意多边形 13"/>
            <p:cNvSpPr/>
            <p:nvPr/>
          </p:nvSpPr>
          <p:spPr>
            <a:xfrm rot="1936906" flipH="1">
              <a:off x="4240738" y="4252220"/>
              <a:ext cx="686965" cy="143840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15" name="组合 14"/>
          <p:cNvGrpSpPr/>
          <p:nvPr/>
        </p:nvGrpSpPr>
        <p:grpSpPr>
          <a:xfrm>
            <a:off x="8332553" y="4613426"/>
            <a:ext cx="563241" cy="1026801"/>
            <a:chOff x="6279231" y="3460069"/>
            <a:chExt cx="422431" cy="770101"/>
          </a:xfrm>
        </p:grpSpPr>
        <p:sp>
          <p:nvSpPr>
            <p:cNvPr id="16" name="任意多边形 15"/>
            <p:cNvSpPr/>
            <p:nvPr/>
          </p:nvSpPr>
          <p:spPr>
            <a:xfrm rot="17930089">
              <a:off x="6105396" y="3633904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7" name="任意多边形 16"/>
            <p:cNvSpPr/>
            <p:nvPr/>
          </p:nvSpPr>
          <p:spPr>
            <a:xfrm rot="6774568" flipH="1">
              <a:off x="6264227" y="3856536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18" name="组合 17"/>
          <p:cNvGrpSpPr/>
          <p:nvPr/>
        </p:nvGrpSpPr>
        <p:grpSpPr>
          <a:xfrm>
            <a:off x="8540789" y="5419918"/>
            <a:ext cx="949967" cy="467604"/>
            <a:chOff x="6405591" y="4064938"/>
            <a:chExt cx="712475" cy="350703"/>
          </a:xfrm>
        </p:grpSpPr>
        <p:sp>
          <p:nvSpPr>
            <p:cNvPr id="19" name="任意多边形 18"/>
            <p:cNvSpPr/>
            <p:nvPr/>
          </p:nvSpPr>
          <p:spPr>
            <a:xfrm rot="20918874">
              <a:off x="6405591" y="4064938"/>
              <a:ext cx="712475" cy="35070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20" name="任意多边形 19"/>
            <p:cNvSpPr/>
            <p:nvPr/>
          </p:nvSpPr>
          <p:spPr>
            <a:xfrm rot="9763353" flipH="1">
              <a:off x="6521746" y="4215747"/>
              <a:ext cx="363491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21" name="组合 20"/>
          <p:cNvGrpSpPr/>
          <p:nvPr/>
        </p:nvGrpSpPr>
        <p:grpSpPr>
          <a:xfrm>
            <a:off x="6823538" y="2817504"/>
            <a:ext cx="563241" cy="1026801"/>
            <a:chOff x="5165781" y="2101095"/>
            <a:chExt cx="422431" cy="770101"/>
          </a:xfrm>
        </p:grpSpPr>
        <p:sp>
          <p:nvSpPr>
            <p:cNvPr id="22" name="任意多边形 21"/>
            <p:cNvSpPr/>
            <p:nvPr/>
          </p:nvSpPr>
          <p:spPr>
            <a:xfrm rot="6250893" flipH="1" flipV="1">
              <a:off x="4991946" y="2274930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23" name="任意多边形 22"/>
            <p:cNvSpPr/>
            <p:nvPr/>
          </p:nvSpPr>
          <p:spPr>
            <a:xfrm rot="16695372" flipV="1">
              <a:off x="5166313" y="2503220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24" name="组合 23"/>
          <p:cNvGrpSpPr/>
          <p:nvPr/>
        </p:nvGrpSpPr>
        <p:grpSpPr>
          <a:xfrm>
            <a:off x="7119097" y="3543347"/>
            <a:ext cx="968409" cy="467603"/>
            <a:chOff x="5339322" y="2681574"/>
            <a:chExt cx="726307" cy="350702"/>
          </a:xfrm>
        </p:grpSpPr>
        <p:sp>
          <p:nvSpPr>
            <p:cNvPr id="25" name="任意多边形 24"/>
            <p:cNvSpPr/>
            <p:nvPr/>
          </p:nvSpPr>
          <p:spPr>
            <a:xfrm rot="9239678" flipH="1" flipV="1">
              <a:off x="5339322" y="2681574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26" name="任意多边形 25"/>
            <p:cNvSpPr/>
            <p:nvPr/>
          </p:nvSpPr>
          <p:spPr>
            <a:xfrm rot="19684157" flipV="1">
              <a:off x="5463265" y="2847305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27" name="组合 26"/>
          <p:cNvGrpSpPr/>
          <p:nvPr/>
        </p:nvGrpSpPr>
        <p:grpSpPr>
          <a:xfrm>
            <a:off x="10118466" y="1667332"/>
            <a:ext cx="563241" cy="1026801"/>
            <a:chOff x="7552753" y="1214402"/>
            <a:chExt cx="422431" cy="770101"/>
          </a:xfrm>
        </p:grpSpPr>
        <p:sp>
          <p:nvSpPr>
            <p:cNvPr id="28" name="任意多边形 27"/>
            <p:cNvSpPr/>
            <p:nvPr/>
          </p:nvSpPr>
          <p:spPr>
            <a:xfrm rot="18220741" flipV="1">
              <a:off x="7378918" y="1388237"/>
              <a:ext cx="770101" cy="422431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29" name="任意多边形 28"/>
            <p:cNvSpPr/>
            <p:nvPr/>
          </p:nvSpPr>
          <p:spPr>
            <a:xfrm rot="7776262" flipH="1" flipV="1">
              <a:off x="7530177" y="1606273"/>
              <a:ext cx="392891" cy="92346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9492491" y="1658297"/>
            <a:ext cx="467603" cy="968409"/>
            <a:chOff x="7095304" y="1243722"/>
            <a:chExt cx="350702" cy="726307"/>
          </a:xfrm>
        </p:grpSpPr>
        <p:sp>
          <p:nvSpPr>
            <p:cNvPr id="31" name="任意多边形 30"/>
            <p:cNvSpPr/>
            <p:nvPr/>
          </p:nvSpPr>
          <p:spPr>
            <a:xfrm rot="15231956" flipV="1">
              <a:off x="6907501" y="1431525"/>
              <a:ext cx="726307" cy="350702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32" name="任意多边形 31"/>
            <p:cNvSpPr/>
            <p:nvPr/>
          </p:nvSpPr>
          <p:spPr>
            <a:xfrm rot="4787477" flipH="1" flipV="1">
              <a:off x="7100276" y="1627802"/>
              <a:ext cx="370548" cy="76665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10177216" y="2388954"/>
            <a:ext cx="2717813" cy="1398511"/>
            <a:chOff x="7632912" y="1791715"/>
            <a:chExt cx="2038360" cy="1048883"/>
          </a:xfrm>
        </p:grpSpPr>
        <p:sp>
          <p:nvSpPr>
            <p:cNvPr id="34" name="任意多边形 33"/>
            <p:cNvSpPr/>
            <p:nvPr/>
          </p:nvSpPr>
          <p:spPr>
            <a:xfrm rot="9340066" flipH="1">
              <a:off x="7632912" y="1791715"/>
              <a:ext cx="2038360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4CA420"/>
                </a:gs>
                <a:gs pos="100000">
                  <a:srgbClr val="C4D836"/>
                </a:gs>
              </a:gsLst>
              <a:lin ang="27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35" name="任意多边形 34"/>
            <p:cNvSpPr/>
            <p:nvPr/>
          </p:nvSpPr>
          <p:spPr>
            <a:xfrm rot="20495587">
              <a:off x="7973719" y="2267331"/>
              <a:ext cx="1039933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36" name="组合 35"/>
          <p:cNvGrpSpPr/>
          <p:nvPr/>
        </p:nvGrpSpPr>
        <p:grpSpPr>
          <a:xfrm rot="2799594" flipH="1">
            <a:off x="6935353" y="47104"/>
            <a:ext cx="1398511" cy="2717813"/>
            <a:chOff x="1403445" y="-3477919"/>
            <a:chExt cx="1048883" cy="2455261"/>
          </a:xfrm>
        </p:grpSpPr>
        <p:sp>
          <p:nvSpPr>
            <p:cNvPr id="37" name="任意多边形 36"/>
            <p:cNvSpPr/>
            <p:nvPr/>
          </p:nvSpPr>
          <p:spPr>
            <a:xfrm rot="5044479" flipH="1">
              <a:off x="700256" y="-2774730"/>
              <a:ext cx="2455261" cy="1048883"/>
            </a:xfrm>
            <a:custGeom>
              <a:avLst/>
              <a:gdLst>
                <a:gd name="connsiteX0" fmla="*/ 23668 w 4469938"/>
                <a:gd name="connsiteY0" fmla="*/ 1217962 h 1909549"/>
                <a:gd name="connsiteX1" fmla="*/ 526588 w 4469938"/>
                <a:gd name="connsiteY1" fmla="*/ 635032 h 1909549"/>
                <a:gd name="connsiteX2" fmla="*/ 1338118 w 4469938"/>
                <a:gd name="connsiteY2" fmla="*/ 143542 h 1909549"/>
                <a:gd name="connsiteX3" fmla="*/ 2435398 w 4469938"/>
                <a:gd name="connsiteY3" fmla="*/ 6382 h 1909549"/>
                <a:gd name="connsiteX4" fmla="*/ 3521248 w 4469938"/>
                <a:gd name="connsiteY4" fmla="*/ 303562 h 1909549"/>
                <a:gd name="connsiteX5" fmla="*/ 4298488 w 4469938"/>
                <a:gd name="connsiteY5" fmla="*/ 726472 h 1909549"/>
                <a:gd name="connsiteX6" fmla="*/ 4469938 w 4469938"/>
                <a:gd name="connsiteY6" fmla="*/ 875062 h 1909549"/>
                <a:gd name="connsiteX7" fmla="*/ 4389928 w 4469938"/>
                <a:gd name="connsiteY7" fmla="*/ 852202 h 1909549"/>
                <a:gd name="connsiteX8" fmla="*/ 4149898 w 4469938"/>
                <a:gd name="connsiteY8" fmla="*/ 852202 h 1909549"/>
                <a:gd name="connsiteX9" fmla="*/ 3201208 w 4469938"/>
                <a:gd name="connsiteY9" fmla="*/ 1149382 h 1909549"/>
                <a:gd name="connsiteX10" fmla="*/ 2618278 w 4469938"/>
                <a:gd name="connsiteY10" fmla="*/ 1549432 h 1909549"/>
                <a:gd name="connsiteX11" fmla="*/ 1875328 w 4469938"/>
                <a:gd name="connsiteY11" fmla="*/ 1869472 h 1909549"/>
                <a:gd name="connsiteX12" fmla="*/ 1246678 w 4469938"/>
                <a:gd name="connsiteY12" fmla="*/ 1892332 h 1909549"/>
                <a:gd name="connsiteX13" fmla="*/ 629458 w 4469938"/>
                <a:gd name="connsiteY13" fmla="*/ 1755172 h 1909549"/>
                <a:gd name="connsiteX14" fmla="*/ 137968 w 4469938"/>
                <a:gd name="connsiteY14" fmla="*/ 1400842 h 1909549"/>
                <a:gd name="connsiteX15" fmla="*/ 23668 w 4469938"/>
                <a:gd name="connsiteY15" fmla="*/ 1217962 h 1909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469938" h="1909549">
                  <a:moveTo>
                    <a:pt x="23668" y="1217962"/>
                  </a:moveTo>
                  <a:cubicBezTo>
                    <a:pt x="88438" y="1090327"/>
                    <a:pt x="307513" y="814102"/>
                    <a:pt x="526588" y="635032"/>
                  </a:cubicBezTo>
                  <a:cubicBezTo>
                    <a:pt x="745663" y="455962"/>
                    <a:pt x="1019983" y="248317"/>
                    <a:pt x="1338118" y="143542"/>
                  </a:cubicBezTo>
                  <a:cubicBezTo>
                    <a:pt x="1656253" y="38767"/>
                    <a:pt x="2071543" y="-20288"/>
                    <a:pt x="2435398" y="6382"/>
                  </a:cubicBezTo>
                  <a:cubicBezTo>
                    <a:pt x="2799253" y="33052"/>
                    <a:pt x="3210733" y="183547"/>
                    <a:pt x="3521248" y="303562"/>
                  </a:cubicBezTo>
                  <a:cubicBezTo>
                    <a:pt x="3831763" y="423577"/>
                    <a:pt x="4140373" y="631222"/>
                    <a:pt x="4298488" y="726472"/>
                  </a:cubicBezTo>
                  <a:lnTo>
                    <a:pt x="4469938" y="875062"/>
                  </a:lnTo>
                  <a:cubicBezTo>
                    <a:pt x="4443268" y="867442"/>
                    <a:pt x="4443268" y="856012"/>
                    <a:pt x="4389928" y="852202"/>
                  </a:cubicBezTo>
                  <a:cubicBezTo>
                    <a:pt x="4336588" y="848392"/>
                    <a:pt x="4348018" y="802672"/>
                    <a:pt x="4149898" y="852202"/>
                  </a:cubicBezTo>
                  <a:cubicBezTo>
                    <a:pt x="3951778" y="901732"/>
                    <a:pt x="3456478" y="1033177"/>
                    <a:pt x="3201208" y="1149382"/>
                  </a:cubicBezTo>
                  <a:cubicBezTo>
                    <a:pt x="2945938" y="1265587"/>
                    <a:pt x="2839258" y="1429417"/>
                    <a:pt x="2618278" y="1549432"/>
                  </a:cubicBezTo>
                  <a:cubicBezTo>
                    <a:pt x="2397298" y="1669447"/>
                    <a:pt x="2103928" y="1812322"/>
                    <a:pt x="1875328" y="1869472"/>
                  </a:cubicBezTo>
                  <a:cubicBezTo>
                    <a:pt x="1646728" y="1926622"/>
                    <a:pt x="1454323" y="1911382"/>
                    <a:pt x="1246678" y="1892332"/>
                  </a:cubicBezTo>
                  <a:cubicBezTo>
                    <a:pt x="1039033" y="1873282"/>
                    <a:pt x="814243" y="1837087"/>
                    <a:pt x="629458" y="1755172"/>
                  </a:cubicBezTo>
                  <a:cubicBezTo>
                    <a:pt x="444673" y="1673257"/>
                    <a:pt x="238933" y="1484662"/>
                    <a:pt x="137968" y="1400842"/>
                  </a:cubicBezTo>
                  <a:cubicBezTo>
                    <a:pt x="37003" y="1317022"/>
                    <a:pt x="-41102" y="1345597"/>
                    <a:pt x="23668" y="1217962"/>
                  </a:cubicBezTo>
                  <a:close/>
                </a:path>
              </a:pathLst>
            </a:custGeom>
            <a:gradFill flip="none" rotWithShape="1">
              <a:gsLst>
                <a:gs pos="0">
                  <a:srgbClr val="679C31"/>
                </a:gs>
                <a:gs pos="100000">
                  <a:srgbClr val="C4D836"/>
                </a:gs>
              </a:gsLst>
              <a:lin ang="135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38" name="任意多边形 37"/>
            <p:cNvSpPr/>
            <p:nvPr/>
          </p:nvSpPr>
          <p:spPr>
            <a:xfrm rot="16200000">
              <a:off x="1314007" y="-2158857"/>
              <a:ext cx="1252628" cy="229291"/>
            </a:xfrm>
            <a:custGeom>
              <a:avLst/>
              <a:gdLst>
                <a:gd name="connsiteX0" fmla="*/ 3334746 w 3334746"/>
                <a:gd name="connsiteY0" fmla="*/ 198982 h 582088"/>
                <a:gd name="connsiteX1" fmla="*/ 3334746 w 3334746"/>
                <a:gd name="connsiteY1" fmla="*/ 383107 h 582088"/>
                <a:gd name="connsiteX2" fmla="*/ 0 w 3334746"/>
                <a:gd name="connsiteY2" fmla="*/ 383107 h 582088"/>
                <a:gd name="connsiteX3" fmla="*/ 0 w 3334746"/>
                <a:gd name="connsiteY3" fmla="*/ 198982 h 582088"/>
                <a:gd name="connsiteX4" fmla="*/ 3334746 w 3334746"/>
                <a:gd name="connsiteY4" fmla="*/ 198982 h 582088"/>
                <a:gd name="connsiteX0-1" fmla="*/ 3334746 w 3334746"/>
                <a:gd name="connsiteY0-2" fmla="*/ 272044 h 573089"/>
                <a:gd name="connsiteX1-3" fmla="*/ 3334746 w 3334746"/>
                <a:gd name="connsiteY1-4" fmla="*/ 374108 h 573089"/>
                <a:gd name="connsiteX2-5" fmla="*/ 0 w 3334746"/>
                <a:gd name="connsiteY2-6" fmla="*/ 374108 h 573089"/>
                <a:gd name="connsiteX3-7" fmla="*/ 0 w 3334746"/>
                <a:gd name="connsiteY3-8" fmla="*/ 189983 h 573089"/>
                <a:gd name="connsiteX4-9" fmla="*/ 3334746 w 3334746"/>
                <a:gd name="connsiteY4-10" fmla="*/ 272044 h 573089"/>
                <a:gd name="connsiteX0-11" fmla="*/ 3334746 w 3334750"/>
                <a:gd name="connsiteY0-12" fmla="*/ 272044 h 524894"/>
                <a:gd name="connsiteX1-13" fmla="*/ 3334749 w 3334750"/>
                <a:gd name="connsiteY1-14" fmla="*/ 319400 h 524894"/>
                <a:gd name="connsiteX2-15" fmla="*/ 0 w 3334750"/>
                <a:gd name="connsiteY2-16" fmla="*/ 374108 h 524894"/>
                <a:gd name="connsiteX3-17" fmla="*/ 0 w 3334750"/>
                <a:gd name="connsiteY3-18" fmla="*/ 189983 h 524894"/>
                <a:gd name="connsiteX4-19" fmla="*/ 3334746 w 3334750"/>
                <a:gd name="connsiteY4-20" fmla="*/ 272044 h 524894"/>
                <a:gd name="connsiteX0-21" fmla="*/ 3334746 w 3334749"/>
                <a:gd name="connsiteY0-22" fmla="*/ 272044 h 524894"/>
                <a:gd name="connsiteX1-23" fmla="*/ 3334749 w 3334749"/>
                <a:gd name="connsiteY1-24" fmla="*/ 319400 h 524894"/>
                <a:gd name="connsiteX2-25" fmla="*/ 0 w 3334749"/>
                <a:gd name="connsiteY2-26" fmla="*/ 374108 h 524894"/>
                <a:gd name="connsiteX3-27" fmla="*/ 2540 w 3334749"/>
                <a:gd name="connsiteY3-28" fmla="*/ 285603 h 524894"/>
                <a:gd name="connsiteX4-29" fmla="*/ 0 w 3334749"/>
                <a:gd name="connsiteY4-30" fmla="*/ 189983 h 524894"/>
                <a:gd name="connsiteX5" fmla="*/ 3334746 w 3334749"/>
                <a:gd name="connsiteY5" fmla="*/ 272044 h 524894"/>
                <a:gd name="connsiteX0-31" fmla="*/ 3510007 w 3510010"/>
                <a:gd name="connsiteY0-32" fmla="*/ 272044 h 524894"/>
                <a:gd name="connsiteX1-33" fmla="*/ 3510010 w 3510010"/>
                <a:gd name="connsiteY1-34" fmla="*/ 319400 h 524894"/>
                <a:gd name="connsiteX2-35" fmla="*/ 175261 w 3510010"/>
                <a:gd name="connsiteY2-36" fmla="*/ 374108 h 524894"/>
                <a:gd name="connsiteX3-37" fmla="*/ 4 w 3510010"/>
                <a:gd name="connsiteY3-38" fmla="*/ 434771 h 524894"/>
                <a:gd name="connsiteX4-39" fmla="*/ 175261 w 3510010"/>
                <a:gd name="connsiteY4-40" fmla="*/ 189983 h 524894"/>
                <a:gd name="connsiteX5-41" fmla="*/ 3510007 w 3510010"/>
                <a:gd name="connsiteY5-42" fmla="*/ 272044 h 524894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41" y="connsiteY5-42"/>
                </a:cxn>
              </a:cxnLst>
              <a:rect l="l" t="t" r="r" b="b"/>
              <a:pathLst>
                <a:path w="3510010" h="524894">
                  <a:moveTo>
                    <a:pt x="3510007" y="272044"/>
                  </a:moveTo>
                  <a:cubicBezTo>
                    <a:pt x="3510008" y="287829"/>
                    <a:pt x="3510009" y="303615"/>
                    <a:pt x="3510010" y="319400"/>
                  </a:cubicBezTo>
                  <a:cubicBezTo>
                    <a:pt x="2398428" y="1008691"/>
                    <a:pt x="1286843" y="-315184"/>
                    <a:pt x="175261" y="374108"/>
                  </a:cubicBezTo>
                  <a:cubicBezTo>
                    <a:pt x="176108" y="344606"/>
                    <a:pt x="-843" y="464273"/>
                    <a:pt x="4" y="434771"/>
                  </a:cubicBezTo>
                  <a:cubicBezTo>
                    <a:pt x="-843" y="402898"/>
                    <a:pt x="176108" y="221856"/>
                    <a:pt x="175261" y="189983"/>
                  </a:cubicBezTo>
                  <a:cubicBezTo>
                    <a:pt x="1286843" y="-499309"/>
                    <a:pt x="2398425" y="961335"/>
                    <a:pt x="3510007" y="27204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grpSp>
        <p:nvGrpSpPr>
          <p:cNvPr id="5" name="组合 4"/>
          <p:cNvGrpSpPr/>
          <p:nvPr/>
        </p:nvGrpSpPr>
        <p:grpSpPr>
          <a:xfrm>
            <a:off x="-798786" y="-104781"/>
            <a:ext cx="6950841" cy="6410988"/>
            <a:chOff x="1001374" y="-370703"/>
            <a:chExt cx="6695744" cy="6175701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93" r="4333" b="1429"/>
            <a:stretch>
              <a:fillRect/>
            </a:stretch>
          </p:blipFill>
          <p:spPr>
            <a:xfrm>
              <a:off x="1001374" y="-370703"/>
              <a:ext cx="6695744" cy="6175701"/>
            </a:xfrm>
            <a:prstGeom prst="rect">
              <a:avLst/>
            </a:prstGeom>
          </p:spPr>
        </p:pic>
        <p:sp>
          <p:nvSpPr>
            <p:cNvPr id="7" name="椭圆 6"/>
            <p:cNvSpPr/>
            <p:nvPr/>
          </p:nvSpPr>
          <p:spPr>
            <a:xfrm>
              <a:off x="2516995" y="893874"/>
              <a:ext cx="3649026" cy="3649026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sp>
        <p:nvSpPr>
          <p:cNvPr id="110" name="文本框 109"/>
          <p:cNvSpPr txBox="1"/>
          <p:nvPr/>
        </p:nvSpPr>
        <p:spPr>
          <a:xfrm>
            <a:off x="243711" y="2818242"/>
            <a:ext cx="4784539" cy="995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5867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Củng</a:t>
            </a:r>
            <a:r>
              <a:rPr lang="en-US" altLang="zh-CN" sz="5867" b="1" dirty="0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</a:t>
            </a:r>
            <a:r>
              <a:rPr lang="en-US" altLang="zh-CN" sz="5867" b="1" dirty="0" err="1">
                <a:pattFill prst="ltDnDiag">
                  <a:fgClr>
                    <a:srgbClr val="00B0F0"/>
                  </a:fgClr>
                  <a:bgClr>
                    <a:srgbClr val="0070C0"/>
                  </a:bgClr>
                </a:pattFill>
                <a:effectLst>
                  <a:outerShdw dist="38100" dir="2700000" sx="101000" sy="101000" algn="tl" rotWithShape="0">
                    <a:srgbClr val="0070C0"/>
                  </a:outerShdw>
                </a:effectLst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cố</a:t>
            </a:r>
            <a:endParaRPr lang="zh-CN" altLang="en-US" sz="5867" b="1" dirty="0">
              <a:pattFill prst="ltDnDiag">
                <a:fgClr>
                  <a:srgbClr val="00B0F0"/>
                </a:fgClr>
                <a:bgClr>
                  <a:srgbClr val="0070C0"/>
                </a:bgClr>
              </a:pattFill>
              <a:effectLst>
                <a:outerShdw dist="38100" dir="2700000" sx="101000" sy="101000" algn="tl" rotWithShape="0">
                  <a:srgbClr val="0070C0"/>
                </a:outerShdw>
              </a:effectLst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9855" y="605701"/>
            <a:ext cx="2998059" cy="1004180"/>
          </a:xfrm>
          <a:prstGeom prst="rect">
            <a:avLst/>
          </a:prstGeom>
        </p:spPr>
      </p:pic>
      <p:pic>
        <p:nvPicPr>
          <p:cNvPr id="39" name="图片 3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9969" y="3269456"/>
            <a:ext cx="1501113" cy="347699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3000"/>
                            </p:stCondLst>
                            <p:childTnLst>
                              <p:par>
                                <p:cTn id="6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3750"/>
                            </p:stCondLst>
                            <p:childTnLst>
                              <p:par>
                                <p:cTn id="7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3" dur="2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4" presetID="12" presetClass="entr" presetSubtype="1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34" presetClass="emph" presetSubtype="0" fill="hold" grpId="1" nodeType="with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4.16667E-6 -3.82716E-6 L 4.16667E-6 -0.07222 " pathEditMode="relative" rAng="0" ptsTypes="AA">
                                      <p:cBhvr>
                                        <p:cTn id="7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8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84" presetID="2" presetClass="entr" presetSubtype="2" decel="386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2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0" grpId="0"/>
      <p:bldP spid="110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694" y="704055"/>
            <a:ext cx="2661644" cy="891500"/>
          </a:xfrm>
          <a:prstGeom prst="rect">
            <a:avLst/>
          </a:prstGeom>
        </p:spPr>
      </p:pic>
      <p:pic>
        <p:nvPicPr>
          <p:cNvPr id="81" name="图片 80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" t="36971" r="-1"/>
          <a:stretch>
            <a:fillRect/>
          </a:stretch>
        </p:blipFill>
        <p:spPr>
          <a:xfrm>
            <a:off x="2" y="2438400"/>
            <a:ext cx="12191997" cy="4005651"/>
          </a:xfrm>
          <a:prstGeom prst="rect">
            <a:avLst/>
          </a:prstGeom>
        </p:spPr>
      </p:pic>
      <p:pic>
        <p:nvPicPr>
          <p:cNvPr id="82" name="图片 8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577330"/>
            <a:ext cx="12818077" cy="2010708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9429" y="428363"/>
            <a:ext cx="12331428" cy="10693183"/>
          </a:xfrm>
          <a:prstGeom prst="rect">
            <a:avLst/>
          </a:prstGeom>
        </p:spPr>
      </p:pic>
      <p:sp>
        <p:nvSpPr>
          <p:cNvPr id="26" name="任意多边形 25"/>
          <p:cNvSpPr/>
          <p:nvPr/>
        </p:nvSpPr>
        <p:spPr>
          <a:xfrm>
            <a:off x="1915887" y="1868278"/>
            <a:ext cx="8338236" cy="4592245"/>
          </a:xfrm>
          <a:custGeom>
            <a:avLst/>
            <a:gdLst>
              <a:gd name="connsiteX0" fmla="*/ 2693773 w 5387546"/>
              <a:gd name="connsiteY0" fmla="*/ 0 h 2967166"/>
              <a:gd name="connsiteX1" fmla="*/ 5387546 w 5387546"/>
              <a:gd name="connsiteY1" fmla="*/ 2693773 h 2967166"/>
              <a:gd name="connsiteX2" fmla="*/ 5373741 w 5387546"/>
              <a:gd name="connsiteY2" fmla="*/ 2967166 h 2967166"/>
              <a:gd name="connsiteX3" fmla="*/ 13805 w 5387546"/>
              <a:gd name="connsiteY3" fmla="*/ 2967166 h 2967166"/>
              <a:gd name="connsiteX4" fmla="*/ 0 w 5387546"/>
              <a:gd name="connsiteY4" fmla="*/ 2693773 h 2967166"/>
              <a:gd name="connsiteX5" fmla="*/ 2693773 w 5387546"/>
              <a:gd name="connsiteY5" fmla="*/ 0 h 29671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387546" h="2967166">
                <a:moveTo>
                  <a:pt x="2693773" y="0"/>
                </a:moveTo>
                <a:cubicBezTo>
                  <a:pt x="4181503" y="0"/>
                  <a:pt x="5387546" y="1206043"/>
                  <a:pt x="5387546" y="2693773"/>
                </a:cubicBezTo>
                <a:lnTo>
                  <a:pt x="5373741" y="2967166"/>
                </a:lnTo>
                <a:lnTo>
                  <a:pt x="13805" y="2967166"/>
                </a:lnTo>
                <a:lnTo>
                  <a:pt x="0" y="2693773"/>
                </a:lnTo>
                <a:cubicBezTo>
                  <a:pt x="0" y="1206043"/>
                  <a:pt x="1206043" y="0"/>
                  <a:pt x="269377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98" name="矩形 97"/>
          <p:cNvSpPr/>
          <p:nvPr/>
        </p:nvSpPr>
        <p:spPr>
          <a:xfrm>
            <a:off x="5187809" y="2168352"/>
            <a:ext cx="232467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altLang="zh-CN" sz="7200" b="1" dirty="0" err="1">
                <a:solidFill>
                  <a:srgbClr val="FF66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Bài</a:t>
            </a:r>
            <a:r>
              <a:rPr lang="en-US" altLang="zh-CN" sz="7200" b="1" dirty="0">
                <a:solidFill>
                  <a:srgbClr val="FF6600"/>
                </a:solidFill>
                <a:latin typeface="Arial-Rounded" panose="020B0500000000000000" pitchFamily="34" charset="-93"/>
                <a:ea typeface="Arial-Rounded" panose="020B0500000000000000" pitchFamily="34" charset="-93"/>
                <a:cs typeface="Arial-Rounded" panose="020B0500000000000000" pitchFamily="34" charset="-93"/>
                <a:sym typeface="+mn-lt"/>
              </a:rPr>
              <a:t> 6 </a:t>
            </a:r>
            <a:endParaRPr lang="zh-CN" altLang="en-US" sz="6400" b="1" dirty="0">
              <a:solidFill>
                <a:srgbClr val="FF6600"/>
              </a:solidFill>
              <a:latin typeface="Arial-Rounded" panose="020B0500000000000000" pitchFamily="34" charset="-93"/>
              <a:ea typeface="Arial-Rounded" panose="020B0500000000000000" pitchFamily="34" charset="-93"/>
              <a:cs typeface="Arial-Rounded" panose="020B0500000000000000" pitchFamily="34" charset="-93"/>
              <a:sym typeface="+mn-lt"/>
            </a:endParaRPr>
          </a:p>
        </p:txBody>
      </p:sp>
      <p:pic>
        <p:nvPicPr>
          <p:cNvPr id="89" name="图片 88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89" t="27748" r="21866"/>
          <a:stretch>
            <a:fillRect/>
          </a:stretch>
        </p:blipFill>
        <p:spPr>
          <a:xfrm>
            <a:off x="8798010" y="-32952"/>
            <a:ext cx="3393991" cy="3285056"/>
          </a:xfrm>
          <a:prstGeom prst="rect">
            <a:avLst/>
          </a:prstGeom>
        </p:spPr>
      </p:pic>
      <p:pic>
        <p:nvPicPr>
          <p:cNvPr id="80" name="图片 79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77432"/>
          <a:stretch>
            <a:fillRect/>
          </a:stretch>
        </p:blipFill>
        <p:spPr>
          <a:xfrm>
            <a:off x="0" y="4840823"/>
            <a:ext cx="2751437" cy="1620820"/>
          </a:xfrm>
          <a:prstGeom prst="rect">
            <a:avLst/>
          </a:prstGeom>
        </p:spPr>
      </p:pic>
      <p:grpSp>
        <p:nvGrpSpPr>
          <p:cNvPr id="108" name="组合 107"/>
          <p:cNvGrpSpPr/>
          <p:nvPr/>
        </p:nvGrpSpPr>
        <p:grpSpPr>
          <a:xfrm>
            <a:off x="639707" y="3481240"/>
            <a:ext cx="1405279" cy="2687453"/>
            <a:chOff x="181346" y="1761375"/>
            <a:chExt cx="1517253" cy="2901593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2043" y="1761375"/>
              <a:ext cx="885486" cy="2901593"/>
            </a:xfrm>
            <a:prstGeom prst="rect">
              <a:avLst/>
            </a:prstGeom>
          </p:spPr>
        </p:pic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86323" y="2638386"/>
              <a:ext cx="512276" cy="2024582"/>
            </a:xfrm>
            <a:prstGeom prst="rect">
              <a:avLst/>
            </a:prstGeom>
          </p:spPr>
        </p:pic>
        <p:pic>
          <p:nvPicPr>
            <p:cNvPr id="20" name="图片 19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346" y="2373835"/>
              <a:ext cx="711093" cy="2289133"/>
            </a:xfrm>
            <a:prstGeom prst="rect">
              <a:avLst/>
            </a:prstGeom>
          </p:spPr>
        </p:pic>
      </p:grpSp>
      <p:pic>
        <p:nvPicPr>
          <p:cNvPr id="86" name="图片 85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62"/>
          <a:stretch>
            <a:fillRect/>
          </a:stretch>
        </p:blipFill>
        <p:spPr>
          <a:xfrm>
            <a:off x="9407611" y="4800725"/>
            <a:ext cx="2784389" cy="1620820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910"/>
          <a:stretch>
            <a:fillRect/>
          </a:stretch>
        </p:blipFill>
        <p:spPr>
          <a:xfrm>
            <a:off x="9670239" y="3330309"/>
            <a:ext cx="2176557" cy="3377231"/>
          </a:xfrm>
          <a:prstGeom prst="rect">
            <a:avLst/>
          </a:prstGeom>
        </p:spPr>
      </p:pic>
      <p:sp>
        <p:nvSpPr>
          <p:cNvPr id="92" name="任意多边形 91"/>
          <p:cNvSpPr/>
          <p:nvPr/>
        </p:nvSpPr>
        <p:spPr>
          <a:xfrm>
            <a:off x="-6577" y="6168693"/>
            <a:ext cx="12192000" cy="686217"/>
          </a:xfrm>
          <a:custGeom>
            <a:avLst/>
            <a:gdLst>
              <a:gd name="connsiteX0" fmla="*/ 0 w 9144000"/>
              <a:gd name="connsiteY0" fmla="*/ 0 h 608571"/>
              <a:gd name="connsiteX1" fmla="*/ 9144000 w 9144000"/>
              <a:gd name="connsiteY1" fmla="*/ 0 h 608571"/>
              <a:gd name="connsiteX2" fmla="*/ 9144000 w 9144000"/>
              <a:gd name="connsiteY2" fmla="*/ 608571 h 608571"/>
              <a:gd name="connsiteX3" fmla="*/ 0 w 9144000"/>
              <a:gd name="connsiteY3" fmla="*/ 608571 h 608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0" h="608571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C4D83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111" name="任意多边形 110"/>
          <p:cNvSpPr/>
          <p:nvPr/>
        </p:nvSpPr>
        <p:spPr>
          <a:xfrm>
            <a:off x="-6577" y="6291730"/>
            <a:ext cx="12192000" cy="569031"/>
          </a:xfrm>
          <a:custGeom>
            <a:avLst/>
            <a:gdLst>
              <a:gd name="connsiteX0" fmla="*/ 0 w 9144000"/>
              <a:gd name="connsiteY0" fmla="*/ 0 h 608571"/>
              <a:gd name="connsiteX1" fmla="*/ 9144000 w 9144000"/>
              <a:gd name="connsiteY1" fmla="*/ 0 h 608571"/>
              <a:gd name="connsiteX2" fmla="*/ 9144000 w 9144000"/>
              <a:gd name="connsiteY2" fmla="*/ 608571 h 608571"/>
              <a:gd name="connsiteX3" fmla="*/ 0 w 9144000"/>
              <a:gd name="connsiteY3" fmla="*/ 608571 h 608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0" h="608571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8CB82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sp>
        <p:nvSpPr>
          <p:cNvPr id="112" name="任意多边形 111"/>
          <p:cNvSpPr/>
          <p:nvPr/>
        </p:nvSpPr>
        <p:spPr>
          <a:xfrm>
            <a:off x="-6577" y="6487466"/>
            <a:ext cx="12192000" cy="365639"/>
          </a:xfrm>
          <a:custGeom>
            <a:avLst/>
            <a:gdLst>
              <a:gd name="connsiteX0" fmla="*/ 0 w 9144000"/>
              <a:gd name="connsiteY0" fmla="*/ 0 h 608571"/>
              <a:gd name="connsiteX1" fmla="*/ 9144000 w 9144000"/>
              <a:gd name="connsiteY1" fmla="*/ 0 h 608571"/>
              <a:gd name="connsiteX2" fmla="*/ 9144000 w 9144000"/>
              <a:gd name="connsiteY2" fmla="*/ 608571 h 608571"/>
              <a:gd name="connsiteX3" fmla="*/ 0 w 9144000"/>
              <a:gd name="connsiteY3" fmla="*/ 608571 h 6085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144000" h="608571">
                <a:moveTo>
                  <a:pt x="0" y="0"/>
                </a:moveTo>
                <a:lnTo>
                  <a:pt x="9144000" y="0"/>
                </a:lnTo>
                <a:lnTo>
                  <a:pt x="9144000" y="608571"/>
                </a:lnTo>
                <a:lnTo>
                  <a:pt x="0" y="608571"/>
                </a:lnTo>
                <a:close/>
              </a:path>
            </a:pathLst>
          </a:custGeom>
          <a:solidFill>
            <a:srgbClr val="679C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>
              <a:cs typeface="+mn-ea"/>
              <a:sym typeface="+mn-lt"/>
            </a:endParaRPr>
          </a:p>
        </p:txBody>
      </p:sp>
      <p:pic>
        <p:nvPicPr>
          <p:cNvPr id="3" name="7 Princess-甜蜜的爱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8900"/>
                </p14:media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2411676" y="-1022275"/>
            <a:ext cx="812800" cy="81280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4100302" y="5431464"/>
            <a:ext cx="2190023" cy="4717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867" b="1" kern="0" dirty="0" err="1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Giáo</a:t>
            </a:r>
            <a:r>
              <a:rPr lang="en-US" altLang="zh-CN" sz="1867" b="1" kern="0" dirty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1867" b="1" kern="0" dirty="0" err="1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viên</a:t>
            </a:r>
            <a:r>
              <a:rPr lang="en-US" altLang="zh-CN" sz="1867" b="1" kern="0">
                <a:latin typeface="Times New Roman" panose="02020603050405020304" pitchFamily="18" charset="0"/>
                <a:ea typeface="Microsoft YaHei" panose="020B0503020204020204" pitchFamily="34" charset="-122"/>
                <a:cs typeface="Times New Roman" panose="02020603050405020304" pitchFamily="18" charset="0"/>
              </a:rPr>
              <a:t>: ...............</a:t>
            </a:r>
            <a:endParaRPr lang="zh-CN" altLang="zh-CN" sz="1467" kern="100" dirty="0">
              <a:latin typeface="Times New Roman" panose="02020603050405020304" pitchFamily="18" charset="0"/>
              <a:ea typeface="SimSun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8" name="圆角矩形 1">
            <a:extLst>
              <a:ext uri="{FF2B5EF4-FFF2-40B4-BE49-F238E27FC236}">
                <a16:creationId xmlns:a16="http://schemas.microsoft.com/office/drawing/2014/main" id="{E7DAC6FD-E61E-4884-8F6F-5DAB65E7BEDA}"/>
              </a:ext>
            </a:extLst>
          </p:cNvPr>
          <p:cNvSpPr/>
          <p:nvPr/>
        </p:nvSpPr>
        <p:spPr>
          <a:xfrm>
            <a:off x="3542073" y="3880265"/>
            <a:ext cx="5421715" cy="1298755"/>
          </a:xfrm>
          <a:prstGeom prst="roundRect">
            <a:avLst>
              <a:gd name="adj" fmla="val 50000"/>
            </a:avLst>
          </a:prstGeom>
          <a:solidFill>
            <a:srgbClr val="FDB5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701" tIns="60850" rIns="121701" bIns="60850" anchor="ctr"/>
          <a:lstStyle/>
          <a:p>
            <a:pPr algn="ctr" defTabSz="1216660">
              <a:defRPr/>
            </a:pPr>
            <a:r>
              <a:rPr lang="en-US" altLang="zh-CN" sz="4400" b="1" dirty="0">
                <a:solidFill>
                  <a:srgbClr val="FF0000"/>
                </a:solidFill>
                <a:latin typeface=".VnAvant" panose="020B7200000000000000" pitchFamily="34" charset="0"/>
                <a:cs typeface="Times New Roman" panose="02020603050405020304" pitchFamily="18" charset="0"/>
              </a:rPr>
              <a:t>Du </a:t>
            </a:r>
            <a:r>
              <a:rPr lang="en-US" altLang="zh-CN" sz="4400" b="1" dirty="0" err="1">
                <a:solidFill>
                  <a:srgbClr val="FF0000"/>
                </a:solidFill>
                <a:latin typeface=".VnAvant" panose="020B7200000000000000" pitchFamily="34" charset="0"/>
                <a:cs typeface="Times New Roman" panose="02020603050405020304" pitchFamily="18" charset="0"/>
              </a:rPr>
              <a:t>lÞch</a:t>
            </a:r>
            <a:r>
              <a:rPr lang="en-US" altLang="zh-CN" sz="4400" b="1" dirty="0">
                <a:solidFill>
                  <a:srgbClr val="FF0000"/>
                </a:solidFill>
                <a:latin typeface=".VnAvant" panose="020B72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4400" b="1" dirty="0" err="1">
                <a:solidFill>
                  <a:srgbClr val="FF0000"/>
                </a:solidFill>
                <a:latin typeface=".VnAvant" panose="020B7200000000000000" pitchFamily="34" charset="0"/>
                <a:cs typeface="Times New Roman" panose="02020603050405020304" pitchFamily="18" charset="0"/>
              </a:rPr>
              <a:t>biÓn</a:t>
            </a:r>
            <a:r>
              <a:rPr lang="en-US" altLang="zh-CN" sz="4400" b="1" dirty="0">
                <a:solidFill>
                  <a:srgbClr val="FF0000"/>
                </a:solidFill>
                <a:latin typeface=".VnAvant" panose="020B7200000000000000" pitchFamily="34" charset="0"/>
                <a:cs typeface="Times New Roman" panose="02020603050405020304" pitchFamily="18" charset="0"/>
              </a:rPr>
              <a:t> </a:t>
            </a:r>
            <a:r>
              <a:rPr lang="en-US" altLang="zh-CN" sz="4400" b="1" dirty="0" err="1">
                <a:solidFill>
                  <a:srgbClr val="FF0000"/>
                </a:solidFill>
                <a:latin typeface=".VnAvant" panose="020B7200000000000000" pitchFamily="34" charset="0"/>
                <a:cs typeface="Times New Roman" panose="02020603050405020304" pitchFamily="18" charset="0"/>
              </a:rPr>
              <a:t>ViÖt</a:t>
            </a:r>
            <a:r>
              <a:rPr lang="en-US" altLang="zh-CN" sz="4400" b="1" dirty="0">
                <a:solidFill>
                  <a:srgbClr val="FF0000"/>
                </a:solidFill>
                <a:latin typeface=".VnAvant" panose="020B7200000000000000" pitchFamily="34" charset="0"/>
                <a:cs typeface="Times New Roman" panose="02020603050405020304" pitchFamily="18" charset="0"/>
              </a:rPr>
              <a:t> Nam</a:t>
            </a:r>
            <a:endParaRPr lang="zh-CN" altLang="en-US" sz="4400" b="1" dirty="0">
              <a:solidFill>
                <a:srgbClr val="FF0000"/>
              </a:solidFill>
              <a:latin typeface=".VnAvant" panose="020B7200000000000000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1000"/>
    </mc:Choice>
    <mc:Fallback xmlns="">
      <p:transition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3" decel="506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1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6" dur="1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53" presetClass="entr" presetSubtype="528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2000"/>
                            </p:stCondLst>
                            <p:childTnLst>
                              <p:par>
                                <p:cTn id="6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9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6" grpId="0" animBg="1"/>
      <p:bldP spid="92" grpId="0" animBg="1"/>
      <p:bldP spid="111" grpId="0" animBg="1"/>
      <p:bldP spid="112" grpId="0" animBg="1"/>
      <p:bldP spid="28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1586230"/>
            <a:ext cx="9144000" cy="3671570"/>
          </a:xfrm>
        </p:spPr>
        <p:txBody>
          <a:bodyPr>
            <a:normAutofit fontScale="97500"/>
          </a:bodyPr>
          <a:lstStyle/>
          <a:p>
            <a:pPr algn="just"/>
            <a:r>
              <a:rPr lang="en-US" dirty="0" err="1">
                <a:latin typeface=".VnAvant" panose="020B7200000000000000" pitchFamily="34" charset="0"/>
                <a:cs typeface=".VnAvant" panose="020B7200000000000000" pitchFamily="34" charset="0"/>
              </a:rPr>
              <a:t>BiÓn</a:t>
            </a:r>
            <a:r>
              <a:rPr lang="en-US" dirty="0">
                <a:latin typeface=".VnAvant" panose="020B7200000000000000" pitchFamily="34" charset="0"/>
                <a:cs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  <a:cs typeface=".VnAvant" panose="020B7200000000000000" pitchFamily="34" charset="0"/>
              </a:rPr>
              <a:t>n­­uíc</a:t>
            </a:r>
            <a:r>
              <a:rPr lang="en-US" dirty="0">
                <a:latin typeface=".VnAvant" panose="020B7200000000000000" pitchFamily="34" charset="0"/>
                <a:cs typeface=".VnAvant" panose="020B7200000000000000" pitchFamily="34" charset="0"/>
              </a:rPr>
              <a:t> ta </a:t>
            </a:r>
            <a:r>
              <a:rPr lang="en-US" dirty="0" err="1">
                <a:latin typeface=".VnAvant" panose="020B7200000000000000" pitchFamily="34" charset="0"/>
                <a:cs typeface=".VnAvant" panose="020B7200000000000000" pitchFamily="34" charset="0"/>
              </a:rPr>
              <a:t>n¬i</a:t>
            </a:r>
            <a:r>
              <a:rPr lang="en-US" dirty="0">
                <a:latin typeface=".VnAvant" panose="020B7200000000000000" pitchFamily="34" charset="0"/>
                <a:cs typeface=".VnAvant" panose="020B7200000000000000" pitchFamily="34" charset="0"/>
              </a:rPr>
              <a:t> ®©u </a:t>
            </a:r>
            <a:r>
              <a:rPr lang="en-US" dirty="0" err="1">
                <a:latin typeface=".VnAvant" panose="020B7200000000000000" pitchFamily="34" charset="0"/>
                <a:cs typeface=".VnAvant" panose="020B7200000000000000" pitchFamily="34" charset="0"/>
              </a:rPr>
              <a:t>còng</a:t>
            </a:r>
            <a:r>
              <a:rPr lang="en-US" dirty="0">
                <a:latin typeface=".VnAvant" panose="020B7200000000000000" pitchFamily="34" charset="0"/>
                <a:cs typeface=".VnAvant" panose="020B7200000000000000" pitchFamily="34" charset="0"/>
              </a:rPr>
              <a:t> ®</a:t>
            </a:r>
            <a:r>
              <a:rPr lang="en-US" dirty="0" err="1">
                <a:latin typeface=".VnAvant" panose="020B7200000000000000" pitchFamily="34" charset="0"/>
                <a:cs typeface=".VnAvant" panose="020B7200000000000000" pitchFamily="34" charset="0"/>
              </a:rPr>
              <a:t>Ñp</a:t>
            </a:r>
            <a:r>
              <a:rPr lang="en-US" dirty="0">
                <a:latin typeface=".VnAvant" panose="020B7200000000000000" pitchFamily="34" charset="0"/>
                <a:cs typeface=".VnAvant" panose="020B7200000000000000" pitchFamily="34" charset="0"/>
              </a:rPr>
              <a:t>. Thanh </a:t>
            </a:r>
            <a:r>
              <a:rPr lang="en-US" dirty="0" err="1">
                <a:latin typeface=".VnAvant" panose="020B7200000000000000" pitchFamily="34" charset="0"/>
                <a:cs typeface=".VnAvant" panose="020B7200000000000000" pitchFamily="34" charset="0"/>
              </a:rPr>
              <a:t>Hãa</a:t>
            </a:r>
            <a:r>
              <a:rPr lang="en-US" dirty="0">
                <a:latin typeface=".VnAvant" panose="020B7200000000000000" pitchFamily="34" charset="0"/>
                <a:cs typeface=".VnAvant" panose="020B7200000000000000" pitchFamily="34" charset="0"/>
              </a:rPr>
              <a:t>, ®µ N½ng, </a:t>
            </a:r>
            <a:r>
              <a:rPr lang="en-US" dirty="0" err="1">
                <a:latin typeface=".VnAvant" panose="020B7200000000000000" pitchFamily="34" charset="0"/>
                <a:cs typeface=".VnAvant" panose="020B7200000000000000" pitchFamily="34" charset="0"/>
              </a:rPr>
              <a:t>Kh¸nh</a:t>
            </a:r>
            <a:r>
              <a:rPr lang="en-US" dirty="0">
                <a:latin typeface=".VnAvant" panose="020B7200000000000000" pitchFamily="34" charset="0"/>
                <a:cs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  <a:cs typeface=".VnAvant" panose="020B7200000000000000" pitchFamily="34" charset="0"/>
              </a:rPr>
              <a:t>Hßa</a:t>
            </a:r>
            <a:r>
              <a:rPr lang="en-US" dirty="0">
                <a:latin typeface=".VnAvant" panose="020B7200000000000000" pitchFamily="34" charset="0"/>
                <a:cs typeface=".VnAvant" panose="020B7200000000000000" pitchFamily="34" charset="0"/>
              </a:rPr>
              <a:t>.... </a:t>
            </a:r>
            <a:r>
              <a:rPr lang="en-US" dirty="0" err="1">
                <a:latin typeface=".VnAvant" panose="020B7200000000000000" pitchFamily="34" charset="0"/>
                <a:cs typeface=".VnAvant" panose="020B7200000000000000" pitchFamily="34" charset="0"/>
              </a:rPr>
              <a:t>cã</a:t>
            </a:r>
            <a:r>
              <a:rPr lang="en-US" dirty="0">
                <a:latin typeface=".VnAvant" panose="020B7200000000000000" pitchFamily="34" charset="0"/>
                <a:cs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  <a:cs typeface=".VnAvant" panose="020B7200000000000000" pitchFamily="34" charset="0"/>
              </a:rPr>
              <a:t>nh÷ng</a:t>
            </a:r>
            <a:r>
              <a:rPr lang="en-US" dirty="0">
                <a:latin typeface=".VnAvant" panose="020B7200000000000000" pitchFamily="34" charset="0"/>
                <a:cs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  <a:cs typeface=".VnAvant" panose="020B7200000000000000" pitchFamily="34" charset="0"/>
              </a:rPr>
              <a:t>b·i</a:t>
            </a:r>
            <a:r>
              <a:rPr lang="en-US" dirty="0">
                <a:latin typeface=".VnAvant" panose="020B7200000000000000" pitchFamily="34" charset="0"/>
                <a:cs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  <a:cs typeface=".VnAvant" panose="020B7200000000000000" pitchFamily="34" charset="0"/>
              </a:rPr>
              <a:t>biÓn</a:t>
            </a:r>
            <a:r>
              <a:rPr lang="en-US" dirty="0">
                <a:latin typeface=".VnAvant" panose="020B7200000000000000" pitchFamily="34" charset="0"/>
                <a:cs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  <a:cs typeface=".VnAvant" panose="020B7200000000000000" pitchFamily="34" charset="0"/>
              </a:rPr>
              <a:t>næi</a:t>
            </a:r>
            <a:r>
              <a:rPr lang="en-US" dirty="0">
                <a:latin typeface=".VnAvant" panose="020B7200000000000000" pitchFamily="34" charset="0"/>
                <a:cs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  <a:cs typeface=".VnAvant" panose="020B7200000000000000" pitchFamily="34" charset="0"/>
              </a:rPr>
              <a:t>tiÕng</a:t>
            </a:r>
            <a:r>
              <a:rPr lang="en-US" dirty="0">
                <a:latin typeface=".VnAvant" panose="020B7200000000000000" pitchFamily="34" charset="0"/>
                <a:cs typeface=".VnAvant" panose="020B7200000000000000" pitchFamily="34" charset="0"/>
              </a:rPr>
              <a:t>, ®­</a:t>
            </a:r>
            <a:r>
              <a:rPr lang="en-US" dirty="0" err="1">
                <a:latin typeface=".VnAvant" panose="020B7200000000000000" pitchFamily="34" charset="0"/>
                <a:cs typeface=".VnAvant" panose="020B7200000000000000" pitchFamily="34" charset="0"/>
              </a:rPr>
              <a:t>îc</a:t>
            </a:r>
            <a:r>
              <a:rPr lang="en-US" dirty="0">
                <a:latin typeface=".VnAvant" panose="020B7200000000000000" pitchFamily="34" charset="0"/>
                <a:cs typeface=".VnAvant" panose="020B7200000000000000" pitchFamily="34" charset="0"/>
              </a:rPr>
              <a:t> du </a:t>
            </a:r>
            <a:r>
              <a:rPr lang="en-US" dirty="0" err="1">
                <a:latin typeface=".VnAvant" panose="020B7200000000000000" pitchFamily="34" charset="0"/>
                <a:cs typeface=".VnAvant" panose="020B7200000000000000" pitchFamily="34" charset="0"/>
              </a:rPr>
              <a:t>kh¸ch</a:t>
            </a:r>
            <a:r>
              <a:rPr lang="en-US" dirty="0">
                <a:latin typeface=".VnAvant" panose="020B7200000000000000" pitchFamily="34" charset="0"/>
                <a:cs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  <a:cs typeface=".VnAvant" panose="020B7200000000000000" pitchFamily="34" charset="0"/>
              </a:rPr>
              <a:t>yªu</a:t>
            </a:r>
            <a:r>
              <a:rPr lang="en-US" dirty="0">
                <a:latin typeface=".VnAvant" panose="020B7200000000000000" pitchFamily="34" charset="0"/>
                <a:cs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  <a:cs typeface=".VnAvant" panose="020B7200000000000000" pitchFamily="34" charset="0"/>
              </a:rPr>
              <a:t>thÝch</a:t>
            </a:r>
            <a:r>
              <a:rPr lang="en-US" dirty="0">
                <a:latin typeface=".VnAvant" panose="020B7200000000000000" pitchFamily="34" charset="0"/>
                <a:cs typeface=".VnAvant" panose="020B7200000000000000" pitchFamily="34" charset="0"/>
              </a:rPr>
              <a:t>. </a:t>
            </a:r>
            <a:r>
              <a:rPr lang="en-US" dirty="0" err="1">
                <a:latin typeface=".VnAvant" panose="020B7200000000000000" pitchFamily="34" charset="0"/>
                <a:cs typeface=".VnAvant" panose="020B7200000000000000" pitchFamily="34" charset="0"/>
              </a:rPr>
              <a:t>Nh­ng</a:t>
            </a:r>
            <a:r>
              <a:rPr lang="en-US" dirty="0">
                <a:latin typeface=".VnAvant" panose="020B7200000000000000" pitchFamily="34" charset="0"/>
                <a:cs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  <a:cs typeface=".VnAvant" panose="020B7200000000000000" pitchFamily="34" charset="0"/>
              </a:rPr>
              <a:t>suèt</a:t>
            </a:r>
            <a:r>
              <a:rPr lang="en-US" dirty="0">
                <a:latin typeface=".VnAvant" panose="020B7200000000000000" pitchFamily="34" charset="0"/>
                <a:cs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  <a:cs typeface=".VnAvant" panose="020B7200000000000000" pitchFamily="34" charset="0"/>
              </a:rPr>
              <a:t>chiÒu</a:t>
            </a:r>
            <a:r>
              <a:rPr lang="en-US" dirty="0">
                <a:latin typeface=".VnAvant" panose="020B7200000000000000" pitchFamily="34" charset="0"/>
                <a:cs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  <a:cs typeface=".VnAvant" panose="020B7200000000000000" pitchFamily="34" charset="0"/>
              </a:rPr>
              <a:t>dµi</a:t>
            </a:r>
            <a:r>
              <a:rPr lang="en-US" dirty="0">
                <a:latin typeface=".VnAvant" panose="020B7200000000000000" pitchFamily="34" charset="0"/>
                <a:cs typeface=".VnAvant" panose="020B7200000000000000" pitchFamily="34" charset="0"/>
              </a:rPr>
              <a:t> ®</a:t>
            </a:r>
            <a:r>
              <a:rPr lang="en-US" dirty="0" err="1">
                <a:latin typeface=".VnAvant" panose="020B7200000000000000" pitchFamily="34" charset="0"/>
                <a:cs typeface=".VnAvant" panose="020B7200000000000000" pitchFamily="34" charset="0"/>
              </a:rPr>
              <a:t>Êt</a:t>
            </a:r>
            <a:r>
              <a:rPr lang="en-US" dirty="0">
                <a:latin typeface=".VnAvant" panose="020B7200000000000000" pitchFamily="34" charset="0"/>
                <a:cs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  <a:cs typeface=".VnAvant" panose="020B7200000000000000" pitchFamily="34" charset="0"/>
              </a:rPr>
              <a:t>n­íc</a:t>
            </a:r>
            <a:r>
              <a:rPr lang="en-US" dirty="0">
                <a:latin typeface=".VnAvant" panose="020B7200000000000000" pitchFamily="34" charset="0"/>
                <a:cs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  <a:cs typeface=".VnAvant" panose="020B7200000000000000" pitchFamily="34" charset="0"/>
              </a:rPr>
              <a:t>còng</a:t>
            </a:r>
            <a:r>
              <a:rPr lang="en-US" dirty="0">
                <a:latin typeface=".VnAvant" panose="020B7200000000000000" pitchFamily="34" charset="0"/>
                <a:cs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  <a:cs typeface=".VnAvant" panose="020B7200000000000000" pitchFamily="34" charset="0"/>
              </a:rPr>
              <a:t>cã</a:t>
            </a:r>
            <a:r>
              <a:rPr lang="en-US" dirty="0">
                <a:latin typeface=".VnAvant" panose="020B7200000000000000" pitchFamily="34" charset="0"/>
                <a:cs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  <a:cs typeface=".VnAvant" panose="020B7200000000000000" pitchFamily="34" charset="0"/>
              </a:rPr>
              <a:t>nhiÒu</a:t>
            </a:r>
            <a:r>
              <a:rPr lang="en-US" dirty="0">
                <a:latin typeface=".VnAvant" panose="020B7200000000000000" pitchFamily="34" charset="0"/>
                <a:cs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  <a:cs typeface=".VnAvant" panose="020B7200000000000000" pitchFamily="34" charset="0"/>
              </a:rPr>
              <a:t>b·i</a:t>
            </a:r>
            <a:r>
              <a:rPr lang="en-US" dirty="0">
                <a:latin typeface=".VnAvant" panose="020B7200000000000000" pitchFamily="34" charset="0"/>
                <a:cs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  <a:cs typeface=".VnAvant" panose="020B7200000000000000" pitchFamily="34" charset="0"/>
              </a:rPr>
              <a:t>biÓn</a:t>
            </a:r>
            <a:r>
              <a:rPr lang="en-US" dirty="0">
                <a:latin typeface=".VnAvant" panose="020B7200000000000000" pitchFamily="34" charset="0"/>
                <a:cs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  <a:cs typeface=".VnAvant" panose="020B7200000000000000" pitchFamily="34" charset="0"/>
              </a:rPr>
              <a:t>cßn</a:t>
            </a:r>
            <a:r>
              <a:rPr lang="en-US" dirty="0">
                <a:latin typeface=".VnAvant" panose="020B7200000000000000" pitchFamily="34" charset="0"/>
                <a:cs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  <a:cs typeface=".VnAvant" panose="020B7200000000000000" pitchFamily="34" charset="0"/>
              </a:rPr>
              <a:t>hoang</a:t>
            </a:r>
            <a:r>
              <a:rPr lang="en-US" dirty="0">
                <a:latin typeface=".VnAvant" panose="020B7200000000000000" pitchFamily="34" charset="0"/>
                <a:cs typeface=".VnAvant" panose="020B7200000000000000" pitchFamily="34" charset="0"/>
              </a:rPr>
              <a:t> s¬.</a:t>
            </a:r>
          </a:p>
          <a:p>
            <a:pPr algn="just"/>
            <a:r>
              <a:rPr lang="en-US" dirty="0">
                <a:latin typeface=".VnAvant" panose="020B7200000000000000" pitchFamily="34" charset="0"/>
                <a:cs typeface=".VnAvant" panose="020B7200000000000000" pitchFamily="34" charset="0"/>
              </a:rPr>
              <a:t>§</a:t>
            </a:r>
            <a:r>
              <a:rPr lang="en-US" dirty="0" err="1">
                <a:latin typeface=".VnAvant" panose="020B7200000000000000" pitchFamily="34" charset="0"/>
                <a:cs typeface=".VnAvant" panose="020B7200000000000000" pitchFamily="34" charset="0"/>
              </a:rPr>
              <a:t>i</a:t>
            </a:r>
            <a:r>
              <a:rPr lang="en-US" dirty="0">
                <a:latin typeface=".VnAvant" panose="020B7200000000000000" pitchFamily="34" charset="0"/>
                <a:cs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  <a:cs typeface=".VnAvant" panose="020B7200000000000000" pitchFamily="34" charset="0"/>
              </a:rPr>
              <a:t>biÓn</a:t>
            </a:r>
            <a:r>
              <a:rPr lang="en-US" dirty="0">
                <a:latin typeface=".VnAvant" panose="020B7200000000000000" pitchFamily="34" charset="0"/>
                <a:cs typeface=".VnAvant" panose="020B7200000000000000" pitchFamily="34" charset="0"/>
              </a:rPr>
              <a:t>, b¹n </a:t>
            </a:r>
            <a:r>
              <a:rPr lang="en-US" dirty="0" err="1">
                <a:latin typeface=".VnAvant" panose="020B7200000000000000" pitchFamily="34" charset="0"/>
                <a:cs typeface=".VnAvant" panose="020B7200000000000000" pitchFamily="34" charset="0"/>
              </a:rPr>
              <a:t>sÏ</a:t>
            </a:r>
            <a:r>
              <a:rPr lang="en-US" dirty="0">
                <a:latin typeface=".VnAvant" panose="020B7200000000000000" pitchFamily="34" charset="0"/>
                <a:cs typeface=".VnAvant" panose="020B7200000000000000" pitchFamily="34" charset="0"/>
              </a:rPr>
              <a:t> ®­</a:t>
            </a:r>
            <a:r>
              <a:rPr lang="en-US" dirty="0" err="1">
                <a:latin typeface=".VnAvant" panose="020B7200000000000000" pitchFamily="34" charset="0"/>
                <a:cs typeface=".VnAvant" panose="020B7200000000000000" pitchFamily="34" charset="0"/>
              </a:rPr>
              <a:t>îc</a:t>
            </a:r>
            <a:r>
              <a:rPr lang="en-US" dirty="0">
                <a:latin typeface=".VnAvant" panose="020B7200000000000000" pitchFamily="34" charset="0"/>
                <a:cs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  <a:cs typeface=".VnAvant" panose="020B7200000000000000" pitchFamily="34" charset="0"/>
              </a:rPr>
              <a:t>tháa</a:t>
            </a:r>
            <a:r>
              <a:rPr lang="en-US" dirty="0">
                <a:latin typeface=".VnAvant" panose="020B7200000000000000" pitchFamily="34" charset="0"/>
                <a:cs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  <a:cs typeface=".VnAvant" panose="020B7200000000000000" pitchFamily="34" charset="0"/>
              </a:rPr>
              <a:t>søc</a:t>
            </a:r>
            <a:r>
              <a:rPr lang="en-US" dirty="0">
                <a:latin typeface=".VnAvant" panose="020B7200000000000000" pitchFamily="34" charset="0"/>
                <a:cs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  <a:cs typeface=".VnAvant" panose="020B7200000000000000" pitchFamily="34" charset="0"/>
              </a:rPr>
              <a:t>b¬i</a:t>
            </a:r>
            <a:r>
              <a:rPr lang="en-US" dirty="0">
                <a:latin typeface=".VnAvant" panose="020B7200000000000000" pitchFamily="34" charset="0"/>
                <a:cs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  <a:cs typeface=".VnAvant" panose="020B7200000000000000" pitchFamily="34" charset="0"/>
              </a:rPr>
              <a:t>léi</a:t>
            </a:r>
            <a:r>
              <a:rPr lang="en-US" dirty="0">
                <a:latin typeface=".VnAvant" panose="020B7200000000000000" pitchFamily="34" charset="0"/>
                <a:cs typeface=".VnAvant" panose="020B7200000000000000" pitchFamily="34" charset="0"/>
              </a:rPr>
              <a:t>, n« ®</a:t>
            </a:r>
            <a:r>
              <a:rPr lang="en-US" dirty="0" err="1">
                <a:latin typeface=".VnAvant" panose="020B7200000000000000" pitchFamily="34" charset="0"/>
                <a:cs typeface=".VnAvant" panose="020B7200000000000000" pitchFamily="34" charset="0"/>
              </a:rPr>
              <a:t>ïa</a:t>
            </a:r>
            <a:r>
              <a:rPr lang="en-US" dirty="0">
                <a:latin typeface=".VnAvant" panose="020B7200000000000000" pitchFamily="34" charset="0"/>
                <a:cs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  <a:cs typeface=".VnAvant" panose="020B7200000000000000" pitchFamily="34" charset="0"/>
              </a:rPr>
              <a:t>trªn</a:t>
            </a:r>
            <a:r>
              <a:rPr lang="en-US" dirty="0">
                <a:latin typeface=".VnAvant" panose="020B7200000000000000" pitchFamily="34" charset="0"/>
                <a:cs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  <a:cs typeface=".VnAvant" panose="020B7200000000000000" pitchFamily="34" charset="0"/>
              </a:rPr>
              <a:t>sãng</a:t>
            </a:r>
            <a:r>
              <a:rPr lang="en-US" dirty="0">
                <a:latin typeface=".VnAvant" panose="020B7200000000000000" pitchFamily="34" charset="0"/>
                <a:cs typeface=".VnAvant" panose="020B7200000000000000" pitchFamily="34" charset="0"/>
              </a:rPr>
              <a:t>, </a:t>
            </a:r>
            <a:r>
              <a:rPr lang="en-US" dirty="0" err="1">
                <a:latin typeface=".VnAvant" panose="020B7200000000000000" pitchFamily="34" charset="0"/>
                <a:cs typeface=".VnAvant" panose="020B7200000000000000" pitchFamily="34" charset="0"/>
              </a:rPr>
              <a:t>nhÆt</a:t>
            </a:r>
            <a:r>
              <a:rPr lang="en-US" dirty="0">
                <a:latin typeface=".VnAvant" panose="020B7200000000000000" pitchFamily="34" charset="0"/>
                <a:cs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  <a:cs typeface=".VnAvant" panose="020B7200000000000000" pitchFamily="34" charset="0"/>
              </a:rPr>
              <a:t>vá</a:t>
            </a:r>
            <a:r>
              <a:rPr lang="en-US" dirty="0">
                <a:latin typeface=".VnAvant" panose="020B7200000000000000" pitchFamily="34" charset="0"/>
                <a:cs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  <a:cs typeface=".VnAvant" panose="020B7200000000000000" pitchFamily="34" charset="0"/>
              </a:rPr>
              <a:t>sß</a:t>
            </a:r>
            <a:r>
              <a:rPr lang="en-US" dirty="0">
                <a:latin typeface=".VnAvant" panose="020B7200000000000000" pitchFamily="34" charset="0"/>
                <a:cs typeface=".VnAvant" panose="020B7200000000000000" pitchFamily="34" charset="0"/>
              </a:rPr>
              <a:t>, </a:t>
            </a:r>
            <a:r>
              <a:rPr lang="en-US" dirty="0" err="1">
                <a:latin typeface=".VnAvant" panose="020B7200000000000000" pitchFamily="34" charset="0"/>
                <a:cs typeface=".VnAvant" panose="020B7200000000000000" pitchFamily="34" charset="0"/>
              </a:rPr>
              <a:t>x©y</a:t>
            </a:r>
            <a:r>
              <a:rPr lang="en-US" dirty="0">
                <a:latin typeface=".VnAvant" panose="020B7200000000000000" pitchFamily="34" charset="0"/>
                <a:cs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  <a:cs typeface=".VnAvant" panose="020B7200000000000000" pitchFamily="34" charset="0"/>
              </a:rPr>
              <a:t>l©u</a:t>
            </a:r>
            <a:r>
              <a:rPr lang="en-US" dirty="0">
                <a:latin typeface=".VnAvant" panose="020B7200000000000000" pitchFamily="34" charset="0"/>
                <a:cs typeface=".VnAvant" panose="020B7200000000000000" pitchFamily="34" charset="0"/>
              </a:rPr>
              <a:t> ®µ</a:t>
            </a:r>
            <a:r>
              <a:rPr lang="en-US" dirty="0" err="1">
                <a:latin typeface=".VnAvant" panose="020B7200000000000000" pitchFamily="34" charset="0"/>
                <a:cs typeface=".VnAvant" panose="020B7200000000000000" pitchFamily="34" charset="0"/>
              </a:rPr>
              <a:t>i</a:t>
            </a:r>
            <a:r>
              <a:rPr lang="en-US" dirty="0">
                <a:latin typeface=".VnAvant" panose="020B7200000000000000" pitchFamily="34" charset="0"/>
                <a:cs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  <a:cs typeface=".VnAvant" panose="020B7200000000000000" pitchFamily="34" charset="0"/>
              </a:rPr>
              <a:t>c¸t</a:t>
            </a:r>
            <a:r>
              <a:rPr lang="en-US" dirty="0">
                <a:latin typeface=".VnAvant" panose="020B7200000000000000" pitchFamily="34" charset="0"/>
                <a:cs typeface=".VnAvant" panose="020B7200000000000000" pitchFamily="34" charset="0"/>
              </a:rPr>
              <a:t>. </a:t>
            </a:r>
            <a:r>
              <a:rPr lang="en-US" dirty="0" err="1">
                <a:latin typeface=".VnAvant" panose="020B7200000000000000" pitchFamily="34" charset="0"/>
                <a:cs typeface=".VnAvant" panose="020B7200000000000000" pitchFamily="34" charset="0"/>
              </a:rPr>
              <a:t>NÕu</a:t>
            </a:r>
            <a:r>
              <a:rPr lang="en-US" dirty="0">
                <a:latin typeface=".VnAvant" panose="020B7200000000000000" pitchFamily="34" charset="0"/>
                <a:cs typeface=".VnAvant" panose="020B7200000000000000" pitchFamily="34" charset="0"/>
              </a:rPr>
              <a:t> ®</a:t>
            </a:r>
            <a:r>
              <a:rPr lang="en-US" dirty="0" err="1">
                <a:latin typeface=".VnAvant" panose="020B7200000000000000" pitchFamily="34" charset="0"/>
                <a:cs typeface=".VnAvant" panose="020B7200000000000000" pitchFamily="34" charset="0"/>
              </a:rPr>
              <a:t>Õn</a:t>
            </a:r>
            <a:r>
              <a:rPr lang="en-US" dirty="0">
                <a:latin typeface=".VnAvant" panose="020B7200000000000000" pitchFamily="34" charset="0"/>
                <a:cs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  <a:cs typeface=".VnAvant" panose="020B7200000000000000" pitchFamily="34" charset="0"/>
              </a:rPr>
              <a:t>Mòi</a:t>
            </a:r>
            <a:r>
              <a:rPr lang="en-US" dirty="0">
                <a:latin typeface=".VnAvant" panose="020B7200000000000000" pitchFamily="34" charset="0"/>
                <a:cs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  <a:cs typeface=".VnAvant" panose="020B7200000000000000" pitchFamily="34" charset="0"/>
              </a:rPr>
              <a:t>nÐ</a:t>
            </a:r>
            <a:r>
              <a:rPr lang="en-US" dirty="0">
                <a:latin typeface=".VnAvant" panose="020B7200000000000000" pitchFamily="34" charset="0"/>
                <a:cs typeface=".VnAvant" panose="020B7200000000000000" pitchFamily="34" charset="0"/>
              </a:rPr>
              <a:t>, b¹n </a:t>
            </a:r>
            <a:r>
              <a:rPr lang="en-US" dirty="0" err="1">
                <a:latin typeface=".VnAvant" panose="020B7200000000000000" pitchFamily="34" charset="0"/>
                <a:cs typeface=".VnAvant" panose="020B7200000000000000" pitchFamily="34" charset="0"/>
              </a:rPr>
              <a:t>sÏ</a:t>
            </a:r>
            <a:r>
              <a:rPr lang="en-US" dirty="0">
                <a:latin typeface=".VnAvant" panose="020B7200000000000000" pitchFamily="34" charset="0"/>
                <a:cs typeface=".VnAvant" panose="020B7200000000000000" pitchFamily="34" charset="0"/>
              </a:rPr>
              <a:t> ®­</a:t>
            </a:r>
            <a:r>
              <a:rPr lang="en-US" dirty="0" err="1">
                <a:latin typeface=".VnAvant" panose="020B7200000000000000" pitchFamily="34" charset="0"/>
                <a:cs typeface=".VnAvant" panose="020B7200000000000000" pitchFamily="34" charset="0"/>
              </a:rPr>
              <a:t>îc</a:t>
            </a:r>
            <a:r>
              <a:rPr lang="en-US" dirty="0">
                <a:latin typeface=".VnAvant" panose="020B7200000000000000" pitchFamily="34" charset="0"/>
                <a:cs typeface=".VnAvant" panose="020B7200000000000000" pitchFamily="34" charset="0"/>
              </a:rPr>
              <a:t> ng¾m </a:t>
            </a:r>
            <a:r>
              <a:rPr lang="en-US" dirty="0" err="1">
                <a:latin typeface=".VnAvant" panose="020B7200000000000000" pitchFamily="34" charset="0"/>
                <a:cs typeface=".VnAvant" panose="020B7200000000000000" pitchFamily="34" charset="0"/>
              </a:rPr>
              <a:t>nh×n</a:t>
            </a:r>
            <a:r>
              <a:rPr lang="en-US" dirty="0">
                <a:latin typeface=".VnAvant" panose="020B7200000000000000" pitchFamily="34" charset="0"/>
                <a:cs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  <a:cs typeface=".VnAvant" panose="020B7200000000000000" pitchFamily="34" charset="0"/>
              </a:rPr>
              <a:t>nh÷ng</a:t>
            </a:r>
            <a:r>
              <a:rPr lang="en-US" dirty="0">
                <a:latin typeface=".VnAvant" panose="020B7200000000000000" pitchFamily="34" charset="0"/>
                <a:cs typeface=".VnAvant" panose="020B7200000000000000" pitchFamily="34" charset="0"/>
              </a:rPr>
              <a:t> ®</a:t>
            </a:r>
            <a:r>
              <a:rPr lang="en-US" dirty="0" err="1">
                <a:latin typeface=".VnAvant" panose="020B7200000000000000" pitchFamily="34" charset="0"/>
                <a:cs typeface=".VnAvant" panose="020B7200000000000000" pitchFamily="34" charset="0"/>
              </a:rPr>
              <a:t>åi</a:t>
            </a:r>
            <a:r>
              <a:rPr lang="en-US" dirty="0">
                <a:latin typeface=".VnAvant" panose="020B7200000000000000" pitchFamily="34" charset="0"/>
                <a:cs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  <a:cs typeface=".VnAvant" panose="020B7200000000000000" pitchFamily="34" charset="0"/>
              </a:rPr>
              <a:t>c¸t</a:t>
            </a:r>
            <a:r>
              <a:rPr lang="en-US" dirty="0">
                <a:latin typeface=".VnAvant" panose="020B7200000000000000" pitchFamily="34" charset="0"/>
                <a:cs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  <a:cs typeface=".VnAvant" panose="020B7200000000000000" pitchFamily="34" charset="0"/>
              </a:rPr>
              <a:t>mªnh</a:t>
            </a:r>
            <a:r>
              <a:rPr lang="en-US" dirty="0">
                <a:latin typeface=".VnAvant" panose="020B7200000000000000" pitchFamily="34" charset="0"/>
                <a:cs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  <a:cs typeface=".VnAvant" panose="020B7200000000000000" pitchFamily="34" charset="0"/>
              </a:rPr>
              <a:t>m«ng</a:t>
            </a:r>
            <a:r>
              <a:rPr lang="en-US" dirty="0">
                <a:latin typeface=".VnAvant" panose="020B7200000000000000" pitchFamily="34" charset="0"/>
                <a:cs typeface=".VnAvant" panose="020B7200000000000000" pitchFamily="34" charset="0"/>
              </a:rPr>
              <a:t>. </a:t>
            </a:r>
            <a:r>
              <a:rPr lang="en-US" dirty="0" err="1">
                <a:latin typeface=".VnAvant" panose="020B7200000000000000" pitchFamily="34" charset="0"/>
                <a:cs typeface=".VnAvant" panose="020B7200000000000000" pitchFamily="34" charset="0"/>
              </a:rPr>
              <a:t>C¸t</a:t>
            </a:r>
            <a:r>
              <a:rPr lang="en-US" dirty="0">
                <a:latin typeface=".VnAvant" panose="020B7200000000000000" pitchFamily="34" charset="0"/>
                <a:cs typeface=".VnAvant" panose="020B7200000000000000" pitchFamily="34" charset="0"/>
              </a:rPr>
              <a:t> bay </a:t>
            </a:r>
            <a:r>
              <a:rPr lang="en-US" dirty="0" err="1">
                <a:latin typeface=".VnAvant" panose="020B7200000000000000" pitchFamily="34" charset="0"/>
                <a:cs typeface=".VnAvant" panose="020B7200000000000000" pitchFamily="34" charset="0"/>
              </a:rPr>
              <a:t>lµm</a:t>
            </a:r>
            <a:r>
              <a:rPr lang="en-US" dirty="0">
                <a:latin typeface=".VnAvant" panose="020B7200000000000000" pitchFamily="34" charset="0"/>
                <a:cs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  <a:cs typeface=".VnAvant" panose="020B7200000000000000" pitchFamily="34" charset="0"/>
              </a:rPr>
              <a:t>cho</a:t>
            </a:r>
            <a:r>
              <a:rPr lang="en-US" dirty="0">
                <a:latin typeface=".VnAvant" panose="020B7200000000000000" pitchFamily="34" charset="0"/>
                <a:cs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  <a:cs typeface=".VnAvant" panose="020B7200000000000000" pitchFamily="34" charset="0"/>
              </a:rPr>
              <a:t>h×nh</a:t>
            </a:r>
            <a:r>
              <a:rPr lang="en-US" dirty="0">
                <a:latin typeface=".VnAvant" panose="020B7200000000000000" pitchFamily="34" charset="0"/>
                <a:cs typeface=".VnAvant" panose="020B7200000000000000" pitchFamily="34" charset="0"/>
              </a:rPr>
              <a:t> d¹ng </a:t>
            </a:r>
            <a:r>
              <a:rPr lang="en-US" dirty="0" err="1">
                <a:latin typeface=".VnAvant" panose="020B7200000000000000" pitchFamily="34" charset="0"/>
                <a:cs typeface=".VnAvant" panose="020B7200000000000000" pitchFamily="34" charset="0"/>
              </a:rPr>
              <a:t>c¸c</a:t>
            </a:r>
            <a:r>
              <a:rPr lang="en-US" dirty="0">
                <a:latin typeface=".VnAvant" panose="020B7200000000000000" pitchFamily="34" charset="0"/>
                <a:cs typeface=".VnAvant" panose="020B7200000000000000" pitchFamily="34" charset="0"/>
              </a:rPr>
              <a:t> ®</a:t>
            </a:r>
            <a:r>
              <a:rPr lang="en-US" dirty="0" err="1">
                <a:latin typeface=".VnAvant" panose="020B7200000000000000" pitchFamily="34" charset="0"/>
                <a:cs typeface=".VnAvant" panose="020B7200000000000000" pitchFamily="34" charset="0"/>
              </a:rPr>
              <a:t>åi</a:t>
            </a:r>
            <a:r>
              <a:rPr lang="en-US" dirty="0">
                <a:latin typeface=".VnAvant" panose="020B7200000000000000" pitchFamily="34" charset="0"/>
                <a:cs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  <a:cs typeface=".VnAvant" panose="020B7200000000000000" pitchFamily="34" charset="0"/>
              </a:rPr>
              <a:t>c¸t</a:t>
            </a:r>
            <a:r>
              <a:rPr lang="en-US" dirty="0">
                <a:latin typeface=".VnAvant" panose="020B7200000000000000" pitchFamily="34" charset="0"/>
                <a:cs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  <a:cs typeface=".VnAvant" panose="020B7200000000000000" pitchFamily="34" charset="0"/>
              </a:rPr>
              <a:t>lu«n</a:t>
            </a:r>
            <a:r>
              <a:rPr lang="en-US" dirty="0">
                <a:latin typeface=".VnAvant" panose="020B7200000000000000" pitchFamily="34" charset="0"/>
                <a:cs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  <a:cs typeface=".VnAvant" panose="020B7200000000000000" pitchFamily="34" charset="0"/>
              </a:rPr>
              <a:t>thay</a:t>
            </a:r>
            <a:r>
              <a:rPr lang="en-US" dirty="0">
                <a:latin typeface=".VnAvant" panose="020B7200000000000000" pitchFamily="34" charset="0"/>
                <a:cs typeface=".VnAvant" panose="020B7200000000000000" pitchFamily="34" charset="0"/>
              </a:rPr>
              <a:t> ®</a:t>
            </a:r>
            <a:r>
              <a:rPr lang="en-US" dirty="0" err="1">
                <a:latin typeface=".VnAvant" panose="020B7200000000000000" pitchFamily="34" charset="0"/>
                <a:cs typeface=".VnAvant" panose="020B7200000000000000" pitchFamily="34" charset="0"/>
              </a:rPr>
              <a:t>æi</a:t>
            </a:r>
            <a:r>
              <a:rPr lang="en-US" dirty="0">
                <a:latin typeface=".VnAvant" panose="020B7200000000000000" pitchFamily="34" charset="0"/>
                <a:cs typeface=".VnAvant" panose="020B7200000000000000" pitchFamily="34" charset="0"/>
              </a:rPr>
              <a:t>. </a:t>
            </a:r>
            <a:r>
              <a:rPr lang="en-US" dirty="0" err="1">
                <a:latin typeface=".VnAvant" panose="020B7200000000000000" pitchFamily="34" charset="0"/>
                <a:cs typeface=".VnAvant" panose="020B7200000000000000" pitchFamily="34" charset="0"/>
              </a:rPr>
              <a:t>Tru­ît</a:t>
            </a:r>
            <a:r>
              <a:rPr lang="en-US" dirty="0">
                <a:latin typeface=".VnAvant" panose="020B7200000000000000" pitchFamily="34" charset="0"/>
                <a:cs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  <a:cs typeface=".VnAvant" panose="020B7200000000000000" pitchFamily="34" charset="0"/>
              </a:rPr>
              <a:t>c¸t</a:t>
            </a:r>
            <a:r>
              <a:rPr lang="en-US" dirty="0">
                <a:latin typeface=".VnAvant" panose="020B7200000000000000" pitchFamily="34" charset="0"/>
                <a:cs typeface=".VnAvant" panose="020B7200000000000000" pitchFamily="34" charset="0"/>
              </a:rPr>
              <a:t> ë ®©y </a:t>
            </a:r>
            <a:r>
              <a:rPr lang="en-US" dirty="0" err="1">
                <a:latin typeface=".VnAvant" panose="020B7200000000000000" pitchFamily="34" charset="0"/>
                <a:cs typeface=".VnAvant" panose="020B7200000000000000" pitchFamily="34" charset="0"/>
              </a:rPr>
              <a:t>rÊt</a:t>
            </a:r>
            <a:r>
              <a:rPr lang="en-US" dirty="0">
                <a:latin typeface=".VnAvant" panose="020B7200000000000000" pitchFamily="34" charset="0"/>
                <a:cs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  <a:cs typeface=".VnAvant" panose="020B7200000000000000" pitchFamily="34" charset="0"/>
              </a:rPr>
              <a:t>thó</a:t>
            </a:r>
            <a:r>
              <a:rPr lang="en-US" dirty="0">
                <a:latin typeface=".VnAvant" panose="020B7200000000000000" pitchFamily="34" charset="0"/>
                <a:cs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  <a:cs typeface=".VnAvant" panose="020B7200000000000000" pitchFamily="34" charset="0"/>
              </a:rPr>
              <a:t>vÞ</a:t>
            </a:r>
            <a:r>
              <a:rPr lang="en-US" dirty="0">
                <a:latin typeface=".VnAvant" panose="020B7200000000000000" pitchFamily="34" charset="0"/>
                <a:cs typeface=".VnAvant" panose="020B7200000000000000" pitchFamily="34" charset="0"/>
              </a:rPr>
              <a:t>.</a:t>
            </a:r>
          </a:p>
          <a:p>
            <a:pPr algn="just"/>
            <a:r>
              <a:rPr lang="en-US" dirty="0" err="1">
                <a:latin typeface=".VnAvant" panose="020B7200000000000000" pitchFamily="34" charset="0"/>
                <a:cs typeface=".VnAvant" panose="020B7200000000000000" pitchFamily="34" charset="0"/>
              </a:rPr>
              <a:t>BiÓn</a:t>
            </a:r>
            <a:r>
              <a:rPr lang="en-US" dirty="0">
                <a:latin typeface=".VnAvant" panose="020B7200000000000000" pitchFamily="34" charset="0"/>
                <a:cs typeface=".VnAvant" panose="020B7200000000000000" pitchFamily="34" charset="0"/>
              </a:rPr>
              <a:t> lµ </a:t>
            </a:r>
            <a:r>
              <a:rPr lang="en-US" dirty="0" err="1">
                <a:latin typeface=".VnAvant" panose="020B7200000000000000" pitchFamily="34" charset="0"/>
                <a:cs typeface=".VnAvant" panose="020B7200000000000000" pitchFamily="34" charset="0"/>
              </a:rPr>
              <a:t>mãn</a:t>
            </a:r>
            <a:r>
              <a:rPr lang="en-US" dirty="0">
                <a:latin typeface=".VnAvant" panose="020B7200000000000000" pitchFamily="34" charset="0"/>
                <a:cs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  <a:cs typeface=".VnAvant" panose="020B7200000000000000" pitchFamily="34" charset="0"/>
              </a:rPr>
              <a:t>qu</a:t>
            </a:r>
            <a:r>
              <a:rPr lang="en-US" dirty="0">
                <a:latin typeface=".VnAvant" panose="020B7200000000000000" pitchFamily="34" charset="0"/>
                <a:cs typeface=".VnAvant" panose="020B7200000000000000" pitchFamily="34" charset="0"/>
              </a:rPr>
              <a:t>µ k× </a:t>
            </a:r>
            <a:r>
              <a:rPr lang="en-US" dirty="0" err="1">
                <a:latin typeface=".VnAvant" panose="020B7200000000000000" pitchFamily="34" charset="0"/>
                <a:cs typeface=".VnAvant" panose="020B7200000000000000" pitchFamily="34" charset="0"/>
              </a:rPr>
              <a:t>diÖu</a:t>
            </a:r>
            <a:r>
              <a:rPr lang="en-US" dirty="0">
                <a:latin typeface=".VnAvant" panose="020B7200000000000000" pitchFamily="34" charset="0"/>
                <a:cs typeface=".VnAvant" panose="020B7200000000000000" pitchFamily="34" charset="0"/>
              </a:rPr>
              <a:t> mµ </a:t>
            </a:r>
            <a:r>
              <a:rPr lang="en-US" dirty="0" err="1">
                <a:latin typeface=".VnAvant" panose="020B7200000000000000" pitchFamily="34" charset="0"/>
                <a:cs typeface=".VnAvant" panose="020B7200000000000000" pitchFamily="34" charset="0"/>
              </a:rPr>
              <a:t>thiªn</a:t>
            </a:r>
            <a:r>
              <a:rPr lang="en-US" dirty="0">
                <a:latin typeface=".VnAvant" panose="020B7200000000000000" pitchFamily="34" charset="0"/>
                <a:cs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  <a:cs typeface=".VnAvant" panose="020B7200000000000000" pitchFamily="34" charset="0"/>
              </a:rPr>
              <a:t>nhiªn</a:t>
            </a:r>
            <a:r>
              <a:rPr lang="en-US" dirty="0">
                <a:latin typeface=".VnAvant" panose="020B7200000000000000" pitchFamily="34" charset="0"/>
                <a:cs typeface=".VnAvant" panose="020B7200000000000000" pitchFamily="34" charset="0"/>
              </a:rPr>
              <a:t> ®· ban </a:t>
            </a:r>
            <a:r>
              <a:rPr lang="en-US" dirty="0" err="1">
                <a:latin typeface=".VnAvant" panose="020B7200000000000000" pitchFamily="34" charset="0"/>
                <a:cs typeface=".VnAvant" panose="020B7200000000000000" pitchFamily="34" charset="0"/>
              </a:rPr>
              <a:t>tÆng</a:t>
            </a:r>
            <a:r>
              <a:rPr lang="en-US" dirty="0">
                <a:latin typeface=".VnAvant" panose="020B7200000000000000" pitchFamily="34" charset="0"/>
                <a:cs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  <a:cs typeface=".VnAvant" panose="020B7200000000000000" pitchFamily="34" charset="0"/>
              </a:rPr>
              <a:t>cho</a:t>
            </a:r>
            <a:r>
              <a:rPr lang="en-US" dirty="0">
                <a:latin typeface=".VnAvant" panose="020B7200000000000000" pitchFamily="34" charset="0"/>
                <a:cs typeface=".VnAvant" panose="020B7200000000000000" pitchFamily="34" charset="0"/>
              </a:rPr>
              <a:t> </a:t>
            </a:r>
            <a:r>
              <a:rPr lang="en-US" dirty="0" err="1">
                <a:latin typeface=".VnAvant" panose="020B7200000000000000" pitchFamily="34" charset="0"/>
                <a:cs typeface=".VnAvant" panose="020B7200000000000000" pitchFamily="34" charset="0"/>
              </a:rPr>
              <a:t>n­uíc</a:t>
            </a:r>
            <a:r>
              <a:rPr lang="en-US" dirty="0">
                <a:latin typeface=".VnAvant" panose="020B7200000000000000" pitchFamily="34" charset="0"/>
                <a:cs typeface=".VnAvant" panose="020B7200000000000000" pitchFamily="34" charset="0"/>
              </a:rPr>
              <a:t> ta.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78765" y="137795"/>
            <a:ext cx="2149475" cy="92265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latin typeface=".VnAvant" panose="020B7200000000000000" pitchFamily="34" charset="0"/>
                <a:cs typeface=".VnAvant" panose="020B7200000000000000" pitchFamily="34" charset="0"/>
              </a:rPr>
              <a:t>§äc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041579" cy="6858000"/>
          </a:xfrm>
        </p:spPr>
      </p:pic>
      <p:sp>
        <p:nvSpPr>
          <p:cNvPr id="5" name="TextBox 4"/>
          <p:cNvSpPr txBox="1"/>
          <p:nvPr/>
        </p:nvSpPr>
        <p:spPr>
          <a:xfrm>
            <a:off x="629393" y="5545777"/>
            <a:ext cx="488075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Bãi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hoang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toàn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độngn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6948" y="436377"/>
            <a:ext cx="10515600" cy="1325563"/>
          </a:xfrm>
        </p:spPr>
        <p:txBody>
          <a:bodyPr>
            <a:noAutofit/>
          </a:bodyPr>
          <a:lstStyle/>
          <a:p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.VnAvant" panose="020B7200000000000000" pitchFamily="34" charset="0"/>
              </a:rPr>
              <a:t>3.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.VnAvant" panose="020B7200000000000000" pitchFamily="34" charset="0"/>
              </a:rPr>
              <a:t>Tr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.VnAvant" panose="020B7200000000000000" pitchFamily="34" charset="0"/>
              </a:rPr>
              <a:t>¶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.VnAvant" panose="020B7200000000000000" pitchFamily="34" charset="0"/>
              </a:rPr>
              <a:t>lêi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.VnAvant" panose="020B7200000000000000" pitchFamily="34" charset="0"/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.VnAvant" panose="020B7200000000000000" pitchFamily="34" charset="0"/>
              </a:rPr>
              <a:t>c©u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.VnAvant" panose="020B7200000000000000" pitchFamily="34" charset="0"/>
              </a:rPr>
              <a:t> </a:t>
            </a:r>
            <a:r>
              <a:rPr lang="en-US" sz="3200" dirty="0" err="1">
                <a:solidFill>
                  <a:schemeClr val="accent1">
                    <a:lumMod val="50000"/>
                  </a:schemeClr>
                </a:solidFill>
                <a:latin typeface=".VnAvant" panose="020B7200000000000000" pitchFamily="34" charset="0"/>
              </a:rPr>
              <a:t>hái</a:t>
            </a:r>
            <a:br>
              <a:rPr lang="en-US" sz="3200" dirty="0">
                <a:solidFill>
                  <a:schemeClr val="accent1">
                    <a:lumMod val="50000"/>
                  </a:schemeClr>
                </a:solidFill>
                <a:latin typeface=".VnAvant" panose="020B7200000000000000" pitchFamily="34" charset="0"/>
              </a:rPr>
            </a:br>
            <a:br>
              <a:rPr lang="en-US" sz="3200" dirty="0">
                <a:latin typeface=".VnAvant" panose="020B7200000000000000" pitchFamily="34" charset="0"/>
              </a:rPr>
            </a:br>
            <a:r>
              <a:rPr lang="en-US" sz="2800" dirty="0">
                <a:solidFill>
                  <a:schemeClr val="accent4">
                    <a:lumMod val="50000"/>
                  </a:schemeClr>
                </a:solidFill>
                <a:latin typeface=".VnAvant" panose="020B7200000000000000" pitchFamily="34" charset="0"/>
              </a:rPr>
              <a:t>a. </a:t>
            </a:r>
            <a:r>
              <a:rPr lang="en-US" sz="2800" dirty="0" err="1">
                <a:solidFill>
                  <a:schemeClr val="accent4">
                    <a:lumMod val="50000"/>
                  </a:schemeClr>
                </a:solidFill>
                <a:latin typeface=".VnAvant" panose="020B7200000000000000" pitchFamily="34" charset="0"/>
              </a:rPr>
              <a:t>Trong</a:t>
            </a:r>
            <a:r>
              <a:rPr lang="en-US" sz="2800" dirty="0">
                <a:solidFill>
                  <a:schemeClr val="accent4">
                    <a:lumMod val="50000"/>
                  </a:schemeClr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chemeClr val="accent4">
                    <a:lumMod val="50000"/>
                  </a:schemeClr>
                </a:solidFill>
                <a:latin typeface=".VnAvant" panose="020B7200000000000000" pitchFamily="34" charset="0"/>
              </a:rPr>
              <a:t>bµi</a:t>
            </a:r>
            <a:r>
              <a:rPr lang="en-US" sz="2800" dirty="0">
                <a:solidFill>
                  <a:schemeClr val="accent4">
                    <a:lumMod val="50000"/>
                  </a:schemeClr>
                </a:solidFill>
                <a:latin typeface=".VnAvant" panose="020B7200000000000000" pitchFamily="34" charset="0"/>
              </a:rPr>
              <a:t> ®</a:t>
            </a:r>
            <a:r>
              <a:rPr lang="en-US" sz="2800" dirty="0" err="1">
                <a:solidFill>
                  <a:schemeClr val="accent4">
                    <a:lumMod val="50000"/>
                  </a:schemeClr>
                </a:solidFill>
                <a:latin typeface=".VnAvant" panose="020B7200000000000000" pitchFamily="34" charset="0"/>
              </a:rPr>
              <a:t>äc</a:t>
            </a:r>
            <a:r>
              <a:rPr lang="en-US" sz="2800" dirty="0">
                <a:solidFill>
                  <a:schemeClr val="accent4">
                    <a:lumMod val="50000"/>
                  </a:schemeClr>
                </a:solidFill>
                <a:latin typeface=".VnAvant" panose="020B7200000000000000" pitchFamily="34" charset="0"/>
              </a:rPr>
              <a:t>, </a:t>
            </a:r>
            <a:r>
              <a:rPr lang="en-US" sz="2800" dirty="0" err="1">
                <a:solidFill>
                  <a:schemeClr val="accent4">
                    <a:lumMod val="50000"/>
                  </a:schemeClr>
                </a:solidFill>
                <a:latin typeface=".VnAvant" panose="020B7200000000000000" pitchFamily="34" charset="0"/>
              </a:rPr>
              <a:t>những</a:t>
            </a:r>
            <a:r>
              <a:rPr lang="en-US" sz="2800" dirty="0">
                <a:solidFill>
                  <a:schemeClr val="accent4">
                    <a:lumMod val="50000"/>
                  </a:schemeClr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chemeClr val="accent4">
                    <a:lumMod val="50000"/>
                  </a:schemeClr>
                </a:solidFill>
                <a:latin typeface=".VnAvant" panose="020B7200000000000000" pitchFamily="34" charset="0"/>
              </a:rPr>
              <a:t>b·I</a:t>
            </a:r>
            <a:r>
              <a:rPr lang="en-US" sz="2800" dirty="0">
                <a:solidFill>
                  <a:schemeClr val="accent4">
                    <a:lumMod val="50000"/>
                  </a:schemeClr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chemeClr val="accent4">
                    <a:lumMod val="50000"/>
                  </a:schemeClr>
                </a:solidFill>
                <a:latin typeface=".VnAvant" panose="020B7200000000000000" pitchFamily="34" charset="0"/>
              </a:rPr>
              <a:t>biÓn</a:t>
            </a:r>
            <a:r>
              <a:rPr lang="en-US" sz="2800" dirty="0">
                <a:solidFill>
                  <a:schemeClr val="accent4">
                    <a:lumMod val="50000"/>
                  </a:schemeClr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chemeClr val="accent4">
                    <a:lumMod val="50000"/>
                  </a:schemeClr>
                </a:solidFill>
                <a:latin typeface=".VnAvant" panose="020B7200000000000000" pitchFamily="34" charset="0"/>
              </a:rPr>
              <a:t>næi</a:t>
            </a:r>
            <a:r>
              <a:rPr lang="en-US" sz="2800" dirty="0">
                <a:solidFill>
                  <a:schemeClr val="accent4">
                    <a:lumMod val="50000"/>
                  </a:schemeClr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chemeClr val="accent4">
                    <a:lumMod val="50000"/>
                  </a:schemeClr>
                </a:solidFill>
                <a:latin typeface=".VnAvant" panose="020B7200000000000000" pitchFamily="34" charset="0"/>
              </a:rPr>
              <a:t>tiÕng</a:t>
            </a:r>
            <a:r>
              <a:rPr lang="en-US" sz="2800" dirty="0">
                <a:solidFill>
                  <a:schemeClr val="accent4">
                    <a:lumMod val="50000"/>
                  </a:schemeClr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chemeClr val="accent4">
                    <a:lumMod val="50000"/>
                  </a:schemeClr>
                </a:solidFill>
                <a:latin typeface=".VnAvant" panose="020B7200000000000000" pitchFamily="34" charset="0"/>
              </a:rPr>
              <a:t>cña</a:t>
            </a:r>
            <a:r>
              <a:rPr lang="en-US" sz="2800" dirty="0">
                <a:solidFill>
                  <a:schemeClr val="accent4">
                    <a:lumMod val="50000"/>
                  </a:schemeClr>
                </a:solidFill>
                <a:latin typeface=".VnAvant" panose="020B7200000000000000" pitchFamily="34" charset="0"/>
              </a:rPr>
              <a:t> </a:t>
            </a:r>
            <a:r>
              <a:rPr lang="en-US" sz="2800" dirty="0" err="1">
                <a:solidFill>
                  <a:schemeClr val="accent4">
                    <a:lumMod val="50000"/>
                  </a:schemeClr>
                </a:solidFill>
                <a:latin typeface=".VnAvant" panose="020B7200000000000000" pitchFamily="34" charset="0"/>
              </a:rPr>
              <a:t>n­íc</a:t>
            </a:r>
            <a:r>
              <a:rPr lang="en-US" sz="2800" dirty="0">
                <a:solidFill>
                  <a:schemeClr val="accent4">
                    <a:lumMod val="50000"/>
                  </a:schemeClr>
                </a:solidFill>
                <a:latin typeface=".VnAvant" panose="020B7200000000000000" pitchFamily="34" charset="0"/>
              </a:rPr>
              <a:t> ta </a:t>
            </a:r>
            <a:r>
              <a:rPr lang="en-US" sz="2800" dirty="0" err="1">
                <a:solidFill>
                  <a:schemeClr val="accent4">
                    <a:lumMod val="50000"/>
                  </a:schemeClr>
                </a:solidFill>
                <a:latin typeface=".VnAvant" panose="020B7200000000000000" pitchFamily="34" charset="0"/>
              </a:rPr>
              <a:t>cã</a:t>
            </a:r>
            <a:r>
              <a:rPr lang="en-US" sz="2800" dirty="0">
                <a:solidFill>
                  <a:schemeClr val="accent4">
                    <a:lumMod val="50000"/>
                  </a:schemeClr>
                </a:solidFill>
                <a:latin typeface=".VnAvant" panose="020B7200000000000000" pitchFamily="34" charset="0"/>
              </a:rPr>
              <a:t> ë ®©u?</a:t>
            </a:r>
            <a:endParaRPr lang="en-US" sz="28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6" name="Title 1"/>
          <p:cNvSpPr txBox="1"/>
          <p:nvPr/>
        </p:nvSpPr>
        <p:spPr>
          <a:xfrm>
            <a:off x="766948" y="2043713"/>
            <a:ext cx="10515600" cy="140146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0" i="0" u="none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en-US" sz="3200" dirty="0">
                <a:latin typeface=".VnAvant" panose="020B7200000000000000" pitchFamily="34" charset="0"/>
              </a:rPr>
            </a:br>
            <a:br>
              <a:rPr lang="en-US" sz="3200" dirty="0">
                <a:latin typeface=".VnAvant" panose="020B7200000000000000" pitchFamily="34" charset="0"/>
              </a:rPr>
            </a:br>
            <a:r>
              <a:rPr lang="en-US" sz="2600" dirty="0">
                <a:solidFill>
                  <a:srgbClr val="C00000"/>
                </a:solidFill>
                <a:latin typeface=".VnAvant" panose="020B7200000000000000" pitchFamily="34" charset="0"/>
              </a:rPr>
              <a:t>b. C</a:t>
            </a:r>
            <a:r>
              <a:rPr lang="en-US" sz="2600" dirty="0" err="1">
                <a:solidFill>
                  <a:srgbClr val="C00000"/>
                </a:solidFill>
                <a:latin typeface=".VnAvant" panose="020B7200000000000000" pitchFamily="34" charset="0"/>
              </a:rPr>
              <a:t>hóng</a:t>
            </a:r>
            <a:r>
              <a:rPr lang="en-US" sz="2600" dirty="0">
                <a:solidFill>
                  <a:srgbClr val="C00000"/>
                </a:solidFill>
                <a:latin typeface=".VnAvant" panose="020B7200000000000000" pitchFamily="34" charset="0"/>
              </a:rPr>
              <a:t> ta </a:t>
            </a:r>
            <a:r>
              <a:rPr lang="en-US" sz="2600" dirty="0" err="1">
                <a:solidFill>
                  <a:srgbClr val="C00000"/>
                </a:solidFill>
                <a:latin typeface=".VnAvant" panose="020B7200000000000000" pitchFamily="34" charset="0"/>
              </a:rPr>
              <a:t>cã</a:t>
            </a:r>
            <a:r>
              <a:rPr lang="en-US" sz="2600" dirty="0">
                <a:solidFill>
                  <a:srgbClr val="C00000"/>
                </a:solidFill>
                <a:latin typeface=".VnAvant" panose="020B7200000000000000" pitchFamily="34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latin typeface=".VnAvant" panose="020B7200000000000000" pitchFamily="34" charset="0"/>
              </a:rPr>
              <a:t>thÓ</a:t>
            </a:r>
            <a:r>
              <a:rPr lang="en-US" sz="2600" dirty="0">
                <a:solidFill>
                  <a:srgbClr val="C00000"/>
                </a:solidFill>
                <a:latin typeface=".VnAvant" panose="020B7200000000000000" pitchFamily="34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latin typeface=".VnAvant" panose="020B7200000000000000" pitchFamily="34" charset="0"/>
              </a:rPr>
              <a:t>lµm</a:t>
            </a:r>
            <a:r>
              <a:rPr lang="en-US" sz="2600" dirty="0">
                <a:solidFill>
                  <a:srgbClr val="C00000"/>
                </a:solidFill>
                <a:latin typeface=".VnAvant" panose="020B7200000000000000" pitchFamily="34" charset="0"/>
              </a:rPr>
              <a:t> g× </a:t>
            </a:r>
            <a:r>
              <a:rPr lang="en-US" sz="2600" dirty="0" err="1">
                <a:solidFill>
                  <a:srgbClr val="C00000"/>
                </a:solidFill>
                <a:latin typeface=".VnAvant" panose="020B7200000000000000" pitchFamily="34" charset="0"/>
              </a:rPr>
              <a:t>khi</a:t>
            </a:r>
            <a:r>
              <a:rPr lang="en-US" sz="2600" dirty="0">
                <a:solidFill>
                  <a:srgbClr val="C00000"/>
                </a:solidFill>
                <a:latin typeface=".VnAvant" panose="020B7200000000000000" pitchFamily="34" charset="0"/>
              </a:rPr>
              <a:t> ®</a:t>
            </a:r>
            <a:r>
              <a:rPr lang="en-US" sz="2600" dirty="0" err="1">
                <a:solidFill>
                  <a:srgbClr val="C00000"/>
                </a:solidFill>
                <a:latin typeface=".VnAvant" panose="020B7200000000000000" pitchFamily="34" charset="0"/>
              </a:rPr>
              <a:t>i</a:t>
            </a:r>
            <a:r>
              <a:rPr lang="en-US" sz="2600" dirty="0">
                <a:solidFill>
                  <a:srgbClr val="C00000"/>
                </a:solidFill>
                <a:latin typeface=".VnAvant" panose="020B7200000000000000" pitchFamily="34" charset="0"/>
              </a:rPr>
              <a:t> </a:t>
            </a:r>
            <a:r>
              <a:rPr lang="en-US" sz="2600" dirty="0" err="1">
                <a:solidFill>
                  <a:srgbClr val="C00000"/>
                </a:solidFill>
                <a:latin typeface=".VnAvant" panose="020B7200000000000000" pitchFamily="34" charset="0"/>
              </a:rPr>
              <a:t>biÓn</a:t>
            </a:r>
            <a:r>
              <a:rPr lang="en-US" sz="2600" dirty="0">
                <a:solidFill>
                  <a:srgbClr val="C00000"/>
                </a:solidFill>
                <a:latin typeface=".VnAvant" panose="020B7200000000000000" pitchFamily="34" charset="0"/>
              </a:rPr>
              <a:t>?</a:t>
            </a:r>
            <a:endParaRPr lang="en-US" sz="2600" dirty="0">
              <a:solidFill>
                <a:srgbClr val="C000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6948" y="4477554"/>
            <a:ext cx="10514056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  <a:latin typeface=".VnAvant" panose="020B7200000000000000" pitchFamily="34" charset="0"/>
              </a:rPr>
              <a:t>c. V× </a:t>
            </a:r>
            <a:r>
              <a:rPr lang="en-US" sz="2400" dirty="0" err="1">
                <a:solidFill>
                  <a:srgbClr val="00B050"/>
                </a:solidFill>
                <a:latin typeface=".VnAvant" panose="020B7200000000000000" pitchFamily="34" charset="0"/>
              </a:rPr>
              <a:t>sao</a:t>
            </a:r>
            <a:r>
              <a:rPr lang="en-US" sz="2400" dirty="0">
                <a:solidFill>
                  <a:srgbClr val="00B050"/>
                </a:solidFill>
                <a:latin typeface=".VnAvant" panose="020B7200000000000000" pitchFamily="34" charset="0"/>
              </a:rPr>
              <a:t> </a:t>
            </a:r>
            <a:r>
              <a:rPr lang="en-US" sz="2400" dirty="0" err="1">
                <a:solidFill>
                  <a:srgbClr val="00B050"/>
                </a:solidFill>
                <a:latin typeface=".VnAvant" panose="020B7200000000000000" pitchFamily="34" charset="0"/>
              </a:rPr>
              <a:t>h×nh</a:t>
            </a:r>
            <a:r>
              <a:rPr lang="en-US" sz="2400" dirty="0">
                <a:solidFill>
                  <a:srgbClr val="00B050"/>
                </a:solidFill>
                <a:latin typeface=".VnAvant" panose="020B7200000000000000" pitchFamily="34" charset="0"/>
              </a:rPr>
              <a:t> d¹ng </a:t>
            </a:r>
            <a:r>
              <a:rPr lang="en-US" sz="2400" dirty="0" err="1">
                <a:solidFill>
                  <a:srgbClr val="00B050"/>
                </a:solidFill>
                <a:latin typeface=".VnAvant" panose="020B7200000000000000" pitchFamily="34" charset="0"/>
              </a:rPr>
              <a:t>cña</a:t>
            </a:r>
            <a:r>
              <a:rPr lang="en-US" sz="2400" dirty="0">
                <a:solidFill>
                  <a:srgbClr val="00B050"/>
                </a:solidFill>
                <a:latin typeface=".VnAvant" panose="020B7200000000000000" pitchFamily="34" charset="0"/>
              </a:rPr>
              <a:t> </a:t>
            </a:r>
            <a:r>
              <a:rPr lang="en-US" sz="2400" dirty="0" err="1">
                <a:solidFill>
                  <a:srgbClr val="00B050"/>
                </a:solidFill>
                <a:latin typeface=".VnAvant" panose="020B7200000000000000" pitchFamily="34" charset="0"/>
              </a:rPr>
              <a:t>những</a:t>
            </a:r>
            <a:r>
              <a:rPr lang="en-US" sz="2400" dirty="0">
                <a:solidFill>
                  <a:srgbClr val="00B050"/>
                </a:solidFill>
                <a:latin typeface=".VnAvant" panose="020B7200000000000000" pitchFamily="34" charset="0"/>
              </a:rPr>
              <a:t> ®</a:t>
            </a:r>
            <a:r>
              <a:rPr lang="en-US" sz="2400" dirty="0" err="1">
                <a:solidFill>
                  <a:srgbClr val="00B050"/>
                </a:solidFill>
                <a:latin typeface=".VnAvant" panose="020B7200000000000000" pitchFamily="34" charset="0"/>
              </a:rPr>
              <a:t>åi</a:t>
            </a:r>
            <a:r>
              <a:rPr lang="en-US" sz="2400" dirty="0">
                <a:solidFill>
                  <a:srgbClr val="00B050"/>
                </a:solidFill>
                <a:latin typeface=".VnAvant" panose="020B7200000000000000" pitchFamily="34" charset="0"/>
              </a:rPr>
              <a:t> </a:t>
            </a:r>
            <a:r>
              <a:rPr lang="en-US" sz="2400" dirty="0" err="1">
                <a:solidFill>
                  <a:srgbClr val="00B050"/>
                </a:solidFill>
                <a:latin typeface=".VnAvant" panose="020B7200000000000000" pitchFamily="34" charset="0"/>
              </a:rPr>
              <a:t>c¸t</a:t>
            </a:r>
            <a:r>
              <a:rPr lang="en-US" sz="2400" dirty="0">
                <a:solidFill>
                  <a:srgbClr val="00B050"/>
                </a:solidFill>
                <a:latin typeface=".VnAvant" panose="020B7200000000000000" pitchFamily="34" charset="0"/>
              </a:rPr>
              <a:t> </a:t>
            </a:r>
            <a:r>
              <a:rPr lang="en-US" sz="2400" dirty="0" err="1">
                <a:solidFill>
                  <a:srgbClr val="00B050"/>
                </a:solidFill>
                <a:latin typeface=".VnAvant" panose="020B7200000000000000" pitchFamily="34" charset="0"/>
              </a:rPr>
              <a:t>lu«n</a:t>
            </a:r>
            <a:r>
              <a:rPr lang="en-US" sz="2400" dirty="0">
                <a:solidFill>
                  <a:srgbClr val="00B050"/>
                </a:solidFill>
                <a:latin typeface=".VnAvant" panose="020B7200000000000000" pitchFamily="34" charset="0"/>
              </a:rPr>
              <a:t> </a:t>
            </a:r>
            <a:r>
              <a:rPr lang="en-US" sz="2400" dirty="0" err="1">
                <a:solidFill>
                  <a:srgbClr val="00B050"/>
                </a:solidFill>
                <a:latin typeface=".VnAvant" panose="020B7200000000000000" pitchFamily="34" charset="0"/>
              </a:rPr>
              <a:t>thay</a:t>
            </a:r>
            <a:r>
              <a:rPr lang="en-US" sz="2400" dirty="0">
                <a:solidFill>
                  <a:srgbClr val="00B050"/>
                </a:solidFill>
                <a:latin typeface=".VnAvant" panose="020B7200000000000000" pitchFamily="34" charset="0"/>
              </a:rPr>
              <a:t> ®</a:t>
            </a:r>
            <a:r>
              <a:rPr lang="en-US" sz="2400" dirty="0" err="1">
                <a:solidFill>
                  <a:srgbClr val="00B050"/>
                </a:solidFill>
                <a:latin typeface=".VnAvant" panose="020B7200000000000000" pitchFamily="34" charset="0"/>
              </a:rPr>
              <a:t>æi</a:t>
            </a:r>
            <a:r>
              <a:rPr lang="en-US" sz="2400" dirty="0">
                <a:solidFill>
                  <a:srgbClr val="00B050"/>
                </a:solidFill>
                <a:latin typeface=".VnAvant" panose="020B7200000000000000" pitchFamily="34" charset="0"/>
              </a:rPr>
              <a:t>?</a:t>
            </a:r>
            <a:endParaRPr lang="en-US" sz="2400" dirty="0">
              <a:solidFill>
                <a:srgbClr val="00B05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766948" y="5461379"/>
            <a:ext cx="10737708" cy="4603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00B050"/>
                </a:solidFill>
                <a:latin typeface=".VnAvant" panose="020B7200000000000000" pitchFamily="34" charset="0"/>
              </a:rPr>
              <a:t>c. </a:t>
            </a:r>
            <a:r>
              <a:rPr lang="en-US" sz="2400" dirty="0" err="1">
                <a:solidFill>
                  <a:srgbClr val="00B050"/>
                </a:solidFill>
                <a:latin typeface=".VnAvant" panose="020B7200000000000000" pitchFamily="34" charset="0"/>
              </a:rPr>
              <a:t>H×nh</a:t>
            </a:r>
            <a:r>
              <a:rPr lang="en-US" sz="2400" dirty="0">
                <a:solidFill>
                  <a:srgbClr val="00B050"/>
                </a:solidFill>
                <a:latin typeface=".VnAvant" panose="020B7200000000000000" pitchFamily="34" charset="0"/>
              </a:rPr>
              <a:t> d¹ng </a:t>
            </a:r>
            <a:r>
              <a:rPr lang="en-US" sz="2400" dirty="0" err="1">
                <a:solidFill>
                  <a:srgbClr val="00B050"/>
                </a:solidFill>
                <a:latin typeface=".VnAvant" panose="020B7200000000000000" pitchFamily="34" charset="0"/>
              </a:rPr>
              <a:t>cña</a:t>
            </a:r>
            <a:r>
              <a:rPr lang="en-US" sz="2400" dirty="0">
                <a:solidFill>
                  <a:srgbClr val="00B050"/>
                </a:solidFill>
                <a:latin typeface=".VnAvant" panose="020B7200000000000000" pitchFamily="34" charset="0"/>
              </a:rPr>
              <a:t> </a:t>
            </a:r>
            <a:r>
              <a:rPr lang="en-US" sz="2400" dirty="0" err="1">
                <a:solidFill>
                  <a:srgbClr val="00B050"/>
                </a:solidFill>
                <a:latin typeface=".VnAvant" panose="020B7200000000000000" pitchFamily="34" charset="0"/>
              </a:rPr>
              <a:t>những</a:t>
            </a:r>
            <a:r>
              <a:rPr lang="en-US" sz="2400" dirty="0">
                <a:solidFill>
                  <a:srgbClr val="00B050"/>
                </a:solidFill>
                <a:latin typeface=".VnAvant" panose="020B7200000000000000" pitchFamily="34" charset="0"/>
              </a:rPr>
              <a:t> ®</a:t>
            </a:r>
            <a:r>
              <a:rPr lang="en-US" sz="2400" dirty="0" err="1">
                <a:solidFill>
                  <a:srgbClr val="00B050"/>
                </a:solidFill>
                <a:latin typeface=".VnAvant" panose="020B7200000000000000" pitchFamily="34" charset="0"/>
              </a:rPr>
              <a:t>åi</a:t>
            </a:r>
            <a:r>
              <a:rPr lang="en-US" sz="2400" dirty="0">
                <a:solidFill>
                  <a:srgbClr val="00B050"/>
                </a:solidFill>
                <a:latin typeface=".VnAvant" panose="020B7200000000000000" pitchFamily="34" charset="0"/>
              </a:rPr>
              <a:t> </a:t>
            </a:r>
            <a:r>
              <a:rPr lang="en-US" sz="2400" dirty="0" err="1">
                <a:solidFill>
                  <a:srgbClr val="00B050"/>
                </a:solidFill>
                <a:latin typeface=".VnAvant" panose="020B7200000000000000" pitchFamily="34" charset="0"/>
              </a:rPr>
              <a:t>c¸t</a:t>
            </a:r>
            <a:r>
              <a:rPr lang="en-US" sz="2400" dirty="0">
                <a:solidFill>
                  <a:srgbClr val="00B050"/>
                </a:solidFill>
                <a:latin typeface=".VnAvant" panose="020B7200000000000000" pitchFamily="34" charset="0"/>
              </a:rPr>
              <a:t> </a:t>
            </a:r>
            <a:r>
              <a:rPr lang="en-US" sz="2400" dirty="0" err="1">
                <a:solidFill>
                  <a:srgbClr val="00B050"/>
                </a:solidFill>
                <a:latin typeface=".VnAvant" panose="020B7200000000000000" pitchFamily="34" charset="0"/>
              </a:rPr>
              <a:t>lu«n</a:t>
            </a:r>
            <a:r>
              <a:rPr lang="en-US" sz="2400" dirty="0">
                <a:solidFill>
                  <a:srgbClr val="00B050"/>
                </a:solidFill>
                <a:latin typeface=".VnAvant" panose="020B7200000000000000" pitchFamily="34" charset="0"/>
              </a:rPr>
              <a:t> </a:t>
            </a:r>
            <a:r>
              <a:rPr lang="en-US" sz="2400" dirty="0" err="1">
                <a:solidFill>
                  <a:srgbClr val="00B050"/>
                </a:solidFill>
                <a:latin typeface=".VnAvant" panose="020B7200000000000000" pitchFamily="34" charset="0"/>
              </a:rPr>
              <a:t>thay</a:t>
            </a:r>
            <a:r>
              <a:rPr lang="en-US" sz="2400" dirty="0">
                <a:solidFill>
                  <a:srgbClr val="00B050"/>
                </a:solidFill>
                <a:latin typeface=".VnAvant" panose="020B7200000000000000" pitchFamily="34" charset="0"/>
              </a:rPr>
              <a:t> ®</a:t>
            </a:r>
            <a:r>
              <a:rPr lang="en-US" sz="2400" dirty="0" err="1">
                <a:solidFill>
                  <a:srgbClr val="00B050"/>
                </a:solidFill>
                <a:latin typeface=".VnAvant" panose="020B7200000000000000" pitchFamily="34" charset="0"/>
              </a:rPr>
              <a:t>æi</a:t>
            </a:r>
            <a:r>
              <a:rPr lang="en-US" sz="2400" dirty="0">
                <a:solidFill>
                  <a:srgbClr val="00B050"/>
                </a:solidFill>
                <a:latin typeface=".VnAvant" panose="020B7200000000000000" pitchFamily="34" charset="0"/>
              </a:rPr>
              <a:t> vi </a:t>
            </a:r>
            <a:r>
              <a:rPr lang="en-US" sz="2400" dirty="0" err="1">
                <a:solidFill>
                  <a:srgbClr val="00B050"/>
                </a:solidFill>
                <a:latin typeface=".VnAvant" panose="020B7200000000000000" pitchFamily="34" charset="0"/>
              </a:rPr>
              <a:t>c¸t</a:t>
            </a:r>
            <a:r>
              <a:rPr lang="en-US" sz="2400" dirty="0">
                <a:solidFill>
                  <a:srgbClr val="00B050"/>
                </a:solidFill>
                <a:latin typeface=".VnAvant" panose="020B7200000000000000" pitchFamily="34" charset="0"/>
              </a:rPr>
              <a:t> bay.</a:t>
            </a:r>
            <a:endParaRPr lang="en-US" sz="2400" dirty="0"/>
          </a:p>
        </p:txBody>
      </p:sp>
      <p:sp>
        <p:nvSpPr>
          <p:cNvPr id="11" name="Rectangle 10"/>
          <p:cNvSpPr/>
          <p:nvPr/>
        </p:nvSpPr>
        <p:spPr>
          <a:xfrm>
            <a:off x="766948" y="1955431"/>
            <a:ext cx="10514056" cy="82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.VnAvant" panose="020B7200000000000000" pitchFamily="34" charset="0"/>
                <a:cs typeface=".VnAvant" panose="020B7200000000000000" pitchFamily="34" charset="0"/>
              </a:rPr>
              <a:t>a.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.VnAvant" panose="020B7200000000000000" pitchFamily="34" charset="0"/>
                <a:cs typeface=".VnAvant" panose="020B7200000000000000" pitchFamily="34" charset="0"/>
              </a:rPr>
              <a:t>Những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.VnAvant" panose="020B7200000000000000" pitchFamily="34" charset="0"/>
                <a:cs typeface=".VnAvant" panose="020B7200000000000000" pitchFamily="34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.VnAvant" panose="020B7200000000000000" pitchFamily="34" charset="0"/>
                <a:cs typeface=".VnAvant" panose="020B7200000000000000" pitchFamily="34" charset="0"/>
              </a:rPr>
              <a:t>b·i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.VnAvant" panose="020B7200000000000000" pitchFamily="34" charset="0"/>
                <a:cs typeface=".VnAvant" panose="020B7200000000000000" pitchFamily="34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.VnAvant" panose="020B7200000000000000" pitchFamily="34" charset="0"/>
                <a:cs typeface=".VnAvant" panose="020B7200000000000000" pitchFamily="34" charset="0"/>
              </a:rPr>
              <a:t>biÓn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.VnAvant" panose="020B7200000000000000" pitchFamily="34" charset="0"/>
                <a:cs typeface=".VnAvant" panose="020B7200000000000000" pitchFamily="34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.VnAvant" panose="020B7200000000000000" pitchFamily="34" charset="0"/>
                <a:cs typeface=".VnAvant" panose="020B7200000000000000" pitchFamily="34" charset="0"/>
              </a:rPr>
              <a:t>næi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.VnAvant" panose="020B7200000000000000" pitchFamily="34" charset="0"/>
                <a:cs typeface=".VnAvant" panose="020B7200000000000000" pitchFamily="34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.VnAvant" panose="020B7200000000000000" pitchFamily="34" charset="0"/>
                <a:cs typeface=".VnAvant" panose="020B7200000000000000" pitchFamily="34" charset="0"/>
              </a:rPr>
              <a:t>tiÕng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.VnAvant" panose="020B7200000000000000" pitchFamily="34" charset="0"/>
                <a:cs typeface=".VnAvant" panose="020B7200000000000000" pitchFamily="34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.VnAvant" panose="020B7200000000000000" pitchFamily="34" charset="0"/>
                <a:cs typeface=".VnAvant" panose="020B7200000000000000" pitchFamily="34" charset="0"/>
              </a:rPr>
              <a:t>cña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.VnAvant" panose="020B7200000000000000" pitchFamily="34" charset="0"/>
                <a:cs typeface=".VnAvant" panose="020B7200000000000000" pitchFamily="34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.VnAvant" panose="020B7200000000000000" pitchFamily="34" charset="0"/>
                <a:cs typeface=".VnAvant" panose="020B7200000000000000" pitchFamily="34" charset="0"/>
              </a:rPr>
              <a:t>n­íc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.VnAvant" panose="020B7200000000000000" pitchFamily="34" charset="0"/>
                <a:cs typeface=".VnAvant" panose="020B7200000000000000" pitchFamily="34" charset="0"/>
              </a:rPr>
              <a:t> ta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.VnAvant" panose="020B7200000000000000" pitchFamily="34" charset="0"/>
                <a:cs typeface=".VnAvant" panose="020B7200000000000000" pitchFamily="34" charset="0"/>
              </a:rPr>
              <a:t>cã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.VnAvant" panose="020B7200000000000000" pitchFamily="34" charset="0"/>
                <a:cs typeface=".VnAvant" panose="020B7200000000000000" pitchFamily="34" charset="0"/>
              </a:rPr>
              <a:t> ë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.VnAvant" panose="020B7200000000000000" pitchFamily="34" charset="0"/>
                <a:cs typeface=".VnAvant" panose="020B7200000000000000" pitchFamily="34" charset="0"/>
              </a:rPr>
              <a:t>c¸c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.VnAvant" panose="020B7200000000000000" pitchFamily="34" charset="0"/>
                <a:cs typeface=".VnAvant" panose="020B7200000000000000" pitchFamily="34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.VnAvant" panose="020B7200000000000000" pitchFamily="34" charset="0"/>
                <a:cs typeface=".VnAvant" panose="020B7200000000000000" pitchFamily="34" charset="0"/>
              </a:rPr>
              <a:t>n¬i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.VnAvant" panose="020B7200000000000000" pitchFamily="34" charset="0"/>
                <a:cs typeface=".VnAvant" panose="020B7200000000000000" pitchFamily="34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.VnAvant" panose="020B7200000000000000" pitchFamily="34" charset="0"/>
                <a:cs typeface=".VnAvant" panose="020B7200000000000000" pitchFamily="34" charset="0"/>
              </a:rPr>
              <a:t>nh­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.VnAvant" panose="020B7200000000000000" pitchFamily="34" charset="0"/>
                <a:cs typeface=".VnAvant" panose="020B7200000000000000" pitchFamily="34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.VnAvant" panose="020B7200000000000000" pitchFamily="34" charset="0"/>
                <a:cs typeface=".VnAvant" panose="020B7200000000000000" pitchFamily="34" charset="0"/>
              </a:rPr>
              <a:t>Thanh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.VnAvant" panose="020B7200000000000000" pitchFamily="34" charset="0"/>
                <a:cs typeface=".VnAvant" panose="020B7200000000000000" pitchFamily="34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.VnAvant" panose="020B7200000000000000" pitchFamily="34" charset="0"/>
                <a:cs typeface=".VnAvant" panose="020B7200000000000000" pitchFamily="34" charset="0"/>
              </a:rPr>
              <a:t>Hãa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.VnAvant" panose="020B7200000000000000" pitchFamily="34" charset="0"/>
                <a:cs typeface=".VnAvant" panose="020B7200000000000000" pitchFamily="34" charset="0"/>
              </a:rPr>
              <a:t>, Đµ N½ng,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.VnAvant" panose="020B7200000000000000" pitchFamily="34" charset="0"/>
                <a:cs typeface=".VnAvant" panose="020B7200000000000000" pitchFamily="34" charset="0"/>
              </a:rPr>
              <a:t>Kh¸nh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.VnAvant" panose="020B7200000000000000" pitchFamily="34" charset="0"/>
                <a:cs typeface=".VnAvant" panose="020B7200000000000000" pitchFamily="34" charset="0"/>
              </a:rPr>
              <a:t> </a:t>
            </a:r>
            <a:r>
              <a:rPr lang="en-US" sz="2400" dirty="0" err="1">
                <a:solidFill>
                  <a:schemeClr val="accent1">
                    <a:lumMod val="75000"/>
                  </a:schemeClr>
                </a:solidFill>
                <a:latin typeface=".VnAvant" panose="020B7200000000000000" pitchFamily="34" charset="0"/>
                <a:cs typeface=".VnAvant" panose="020B7200000000000000" pitchFamily="34" charset="0"/>
              </a:rPr>
              <a:t>Hßa</a:t>
            </a:r>
            <a:r>
              <a:rPr lang="en-US" sz="2400" dirty="0">
                <a:solidFill>
                  <a:schemeClr val="accent1">
                    <a:lumMod val="75000"/>
                  </a:schemeClr>
                </a:solidFill>
                <a:latin typeface=".VnAvant" panose="020B7200000000000000" pitchFamily="34" charset="0"/>
                <a:cs typeface=".VnAvant" panose="020B7200000000000000" pitchFamily="34" charset="0"/>
              </a:rPr>
              <a:t>….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66948" y="3533460"/>
            <a:ext cx="10514056" cy="82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  <a:latin typeface=".VnAvant" panose="020B7200000000000000" pitchFamily="34" charset="0"/>
              </a:rPr>
              <a:t>b. </a:t>
            </a:r>
            <a:r>
              <a:rPr lang="en-US" sz="2400" dirty="0" err="1">
                <a:solidFill>
                  <a:srgbClr val="C00000"/>
                </a:solidFill>
                <a:latin typeface=".VnAvant" panose="020B7200000000000000" pitchFamily="34" charset="0"/>
              </a:rPr>
              <a:t>Chóng</a:t>
            </a:r>
            <a:r>
              <a:rPr lang="en-US" sz="2400" dirty="0">
                <a:solidFill>
                  <a:srgbClr val="C00000"/>
                </a:solidFill>
                <a:latin typeface=".VnAvant" panose="020B7200000000000000" pitchFamily="34" charset="0"/>
              </a:rPr>
              <a:t> ta </a:t>
            </a:r>
            <a:r>
              <a:rPr lang="en-US" sz="2400" dirty="0" err="1">
                <a:solidFill>
                  <a:srgbClr val="C00000"/>
                </a:solidFill>
                <a:latin typeface=".VnAvant" panose="020B7200000000000000" pitchFamily="34" charset="0"/>
              </a:rPr>
              <a:t>cã</a:t>
            </a:r>
            <a:r>
              <a:rPr lang="en-US" sz="2400" dirty="0">
                <a:solidFill>
                  <a:srgbClr val="C00000"/>
                </a:solidFill>
                <a:latin typeface=".VnAvant" panose="020B7200000000000000" pitchFamily="34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.VnAvant" panose="020B7200000000000000" pitchFamily="34" charset="0"/>
              </a:rPr>
              <a:t>thÓ</a:t>
            </a:r>
            <a:r>
              <a:rPr lang="en-US" sz="2400" dirty="0">
                <a:solidFill>
                  <a:srgbClr val="C00000"/>
                </a:solidFill>
                <a:latin typeface=".VnAvant" panose="020B7200000000000000" pitchFamily="34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.VnAvant" panose="020B7200000000000000" pitchFamily="34" charset="0"/>
              </a:rPr>
              <a:t>b¬i</a:t>
            </a:r>
            <a:r>
              <a:rPr lang="en-US" sz="2400" dirty="0">
                <a:solidFill>
                  <a:srgbClr val="C00000"/>
                </a:solidFill>
                <a:latin typeface=".VnAvant" panose="020B7200000000000000" pitchFamily="34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.VnAvant" panose="020B7200000000000000" pitchFamily="34" charset="0"/>
              </a:rPr>
              <a:t>léi</a:t>
            </a:r>
            <a:r>
              <a:rPr lang="en-US" sz="2400" dirty="0">
                <a:solidFill>
                  <a:srgbClr val="C00000"/>
                </a:solidFill>
                <a:latin typeface=".VnAvant" panose="020B7200000000000000" pitchFamily="34" charset="0"/>
              </a:rPr>
              <a:t>, n« ®</a:t>
            </a:r>
            <a:r>
              <a:rPr lang="en-US" sz="2400" dirty="0" err="1">
                <a:solidFill>
                  <a:srgbClr val="C00000"/>
                </a:solidFill>
                <a:latin typeface=".VnAvant" panose="020B7200000000000000" pitchFamily="34" charset="0"/>
              </a:rPr>
              <a:t>ïa</a:t>
            </a:r>
            <a:r>
              <a:rPr lang="en-US" sz="2400" dirty="0">
                <a:solidFill>
                  <a:srgbClr val="C00000"/>
                </a:solidFill>
                <a:latin typeface=".VnAvant" panose="020B7200000000000000" pitchFamily="34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.VnAvant" panose="020B7200000000000000" pitchFamily="34" charset="0"/>
              </a:rPr>
              <a:t>trªn</a:t>
            </a:r>
            <a:r>
              <a:rPr lang="en-US" sz="2400" dirty="0">
                <a:solidFill>
                  <a:srgbClr val="C00000"/>
                </a:solidFill>
                <a:latin typeface=".VnAvant" panose="020B7200000000000000" pitchFamily="34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.VnAvant" panose="020B7200000000000000" pitchFamily="34" charset="0"/>
              </a:rPr>
              <a:t>sãng</a:t>
            </a:r>
            <a:r>
              <a:rPr lang="en-US" sz="2400" dirty="0">
                <a:solidFill>
                  <a:srgbClr val="C00000"/>
                </a:solidFill>
                <a:latin typeface=".VnAvant" panose="020B7200000000000000" pitchFamily="34" charset="0"/>
              </a:rPr>
              <a:t>, </a:t>
            </a:r>
            <a:r>
              <a:rPr lang="en-US" sz="2400" dirty="0" err="1">
                <a:solidFill>
                  <a:srgbClr val="C00000"/>
                </a:solidFill>
                <a:latin typeface=".VnAvant" panose="020B7200000000000000" pitchFamily="34" charset="0"/>
              </a:rPr>
              <a:t>nhÆt</a:t>
            </a:r>
            <a:r>
              <a:rPr lang="en-US" sz="2400" dirty="0">
                <a:solidFill>
                  <a:srgbClr val="C00000"/>
                </a:solidFill>
                <a:latin typeface=".VnAvant" panose="020B7200000000000000" pitchFamily="34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.VnAvant" panose="020B7200000000000000" pitchFamily="34" charset="0"/>
              </a:rPr>
              <a:t>vá</a:t>
            </a:r>
            <a:r>
              <a:rPr lang="en-US" sz="2400" dirty="0">
                <a:solidFill>
                  <a:srgbClr val="C00000"/>
                </a:solidFill>
                <a:latin typeface=".VnAvant" panose="020B7200000000000000" pitchFamily="34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.VnAvant" panose="020B7200000000000000" pitchFamily="34" charset="0"/>
              </a:rPr>
              <a:t>sß</a:t>
            </a:r>
            <a:r>
              <a:rPr lang="en-US" sz="2400" dirty="0">
                <a:solidFill>
                  <a:srgbClr val="C00000"/>
                </a:solidFill>
                <a:latin typeface=".VnAvant" panose="020B7200000000000000" pitchFamily="34" charset="0"/>
              </a:rPr>
              <a:t>, </a:t>
            </a:r>
            <a:r>
              <a:rPr lang="en-US" sz="2400" dirty="0" err="1">
                <a:solidFill>
                  <a:srgbClr val="C00000"/>
                </a:solidFill>
                <a:latin typeface=".VnAvant" panose="020B7200000000000000" pitchFamily="34" charset="0"/>
              </a:rPr>
              <a:t>x©y</a:t>
            </a:r>
            <a:r>
              <a:rPr lang="en-US" sz="2400" dirty="0">
                <a:solidFill>
                  <a:srgbClr val="C00000"/>
                </a:solidFill>
                <a:latin typeface=".VnAvant" panose="020B7200000000000000" pitchFamily="34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.VnAvant" panose="020B7200000000000000" pitchFamily="34" charset="0"/>
              </a:rPr>
              <a:t>l©u</a:t>
            </a:r>
            <a:r>
              <a:rPr lang="en-US" sz="2400" dirty="0">
                <a:solidFill>
                  <a:srgbClr val="C00000"/>
                </a:solidFill>
                <a:latin typeface=".VnAvant" panose="020B7200000000000000" pitchFamily="34" charset="0"/>
              </a:rPr>
              <a:t> ®µ</a:t>
            </a:r>
            <a:r>
              <a:rPr lang="en-US" sz="2400" dirty="0" err="1">
                <a:solidFill>
                  <a:srgbClr val="C00000"/>
                </a:solidFill>
                <a:latin typeface=".VnAvant" panose="020B7200000000000000" pitchFamily="34" charset="0"/>
              </a:rPr>
              <a:t>i</a:t>
            </a:r>
            <a:r>
              <a:rPr lang="en-US" sz="2400" dirty="0">
                <a:solidFill>
                  <a:srgbClr val="C00000"/>
                </a:solidFill>
                <a:latin typeface=".VnAvant" panose="020B7200000000000000" pitchFamily="34" charset="0"/>
              </a:rPr>
              <a:t> </a:t>
            </a:r>
            <a:r>
              <a:rPr lang="en-US" sz="2400" dirty="0" err="1">
                <a:solidFill>
                  <a:srgbClr val="C00000"/>
                </a:solidFill>
                <a:latin typeface=".VnAvant" panose="020B7200000000000000" pitchFamily="34" charset="0"/>
              </a:rPr>
              <a:t>c¸t</a:t>
            </a:r>
            <a:endParaRPr lang="en-US" sz="24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8" grpId="0"/>
      <p:bldP spid="9" grpId="0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764969" y="1657045"/>
            <a:ext cx="10984674" cy="1076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C00000"/>
                </a:solidFill>
                <a:latin typeface=".VnAvant" panose="020B7200000000000000" pitchFamily="34" charset="0"/>
              </a:rPr>
              <a:t>b.Đ</a:t>
            </a:r>
            <a:r>
              <a:rPr lang="en-US" sz="3200" dirty="0" err="1">
                <a:solidFill>
                  <a:srgbClr val="C00000"/>
                </a:solidFill>
                <a:latin typeface=".VnAvant" panose="020B7200000000000000" pitchFamily="34" charset="0"/>
              </a:rPr>
              <a:t>i</a:t>
            </a:r>
            <a:r>
              <a:rPr lang="en-US" sz="3200" dirty="0">
                <a:solidFill>
                  <a:srgbClr val="C00000"/>
                </a:solidFill>
                <a:latin typeface=".VnAvant" panose="020B7200000000000000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.VnAvant" panose="020B7200000000000000" pitchFamily="34" charset="0"/>
              </a:rPr>
              <a:t>biÓn</a:t>
            </a:r>
            <a:r>
              <a:rPr lang="en-US" sz="3200" dirty="0">
                <a:solidFill>
                  <a:srgbClr val="C00000"/>
                </a:solidFill>
                <a:latin typeface=".VnAvant" panose="020B7200000000000000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.VnAvant" panose="020B7200000000000000" pitchFamily="34" charset="0"/>
              </a:rPr>
              <a:t>chóng</a:t>
            </a:r>
            <a:r>
              <a:rPr lang="en-US" sz="3200" dirty="0">
                <a:solidFill>
                  <a:srgbClr val="C00000"/>
                </a:solidFill>
                <a:latin typeface=".VnAvant" panose="020B7200000000000000" pitchFamily="34" charset="0"/>
              </a:rPr>
              <a:t> ta </a:t>
            </a:r>
            <a:r>
              <a:rPr lang="en-US" sz="3200" dirty="0" err="1">
                <a:solidFill>
                  <a:srgbClr val="C00000"/>
                </a:solidFill>
                <a:latin typeface=".VnAvant" panose="020B7200000000000000" pitchFamily="34" charset="0"/>
              </a:rPr>
              <a:t>cã</a:t>
            </a:r>
            <a:r>
              <a:rPr lang="en-US" sz="3200" dirty="0">
                <a:solidFill>
                  <a:srgbClr val="C00000"/>
                </a:solidFill>
                <a:latin typeface=".VnAvant" panose="020B7200000000000000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.VnAvant" panose="020B7200000000000000" pitchFamily="34" charset="0"/>
              </a:rPr>
              <a:t>thÓ</a:t>
            </a:r>
            <a:r>
              <a:rPr lang="en-US" sz="3200" dirty="0">
                <a:solidFill>
                  <a:srgbClr val="C00000"/>
                </a:solidFill>
                <a:latin typeface=".VnAvant" panose="020B7200000000000000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.VnAvant" panose="020B7200000000000000" pitchFamily="34" charset="0"/>
              </a:rPr>
              <a:t>b¬i</a:t>
            </a:r>
            <a:r>
              <a:rPr lang="en-US" sz="3200" dirty="0">
                <a:solidFill>
                  <a:srgbClr val="C00000"/>
                </a:solidFill>
                <a:latin typeface=".VnAvant" panose="020B7200000000000000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.VnAvant" panose="020B7200000000000000" pitchFamily="34" charset="0"/>
              </a:rPr>
              <a:t>léi</a:t>
            </a:r>
            <a:r>
              <a:rPr lang="en-US" sz="3200" dirty="0">
                <a:solidFill>
                  <a:srgbClr val="C00000"/>
                </a:solidFill>
                <a:latin typeface=".VnAvant" panose="020B7200000000000000" pitchFamily="34" charset="0"/>
              </a:rPr>
              <a:t>, n« ®</a:t>
            </a:r>
            <a:r>
              <a:rPr lang="en-US" sz="3200" dirty="0" err="1">
                <a:solidFill>
                  <a:srgbClr val="C00000"/>
                </a:solidFill>
                <a:latin typeface=".VnAvant" panose="020B7200000000000000" pitchFamily="34" charset="0"/>
              </a:rPr>
              <a:t>ïa</a:t>
            </a:r>
            <a:r>
              <a:rPr lang="en-US" sz="3200" dirty="0">
                <a:solidFill>
                  <a:srgbClr val="C00000"/>
                </a:solidFill>
                <a:latin typeface=".VnAvant" panose="020B7200000000000000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.VnAvant" panose="020B7200000000000000" pitchFamily="34" charset="0"/>
              </a:rPr>
              <a:t>trªn</a:t>
            </a:r>
            <a:r>
              <a:rPr lang="en-US" sz="3200" dirty="0">
                <a:solidFill>
                  <a:srgbClr val="C00000"/>
                </a:solidFill>
                <a:latin typeface=".VnAvant" panose="020B7200000000000000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.VnAvant" panose="020B7200000000000000" pitchFamily="34" charset="0"/>
              </a:rPr>
              <a:t>sãng</a:t>
            </a:r>
            <a:r>
              <a:rPr lang="en-US" sz="3200" dirty="0">
                <a:solidFill>
                  <a:srgbClr val="C00000"/>
                </a:solidFill>
                <a:latin typeface=".VnAvant" panose="020B7200000000000000" pitchFamily="34" charset="0"/>
              </a:rPr>
              <a:t>, </a:t>
            </a:r>
            <a:r>
              <a:rPr lang="en-US" sz="3200" dirty="0" err="1">
                <a:solidFill>
                  <a:srgbClr val="C00000"/>
                </a:solidFill>
                <a:latin typeface=".VnAvant" panose="020B7200000000000000" pitchFamily="34" charset="0"/>
              </a:rPr>
              <a:t>nhÆt</a:t>
            </a:r>
            <a:r>
              <a:rPr lang="en-US" sz="3200" dirty="0">
                <a:solidFill>
                  <a:srgbClr val="C00000"/>
                </a:solidFill>
                <a:latin typeface=".VnAvant" panose="020B7200000000000000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.VnAvant" panose="020B7200000000000000" pitchFamily="34" charset="0"/>
              </a:rPr>
              <a:t>vá</a:t>
            </a:r>
            <a:r>
              <a:rPr lang="en-US" sz="3200" dirty="0">
                <a:solidFill>
                  <a:srgbClr val="C00000"/>
                </a:solidFill>
                <a:latin typeface=".VnAvant" panose="020B7200000000000000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.VnAvant" panose="020B7200000000000000" pitchFamily="34" charset="0"/>
              </a:rPr>
              <a:t>sß</a:t>
            </a:r>
            <a:r>
              <a:rPr lang="en-US" sz="3200" dirty="0">
                <a:solidFill>
                  <a:srgbClr val="C00000"/>
                </a:solidFill>
                <a:latin typeface=".VnAvant" panose="020B7200000000000000" pitchFamily="34" charset="0"/>
              </a:rPr>
              <a:t>, </a:t>
            </a:r>
            <a:r>
              <a:rPr lang="en-US" sz="3200" dirty="0" err="1">
                <a:solidFill>
                  <a:srgbClr val="C00000"/>
                </a:solidFill>
                <a:latin typeface=".VnAvant" panose="020B7200000000000000" pitchFamily="34" charset="0"/>
              </a:rPr>
              <a:t>x©y</a:t>
            </a:r>
            <a:r>
              <a:rPr lang="en-US" sz="3200" dirty="0">
                <a:solidFill>
                  <a:srgbClr val="C00000"/>
                </a:solidFill>
                <a:latin typeface=".VnAvant" panose="020B7200000000000000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.VnAvant" panose="020B7200000000000000" pitchFamily="34" charset="0"/>
              </a:rPr>
              <a:t>l©u</a:t>
            </a:r>
            <a:r>
              <a:rPr lang="en-US" sz="3200" dirty="0">
                <a:solidFill>
                  <a:srgbClr val="C00000"/>
                </a:solidFill>
                <a:latin typeface=".VnAvant" panose="020B7200000000000000" pitchFamily="34" charset="0"/>
              </a:rPr>
              <a:t> ®µ</a:t>
            </a:r>
            <a:r>
              <a:rPr lang="en-US" sz="3200" dirty="0" err="1">
                <a:solidFill>
                  <a:srgbClr val="C00000"/>
                </a:solidFill>
                <a:latin typeface=".VnAvant" panose="020B7200000000000000" pitchFamily="34" charset="0"/>
              </a:rPr>
              <a:t>i</a:t>
            </a:r>
            <a:r>
              <a:rPr lang="en-US" sz="3200" dirty="0">
                <a:solidFill>
                  <a:srgbClr val="C00000"/>
                </a:solidFill>
                <a:latin typeface=".VnAvant" panose="020B7200000000000000" pitchFamily="34" charset="0"/>
              </a:rPr>
              <a:t> </a:t>
            </a:r>
            <a:r>
              <a:rPr lang="en-US" sz="3200" dirty="0" err="1">
                <a:solidFill>
                  <a:srgbClr val="C00000"/>
                </a:solidFill>
                <a:latin typeface=".VnAvant" panose="020B7200000000000000" pitchFamily="34" charset="0"/>
              </a:rPr>
              <a:t>c¸t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64969" y="3026938"/>
            <a:ext cx="10514056" cy="1076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solidFill>
                  <a:srgbClr val="00B050"/>
                </a:solidFill>
                <a:latin typeface=".VnAvant" panose="020B7200000000000000" pitchFamily="34" charset="0"/>
              </a:rPr>
              <a:t>c. </a:t>
            </a:r>
            <a:r>
              <a:rPr lang="en-US" sz="3200" dirty="0" err="1">
                <a:solidFill>
                  <a:srgbClr val="00B050"/>
                </a:solidFill>
                <a:latin typeface=".VnAvant" panose="020B7200000000000000" pitchFamily="34" charset="0"/>
              </a:rPr>
              <a:t>H×nh</a:t>
            </a:r>
            <a:r>
              <a:rPr lang="en-US" sz="3200" dirty="0">
                <a:solidFill>
                  <a:srgbClr val="00B050"/>
                </a:solidFill>
                <a:latin typeface=".VnAvant" panose="020B7200000000000000" pitchFamily="34" charset="0"/>
              </a:rPr>
              <a:t> d¹ng </a:t>
            </a:r>
            <a:r>
              <a:rPr lang="en-US" sz="3200" dirty="0" err="1">
                <a:solidFill>
                  <a:srgbClr val="00B050"/>
                </a:solidFill>
                <a:latin typeface=".VnAvant" panose="020B7200000000000000" pitchFamily="34" charset="0"/>
              </a:rPr>
              <a:t>cña</a:t>
            </a:r>
            <a:r>
              <a:rPr lang="en-US" sz="3200" dirty="0">
                <a:solidFill>
                  <a:srgbClr val="00B050"/>
                </a:solidFill>
                <a:latin typeface=".VnAvant" panose="020B7200000000000000" pitchFamily="34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.VnAvant" panose="020B7200000000000000" pitchFamily="34" charset="0"/>
              </a:rPr>
              <a:t>những</a:t>
            </a:r>
            <a:r>
              <a:rPr lang="en-US" sz="3200" dirty="0">
                <a:solidFill>
                  <a:srgbClr val="00B050"/>
                </a:solidFill>
                <a:latin typeface=".VnAvant" panose="020B7200000000000000" pitchFamily="34" charset="0"/>
              </a:rPr>
              <a:t> ®</a:t>
            </a:r>
            <a:r>
              <a:rPr lang="en-US" sz="3200" dirty="0" err="1">
                <a:solidFill>
                  <a:srgbClr val="00B050"/>
                </a:solidFill>
                <a:latin typeface=".VnAvant" panose="020B7200000000000000" pitchFamily="34" charset="0"/>
              </a:rPr>
              <a:t>åi</a:t>
            </a:r>
            <a:r>
              <a:rPr lang="en-US" sz="3200" dirty="0">
                <a:solidFill>
                  <a:srgbClr val="00B050"/>
                </a:solidFill>
                <a:latin typeface=".VnAvant" panose="020B7200000000000000" pitchFamily="34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.VnAvant" panose="020B7200000000000000" pitchFamily="34" charset="0"/>
              </a:rPr>
              <a:t>c¸t</a:t>
            </a:r>
            <a:r>
              <a:rPr lang="en-US" sz="3200" dirty="0">
                <a:solidFill>
                  <a:srgbClr val="00B050"/>
                </a:solidFill>
                <a:latin typeface=".VnAvant" panose="020B7200000000000000" pitchFamily="34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.VnAvant" panose="020B7200000000000000" pitchFamily="34" charset="0"/>
              </a:rPr>
              <a:t>lu«n</a:t>
            </a:r>
            <a:r>
              <a:rPr lang="en-US" sz="3200" dirty="0">
                <a:solidFill>
                  <a:srgbClr val="00B050"/>
                </a:solidFill>
                <a:latin typeface=".VnAvant" panose="020B7200000000000000" pitchFamily="34" charset="0"/>
              </a:rPr>
              <a:t> </a:t>
            </a:r>
            <a:r>
              <a:rPr lang="en-US" sz="3200" dirty="0" err="1">
                <a:solidFill>
                  <a:srgbClr val="00B050"/>
                </a:solidFill>
                <a:latin typeface=".VnAvant" panose="020B7200000000000000" pitchFamily="34" charset="0"/>
              </a:rPr>
              <a:t>thay</a:t>
            </a:r>
            <a:r>
              <a:rPr lang="en-US" sz="3200" dirty="0">
                <a:solidFill>
                  <a:srgbClr val="00B050"/>
                </a:solidFill>
                <a:latin typeface=".VnAvant" panose="020B7200000000000000" pitchFamily="34" charset="0"/>
              </a:rPr>
              <a:t> ®</a:t>
            </a:r>
            <a:r>
              <a:rPr lang="en-US" sz="3200" dirty="0" err="1">
                <a:solidFill>
                  <a:srgbClr val="00B050"/>
                </a:solidFill>
                <a:latin typeface=".VnAvant" panose="020B7200000000000000" pitchFamily="34" charset="0"/>
              </a:rPr>
              <a:t>æi</a:t>
            </a:r>
            <a:r>
              <a:rPr lang="en-US" sz="3200" dirty="0">
                <a:solidFill>
                  <a:srgbClr val="00B050"/>
                </a:solidFill>
                <a:latin typeface=".VnAvant" panose="020B7200000000000000" pitchFamily="34" charset="0"/>
              </a:rPr>
              <a:t> v× </a:t>
            </a:r>
            <a:r>
              <a:rPr lang="en-US" sz="3200" dirty="0" err="1">
                <a:solidFill>
                  <a:srgbClr val="00B050"/>
                </a:solidFill>
                <a:latin typeface=".VnAvant" panose="020B7200000000000000" pitchFamily="34" charset="0"/>
              </a:rPr>
              <a:t>c¸t</a:t>
            </a:r>
            <a:r>
              <a:rPr lang="en-US" sz="3200" dirty="0">
                <a:solidFill>
                  <a:srgbClr val="00B050"/>
                </a:solidFill>
                <a:latin typeface=".VnAvant" panose="020B7200000000000000" pitchFamily="34" charset="0"/>
              </a:rPr>
              <a:t> bay.</a:t>
            </a:r>
            <a:endParaRPr lang="en-US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997527" y="522514"/>
            <a:ext cx="25769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.VnAvant" panose="020B7200000000000000" pitchFamily="34" charset="0"/>
              </a:rPr>
              <a:t>4. </a:t>
            </a:r>
            <a:r>
              <a:rPr lang="en-US" sz="3600" dirty="0" err="1">
                <a:latin typeface=".VnAvant" panose="020B7200000000000000" pitchFamily="34" charset="0"/>
              </a:rPr>
              <a:t>ViÕt</a:t>
            </a:r>
            <a:r>
              <a:rPr lang="en-US" sz="3600" dirty="0">
                <a:latin typeface=".VnAvant" panose="020B7200000000000000" pitchFamily="34" charset="0"/>
              </a:rPr>
              <a:t> </a:t>
            </a:r>
            <a:r>
              <a:rPr lang="en-US" sz="3600" dirty="0" err="1">
                <a:latin typeface=".VnAvant" panose="020B7200000000000000" pitchFamily="34" charset="0"/>
              </a:rPr>
              <a:t>vë</a:t>
            </a:r>
            <a:endParaRPr lang="en-US" sz="3600" dirty="0">
              <a:latin typeface=".VnAvant" panose="020B7200000000000000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FC735C3-2A56-4105-AE37-71AB7841AD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08453" y="738130"/>
            <a:ext cx="6397593" cy="566267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5003" y="0"/>
            <a:ext cx="1206532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943" y="166182"/>
            <a:ext cx="10515600" cy="1723447"/>
          </a:xfrm>
        </p:spPr>
      </p:pic>
      <p:sp>
        <p:nvSpPr>
          <p:cNvPr id="5" name="TextBox 4"/>
          <p:cNvSpPr txBox="1"/>
          <p:nvPr/>
        </p:nvSpPr>
        <p:spPr>
          <a:xfrm>
            <a:off x="2291938" y="2683824"/>
            <a:ext cx="7398327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.VnAvant" panose="020B7200000000000000" pitchFamily="34" charset="0"/>
              </a:rPr>
              <a:t>Thanh, </a:t>
            </a:r>
            <a:r>
              <a:rPr lang="en-US" sz="3600" dirty="0" err="1">
                <a:latin typeface=".VnAvant" panose="020B7200000000000000" pitchFamily="34" charset="0"/>
              </a:rPr>
              <a:t>kh¸nh</a:t>
            </a:r>
            <a:r>
              <a:rPr lang="en-US" sz="3600" dirty="0">
                <a:latin typeface=".VnAvant" panose="020B7200000000000000" pitchFamily="34" charset="0"/>
              </a:rPr>
              <a:t>, </a:t>
            </a:r>
            <a:r>
              <a:rPr lang="en-US" sz="3600" dirty="0" err="1">
                <a:latin typeface=".VnAvant" panose="020B7200000000000000" pitchFamily="34" charset="0"/>
              </a:rPr>
              <a:t>kh¸ch</a:t>
            </a:r>
            <a:r>
              <a:rPr lang="en-US" sz="3600" dirty="0">
                <a:latin typeface=".VnAvant" panose="020B7200000000000000" pitchFamily="34" charset="0"/>
              </a:rPr>
              <a:t>, 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10.0&quot;&gt;&lt;object type=&quot;1&quot; unique_id=&quot;10001&quot;&gt;&lt;object type=&quot;2&quot; unique_id=&quot;10179&quot;&gt;&lt;object type=&quot;3&quot; unique_id=&quot;10223&quot;&gt;&lt;property id=&quot;20148&quot; value=&quot;5&quot;/&gt;&lt;property id=&quot;20300&quot; value=&quot;Slide 2&quot;/&gt;&lt;property id=&quot;20307&quot; value=&quot;261&quot;/&gt;&lt;/object&gt;&lt;object type=&quot;3&quot; unique_id=&quot;10224&quot;&gt;&lt;property id=&quot;20148&quot; value=&quot;5&quot;/&gt;&lt;property id=&quot;20300&quot; value=&quot;Slide 3&quot;/&gt;&lt;property id=&quot;20307&quot; value=&quot;263&quot;/&gt;&lt;/object&gt;&lt;object type=&quot;3&quot; unique_id=&quot;10225&quot;&gt;&lt;property id=&quot;20148&quot; value=&quot;5&quot;/&gt;&lt;property id=&quot;20300&quot; value=&quot;Slide 5 - &amp;quot;3. Tr¶ lêi c©u hái  a. Trong bµi ®äc, nh÷ng b·I biÓn næi tiÕng cña n­uíc ta cã ë ®©u?&amp;quot;&quot;/&gt;&lt;property id=&quot;20307&quot; value=&quot;265&quot;/&gt;&lt;/object&gt;&lt;object type=&quot;3&quot; unique_id=&quot;10226&quot;&gt;&lt;property id=&quot;20148&quot; value=&quot;5&quot;/&gt;&lt;property id=&quot;20300&quot; value=&quot;Slide 6&quot;/&gt;&lt;property id=&quot;20307&quot; value=&quot;262&quot;/&gt;&lt;/object&gt;&lt;object type=&quot;3&quot; unique_id=&quot;10227&quot;&gt;&lt;property id=&quot;20148&quot; value=&quot;5&quot;/&gt;&lt;property id=&quot;20300&quot; value=&quot;Slide 11&quot;/&gt;&lt;property id=&quot;20307&quot; value=&quot;257&quot;/&gt;&lt;/object&gt;&lt;object type=&quot;3&quot; unique_id=&quot;10286&quot;&gt;&lt;property id=&quot;20148&quot; value=&quot;5&quot;/&gt;&lt;property id=&quot;20300&quot; value=&quot;Slide 7&quot;/&gt;&lt;property id=&quot;20307&quot; value=&quot;266&quot;/&gt;&lt;/object&gt;&lt;object type=&quot;3&quot; unique_id=&quot;10419&quot;&gt;&lt;property id=&quot;20148&quot; value=&quot;5&quot;/&gt;&lt;property id=&quot;20300&quot; value=&quot;Slide 4&quot;/&gt;&lt;property id=&quot;20307&quot; value=&quot;270&quot;/&gt;&lt;/object&gt;&lt;object type=&quot;3&quot; unique_id=&quot;10420&quot;&gt;&lt;property id=&quot;20148&quot; value=&quot;5&quot;/&gt;&lt;property id=&quot;20300&quot; value=&quot;Slide 8&quot;/&gt;&lt;property id=&quot;20307&quot; value=&quot;272&quot;/&gt;&lt;/object&gt;&lt;object type=&quot;3&quot; unique_id=&quot;10421&quot;&gt;&lt;property id=&quot;20148&quot; value=&quot;5&quot;/&gt;&lt;property id=&quot;20300&quot; value=&quot;Slide 9&quot;/&gt;&lt;property id=&quot;20307&quot; value=&quot;273&quot;/&gt;&lt;/object&gt;&lt;object type=&quot;3&quot; unique_id=&quot;10422&quot;&gt;&lt;property id=&quot;20148&quot; value=&quot;5&quot;/&gt;&lt;property id=&quot;20300&quot; value=&quot;Slide 10&quot;/&gt;&lt;property id=&quot;20307&quot; value=&quot;271&quot;/&gt;&lt;/object&gt;&lt;object type=&quot;3&quot; unique_id=&quot;10529&quot;&gt;&lt;property id=&quot;20148&quot; value=&quot;5&quot;/&gt;&lt;property id=&quot;20300&quot; value=&quot;Slide 1&quot;/&gt;&lt;property id=&quot;20307&quot; value=&quot;274&quot;/&gt;&lt;/object&gt;&lt;/object&gt;&lt;object type=&quot;8&quot; unique_id=&quot;10183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Bạn nhỏ 16x9">
  <a:themeElements>
    <a:clrScheme name="ChildrenFriends">
      <a:dk1>
        <a:srgbClr val="404040"/>
      </a:dk1>
      <a:lt1>
        <a:sysClr val="window" lastClr="FFFFFF"/>
      </a:lt1>
      <a:dk2>
        <a:srgbClr val="000000"/>
      </a:dk2>
      <a:lt2>
        <a:srgbClr val="EAEAEA"/>
      </a:lt2>
      <a:accent1>
        <a:srgbClr val="A63121"/>
      </a:accent1>
      <a:accent2>
        <a:srgbClr val="318DCB"/>
      </a:accent2>
      <a:accent3>
        <a:srgbClr val="F28330"/>
      </a:accent3>
      <a:accent4>
        <a:srgbClr val="50B852"/>
      </a:accent4>
      <a:accent5>
        <a:srgbClr val="EEAD1D"/>
      </a:accent5>
      <a:accent6>
        <a:srgbClr val="A68555"/>
      </a:accent6>
      <a:hlink>
        <a:srgbClr val="F28330"/>
      </a:hlink>
      <a:folHlink>
        <a:srgbClr val="969696"/>
      </a:folHlink>
    </a:clrScheme>
    <a:fontScheme name="Times New Roman-Arial">
      <a:maj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</TotalTime>
  <Words>472</Words>
  <Application>Microsoft Office PowerPoint</Application>
  <PresentationFormat>Widescreen</PresentationFormat>
  <Paragraphs>25</Paragraphs>
  <Slides>11</Slides>
  <Notes>2</Notes>
  <HiddenSlides>0</HiddenSlides>
  <MMClips>1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25" baseType="lpstr">
      <vt:lpstr>等线</vt:lpstr>
      <vt:lpstr>Microsoft YaHei</vt:lpstr>
      <vt:lpstr>黑体</vt:lpstr>
      <vt:lpstr>SimSun</vt:lpstr>
      <vt:lpstr>.VnAvant</vt:lpstr>
      <vt:lpstr>Arial</vt:lpstr>
      <vt:lpstr>Arial-Rounded</vt:lpstr>
      <vt:lpstr>Calibri</vt:lpstr>
      <vt:lpstr>Calibri Light</vt:lpstr>
      <vt:lpstr>Segoe UI</vt:lpstr>
      <vt:lpstr>Tahoma</vt:lpstr>
      <vt:lpstr>Times New Roman</vt:lpstr>
      <vt:lpstr>Bạn nhỏ 16x9</vt:lpstr>
      <vt:lpstr>Office Theme</vt:lpstr>
      <vt:lpstr>    CHÀO MỪNG CÁC EM ĐẾN VỚI TIẾT </vt:lpstr>
      <vt:lpstr>PowerPoint Presentation</vt:lpstr>
      <vt:lpstr>PowerPoint Presentation</vt:lpstr>
      <vt:lpstr>PowerPoint Presentation</vt:lpstr>
      <vt:lpstr>3. Tr¶ lêi c©u hái  a. Trong bµi ®äc, những b·I biÓn næi tiÕng cña n­íc ta cã ë ®©u?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MANH THANG-PC</dc:creator>
  <cp:lastModifiedBy>ACER</cp:lastModifiedBy>
  <cp:revision>21</cp:revision>
  <dcterms:created xsi:type="dcterms:W3CDTF">2020-08-22T06:59:00Z</dcterms:created>
  <dcterms:modified xsi:type="dcterms:W3CDTF">2023-05-11T09:31:32Z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1033-11.2.0.9635</vt:lpwstr>
  </property>
</Properties>
</file>