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22" r:id="rId3"/>
    <p:sldMasterId id="2147483734" r:id="rId4"/>
  </p:sldMasterIdLst>
  <p:notesMasterIdLst>
    <p:notesMasterId r:id="rId24"/>
  </p:notesMasterIdLst>
  <p:sldIdLst>
    <p:sldId id="547" r:id="rId5"/>
    <p:sldId id="482" r:id="rId6"/>
    <p:sldId id="538" r:id="rId7"/>
    <p:sldId id="550" r:id="rId8"/>
    <p:sldId id="551" r:id="rId9"/>
    <p:sldId id="552" r:id="rId10"/>
    <p:sldId id="553" r:id="rId11"/>
    <p:sldId id="554" r:id="rId12"/>
    <p:sldId id="555" r:id="rId13"/>
    <p:sldId id="556" r:id="rId14"/>
    <p:sldId id="557" r:id="rId15"/>
    <p:sldId id="558" r:id="rId16"/>
    <p:sldId id="559" r:id="rId17"/>
    <p:sldId id="560" r:id="rId18"/>
    <p:sldId id="535" r:id="rId19"/>
    <p:sldId id="539" r:id="rId20"/>
    <p:sldId id="300" r:id="rId21"/>
    <p:sldId id="307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20"/>
  </p:normalViewPr>
  <p:slideViewPr>
    <p:cSldViewPr snapToGrid="0">
      <p:cViewPr varScale="1">
        <p:scale>
          <a:sx n="91" d="100"/>
          <a:sy n="91" d="100"/>
        </p:scale>
        <p:origin x="208" y="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49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40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30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25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00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17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22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6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8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43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4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95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97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98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80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99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54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43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1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87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98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848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17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995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6957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399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5062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9063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3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7985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157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711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094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042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42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1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8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770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32.png"/><Relationship Id="rId26" Type="http://schemas.openxmlformats.org/officeDocument/2006/relationships/image" Target="../media/image36.png"/><Relationship Id="rId3" Type="http://schemas.openxmlformats.org/officeDocument/2006/relationships/image" Target="../media/image23.png"/><Relationship Id="rId21" Type="http://schemas.microsoft.com/office/2007/relationships/hdphoto" Target="../media/hdphoto8.wdp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1.gif"/><Relationship Id="rId25" Type="http://schemas.microsoft.com/office/2007/relationships/hdphoto" Target="../media/hdphoto10.wdp"/><Relationship Id="rId2" Type="http://schemas.openxmlformats.org/officeDocument/2006/relationships/notesSlide" Target="../notesSlides/notesSlide5.xml"/><Relationship Id="rId16" Type="http://schemas.microsoft.com/office/2007/relationships/hdphoto" Target="../media/hdphoto6.wdp"/><Relationship Id="rId20" Type="http://schemas.openxmlformats.org/officeDocument/2006/relationships/image" Target="../media/image33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35.png"/><Relationship Id="rId5" Type="http://schemas.openxmlformats.org/officeDocument/2006/relationships/image" Target="../media/image24.png"/><Relationship Id="rId15" Type="http://schemas.openxmlformats.org/officeDocument/2006/relationships/image" Target="../media/image30.png"/><Relationship Id="rId23" Type="http://schemas.microsoft.com/office/2007/relationships/hdphoto" Target="../media/hdphoto9.wdp"/><Relationship Id="rId28" Type="http://schemas.openxmlformats.org/officeDocument/2006/relationships/image" Target="../media/image37.gif"/><Relationship Id="rId10" Type="http://schemas.openxmlformats.org/officeDocument/2006/relationships/image" Target="../media/image27.png"/><Relationship Id="rId19" Type="http://schemas.microsoft.com/office/2007/relationships/hdphoto" Target="../media/hdphoto7.wdp"/><Relationship Id="rId31" Type="http://schemas.openxmlformats.org/officeDocument/2006/relationships/image" Target="../media/image39.png"/><Relationship Id="rId4" Type="http://schemas.microsoft.com/office/2007/relationships/hdphoto" Target="../media/hdphoto1.wdp"/><Relationship Id="rId9" Type="http://schemas.openxmlformats.org/officeDocument/2006/relationships/image" Target="../media/image26.gif"/><Relationship Id="rId14" Type="http://schemas.openxmlformats.org/officeDocument/2006/relationships/image" Target="../media/image29.gif"/><Relationship Id="rId22" Type="http://schemas.openxmlformats.org/officeDocument/2006/relationships/image" Target="../media/image34.png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80044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3DA6EE-D413-6B4D-9944-DAC2216D0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4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C980F-6AF3-B04F-B01C-4396535F3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17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4F5EA4-5D5A-CE41-A26F-141C61F69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42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9FDF27-AE38-C44A-8F3B-CD5E2A6CA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07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1B295C-CEEE-0B48-A2F8-80B41FA6E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69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337416"/>
            <a:ext cx="11644745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19C64E-C907-4B53-BD65-68EF1026C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12" y="1988288"/>
            <a:ext cx="9109524" cy="243131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2BF8B9-309A-4C68-B774-F69C426BE911}"/>
              </a:ext>
            </a:extLst>
          </p:cNvPr>
          <p:cNvSpPr/>
          <p:nvPr/>
        </p:nvSpPr>
        <p:spPr>
          <a:xfrm>
            <a:off x="1669312" y="4419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4B2257A-1CFE-4E1A-B8AF-0FFBA953D523}"/>
              </a:ext>
            </a:extLst>
          </p:cNvPr>
          <p:cNvSpPr/>
          <p:nvPr/>
        </p:nvSpPr>
        <p:spPr>
          <a:xfrm>
            <a:off x="4868761" y="44124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ghim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AC64440-A11E-4D26-88E4-093E0F7AFC40}"/>
              </a:ext>
            </a:extLst>
          </p:cNvPr>
          <p:cNvSpPr/>
          <p:nvPr/>
        </p:nvSpPr>
        <p:spPr>
          <a:xfrm>
            <a:off x="8030180" y="4412400"/>
            <a:ext cx="2317898" cy="1267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3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22" y="540327"/>
            <a:ext cx="4402050" cy="7208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3.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Chọn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a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hoặc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b</a:t>
            </a: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1429443"/>
            <a:ext cx="10515600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x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thay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ô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vuông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j-ea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420355" y="2273300"/>
            <a:ext cx="74961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Giữa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mượt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xanh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Treo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chùm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chuông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Trắng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xanh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vườn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quê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74195" y="2438400"/>
            <a:ext cx="346364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15358" y="3742956"/>
            <a:ext cx="346364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953013" y="4477248"/>
            <a:ext cx="346364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085312" y="5174790"/>
            <a:ext cx="3250193" cy="720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Là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quả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gì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?)</a:t>
            </a:r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6898393" y="5093669"/>
            <a:ext cx="3244331" cy="88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gioi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Tin nông nghiệp ngày 21 tháng 03 năm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03" y="2516830"/>
            <a:ext cx="2538326" cy="240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125220" y="1386609"/>
            <a:ext cx="10518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ngang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sông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trèo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suối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lên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mây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?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481349" y="3090013"/>
            <a:ext cx="3250193" cy="720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Là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gì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?)</a:t>
            </a: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6924618" y="3008892"/>
            <a:ext cx="3244331" cy="88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noProof="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ầu</a:t>
            </a:r>
            <a:r>
              <a:rPr lang="en-US" sz="4400" noProof="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noProof="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77451" y="1531989"/>
            <a:ext cx="346364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91451" y="2201000"/>
            <a:ext cx="346364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 descr="Cầu Vồng Và Những Điều Thú Vị Xung Quanh Nó Mà Bạn Chưa Biế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Cầu Vồng Và Những Điều Thú Vị Xung Quanh Nó Mà Bạn Chưa Biế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AutoShape 6" descr="Cầu Vồng Và Những Điều Thú Vị Xung Quanh Nó Mà Bạn Chưa Biế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 descr="C:\Users\Administrator\Desktop\tải xuống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111127"/>
            <a:ext cx="5619114" cy="29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A129B7C-E6DE-428F-8298-79740650C58A}"/>
              </a:ext>
            </a:extLst>
          </p:cNvPr>
          <p:cNvSpPr txBox="1"/>
          <p:nvPr/>
        </p:nvSpPr>
        <p:spPr>
          <a:xfrm flipH="1">
            <a:off x="3713498" y="500504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1516F1-0529-4230-81D0-395969A9C00A}"/>
              </a:ext>
            </a:extLst>
          </p:cNvPr>
          <p:cNvSpPr txBox="1"/>
          <p:nvPr/>
        </p:nvSpPr>
        <p:spPr>
          <a:xfrm flipH="1">
            <a:off x="2662548" y="2644735"/>
            <a:ext cx="41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  <p:sp>
        <p:nvSpPr>
          <p:cNvPr id="14" name="Text Box 4"/>
          <p:cNvSpPr txBox="1"/>
          <p:nvPr/>
        </p:nvSpPr>
        <p:spPr>
          <a:xfrm>
            <a:off x="546752" y="1137226"/>
            <a:ext cx="11229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4"/>
          <p:cNvSpPr txBox="1"/>
          <p:nvPr/>
        </p:nvSpPr>
        <p:spPr>
          <a:xfrm>
            <a:off x="1494646" y="2102816"/>
            <a:ext cx="101505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cua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en-US" sz="3600" b="1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sz="3600" noProof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nhưng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ô </a:t>
            </a:r>
            <a:r>
              <a:rPr kumimoji="0" lang="en-US" sz="3600" b="1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cưa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   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Mắt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buồn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ngủ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miết</a:t>
            </a:r>
            <a:endParaRPr kumimoji="0" lang="en-US" sz="3600" b="0" i="0" u="none" strike="noStrike" kern="1200" cap="none" spc="0" normalizeH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aseline="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khép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6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endParaRPr lang="en-US" sz="3600" noProof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hai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hàng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mi		   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Thức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biết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mệt</a:t>
            </a:r>
            <a:r>
              <a:rPr kumimoji="0" lang="en-US" sz="36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38" y="2151350"/>
            <a:ext cx="16192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1516F1-0529-4230-81D0-395969A9C00A}"/>
              </a:ext>
            </a:extLst>
          </p:cNvPr>
          <p:cNvSpPr txBox="1"/>
          <p:nvPr/>
        </p:nvSpPr>
        <p:spPr>
          <a:xfrm flipH="1">
            <a:off x="7026729" y="2025131"/>
            <a:ext cx="41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374" y="2701678"/>
            <a:ext cx="16192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264" y="3243123"/>
            <a:ext cx="16192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72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198206" cy="5183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1611745" y="1853361"/>
            <a:ext cx="45477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Buồn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không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hả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trống</a:t>
            </a:r>
            <a:endParaRPr lang="en-US" sz="3200" b="1" dirty="0">
              <a:latin typeface="HP001 4 hàng" panose="020B0603050302020204" pitchFamily="34" charset="0"/>
            </a:endParaRPr>
          </a:p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ngày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hè</a:t>
            </a:r>
            <a:endParaRPr kumimoji="0" lang="en-US" sz="32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lvl="0">
              <a:defRPr/>
            </a:pPr>
            <a:r>
              <a:rPr lang="en-US" sz="3200" b="1" baseline="0" dirty="0" err="1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Bọn</a:t>
            </a:r>
            <a:r>
              <a:rPr lang="en-US" sz="3200" b="1" dirty="0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mình</a:t>
            </a:r>
            <a:r>
              <a:rPr lang="en-US" sz="3200" b="1" dirty="0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3200" b="1" dirty="0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vắng</a:t>
            </a:r>
            <a:endParaRPr lang="en-US" sz="3200" b="1" dirty="0">
              <a:latin typeface="HP001 4 hàng" panose="020B0603050302020204" pitchFamily="34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Chỉ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còn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tiếng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ve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6425045" y="1873789"/>
            <a:ext cx="50649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Cái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trống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lặng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im</a:t>
            </a:r>
            <a:endParaRPr lang="en-US" sz="3200" b="1" dirty="0">
              <a:latin typeface="HP001 4 hàng" panose="020B0603050302020204" pitchFamily="34" charset="0"/>
            </a:endParaRPr>
          </a:p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Nghiêng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đầu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trên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giá</a:t>
            </a:r>
            <a:endParaRPr lang="en-US" sz="3200" b="1" dirty="0">
              <a:latin typeface="HP001 4 hàng" panose="020B0603050302020204" pitchFamily="34" charset="0"/>
            </a:endParaRPr>
          </a:p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Chắc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thấy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chúng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em</a:t>
            </a:r>
            <a:endParaRPr lang="en-US" sz="3200" b="1" dirty="0">
              <a:latin typeface="HP001 4 hàng" panose="020B0603050302020204" pitchFamily="34" charset="0"/>
            </a:endParaRPr>
          </a:p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Nó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mừng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vui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quá</a:t>
            </a:r>
            <a:r>
              <a:rPr lang="en-US" sz="3200" b="1" dirty="0">
                <a:latin typeface="HP001 4 hàng" panose="020B0603050302020204" pitchFamily="34" charset="0"/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3504044" y="4240043"/>
            <a:ext cx="6351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Kìa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trống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đang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gọi</a:t>
            </a:r>
            <a:r>
              <a:rPr lang="en-US" sz="3200" b="1" dirty="0">
                <a:latin typeface="HP001 4 hàng" panose="020B0603050302020204" pitchFamily="34" charset="0"/>
              </a:rPr>
              <a:t>:</a:t>
            </a:r>
          </a:p>
          <a:p>
            <a:pPr lvl="0">
              <a:defRPr/>
            </a:pPr>
            <a:r>
              <a:rPr lang="en-US" sz="3200" b="1" dirty="0" err="1">
                <a:latin typeface="HP001 4 hàng" panose="020B0603050302020204" pitchFamily="34" charset="0"/>
              </a:rPr>
              <a:t>Tùng</a:t>
            </a:r>
            <a:r>
              <a:rPr lang="en-US" sz="3200" b="1" dirty="0">
                <a:latin typeface="HP001 4 hàng" panose="020B0603050302020204" pitchFamily="34" charset="0"/>
              </a:rPr>
              <a:t>! </a:t>
            </a:r>
            <a:r>
              <a:rPr lang="en-US" sz="3200" b="1" dirty="0" err="1">
                <a:latin typeface="HP001 4 hàng" panose="020B0603050302020204" pitchFamily="34" charset="0"/>
              </a:rPr>
              <a:t>Tùng</a:t>
            </a:r>
            <a:r>
              <a:rPr lang="en-US" sz="3200" b="1" dirty="0">
                <a:latin typeface="HP001 4 hàng" panose="020B0603050302020204" pitchFamily="34" charset="0"/>
              </a:rPr>
              <a:t>! </a:t>
            </a:r>
            <a:r>
              <a:rPr lang="en-US" sz="3200" b="1" dirty="0" err="1">
                <a:latin typeface="HP001 4 hàng" panose="020B0603050302020204" pitchFamily="34" charset="0"/>
              </a:rPr>
              <a:t>Tùng</a:t>
            </a:r>
            <a:r>
              <a:rPr lang="en-US" sz="3200" b="1" dirty="0">
                <a:latin typeface="HP001 4 hàng" panose="020B0603050302020204" pitchFamily="34" charset="0"/>
              </a:rPr>
              <a:t>! </a:t>
            </a:r>
            <a:r>
              <a:rPr lang="en-US" sz="3200" b="1" dirty="0" err="1">
                <a:latin typeface="HP001 4 hàng" panose="020B0603050302020204" pitchFamily="34" charset="0"/>
              </a:rPr>
              <a:t>Tùng</a:t>
            </a:r>
            <a:r>
              <a:rPr lang="en-US" sz="3200" b="1" dirty="0">
                <a:latin typeface="HP001 4 hàng" panose="020B0603050302020204" pitchFamily="34" charset="0"/>
              </a:rPr>
              <a:t>!</a:t>
            </a: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408430" y="5539533"/>
            <a:ext cx="8954770" cy="5183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4280901" y="3305632"/>
            <a:ext cx="50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9331770" y="3333455"/>
            <a:ext cx="50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4308358" y="4719100"/>
            <a:ext cx="50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5345299" y="4715061"/>
            <a:ext cx="50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6382240" y="4720127"/>
            <a:ext cx="50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7403281" y="4715061"/>
            <a:ext cx="50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6572251" y="4244241"/>
            <a:ext cx="277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4037445" y="1184377"/>
            <a:ext cx="6351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trống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em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828800" y="5395558"/>
            <a:ext cx="8686800" cy="1054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noProof="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2" grpId="0" animBg="1"/>
      <p:bldP spid="12" grpId="1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FF389C-7849-4E4A-B7A7-56979094B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44416E3-3DD9-0A4E-A45A-D6D6ECD46608}"/>
              </a:ext>
            </a:extLst>
          </p:cNvPr>
          <p:cNvSpPr/>
          <p:nvPr/>
        </p:nvSpPr>
        <p:spPr>
          <a:xfrm>
            <a:off x="1556951" y="2631989"/>
            <a:ext cx="210065" cy="2100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1956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27FDFC-AFCB-B54C-907B-355329B94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0859C0A-4489-0A43-BB57-B5E5AA7D761B}"/>
              </a:ext>
            </a:extLst>
          </p:cNvPr>
          <p:cNvSpPr/>
          <p:nvPr/>
        </p:nvSpPr>
        <p:spPr>
          <a:xfrm>
            <a:off x="1514747" y="2617917"/>
            <a:ext cx="210065" cy="2100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5015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57EC0D-C05E-F448-98EA-E36B2F9F4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21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F1D377-72FD-EC47-B25A-478F844A4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1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3F948-DD1A-DC4F-A625-8FC5EC6EA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9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CCB116-7070-9943-847E-39DEB5D10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8408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297</Words>
  <Application>Microsoft Macintosh PowerPoint</Application>
  <PresentationFormat>Widescreen</PresentationFormat>
  <Paragraphs>57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Arial-Rounded</vt:lpstr>
      <vt:lpstr>Calibri</vt:lpstr>
      <vt:lpstr>Calibri Light</vt:lpstr>
      <vt:lpstr>HP001 4 hàng</vt:lpstr>
      <vt:lpstr>Times New Roman</vt:lpstr>
      <vt:lpstr>2_Office Theme</vt:lpstr>
      <vt:lpstr>6_Office Theme</vt:lpstr>
      <vt:lpstr>1_Default Design</vt:lpstr>
      <vt:lpstr>1_Office 主题​​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Dựa vào tranh, viết từ ngữ có tiếng bắt đầu bằng g hoặc gh</vt:lpstr>
      <vt:lpstr>3. Chọn a hoặc b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Ngọc Bích Đỗ</cp:lastModifiedBy>
  <cp:revision>18</cp:revision>
  <dcterms:created xsi:type="dcterms:W3CDTF">2021-05-23T13:34:17Z</dcterms:created>
  <dcterms:modified xsi:type="dcterms:W3CDTF">2021-10-13T15:39:34Z</dcterms:modified>
</cp:coreProperties>
</file>