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6" r:id="rId2"/>
    <p:sldMasterId id="2147483718" r:id="rId3"/>
  </p:sldMasterIdLst>
  <p:notesMasterIdLst>
    <p:notesMasterId r:id="rId10"/>
  </p:notesMasterIdLst>
  <p:sldIdLst>
    <p:sldId id="258" r:id="rId4"/>
    <p:sldId id="554" r:id="rId5"/>
    <p:sldId id="556" r:id="rId6"/>
    <p:sldId id="555" r:id="rId7"/>
    <p:sldId id="547" r:id="rId8"/>
    <p:sldId id="54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9/18/2021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9/18/2021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xmlns="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xmlns="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xmlns="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xmlns="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xmlns="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xmlns="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xmlns="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xmlns="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xmlns="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xmlns="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xmlns="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xmlns="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xmlns="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xmlns="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xmlns="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xmlns="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xmlns="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xmlns="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xmlns="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xmlns="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xmlns="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4800" b="1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4800" b="1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48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iết</a:t>
            </a:r>
            <a:endParaRPr lang="en-US" sz="4800" b="1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72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  <p:pic>
        <p:nvPicPr>
          <p:cNvPr id="28" name="Picture 148" descr="p3012_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78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148" descr="p3012_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460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15636" y="1874491"/>
            <a:ext cx="115823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latin typeface="HP001 4 hàng" panose="020B0603050302020204" pitchFamily="34" charset="0"/>
              </a:rPr>
              <a:t>                          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giờ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học</a:t>
            </a:r>
            <a:endParaRPr lang="en-US" sz="3200" b="1" noProof="0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pPr>
              <a:defRPr/>
            </a:pPr>
            <a:r>
              <a:rPr lang="en-US" sz="3200" b="1" noProof="0" dirty="0" smtClean="0">
                <a:latin typeface="HP001 4 hàng" panose="020B0603050302020204" pitchFamily="34" charset="0"/>
              </a:rPr>
              <a:t>       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Đúng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là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nói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trước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cả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lớp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thì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chẳng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dễ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chút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nào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.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Lúc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đầu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,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Quang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còn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ngượng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nghịu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.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Nhưng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nhờ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</a:rPr>
              <a:t>thầy</a:t>
            </a:r>
            <a:r>
              <a:rPr lang="en-US" sz="3200" b="1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giáo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và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các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bạn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động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viên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,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Quang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đã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tự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tin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hơn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và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nói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một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cách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lưu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latin typeface="HP001 4 hàng" panose="020B0603050302020204" pitchFamily="34" charset="0"/>
              </a:rPr>
              <a:t>loát</a:t>
            </a:r>
            <a:r>
              <a:rPr lang="en-US" sz="3200" b="1" noProof="0" dirty="0" smtClean="0"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48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17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1477583" y="2508914"/>
            <a:ext cx="575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giờ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học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71005" y="3149109"/>
            <a:ext cx="1963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Đúng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là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434492" y="3149109"/>
            <a:ext cx="2968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trước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cả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lớp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5177697" y="3148841"/>
            <a:ext cx="2428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hì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chẳng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dễ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491409" y="3150467"/>
            <a:ext cx="1888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hút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nào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9167808" y="3150467"/>
            <a:ext cx="2303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còn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158447" y="3804517"/>
            <a:ext cx="277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gượng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nghịu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802298" y="3818371"/>
            <a:ext cx="2404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Nhưng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5128390" y="3815772"/>
            <a:ext cx="199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hầy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giáo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6878108" y="3804516"/>
            <a:ext cx="234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956295" y="3804516"/>
            <a:ext cx="2071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158447" y="4472421"/>
            <a:ext cx="2141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đã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67358" y="4472421"/>
            <a:ext cx="2141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ự tin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140816" y="4472421"/>
            <a:ext cx="309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093528" y="4472421"/>
            <a:ext cx="309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</a:rPr>
              <a:t>ưu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</a:rPr>
              <a:t>loát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88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able&#10;&#10;Description automatically generated">
            <a:extLst>
              <a:ext uri="{FF2B5EF4-FFF2-40B4-BE49-F238E27FC236}">
                <a16:creationId xmlns:a16="http://schemas.microsoft.com/office/drawing/2014/main" xmlns="" id="{C731668C-217D-4C4B-8E39-CAF64654DB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1370668"/>
            <a:ext cx="10905066" cy="41166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2BDCBD-BBA5-464E-90B2-2858740A814C}"/>
              </a:ext>
            </a:extLst>
          </p:cNvPr>
          <p:cNvSpPr txBox="1"/>
          <p:nvPr/>
        </p:nvSpPr>
        <p:spPr>
          <a:xfrm>
            <a:off x="3455580" y="4742120"/>
            <a:ext cx="5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7D9699-7492-4F12-B258-3C6A488E7FA1}"/>
              </a:ext>
            </a:extLst>
          </p:cNvPr>
          <p:cNvSpPr txBox="1"/>
          <p:nvPr/>
        </p:nvSpPr>
        <p:spPr>
          <a:xfrm>
            <a:off x="8676166" y="2594344"/>
            <a:ext cx="5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26BD10-722C-4C63-AECE-B1DE0F4339E3}"/>
              </a:ext>
            </a:extLst>
          </p:cNvPr>
          <p:cNvSpPr txBox="1"/>
          <p:nvPr/>
        </p:nvSpPr>
        <p:spPr>
          <a:xfrm>
            <a:off x="8676165" y="3717671"/>
            <a:ext cx="5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EBE3F69-688E-4A06-9686-444AC013BA5E}"/>
              </a:ext>
            </a:extLst>
          </p:cNvPr>
          <p:cNvSpPr txBox="1"/>
          <p:nvPr/>
        </p:nvSpPr>
        <p:spPr>
          <a:xfrm>
            <a:off x="8676164" y="4742119"/>
            <a:ext cx="5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sp>
        <p:nvSpPr>
          <p:cNvPr id="2" name="Rectangle 1"/>
          <p:cNvSpPr/>
          <p:nvPr/>
        </p:nvSpPr>
        <p:spPr>
          <a:xfrm>
            <a:off x="4336473" y="2715491"/>
            <a:ext cx="1717963" cy="2611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615055" y="2704356"/>
            <a:ext cx="1717963" cy="2611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1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05786-9A62-4CFC-8D22-DC3FE782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DA1618-573E-4A06-8C95-0590FA145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FFB4D41-A4B2-4D50-B71C-1CDBBFADE7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690CD2-0E7D-460E-AEBF-3CC74F238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9921949" cy="396033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8E8B3800-C2F3-4229-A43F-15B70F1ABC61}"/>
              </a:ext>
            </a:extLst>
          </p:cNvPr>
          <p:cNvSpPr/>
          <p:nvPr/>
        </p:nvSpPr>
        <p:spPr>
          <a:xfrm>
            <a:off x="5901070" y="4167963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BD8AF3B2-56B6-4397-B084-0E94AA3EAE3F}"/>
              </a:ext>
            </a:extLst>
          </p:cNvPr>
          <p:cNvSpPr/>
          <p:nvPr/>
        </p:nvSpPr>
        <p:spPr>
          <a:xfrm>
            <a:off x="1828800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0EDD0F0-95D0-42A7-B604-87B25EAF5871}"/>
              </a:ext>
            </a:extLst>
          </p:cNvPr>
          <p:cNvSpPr/>
          <p:nvPr/>
        </p:nvSpPr>
        <p:spPr>
          <a:xfrm>
            <a:off x="75172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D2EEDC52-39C9-4AFD-801B-69A0AC3E1206}"/>
              </a:ext>
            </a:extLst>
          </p:cNvPr>
          <p:cNvSpPr/>
          <p:nvPr/>
        </p:nvSpPr>
        <p:spPr>
          <a:xfrm>
            <a:off x="9379357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2DF07C8-9A15-4395-A216-152F253883FB}"/>
              </a:ext>
            </a:extLst>
          </p:cNvPr>
          <p:cNvSpPr/>
          <p:nvPr/>
        </p:nvSpPr>
        <p:spPr>
          <a:xfrm>
            <a:off x="40120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B57301B-7BD8-4A5B-96A2-AC5BC170BAAA}"/>
              </a:ext>
            </a:extLst>
          </p:cNvPr>
          <p:cNvSpPr/>
          <p:nvPr/>
        </p:nvSpPr>
        <p:spPr>
          <a:xfrm>
            <a:off x="2530550" y="5167313"/>
            <a:ext cx="7931888" cy="691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Tuấn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159</Words>
  <Application>Microsoft Office PowerPoint</Application>
  <PresentationFormat>Custom</PresentationFormat>
  <Paragraphs>45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Office 主题</vt:lpstr>
      <vt:lpstr>6_Office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52</cp:revision>
  <dcterms:created xsi:type="dcterms:W3CDTF">2021-05-22T09:15:26Z</dcterms:created>
  <dcterms:modified xsi:type="dcterms:W3CDTF">2021-09-18T08:03:24Z</dcterms:modified>
</cp:coreProperties>
</file>