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theme/theme2.xml" ContentType="application/vnd.openxmlformats-officedocument.theme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730" r:id="rId2"/>
    <p:sldMasterId id="2147483743" r:id="rId3"/>
  </p:sldMasterIdLst>
  <p:notesMasterIdLst>
    <p:notesMasterId r:id="rId12"/>
  </p:notesMasterIdLst>
  <p:sldIdLst>
    <p:sldId id="258" r:id="rId4"/>
    <p:sldId id="577" r:id="rId5"/>
    <p:sldId id="578" r:id="rId6"/>
    <p:sldId id="579" r:id="rId7"/>
    <p:sldId id="567" r:id="rId8"/>
    <p:sldId id="568" r:id="rId9"/>
    <p:sldId id="569" r:id="rId10"/>
    <p:sldId id="580" r:id="rId1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4994" autoAdjust="0"/>
    <p:restoredTop sz="94660"/>
  </p:normalViewPr>
  <p:slideViewPr>
    <p:cSldViewPr snapToGrid="0">
      <p:cViewPr varScale="1">
        <p:scale>
          <a:sx n="69" d="100"/>
          <a:sy n="69" d="100"/>
        </p:scale>
        <p:origin x="-216" y="-9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presProps" Target="presProps.xml"/><Relationship Id="rId3" Type="http://schemas.openxmlformats.org/officeDocument/2006/relationships/slideMaster" Target="slideMasters/slideMaster3.xml"/><Relationship Id="rId7" Type="http://schemas.openxmlformats.org/officeDocument/2006/relationships/slide" Target="slides/slide4.xml"/><Relationship Id="rId12" Type="http://schemas.openxmlformats.org/officeDocument/2006/relationships/notesMaster" Target="notesMasters/notesMaster1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5" Type="http://schemas.openxmlformats.org/officeDocument/2006/relationships/slide" Target="slides/slide2.xml"/><Relationship Id="rId15" Type="http://schemas.openxmlformats.org/officeDocument/2006/relationships/theme" Target="theme/theme1.xml"/><Relationship Id="rId10" Type="http://schemas.openxmlformats.org/officeDocument/2006/relationships/slide" Target="slides/slide7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2E0B4AB-0859-420A-9C85-07E12A68C048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D1E5FCF-FE44-4FAB-A60A-6D53118E2093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545809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610" name="幻灯片图像占位符 81921"/>
          <p:cNvSpPr>
            <a:spLocks noGrp="1" noRot="1" noChangeAspect="1" noTextEdit="1"/>
          </p:cNvSpPr>
          <p:nvPr>
            <p:ph type="sldImg"/>
          </p:nvPr>
        </p:nvSpPr>
        <p:spPr>
          <a:xfrm>
            <a:off x="141288" y="768350"/>
            <a:ext cx="6821487" cy="3836988"/>
          </a:xfrm>
          <a:ln>
            <a:solidFill>
              <a:srgbClr val="000000">
                <a:alpha val="100000"/>
              </a:srgbClr>
            </a:solidFill>
            <a:miter lim="800000"/>
          </a:ln>
        </p:spPr>
      </p:sp>
      <p:sp>
        <p:nvSpPr>
          <p:cNvPr id="68611" name="文本占位符 81922"/>
          <p:cNvSpPr>
            <a:spLocks noGrp="1"/>
          </p:cNvSpPr>
          <p:nvPr>
            <p:ph type="body"/>
          </p:nvPr>
        </p:nvSpPr>
        <p:spPr>
          <a:xfrm>
            <a:off x="711200" y="4860925"/>
            <a:ext cx="5683250" cy="4605338"/>
          </a:xfrm>
        </p:spPr>
        <p:txBody>
          <a:bodyPr wrap="square" lIns="91440" tIns="45720" rIns="91440" bIns="45720" anchor="t" anchorCtr="0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68612" name="灯片编号占位符 1"/>
          <p:cNvSpPr txBox="1">
            <a:spLocks noGrp="1"/>
          </p:cNvSpPr>
          <p:nvPr/>
        </p:nvSpPr>
        <p:spPr>
          <a:xfrm>
            <a:off x="4024313" y="9721850"/>
            <a:ext cx="3078162" cy="511175"/>
          </a:xfrm>
          <a:prstGeom prst="rect">
            <a:avLst/>
          </a:prstGeom>
          <a:noFill/>
          <a:ln w="9525">
            <a:noFill/>
          </a:ln>
        </p:spPr>
        <p:txBody>
          <a:bodyPr lIns="99075" tIns="49538" rIns="99075" bIns="49538" anchor="b" anchorCtr="0"/>
          <a:lstStyle/>
          <a:p>
            <a:pPr marL="0" marR="0" lvl="0" indent="0" algn="r" defTabSz="990600" rtl="0" eaLnBrk="1" fontAlgn="auto" latinLnBrk="0" hangingPunct="1">
              <a:lnSpc>
                <a:spcPct val="100000"/>
              </a:lnSpc>
              <a:spcBef>
                <a:spcPct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0DB2DC-4C9A-4742-B13C-FB6460FD3503}" type="slidenum">
              <a:rPr kumimoji="0" lang="en-US" altLang="zh-CN" sz="13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" panose="020B0604020202020204" pitchFamily="34" charset="0"/>
                <a:ea typeface="SimSun" panose="02010600030101010101" pitchFamily="2" charset="-122"/>
                <a:cs typeface="+mn-cs"/>
              </a:rPr>
              <a:pPr marL="0" marR="0" lvl="0" indent="0" algn="r" defTabSz="990600" rtl="0" eaLnBrk="1" fontAlgn="auto" latinLnBrk="0" hangingPunct="1">
                <a:lnSpc>
                  <a:spcPct val="100000"/>
                </a:lnSpc>
                <a:spcBef>
                  <a:spcPct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altLang="zh-CN" sz="13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" panose="020B0604020202020204" pitchFamily="34" charset="0"/>
              <a:ea typeface="SimSun" panose="02010600030101010101" pitchFamily="2" charset="-122"/>
              <a:cs typeface="+mn-cs"/>
            </a:endParaRPr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 dirty="0">
                <a:sym typeface="+mn-ea"/>
              </a:rPr>
              <a:t> - tranthao121006@gmail.com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5C02AEFD-FEDB-4542-BE9E-D4DED9AFC90C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839478763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dirty="0" err="1">
                <a:sym typeface="+mn-ea"/>
              </a:rPr>
              <a:t>Bài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giảng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thiết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kế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bởi</a:t>
            </a:r>
            <a:r>
              <a:rPr lang="en-US" dirty="0">
                <a:sym typeface="+mn-ea"/>
              </a:rPr>
              <a:t>: </a:t>
            </a:r>
            <a:r>
              <a:rPr lang="en-US" dirty="0" err="1">
                <a:sym typeface="+mn-ea"/>
              </a:rPr>
              <a:t>Hương</a:t>
            </a:r>
            <a:r>
              <a:rPr lang="en-US" dirty="0">
                <a:sym typeface="+mn-ea"/>
              </a:rPr>
              <a:t> </a:t>
            </a:r>
            <a:r>
              <a:rPr lang="en-US" dirty="0" err="1">
                <a:sym typeface="+mn-ea"/>
              </a:rPr>
              <a:t>Thảo</a:t>
            </a:r>
            <a:r>
              <a:rPr lang="en-US">
                <a:sym typeface="+mn-ea"/>
              </a:rPr>
              <a:t> - tranthao121006@gmail.com</a:t>
            </a: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D1E5FCF-FE44-4FAB-A60A-6D53118E2093}" type="slidenum">
              <a:rPr lang="en-US" smtClean="0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504582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4.png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2663794896"/>
      </p:ext>
    </p:extLst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比较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365125"/>
            <a:ext cx="10515600" cy="1325563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839788" y="2505075"/>
            <a:ext cx="5157787" cy="3684588"/>
          </a:xfrm>
        </p:spPr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文本占位符 4"/>
          <p:cNvSpPr>
            <a:spLocks noGrp="1"/>
          </p:cNvSpPr>
          <p:nvPr>
            <p:ph type="body" sz="quarter" idx="3" hasCustomPrompt="1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6" name="内容占位符 5"/>
          <p:cNvSpPr>
            <a:spLocks noGrp="1"/>
          </p:cNvSpPr>
          <p:nvPr>
            <p:ph sz="quarter" idx="4" hasCustomPrompt="1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7" name="日期占位符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8" name="页脚占位符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9" name="灯片编号占位符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88006955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日期占位符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4" name="页脚占位符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5" name="灯片编号占位符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3827966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日期占位符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3" name="页脚占位符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4" name="灯片编号占位符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879117735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内容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1890828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图片占位符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sz="half" idx="2" hasCustomPrompt="1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zh-CN" altLang="en-US"/>
              <a:t>编辑母版文本样式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725464400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标题和竖排文字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/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2130206426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排标题与文本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竖排标题 1"/>
          <p:cNvSpPr>
            <a:spLocks noGrp="1"/>
          </p:cNvSpPr>
          <p:nvPr>
            <p:ph type="title" orient="vert" hasCustomPrompt="1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竖排文字占位符 2"/>
          <p:cNvSpPr>
            <a:spLocks noGrp="1"/>
          </p:cNvSpPr>
          <p:nvPr>
            <p:ph type="body" orient="vert" idx="1" hasCustomPrompt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163574599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1800"/>
            </a:lvl1pPr>
            <a:lvl2pPr marL="342900" indent="0" algn="ctr">
              <a:buNone/>
              <a:defRPr sz="1500"/>
            </a:lvl2pPr>
            <a:lvl3pPr marL="685800" indent="0" algn="ctr">
              <a:buNone/>
              <a:defRPr sz="1350"/>
            </a:lvl3pPr>
            <a:lvl4pPr marL="1028700" indent="0" algn="ctr">
              <a:buNone/>
              <a:defRPr sz="1200"/>
            </a:lvl4pPr>
            <a:lvl5pPr marL="1371600" indent="0" algn="ctr">
              <a:buNone/>
              <a:defRPr sz="1200"/>
            </a:lvl5pPr>
            <a:lvl6pPr marL="1714500" indent="0" algn="ctr">
              <a:buNone/>
              <a:defRPr sz="1200"/>
            </a:lvl6pPr>
            <a:lvl7pPr marL="2057400" indent="0" algn="ctr">
              <a:buNone/>
              <a:defRPr sz="1200"/>
            </a:lvl7pPr>
            <a:lvl8pPr marL="2400300" indent="0" algn="ctr">
              <a:buNone/>
              <a:defRPr sz="1200"/>
            </a:lvl8pPr>
            <a:lvl9pPr marL="2743200" indent="0" algn="ctr">
              <a:buNone/>
              <a:defRPr sz="12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02730752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35074729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1709738"/>
            <a:ext cx="10515600" cy="2852737"/>
          </a:xfrm>
        </p:spPr>
        <p:txBody>
          <a:bodyPr anchor="b"/>
          <a:lstStyle>
            <a:lvl1pPr>
              <a:defRPr sz="45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4589463"/>
            <a:ext cx="10515600" cy="1500187"/>
          </a:xfrm>
        </p:spPr>
        <p:txBody>
          <a:bodyPr/>
          <a:lstStyle>
            <a:lvl1pPr marL="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1pPr>
            <a:lvl2pPr marL="342900" indent="0">
              <a:buNone/>
              <a:defRPr sz="1500">
                <a:solidFill>
                  <a:schemeClr val="tx1">
                    <a:tint val="75000"/>
                  </a:schemeClr>
                </a:solidFill>
              </a:defRPr>
            </a:lvl2pPr>
            <a:lvl3pPr marL="685800" indent="0">
              <a:buNone/>
              <a:defRPr sz="1350">
                <a:solidFill>
                  <a:schemeClr val="tx1">
                    <a:tint val="75000"/>
                  </a:schemeClr>
                </a:solidFill>
              </a:defRPr>
            </a:lvl3pPr>
            <a:lvl4pPr marL="10287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4pPr>
            <a:lvl5pPr marL="13716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5pPr>
            <a:lvl6pPr marL="17145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6pPr>
            <a:lvl7pPr marL="20574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7pPr>
            <a:lvl8pPr marL="24003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8pPr>
            <a:lvl9pPr marL="2743200" indent="0">
              <a:buNone/>
              <a:defRPr sz="12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4800299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 noProof="1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noProof="1"/>
              <a:t>Edit Master text styles</a:t>
            </a:r>
          </a:p>
          <a:p>
            <a:pPr lvl="1"/>
            <a:r>
              <a:rPr lang="en-US" noProof="1"/>
              <a:t>Second level</a:t>
            </a:r>
          </a:p>
          <a:p>
            <a:pPr lvl="2"/>
            <a:r>
              <a:rPr lang="en-US" noProof="1"/>
              <a:t>Third level</a:t>
            </a:r>
          </a:p>
          <a:p>
            <a:pPr lvl="3"/>
            <a:r>
              <a:rPr lang="en-US" noProof="1"/>
              <a:t>Fourth level</a:t>
            </a:r>
          </a:p>
          <a:p>
            <a:pPr lvl="4"/>
            <a:r>
              <a:rPr lang="en-US" noProof="1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9/23/2021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672207765"/>
      </p:ext>
    </p:extLst>
  </p:cSld>
  <p:clrMapOvr>
    <a:masterClrMapping/>
  </p:clrMapOvr>
  <p:transition/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205728" y="1600200"/>
            <a:ext cx="5376672" cy="4525963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1218135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1800" b="1"/>
            </a:lvl1pPr>
            <a:lvl2pPr marL="342900" indent="0">
              <a:buNone/>
              <a:defRPr sz="1500" b="1"/>
            </a:lvl2pPr>
            <a:lvl3pPr marL="685800" indent="0">
              <a:buNone/>
              <a:defRPr sz="1350" b="1"/>
            </a:lvl3pPr>
            <a:lvl4pPr marL="1028700" indent="0">
              <a:buNone/>
              <a:defRPr sz="1200" b="1"/>
            </a:lvl4pPr>
            <a:lvl5pPr marL="1371600" indent="0">
              <a:buNone/>
              <a:defRPr sz="1200" b="1"/>
            </a:lvl5pPr>
            <a:lvl6pPr marL="1714500" indent="0">
              <a:buNone/>
              <a:defRPr sz="1200" b="1"/>
            </a:lvl6pPr>
            <a:lvl7pPr marL="2057400" indent="0">
              <a:buNone/>
              <a:defRPr sz="1200" b="1"/>
            </a:lvl7pPr>
            <a:lvl8pPr marL="2400300" indent="0">
              <a:buNone/>
              <a:defRPr sz="1200" b="1"/>
            </a:lvl8pPr>
            <a:lvl9pPr marL="2743200" indent="0">
              <a:buNone/>
              <a:defRPr sz="12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4007008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43478463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5868761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2400"/>
            </a:lvl1pPr>
            <a:lvl2pPr>
              <a:defRPr sz="2100"/>
            </a:lvl2pPr>
            <a:lvl3pPr>
              <a:defRPr sz="1800"/>
            </a:lvl3pPr>
            <a:lvl4pPr>
              <a:defRPr sz="1500"/>
            </a:lvl4pPr>
            <a:lvl5pPr>
              <a:defRPr sz="1500"/>
            </a:lvl5pPr>
            <a:lvl6pPr>
              <a:defRPr sz="1500"/>
            </a:lvl6pPr>
            <a:lvl7pPr>
              <a:defRPr sz="1500"/>
            </a:lvl7pPr>
            <a:lvl8pPr>
              <a:defRPr sz="1500"/>
            </a:lvl8pPr>
            <a:lvl9pPr>
              <a:defRPr sz="15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9248572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24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2400"/>
            </a:lvl1pPr>
            <a:lvl2pPr marL="342900" indent="0">
              <a:buNone/>
              <a:defRPr sz="2100"/>
            </a:lvl2pPr>
            <a:lvl3pPr marL="685800" indent="0">
              <a:buNone/>
              <a:defRPr sz="1800"/>
            </a:lvl3pPr>
            <a:lvl4pPr marL="1028700" indent="0">
              <a:buNone/>
              <a:defRPr sz="1500"/>
            </a:lvl4pPr>
            <a:lvl5pPr marL="1371600" indent="0">
              <a:buNone/>
              <a:defRPr sz="1500"/>
            </a:lvl5pPr>
            <a:lvl6pPr marL="1714500" indent="0">
              <a:buNone/>
              <a:defRPr sz="1500"/>
            </a:lvl6pPr>
            <a:lvl7pPr marL="2057400" indent="0">
              <a:buNone/>
              <a:defRPr sz="1500"/>
            </a:lvl7pPr>
            <a:lvl8pPr marL="2400300" indent="0">
              <a:buNone/>
              <a:defRPr sz="1500"/>
            </a:lvl8pPr>
            <a:lvl9pPr marL="2743200" indent="0">
              <a:buNone/>
              <a:defRPr sz="15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2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307172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93807044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8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8"/>
            <a:ext cx="8070573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lvl="0"/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4973657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xmlns="" id="{FABCA0E9-8E23-4710-9DEB-7FDAE505207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xmlns="" id="{0EB376D2-40AB-4A52-A414-AFBE56D57ED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xmlns="" id="{F1723594-4931-4D2A-B2A7-5BFACEF4AE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A3C39D9B-1707-4BC2-A8DF-A9A95A2D1DDF}" type="datetimeFigureOut">
              <a:rPr lang="en-US" smtClean="0"/>
              <a:t>9/23/2021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xmlns="" id="{8E4C7B33-973D-43C2-8D47-93B89D6679D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xmlns="" id="{E30A7D1E-0FD0-4AD5-87FB-DFF9DCE9D96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E4F7387-1A44-43D0-A42C-0F5D255AB470}" type="slidenum">
              <a:rPr lang="en-US" smtClean="0"/>
              <a:t>‹#›</a:t>
            </a:fld>
            <a:endParaRPr lang="en-US"/>
          </a:p>
        </p:txBody>
      </p:sp>
      <p:sp>
        <p:nvSpPr>
          <p:cNvPr id="9" name="Picture Placeholder 8">
            <a:extLst>
              <a:ext uri="{FF2B5EF4-FFF2-40B4-BE49-F238E27FC236}">
                <a16:creationId xmlns:a16="http://schemas.microsoft.com/office/drawing/2014/main" xmlns="" id="{14E6C9DA-08E5-4F48-93D8-C24723FDA35F}"/>
              </a:ext>
            </a:extLst>
          </p:cNvPr>
          <p:cNvSpPr>
            <a:spLocks noGrp="1"/>
          </p:cNvSpPr>
          <p:nvPr>
            <p:ph type="pic" sz="quarter" idx="13"/>
          </p:nvPr>
        </p:nvSpPr>
        <p:spPr>
          <a:xfrm>
            <a:off x="12301538" y="4252913"/>
            <a:ext cx="914400" cy="914400"/>
          </a:xfrm>
        </p:spPr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627426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>
  <p:cSld name="Blank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2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BB962C8B-B14F-4D97-AF65-F5344CB8AC3E}" type="datetimeFigureOut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9/23/2021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"/>
          </p:nvPr>
        </p:nvSpPr>
        <p:spPr>
          <a:xfrm>
            <a:off x="0" y="0"/>
            <a:ext cx="0" cy="0"/>
          </a:xfrm>
        </p:spPr>
        <p:txBody>
          <a:bodyPr vert="horz" wrap="square" lIns="91440" tIns="45720" rIns="91440" bIns="45720" numCol="1" anchor="t" anchorCtr="0" compatLnSpc="1"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defRPr/>
            </a:pPr>
            <a:fld id="{9A0DB2DC-4C9A-4742-B13C-FB6460FD3503}" type="slidenum">
              <a:rPr kumimoji="0" lang="en-US" altLang="x-none" sz="1800" b="0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 charset="0"/>
                <a:ea typeface="+mn-ea"/>
                <a:cs typeface="+mn-cs"/>
              </a:rPr>
              <a:t>‹#›</a:t>
            </a:fld>
            <a:endParaRPr kumimoji="0" lang="en-US" altLang="x-none" sz="18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24692889"/>
      </p:ext>
    </p:extLst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1_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725798843"/>
      </p:ext>
    </p:extLst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内容">
    <p:bg>
      <p:bgPr>
        <a:blipFill rotWithShape="0">
          <a:blip r:embed="rId2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图片 11"/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2322512" y="-836612"/>
            <a:ext cx="13314362" cy="1577975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8195" name="图片 12"/>
          <p:cNvPicPr>
            <a:picLocks noChangeAspect="1"/>
          </p:cNvPicPr>
          <p:nvPr userDrawn="1"/>
        </p:nvPicPr>
        <p:blipFill>
          <a:blip r:embed="rId4"/>
          <a:stretch>
            <a:fillRect/>
          </a:stretch>
        </p:blipFill>
        <p:spPr>
          <a:xfrm>
            <a:off x="9791700" y="6021388"/>
            <a:ext cx="2400300" cy="958850"/>
          </a:xfrm>
          <a:prstGeom prst="rect">
            <a:avLst/>
          </a:prstGeom>
          <a:noFill/>
          <a:ln w="9525">
            <a:noFill/>
          </a:ln>
        </p:spPr>
      </p:pic>
    </p:spTree>
    <p:extLst>
      <p:ext uri="{BB962C8B-B14F-4D97-AF65-F5344CB8AC3E}">
        <p14:creationId xmlns:p14="http://schemas.microsoft.com/office/powerpoint/2010/main" val="3683410015"/>
      </p:ext>
    </p:extLst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副标题 2"/>
          <p:cNvSpPr>
            <a:spLocks noGrp="1"/>
          </p:cNvSpPr>
          <p:nvPr>
            <p:ph type="subTitle" idx="1" hasCustomPrompt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altLang="zh-CN"/>
              <a:t>Content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145538776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baseline="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altLang="zh-CN"/>
              <a:t>Content</a:t>
            </a:r>
            <a:endParaRPr lang="zh-CN" altLang="en-US"/>
          </a:p>
          <a:p>
            <a:pPr lvl="1"/>
            <a:r>
              <a:rPr lang="en-US" altLang="zh-CN"/>
              <a:t>Branch 1</a:t>
            </a:r>
            <a:endParaRPr lang="zh-CN" altLang="en-US"/>
          </a:p>
          <a:p>
            <a:pPr lvl="2"/>
            <a:r>
              <a:rPr lang="en-US" altLang="zh-CN"/>
              <a:t>Branch 2</a:t>
            </a:r>
            <a:endParaRPr lang="zh-CN" altLang="en-US"/>
          </a:p>
          <a:p>
            <a:pPr lvl="3"/>
            <a:r>
              <a:rPr lang="en-US" altLang="zh-CN"/>
              <a:t>Branch 3</a:t>
            </a:r>
            <a:endParaRPr lang="zh-CN" altLang="en-US"/>
          </a:p>
          <a:p>
            <a:pPr lvl="4"/>
            <a:r>
              <a:rPr lang="en-US" altLang="zh-CN"/>
              <a:t>Branch 4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426064828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文本占位符 2"/>
          <p:cNvSpPr>
            <a:spLocks noGrp="1"/>
          </p:cNvSpPr>
          <p:nvPr>
            <p:ph type="body" idx="1" hasCustomPrompt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altLang="zh-CN"/>
              <a:t>Body</a:t>
            </a:r>
            <a:endParaRPr lang="zh-CN" altLang="en-US"/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332117722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 1"/>
          <p:cNvSpPr>
            <a:spLocks noGrp="1"/>
          </p:cNvSpPr>
          <p:nvPr>
            <p:ph type="title" hasCustomPrompt="1"/>
          </p:nvPr>
        </p:nvSpPr>
        <p:spPr/>
        <p:txBody>
          <a:bodyPr/>
          <a:lstStyle>
            <a:lvl1pPr>
              <a:defRPr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altLang="zh-CN"/>
              <a:t>Title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sz="half" idx="1" hasCustomPrompt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内容占位符 3"/>
          <p:cNvSpPr>
            <a:spLocks noGrp="1"/>
          </p:cNvSpPr>
          <p:nvPr>
            <p:ph sz="half" idx="2" hasCustomPrompt="1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5" name="日期占位符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6" name="页脚占位符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CN" altLang="en-US"/>
          </a:p>
        </p:txBody>
      </p:sp>
      <p:sp>
        <p:nvSpPr>
          <p:cNvPr id="7" name="灯片编号占位符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</p:spTree>
    <p:extLst>
      <p:ext uri="{BB962C8B-B14F-4D97-AF65-F5344CB8AC3E}">
        <p14:creationId xmlns:p14="http://schemas.microsoft.com/office/powerpoint/2010/main" val="57194077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jpe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3.xml"/><Relationship Id="rId3" Type="http://schemas.openxmlformats.org/officeDocument/2006/relationships/slideLayout" Target="../slideLayouts/slideLayout8.xml"/><Relationship Id="rId7" Type="http://schemas.openxmlformats.org/officeDocument/2006/relationships/slideLayout" Target="../slideLayouts/slideLayout12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7.xml"/><Relationship Id="rId1" Type="http://schemas.openxmlformats.org/officeDocument/2006/relationships/slideLayout" Target="../slideLayouts/slideLayout6.xml"/><Relationship Id="rId6" Type="http://schemas.openxmlformats.org/officeDocument/2006/relationships/slideLayout" Target="../slideLayouts/slideLayout11.xml"/><Relationship Id="rId11" Type="http://schemas.openxmlformats.org/officeDocument/2006/relationships/slideLayout" Target="../slideLayouts/slideLayout16.xml"/><Relationship Id="rId5" Type="http://schemas.openxmlformats.org/officeDocument/2006/relationships/slideLayout" Target="../slideLayouts/slideLayout10.xml"/><Relationship Id="rId10" Type="http://schemas.openxmlformats.org/officeDocument/2006/relationships/slideLayout" Target="../slideLayouts/slideLayout15.xml"/><Relationship Id="rId4" Type="http://schemas.openxmlformats.org/officeDocument/2006/relationships/slideLayout" Target="../slideLayouts/slideLayout9.xml"/><Relationship Id="rId9" Type="http://schemas.openxmlformats.org/officeDocument/2006/relationships/slideLayout" Target="../slideLayouts/slideLayout14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24.xml"/><Relationship Id="rId13" Type="http://schemas.openxmlformats.org/officeDocument/2006/relationships/theme" Target="../theme/theme3.xml"/><Relationship Id="rId3" Type="http://schemas.openxmlformats.org/officeDocument/2006/relationships/slideLayout" Target="../slideLayouts/slideLayout19.xml"/><Relationship Id="rId7" Type="http://schemas.openxmlformats.org/officeDocument/2006/relationships/slideLayout" Target="../slideLayouts/slideLayout23.xml"/><Relationship Id="rId12" Type="http://schemas.openxmlformats.org/officeDocument/2006/relationships/slideLayout" Target="../slideLayouts/slideLayout28.xml"/><Relationship Id="rId2" Type="http://schemas.openxmlformats.org/officeDocument/2006/relationships/slideLayout" Target="../slideLayouts/slideLayout18.xml"/><Relationship Id="rId1" Type="http://schemas.openxmlformats.org/officeDocument/2006/relationships/slideLayout" Target="../slideLayouts/slideLayout17.xml"/><Relationship Id="rId6" Type="http://schemas.openxmlformats.org/officeDocument/2006/relationships/slideLayout" Target="../slideLayouts/slideLayout22.xml"/><Relationship Id="rId11" Type="http://schemas.openxmlformats.org/officeDocument/2006/relationships/slideLayout" Target="../slideLayouts/slideLayout27.xml"/><Relationship Id="rId5" Type="http://schemas.openxmlformats.org/officeDocument/2006/relationships/slideLayout" Target="../slideLayouts/slideLayout21.xml"/><Relationship Id="rId10" Type="http://schemas.openxmlformats.org/officeDocument/2006/relationships/slideLayout" Target="../slideLayouts/slideLayout26.xml"/><Relationship Id="rId4" Type="http://schemas.openxmlformats.org/officeDocument/2006/relationships/slideLayout" Target="../slideLayouts/slideLayout20.xml"/><Relationship Id="rId9" Type="http://schemas.openxmlformats.org/officeDocument/2006/relationships/slideLayout" Target="../slideLayouts/slideLayout25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rotWithShape="0">
          <a:blip r:embed="rId7"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3039624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</p:sldLayoutIdLst>
  <p:transition/>
  <p:hf sldNum="0" hdr="0" ftr="0" dt="0"/>
  <p:txStyles>
    <p:titleStyle>
      <a:lvl1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SimSun" panose="02010600030101010101" pitchFamily="2" charset="-122"/>
          <a:cs typeface="+mj-cs"/>
        </a:defRPr>
      </a:lvl1pPr>
      <a:lvl2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2pPr>
      <a:lvl3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3pPr>
      <a:lvl4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4pPr>
      <a:lvl5pPr algn="l" rtl="0" eaLnBrk="0" fontAlgn="base" hangingPunct="0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5pPr>
      <a:lvl6pPr marL="4572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6pPr>
      <a:lvl7pPr marL="9144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7pPr>
      <a:lvl8pPr marL="13716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8pPr>
      <a:lvl9pPr marL="1828800" algn="l" rtl="0" fontAlgn="base">
        <a:lnSpc>
          <a:spcPct val="90000"/>
        </a:lnSpc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 Light" panose="020F0302020204030204" charset="0"/>
          <a:ea typeface="SimSun" panose="02010600030101010101" pitchFamily="2" charset="-122"/>
        </a:defRPr>
      </a:lvl9pPr>
    </p:titleStyle>
    <p:bodyStyle>
      <a:lvl1pPr marL="228600" indent="-228600" algn="l" rtl="0" eaLnBrk="0" fontAlgn="base" hangingPunct="0">
        <a:lnSpc>
          <a:spcPct val="90000"/>
        </a:lnSpc>
        <a:spcBef>
          <a:spcPts val="1000"/>
        </a:spcBef>
        <a:spcAft>
          <a:spcPct val="0"/>
        </a:spcAft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1pPr>
      <a:lvl2pPr marL="6858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2pPr>
      <a:lvl3pPr marL="11430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3pPr>
      <a:lvl4pPr marL="16002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4pPr>
      <a:lvl5pPr marL="2057400" indent="-228600" algn="l" rtl="0" eaLnBrk="0" fontAlgn="base" hangingPunct="0">
        <a:lnSpc>
          <a:spcPct val="90000"/>
        </a:lnSpc>
        <a:spcBef>
          <a:spcPts val="500"/>
        </a:spcBef>
        <a:spcAft>
          <a:spcPct val="0"/>
        </a:spcAft>
        <a:buFont typeface="Arial" panose="020B0604020202020204" pitchFamily="34" charset="0"/>
        <a:buChar char="•"/>
        <a:defRPr kern="1200">
          <a:solidFill>
            <a:schemeClr val="tx1"/>
          </a:solidFill>
          <a:latin typeface="+mn-lt"/>
          <a:ea typeface="SimSun" panose="02010600030101010101" pitchFamily="2" charset="-122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标题占位符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zh-CN" altLang="en-US"/>
              <a:t>单击此处编辑母版标题样式</a:t>
            </a:r>
          </a:p>
        </p:txBody>
      </p:sp>
      <p:sp>
        <p:nvSpPr>
          <p:cNvPr id="3" name="文本占位符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CN" altLang="en-US"/>
              <a:t>编辑母版文本样式</a:t>
            </a:r>
          </a:p>
          <a:p>
            <a:pPr lvl="1"/>
            <a:r>
              <a:rPr lang="zh-CN" altLang="en-US"/>
              <a:t>第二级</a:t>
            </a:r>
          </a:p>
          <a:p>
            <a:pPr lvl="2"/>
            <a:r>
              <a:rPr lang="zh-CN" altLang="en-US"/>
              <a:t>第三级</a:t>
            </a:r>
          </a:p>
          <a:p>
            <a:pPr lvl="3"/>
            <a:r>
              <a:rPr lang="zh-CN" altLang="en-US"/>
              <a:t>第四级</a:t>
            </a:r>
          </a:p>
          <a:p>
            <a:pPr lvl="4"/>
            <a:r>
              <a:rPr lang="zh-CN" altLang="en-US"/>
              <a:t>第五级</a:t>
            </a:r>
          </a:p>
        </p:txBody>
      </p:sp>
      <p:sp>
        <p:nvSpPr>
          <p:cNvPr id="4" name="日期占位符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E08E231-020E-454B-814C-04386EE4B12D}" type="datetimeFigureOut">
              <a:rPr lang="zh-CN" altLang="en-US" smtClean="0"/>
              <a:t>2021/9/23</a:t>
            </a:fld>
            <a:endParaRPr lang="zh-CN" altLang="en-US"/>
          </a:p>
        </p:txBody>
      </p:sp>
      <p:sp>
        <p:nvSpPr>
          <p:cNvPr id="5" name="页脚占位符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CN" altLang="en-US"/>
          </a:p>
        </p:txBody>
      </p:sp>
      <p:sp>
        <p:nvSpPr>
          <p:cNvPr id="6" name="灯片编号占位符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E349D6-2446-475D-9F9F-B6A9DFEA62F2}" type="slidenum">
              <a:rPr lang="zh-CN" altLang="en-US" smtClean="0"/>
              <a:t>‹#›</a:t>
            </a:fld>
            <a:endParaRPr lang="zh-CN" altLang="en-US"/>
          </a:p>
        </p:txBody>
      </p:sp>
      <p:grpSp>
        <p:nvGrpSpPr>
          <p:cNvPr id="7" name="组合 6"/>
          <p:cNvGrpSpPr/>
          <p:nvPr userDrawn="1"/>
        </p:nvGrpSpPr>
        <p:grpSpPr>
          <a:xfrm>
            <a:off x="0" y="0"/>
            <a:ext cx="12192000" cy="6858000"/>
            <a:chOff x="0" y="0"/>
            <a:chExt cx="12192000" cy="6858000"/>
          </a:xfrm>
        </p:grpSpPr>
        <p:sp>
          <p:nvSpPr>
            <p:cNvPr id="8" name="矩形 7"/>
            <p:cNvSpPr/>
            <p:nvPr/>
          </p:nvSpPr>
          <p:spPr>
            <a:xfrm>
              <a:off x="0" y="0"/>
              <a:ext cx="12192000" cy="6858000"/>
            </a:xfrm>
            <a:prstGeom prst="rect">
              <a:avLst/>
            </a:prstGeom>
            <a:solidFill>
              <a:srgbClr val="FFEB66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  <p:sp>
          <p:nvSpPr>
            <p:cNvPr id="9" name="矩形 8"/>
            <p:cNvSpPr/>
            <p:nvPr/>
          </p:nvSpPr>
          <p:spPr>
            <a:xfrm>
              <a:off x="247650" y="266578"/>
              <a:ext cx="11696700" cy="6324844"/>
            </a:xfrm>
            <a:prstGeom prst="rect">
              <a:avLst/>
            </a:prstGeom>
            <a:solidFill>
              <a:schemeClr val="bg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CN" altLang="en-US"/>
            </a:p>
          </p:txBody>
        </p:sp>
      </p:grpSp>
    </p:spTree>
    <p:extLst>
      <p:ext uri="{BB962C8B-B14F-4D97-AF65-F5344CB8AC3E}">
        <p14:creationId xmlns:p14="http://schemas.microsoft.com/office/powerpoint/2010/main" val="13918651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31" r:id="rId1"/>
    <p:sldLayoutId id="2147483732" r:id="rId2"/>
    <p:sldLayoutId id="2147483733" r:id="rId3"/>
    <p:sldLayoutId id="2147483734" r:id="rId4"/>
    <p:sldLayoutId id="2147483735" r:id="rId5"/>
    <p:sldLayoutId id="2147483736" r:id="rId6"/>
    <p:sldLayoutId id="2147483737" r:id="rId7"/>
    <p:sldLayoutId id="2147483738" r:id="rId8"/>
    <p:sldLayoutId id="2147483739" r:id="rId9"/>
    <p:sldLayoutId id="2147483740" r:id="rId10"/>
    <p:sldLayoutId id="214748374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>
            <a:alpha val="100000"/>
          </a:schemeClr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1025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  <a:noFill/>
          <a:ln w="9525">
            <a:noFill/>
          </a:ln>
        </p:spPr>
        <p:txBody>
          <a:bodyPr anchor="ctr"/>
          <a:lstStyle/>
          <a:p>
            <a:pPr lvl="0"/>
            <a:r>
              <a:t>Click to edit Master title style</a:t>
            </a:r>
          </a:p>
        </p:txBody>
      </p:sp>
      <p:sp>
        <p:nvSpPr>
          <p:cNvPr id="1027" name="Text Placeholder 1026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10972800" cy="4525963"/>
          </a:xfrm>
          <a:prstGeom prst="rect">
            <a:avLst/>
          </a:prstGeom>
          <a:noFill/>
          <a:ln w="9525">
            <a:noFill/>
          </a:ln>
        </p:spPr>
        <p:txBody>
          <a:bodyPr/>
          <a:lstStyle/>
          <a:p>
            <a:pPr lvl="0"/>
            <a:r>
              <a:t>Click to edit Master text styles</a:t>
            </a:r>
          </a:p>
          <a:p>
            <a:pPr lvl="1"/>
            <a:r>
              <a:t>Second level</a:t>
            </a:r>
          </a:p>
          <a:p>
            <a:pPr lvl="2"/>
            <a:r>
              <a:t>Third level</a:t>
            </a:r>
          </a:p>
          <a:p>
            <a:pPr lvl="3"/>
            <a:r>
              <a:t>Fourth level</a:t>
            </a:r>
          </a:p>
          <a:p>
            <a:pPr lvl="4"/>
            <a:r>
              <a:t>Fifth level</a:t>
            </a:r>
          </a:p>
        </p:txBody>
      </p:sp>
      <p:sp>
        <p:nvSpPr>
          <p:cNvPr id="1028" name="Date Placeholder 1027"/>
          <p:cNvSpPr>
            <a:spLocks noGrp="1"/>
          </p:cNvSpPr>
          <p:nvPr>
            <p:ph type="dt" sz="half" idx="2"/>
          </p:nvPr>
        </p:nvSpPr>
        <p:spPr>
          <a:xfrm>
            <a:off x="609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29" name="Footer Placeholder 1028"/>
          <p:cNvSpPr>
            <a:spLocks noGrp="1"/>
          </p:cNvSpPr>
          <p:nvPr>
            <p:ph type="ftr" sz="quarter" idx="3"/>
          </p:nvPr>
        </p:nvSpPr>
        <p:spPr>
          <a:xfrm>
            <a:off x="4165600" y="6245225"/>
            <a:ext cx="3860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ctr">
              <a:defRPr sz="1400"/>
            </a:lvl1pPr>
          </a:lstStyle>
          <a:p>
            <a:pPr lvl="0"/>
            <a:endParaRPr lang="en-US"/>
          </a:p>
        </p:txBody>
      </p:sp>
      <p:sp>
        <p:nvSpPr>
          <p:cNvPr id="1030" name="Slide Number Placeholder 1029"/>
          <p:cNvSpPr>
            <a:spLocks noGrp="1"/>
          </p:cNvSpPr>
          <p:nvPr>
            <p:ph type="sldNum" sz="quarter" idx="4"/>
          </p:nvPr>
        </p:nvSpPr>
        <p:spPr>
          <a:xfrm>
            <a:off x="8737600" y="6245225"/>
            <a:ext cx="2844800" cy="476250"/>
          </a:xfrm>
          <a:prstGeom prst="rect">
            <a:avLst/>
          </a:prstGeom>
          <a:noFill/>
          <a:ln w="9525">
            <a:noFill/>
          </a:ln>
        </p:spPr>
        <p:txBody>
          <a:bodyPr/>
          <a:lstStyle>
            <a:lvl1pPr algn="r">
              <a:defRPr sz="1400"/>
            </a:lvl1pPr>
          </a:lstStyle>
          <a:p>
            <a:pPr lvl="0"/>
            <a:fld id="{9A0DB2DC-4C9A-4742-B13C-FB6460FD3503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2192701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4" r:id="rId1"/>
    <p:sldLayoutId id="2147483745" r:id="rId2"/>
    <p:sldLayoutId id="2147483746" r:id="rId3"/>
    <p:sldLayoutId id="2147483747" r:id="rId4"/>
    <p:sldLayoutId id="2147483748" r:id="rId5"/>
    <p:sldLayoutId id="2147483749" r:id="rId6"/>
    <p:sldLayoutId id="2147483750" r:id="rId7"/>
    <p:sldLayoutId id="2147483751" r:id="rId8"/>
    <p:sldLayoutId id="2147483752" r:id="rId9"/>
    <p:sldLayoutId id="2147483753" r:id="rId10"/>
    <p:sldLayoutId id="2147483754" r:id="rId11"/>
    <p:sldLayoutId id="2147483767" r:id="rId12"/>
  </p:sldLayoutIdLst>
  <p:hf sldNum="0" hdr="0" ftr="0" dt="0"/>
  <p:txStyles>
    <p:titleStyle>
      <a:lvl1pPr marL="0" lvl="0" indent="0" algn="ctr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None/>
        <a:defRPr sz="4400" b="0" i="0" u="none" kern="1200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342900" lvl="0" indent="-3429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32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742950" lvl="1" indent="-28575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2pPr>
      <a:lvl3pPr marL="1143000" lvl="2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•"/>
        <a:defRPr sz="24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3pPr>
      <a:lvl4pPr marL="1600200" lvl="3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–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4pPr>
      <a:lvl5pPr marL="2057400" lvl="4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5pPr>
      <a:lvl6pPr marL="2514600" lvl="5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6pPr>
      <a:lvl7pPr marL="2971800" lvl="6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3429000" lvl="7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8pPr>
      <a:lvl9pPr marL="3886200" lvl="8" indent="-228600" algn="l" defTabSz="914400" eaLnBrk="1" fontAlgn="base" latinLnBrk="0" hangingPunct="1">
        <a:lnSpc>
          <a:spcPct val="100000"/>
        </a:lnSpc>
        <a:spcBef>
          <a:spcPct val="20000"/>
        </a:spcBef>
        <a:spcAft>
          <a:spcPct val="0"/>
        </a:spcAft>
        <a:buChar char="»"/>
        <a:defRPr sz="20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lvl="0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sz="1800" b="0" i="0" u="none" kern="1200" baseline="0">
          <a:solidFill>
            <a:schemeClr val="tx1"/>
          </a:solidFill>
          <a:latin typeface="+mn-lt"/>
          <a:ea typeface="+mn-ea"/>
          <a:cs typeface="+mn-cs"/>
        </a:defRPr>
      </a:lvl1pPr>
      <a:lvl2pPr marL="457200" lvl="1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2pPr>
      <a:lvl3pPr marL="914400" lvl="2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3pPr>
      <a:lvl4pPr marL="1371600" lvl="3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4pPr>
      <a:lvl5pPr marL="1828800" lvl="4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5pPr>
      <a:lvl6pPr marL="2286000" lvl="5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6pPr>
      <a:lvl7pPr marL="2743200" lvl="6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7pPr>
      <a:lvl8pPr marL="3200400" lvl="7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8pPr>
      <a:lvl9pPr marL="3657600" lvl="8" indent="0" algn="l" defTabSz="914400" eaLnBrk="1" fontAlgn="base" latinLnBrk="0" hangingPunct="1">
        <a:lnSpc>
          <a:spcPct val="100000"/>
        </a:lnSpc>
        <a:spcBef>
          <a:spcPct val="0"/>
        </a:spcBef>
        <a:spcAft>
          <a:spcPct val="0"/>
        </a:spcAft>
        <a:buFont typeface="Arial" panose="020B0604020202020204" pitchFamily="34" charset="0"/>
        <a:buNone/>
        <a:defRPr b="0" i="0" u="none" kern="1200" baseline="0">
          <a:solidFill>
            <a:schemeClr val="tx1"/>
          </a:solidFill>
          <a:latin typeface="Arial" panose="020B0604020202020204" pitchFamily="34" charset="0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audio" Target="../media/audio1.wav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8.xml"/><Relationship Id="rId4" Type="http://schemas.openxmlformats.org/officeDocument/2006/relationships/image" Target="../media/image8.pn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3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8" Type="http://schemas.microsoft.com/office/2007/relationships/hdphoto" Target="../media/hdphoto3.wdp"/><Relationship Id="rId13" Type="http://schemas.microsoft.com/office/2007/relationships/hdphoto" Target="../media/hdphoto5.wdp"/><Relationship Id="rId18" Type="http://schemas.openxmlformats.org/officeDocument/2006/relationships/image" Target="../media/image20.png"/><Relationship Id="rId26" Type="http://schemas.openxmlformats.org/officeDocument/2006/relationships/image" Target="../media/image24.png"/><Relationship Id="rId3" Type="http://schemas.openxmlformats.org/officeDocument/2006/relationships/image" Target="../media/image11.png"/><Relationship Id="rId21" Type="http://schemas.microsoft.com/office/2007/relationships/hdphoto" Target="../media/hdphoto8.wdp"/><Relationship Id="rId7" Type="http://schemas.openxmlformats.org/officeDocument/2006/relationships/image" Target="../media/image13.png"/><Relationship Id="rId12" Type="http://schemas.openxmlformats.org/officeDocument/2006/relationships/image" Target="../media/image16.png"/><Relationship Id="rId17" Type="http://schemas.openxmlformats.org/officeDocument/2006/relationships/image" Target="../media/image19.gif"/><Relationship Id="rId25" Type="http://schemas.microsoft.com/office/2007/relationships/hdphoto" Target="../media/hdphoto10.wdp"/><Relationship Id="rId2" Type="http://schemas.openxmlformats.org/officeDocument/2006/relationships/notesSlide" Target="../notesSlides/notesSlide3.xml"/><Relationship Id="rId16" Type="http://schemas.microsoft.com/office/2007/relationships/hdphoto" Target="../media/hdphoto6.wdp"/><Relationship Id="rId20" Type="http://schemas.openxmlformats.org/officeDocument/2006/relationships/image" Target="../media/image21.png"/><Relationship Id="rId29" Type="http://schemas.openxmlformats.org/officeDocument/2006/relationships/image" Target="../media/image26.png"/><Relationship Id="rId1" Type="http://schemas.openxmlformats.org/officeDocument/2006/relationships/slideLayout" Target="../slideLayouts/slideLayout7.xml"/><Relationship Id="rId6" Type="http://schemas.microsoft.com/office/2007/relationships/hdphoto" Target="../media/hdphoto2.wdp"/><Relationship Id="rId11" Type="http://schemas.microsoft.com/office/2007/relationships/hdphoto" Target="../media/hdphoto4.wdp"/><Relationship Id="rId24" Type="http://schemas.openxmlformats.org/officeDocument/2006/relationships/image" Target="../media/image23.png"/><Relationship Id="rId5" Type="http://schemas.openxmlformats.org/officeDocument/2006/relationships/image" Target="../media/image12.png"/><Relationship Id="rId15" Type="http://schemas.openxmlformats.org/officeDocument/2006/relationships/image" Target="../media/image18.png"/><Relationship Id="rId23" Type="http://schemas.microsoft.com/office/2007/relationships/hdphoto" Target="../media/hdphoto9.wdp"/><Relationship Id="rId28" Type="http://schemas.openxmlformats.org/officeDocument/2006/relationships/image" Target="../media/image25.gif"/><Relationship Id="rId10" Type="http://schemas.openxmlformats.org/officeDocument/2006/relationships/image" Target="../media/image15.png"/><Relationship Id="rId19" Type="http://schemas.microsoft.com/office/2007/relationships/hdphoto" Target="../media/hdphoto7.wdp"/><Relationship Id="rId31" Type="http://schemas.openxmlformats.org/officeDocument/2006/relationships/image" Target="../media/image27.png"/><Relationship Id="rId4" Type="http://schemas.microsoft.com/office/2007/relationships/hdphoto" Target="../media/hdphoto1.wdp"/><Relationship Id="rId9" Type="http://schemas.openxmlformats.org/officeDocument/2006/relationships/image" Target="../media/image14.gif"/><Relationship Id="rId14" Type="http://schemas.openxmlformats.org/officeDocument/2006/relationships/image" Target="../media/image17.gif"/><Relationship Id="rId22" Type="http://schemas.openxmlformats.org/officeDocument/2006/relationships/image" Target="../media/image22.png"/><Relationship Id="rId27" Type="http://schemas.microsoft.com/office/2007/relationships/hdphoto" Target="../media/hdphoto11.wdp"/><Relationship Id="rId30" Type="http://schemas.microsoft.com/office/2007/relationships/hdphoto" Target="../media/hdphoto12.wdp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3733" name="图片 73732" descr="PPT素材-12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06400" y="0"/>
            <a:ext cx="11303000" cy="7200900"/>
          </a:xfrm>
          <a:prstGeom prst="rect">
            <a:avLst/>
          </a:prstGeom>
          <a:noFill/>
          <a:ln w="9525">
            <a:noFill/>
          </a:ln>
        </p:spPr>
      </p:pic>
      <p:pic>
        <p:nvPicPr>
          <p:cNvPr id="73735" name="图片 73734" descr="PPT素材-18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8451850" y="3817938"/>
            <a:ext cx="3740150" cy="3206750"/>
          </a:xfrm>
          <a:prstGeom prst="rect">
            <a:avLst/>
          </a:prstGeom>
          <a:noFill/>
          <a:ln w="9525">
            <a:noFill/>
          </a:ln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AF46DA02-F02D-4620-A33C-7EF5A18F9064}"/>
              </a:ext>
            </a:extLst>
          </p:cNvPr>
          <p:cNvSpPr txBox="1"/>
          <p:nvPr/>
        </p:nvSpPr>
        <p:spPr>
          <a:xfrm>
            <a:off x="1566530" y="2815620"/>
            <a:ext cx="9058939" cy="15696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Chào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mừng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các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em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đến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với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tiết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T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iếng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V</a:t>
            </a:r>
            <a:r>
              <a:rPr kumimoji="0" lang="en-US" altLang="zh-CN" sz="4800" b="1" i="1" u="none" strike="noStrike" kern="0" cap="none" spc="0" normalizeH="0" baseline="0" noProof="0" dirty="0" err="1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iệt</a:t>
            </a:r>
            <a:r>
              <a:rPr kumimoji="0" lang="en-US" altLang="zh-CN" sz="4800" b="1" i="1" u="none" strike="noStrike" kern="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4472C4"/>
                </a:solidFill>
                <a:effectLst>
                  <a:outerShdw blurRad="12700" dist="38100" dir="2700000" algn="tl" rotWithShape="0">
                    <a:srgbClr val="4472C4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Times New Roman" pitchFamily="18" charset="0"/>
                <a:ea typeface="等线" panose="02010600030101010101" pitchFamily="2" charset="-122"/>
                <a:cs typeface="Times New Roman" pitchFamily="18" charset="0"/>
                <a:sym typeface="+mn-lt"/>
              </a:rPr>
              <a:t> </a:t>
            </a:r>
          </a:p>
        </p:txBody>
      </p:sp>
    </p:spTree>
  </p:cSld>
  <p:clrMapOvr>
    <a:masterClrMapping/>
  </p:clrMapOvr>
  <p:transition>
    <p:sndAc>
      <p:stSnd>
        <p:snd r:embed="rId3" name="CHIMES.WAV"/>
      </p:stSnd>
    </p:sndAc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373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37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35" presetClass="entr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7373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72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2000" fill="hold"/>
                                        <p:tgtEl>
                                          <p:spTgt spid="7373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6" name="2">
            <a:extLst>
              <a:ext uri="{FF2B5EF4-FFF2-40B4-BE49-F238E27FC236}">
                <a16:creationId xmlns:a16="http://schemas.microsoft.com/office/drawing/2014/main" xmlns="" id="{50C12B26-75BB-45EE-9142-FBADDC9CDE9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6200000" flipV="1">
            <a:off x="2652062" y="-2681938"/>
            <a:ext cx="6858000" cy="1222187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DBB614EA-B005-4C6A-8BBA-99EE489287FB}"/>
              </a:ext>
            </a:extLst>
          </p:cNvPr>
          <p:cNvGrpSpPr/>
          <p:nvPr/>
        </p:nvGrpSpPr>
        <p:grpSpPr>
          <a:xfrm>
            <a:off x="0" y="6557554"/>
            <a:ext cx="12194509" cy="328254"/>
            <a:chOff x="0" y="6557554"/>
            <a:chExt cx="12194509" cy="328254"/>
          </a:xfrm>
        </p:grpSpPr>
        <p:sp>
          <p:nvSpPr>
            <p:cNvPr id="15" name="Rectangle 14">
              <a:extLst>
                <a:ext uri="{FF2B5EF4-FFF2-40B4-BE49-F238E27FC236}">
                  <a16:creationId xmlns:a16="http://schemas.microsoft.com/office/drawing/2014/main" xmlns="" id="{880F2173-209B-4FCF-9251-0524DE89737A}"/>
                </a:ext>
              </a:extLst>
            </p:cNvPr>
            <p:cNvSpPr/>
            <p:nvPr/>
          </p:nvSpPr>
          <p:spPr>
            <a:xfrm>
              <a:off x="2418028" y="6557554"/>
              <a:ext cx="2426910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0" name="Rectangle 19">
              <a:extLst>
                <a:ext uri="{FF2B5EF4-FFF2-40B4-BE49-F238E27FC236}">
                  <a16:creationId xmlns:a16="http://schemas.microsoft.com/office/drawing/2014/main" xmlns="" id="{62F6DA80-3933-4153-98A0-A33494EFD727}"/>
                </a:ext>
              </a:extLst>
            </p:cNvPr>
            <p:cNvSpPr/>
            <p:nvPr/>
          </p:nvSpPr>
          <p:spPr>
            <a:xfrm>
              <a:off x="4826269" y="6557554"/>
              <a:ext cx="2479712" cy="328254"/>
            </a:xfrm>
            <a:prstGeom prst="rect">
              <a:avLst/>
            </a:prstGeom>
            <a:solidFill>
              <a:srgbClr val="ED2F6A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2" name="Rectangle 21">
              <a:extLst>
                <a:ext uri="{FF2B5EF4-FFF2-40B4-BE49-F238E27FC236}">
                  <a16:creationId xmlns:a16="http://schemas.microsoft.com/office/drawing/2014/main" xmlns="" id="{0C3B2C71-710C-4D23-BD1D-E7C53B260006}"/>
                </a:ext>
              </a:extLst>
            </p:cNvPr>
            <p:cNvSpPr/>
            <p:nvPr/>
          </p:nvSpPr>
          <p:spPr>
            <a:xfrm>
              <a:off x="7300745" y="6557554"/>
              <a:ext cx="2479712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Rectangle 22">
              <a:extLst>
                <a:ext uri="{FF2B5EF4-FFF2-40B4-BE49-F238E27FC236}">
                  <a16:creationId xmlns:a16="http://schemas.microsoft.com/office/drawing/2014/main" xmlns="" id="{1ABB32B4-D376-4BB5-A869-A9C2442AA919}"/>
                </a:ext>
              </a:extLst>
            </p:cNvPr>
            <p:cNvSpPr/>
            <p:nvPr/>
          </p:nvSpPr>
          <p:spPr>
            <a:xfrm>
              <a:off x="9714797" y="6557554"/>
              <a:ext cx="2479712" cy="328254"/>
            </a:xfrm>
            <a:prstGeom prst="rect">
              <a:avLst/>
            </a:prstGeom>
            <a:solidFill>
              <a:srgbClr val="F7ACB9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4" name="Rectangle 23">
              <a:extLst>
                <a:ext uri="{FF2B5EF4-FFF2-40B4-BE49-F238E27FC236}">
                  <a16:creationId xmlns:a16="http://schemas.microsoft.com/office/drawing/2014/main" xmlns="" id="{13CCF0C5-BDB2-4BB6-A93A-714EF4D84C1E}"/>
                </a:ext>
              </a:extLst>
            </p:cNvPr>
            <p:cNvSpPr/>
            <p:nvPr/>
          </p:nvSpPr>
          <p:spPr>
            <a:xfrm>
              <a:off x="0" y="6557554"/>
              <a:ext cx="2426910" cy="328254"/>
            </a:xfrm>
            <a:prstGeom prst="rect">
              <a:avLst/>
            </a:prstGeom>
            <a:solidFill>
              <a:srgbClr val="F15A88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pic>
        <p:nvPicPr>
          <p:cNvPr id="29" name="18">
            <a:extLst>
              <a:ext uri="{FF2B5EF4-FFF2-40B4-BE49-F238E27FC236}">
                <a16:creationId xmlns:a16="http://schemas.microsoft.com/office/drawing/2014/main" xmlns="" id="{EC8D8931-2480-4EF2-87B8-07DBE99D56DF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 t="5326"/>
          <a:stretch/>
        </p:blipFill>
        <p:spPr>
          <a:xfrm>
            <a:off x="9714797" y="3632886"/>
            <a:ext cx="2263295" cy="3624043"/>
          </a:xfrm>
          <a:prstGeom prst="rect">
            <a:avLst/>
          </a:prstGeom>
        </p:spPr>
      </p:pic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C427ADA6-213D-424A-8265-DDE2F08EB70B}"/>
              </a:ext>
            </a:extLst>
          </p:cNvPr>
          <p:cNvSpPr txBox="1"/>
          <p:nvPr/>
        </p:nvSpPr>
        <p:spPr>
          <a:xfrm>
            <a:off x="4222321" y="2524939"/>
            <a:ext cx="5492476" cy="1754278"/>
          </a:xfrm>
          <a:prstGeom prst="rect">
            <a:avLst/>
          </a:prstGeom>
          <a:noFill/>
        </p:spPr>
        <p:txBody>
          <a:bodyPr wrap="square" lIns="91391" tIns="45696" rIns="91391" bIns="45696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Nghe</a:t>
            </a:r>
            <a:r>
              <a:rPr kumimoji="0" lang="en-US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- </a:t>
            </a:r>
            <a:r>
              <a:rPr kumimoji="0" lang="en-US" sz="3200" b="0" i="0" u="none" strike="noStrike" kern="1200" cap="none" spc="0" normalizeH="0" baseline="0" noProof="0" dirty="0" err="1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800" b="0" i="0" u="none" strike="noStrike" kern="1200" cap="none" spc="0" normalizeH="0" baseline="0" noProof="0" dirty="0" smtClean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4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Cầu</a:t>
            </a:r>
            <a:r>
              <a:rPr lang="en-US" sz="44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thủ</a:t>
            </a:r>
            <a:r>
              <a:rPr lang="en-US" sz="44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dự</a:t>
            </a:r>
            <a:r>
              <a:rPr lang="en-US" sz="4400" dirty="0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 </a:t>
            </a:r>
            <a:r>
              <a:rPr lang="en-US" sz="4400" dirty="0" err="1" smtClean="0">
                <a:solidFill>
                  <a:srgbClr val="FF0000"/>
                </a:solidFill>
                <a:latin typeface="Arial-Rounded" pitchFamily="34" charset="0"/>
                <a:ea typeface="Arial-Rounded" pitchFamily="34" charset="0"/>
                <a:cs typeface="Arial-Rounded" pitchFamily="34" charset="0"/>
              </a:rPr>
              <a:t>bị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Arial-Rounded" pitchFamily="34" charset="0"/>
              <a:ea typeface="Arial-Rounded" pitchFamily="34" charset="0"/>
              <a:cs typeface="Arial-Rounded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240414842"/>
      </p:ext>
    </p:extLst>
  </p:cSld>
  <p:clrMapOvr>
    <a:masterClrMapping/>
  </p:clrMapOvr>
  <p:transition spd="slow">
    <p:fade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ounded Rectangle 1">
            <a:extLst>
              <a:ext uri="{FF2B5EF4-FFF2-40B4-BE49-F238E27FC236}">
                <a16:creationId xmlns:a16="http://schemas.microsoft.com/office/drawing/2014/main" xmlns="" id="{CBEBA727-938B-4B9B-BA0D-4137C430FDFB}"/>
              </a:ext>
            </a:extLst>
          </p:cNvPr>
          <p:cNvSpPr/>
          <p:nvPr/>
        </p:nvSpPr>
        <p:spPr>
          <a:xfrm>
            <a:off x="1027430" y="548433"/>
            <a:ext cx="3751580" cy="753110"/>
          </a:xfrm>
          <a:prstGeom prst="round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1. Nghe – </a:t>
            </a:r>
            <a:r>
              <a:rPr kumimoji="0" lang="en-US" sz="32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endParaRPr kumimoji="0" lang="en-US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DDA6C294-EB0C-4F42-8983-297691DECEB0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75025" y="1748250"/>
            <a:ext cx="10448261" cy="275447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8787626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Hình chữ nhật 3">
            <a:extLst>
              <a:ext uri="{FF2B5EF4-FFF2-40B4-BE49-F238E27FC236}">
                <a16:creationId xmlns="" xmlns:a16="http://schemas.microsoft.com/office/drawing/2014/main" id="{2C928B64-B551-48FA-A7CC-C4CA5DB8871C}"/>
              </a:ext>
            </a:extLst>
          </p:cNvPr>
          <p:cNvSpPr/>
          <p:nvPr/>
        </p:nvSpPr>
        <p:spPr>
          <a:xfrm>
            <a:off x="86264" y="86264"/>
            <a:ext cx="11999344" cy="6685472"/>
          </a:xfrm>
          <a:prstGeom prst="rect">
            <a:avLst/>
          </a:prstGeom>
          <a:solidFill>
            <a:srgbClr val="333300"/>
          </a:solidFill>
          <a:ln w="254000">
            <a:solidFill>
              <a:srgbClr val="993300"/>
            </a:solidFill>
          </a:ln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vi-VN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Arial" panose="020B0604020202020204" pitchFamily="34" charset="0"/>
              <a:ea typeface="+mn-ea"/>
              <a:cs typeface="+mn-cs"/>
            </a:endParaRPr>
          </a:p>
        </p:txBody>
      </p:sp>
      <p:sp>
        <p:nvSpPr>
          <p:cNvPr id="5" name="Hộp Văn bản 4">
            <a:extLst>
              <a:ext uri="{FF2B5EF4-FFF2-40B4-BE49-F238E27FC236}">
                <a16:creationId xmlns="" xmlns:a16="http://schemas.microsoft.com/office/drawing/2014/main" id="{B072F6BB-5410-4602-924D-5FC0BB5D5CBE}"/>
              </a:ext>
            </a:extLst>
          </p:cNvPr>
          <p:cNvSpPr txBox="1"/>
          <p:nvPr/>
        </p:nvSpPr>
        <p:spPr>
          <a:xfrm>
            <a:off x="106932" y="361950"/>
            <a:ext cx="11999343" cy="629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 smtClean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  <a:endParaRPr kumimoji="0" lang="vi-VN" sz="3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  <a:p>
            <a:pPr marL="0" marR="0" lvl="0" indent="0" algn="l" defTabSz="914400" rtl="0" eaLnBrk="1" fontAlgn="auto" latinLnBrk="0" hangingPunct="1">
              <a:lnSpc>
                <a:spcPct val="13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ǮǮǮǮǮǮǮǮǮǮǮǮǮǮǮǮǮǮ</a:t>
            </a:r>
          </a:p>
        </p:txBody>
      </p:sp>
      <p:sp>
        <p:nvSpPr>
          <p:cNvPr id="2" name="TextBox 1">
            <a:extLst>
              <a:ext uri="{FF2B5EF4-FFF2-40B4-BE49-F238E27FC236}">
                <a16:creationId xmlns="" xmlns:a16="http://schemas.microsoft.com/office/drawing/2014/main" id="{F7447DB6-5F38-413A-B89C-AFCFD18629C8}"/>
              </a:ext>
            </a:extLst>
          </p:cNvPr>
          <p:cNvSpPr txBox="1"/>
          <p:nvPr/>
        </p:nvSpPr>
        <p:spPr>
          <a:xfrm>
            <a:off x="201577" y="1192696"/>
            <a:ext cx="758387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Thứ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Năm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ngày 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30</a:t>
            </a:r>
            <a:r>
              <a:rPr kumimoji="0" lang="vi-VN" sz="3200" b="1" i="0" u="none" strike="noStrike" kern="1200" cap="none" spc="0" normalizeH="0" baseline="0" noProof="0" dirty="0" smtClean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 </a:t>
            </a:r>
            <a:r>
              <a:rPr kumimoji="0" lang="vi-VN" sz="32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HP001 4 hàng" panose="020B0603050302020204" pitchFamily="34" charset="0"/>
                <a:ea typeface="+mn-ea"/>
                <a:cs typeface="+mn-cs"/>
              </a:rPr>
              <a:t>tháng 9 năm 2021</a:t>
            </a:r>
          </a:p>
        </p:txBody>
      </p:sp>
      <p:sp>
        <p:nvSpPr>
          <p:cNvPr id="3" name="TextBox 2">
            <a:extLst>
              <a:ext uri="{FF2B5EF4-FFF2-40B4-BE49-F238E27FC236}">
                <a16:creationId xmlns="" xmlns:a16="http://schemas.microsoft.com/office/drawing/2014/main" id="{80E529EE-C7D4-4A3F-924C-EE937BB5D701}"/>
              </a:ext>
            </a:extLst>
          </p:cNvPr>
          <p:cNvSpPr txBox="1"/>
          <p:nvPr/>
        </p:nvSpPr>
        <p:spPr>
          <a:xfrm>
            <a:off x="2734748" y="1843731"/>
            <a:ext cx="2458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Nghe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–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Viết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12543" y="2508914"/>
            <a:ext cx="575817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       </a:t>
            </a:r>
            <a:r>
              <a:rPr lang="en-US" sz="3200" b="1" noProof="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Cầu</a:t>
            </a: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thủ</a:t>
            </a: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dự</a:t>
            </a: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rgbClr val="FFFF00"/>
                </a:solidFill>
                <a:latin typeface="HP001 4 hàng" panose="020B0603050302020204" pitchFamily="34" charset="0"/>
              </a:rPr>
              <a:t>bị</a:t>
            </a:r>
            <a:r>
              <a:rPr lang="en-US" sz="3200" b="1" noProof="0" dirty="0" smtClean="0">
                <a:solidFill>
                  <a:srgbClr val="FFFF00"/>
                </a:solidFill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rgbClr val="FFFF00"/>
              </a:solidFill>
              <a:effectLst/>
              <a:uLnTx/>
              <a:uFillTx/>
              <a:latin typeface="HP001 4 hàng" panose="020B0603050302020204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71005" y="3149109"/>
            <a:ext cx="256794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Hằng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3015445" y="3169975"/>
            <a:ext cx="177823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g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ấu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đến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4539441" y="3149277"/>
            <a:ext cx="215230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s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ân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bóng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6307617" y="3149278"/>
            <a:ext cx="1560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t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ừ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sớm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651511" y="3148841"/>
            <a:ext cx="28225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để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luyện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tập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0034493" y="3162964"/>
            <a:ext cx="1852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Gấu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26" name="TextBox 2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74559" y="3816913"/>
            <a:ext cx="104464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bóng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0" name="TextBox 39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094506" y="3816913"/>
            <a:ext cx="139931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ra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xa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361592" y="3816913"/>
            <a:ext cx="262604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c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hạy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đi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nhặt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4786142" y="3812855"/>
            <a:ext cx="2865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r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ồi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vào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gôn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3" name="TextBox 42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7432363" y="3808797"/>
            <a:ext cx="273687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đ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á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lại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,...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0034493" y="3808797"/>
            <a:ext cx="163499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Cứ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thế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,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5" name="TextBox 44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66169" y="4476702"/>
            <a:ext cx="256857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g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ấu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đá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bóng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2444722" y="4476702"/>
            <a:ext cx="28892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n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gày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càng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giỏi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 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7" name="TextBox 46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5140040" y="4481269"/>
            <a:ext cx="184265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Các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bạn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8" name="TextBox 47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6864122" y="4467414"/>
            <a:ext cx="219865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đều</a:t>
            </a:r>
            <a:r>
              <a:rPr lang="en-US" sz="3200" b="1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muốn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8736467" y="4467413"/>
            <a:ext cx="14327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r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ủ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gấu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0107894" y="4467413"/>
            <a:ext cx="175159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dirty="0" err="1">
                <a:solidFill>
                  <a:schemeClr val="bg1"/>
                </a:solidFill>
                <a:latin typeface="HP001 4 hàng" panose="020B0603050302020204" pitchFamily="34" charset="0"/>
              </a:rPr>
              <a:t>v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ề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đội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  <p:sp>
        <p:nvSpPr>
          <p:cNvPr id="51" name="TextBox 50">
            <a:extLst>
              <a:ext uri="{FF2B5EF4-FFF2-40B4-BE49-F238E27FC236}">
                <a16:creationId xmlns="" xmlns:a16="http://schemas.microsoft.com/office/drawing/2014/main" id="{294D5C60-A0BF-41B3-B2AF-979B6C6833F1}"/>
              </a:ext>
            </a:extLst>
          </p:cNvPr>
          <p:cNvSpPr txBox="1"/>
          <p:nvPr/>
        </p:nvSpPr>
        <p:spPr>
          <a:xfrm>
            <a:off x="170048" y="5121463"/>
            <a:ext cx="219154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defRPr/>
            </a:pP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của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 </a:t>
            </a:r>
            <a:r>
              <a:rPr lang="en-US" sz="3200" b="1" noProof="0" dirty="0" err="1" smtClean="0">
                <a:solidFill>
                  <a:schemeClr val="bg1"/>
                </a:solidFill>
                <a:latin typeface="HP001 4 hàng" panose="020B0603050302020204" pitchFamily="34" charset="0"/>
              </a:rPr>
              <a:t>mình</a:t>
            </a:r>
            <a:r>
              <a:rPr lang="en-US" sz="3200" b="1" noProof="0" dirty="0" smtClean="0">
                <a:solidFill>
                  <a:schemeClr val="bg1"/>
                </a:solidFill>
                <a:latin typeface="HP001 4 hàng" panose="020B0603050302020204" pitchFamily="34" charset="0"/>
              </a:rPr>
              <a:t>.</a:t>
            </a:r>
            <a:endParaRPr kumimoji="0" lang="vi-VN" sz="3200" b="1" i="0" u="none" strike="noStrike" kern="1200" cap="none" spc="0" normalizeH="0" baseline="0" noProof="0" dirty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HP001 4 hàng" panose="020B06030503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0107779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5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6" dur="5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2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0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1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56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7" dur="500" fill="hold"/>
                                        <p:tgtEl>
                                          <p:spTgt spid="2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3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4" dur="500" fill="hold"/>
                                        <p:tgtEl>
                                          <p:spTgt spid="2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6" presetID="53" presetClass="entr" presetSubtype="16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68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9" dur="500" fill="hold"/>
                                        <p:tgtEl>
                                          <p:spTgt spid="2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5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6" dur="500" fill="hold"/>
                                        <p:tgtEl>
                                          <p:spTgt spid="4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77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2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3" dur="500" fill="hold"/>
                                        <p:tgtEl>
                                          <p:spTgt spid="4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89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0" dur="500" fill="hold"/>
                                        <p:tgtEl>
                                          <p:spTgt spid="42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96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7" dur="500" fill="hold"/>
                                        <p:tgtEl>
                                          <p:spTgt spid="4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9" fill="hold">
                      <p:stCondLst>
                        <p:cond delay="indefinite"/>
                      </p:stCondLst>
                      <p:childTnLst>
                        <p:par>
                          <p:cTn id="100" fill="hold">
                            <p:stCondLst>
                              <p:cond delay="0"/>
                            </p:stCondLst>
                            <p:childTnLst>
                              <p:par>
                                <p:cTn id="101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03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4" dur="500" fill="hold"/>
                                        <p:tgtEl>
                                          <p:spTgt spid="4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0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1" dur="500" fill="hold"/>
                                        <p:tgtEl>
                                          <p:spTgt spid="45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2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3" fill="hold">
                      <p:stCondLst>
                        <p:cond delay="indefinite"/>
                      </p:stCondLst>
                      <p:childTnLst>
                        <p:par>
                          <p:cTn id="114" fill="hold">
                            <p:stCondLst>
                              <p:cond delay="0"/>
                            </p:stCondLst>
                            <p:childTnLst>
                              <p:par>
                                <p:cTn id="11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17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8" dur="500" fill="hold"/>
                                        <p:tgtEl>
                                          <p:spTgt spid="4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0" fill="hold">
                      <p:stCondLst>
                        <p:cond delay="indefinite"/>
                      </p:stCondLst>
                      <p:childTnLst>
                        <p:par>
                          <p:cTn id="121" fill="hold">
                            <p:stCondLst>
                              <p:cond delay="0"/>
                            </p:stCondLst>
                            <p:childTnLst>
                              <p:par>
                                <p:cTn id="122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4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5" dur="500" fill="hold"/>
                                        <p:tgtEl>
                                          <p:spTgt spid="4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26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7" fill="hold">
                      <p:stCondLst>
                        <p:cond delay="indefinite"/>
                      </p:stCondLst>
                      <p:childTnLst>
                        <p:par>
                          <p:cTn id="128" fill="hold">
                            <p:stCondLst>
                              <p:cond delay="0"/>
                            </p:stCondLst>
                            <p:childTnLst>
                              <p:par>
                                <p:cTn id="129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1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2" dur="500" fill="hold"/>
                                        <p:tgtEl>
                                          <p:spTgt spid="4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33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8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9" dur="500" fill="hold"/>
                                        <p:tgtEl>
                                          <p:spTgt spid="4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4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45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6" dur="500" fill="hold"/>
                                        <p:tgtEl>
                                          <p:spTgt spid="5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7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8" fill="hold">
                      <p:stCondLst>
                        <p:cond delay="indefinite"/>
                      </p:stCondLst>
                      <p:childTnLst>
                        <p:par>
                          <p:cTn id="149" fill="hold">
                            <p:stCondLst>
                              <p:cond delay="0"/>
                            </p:stCondLst>
                            <p:childTnLst>
                              <p:par>
                                <p:cTn id="150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52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3" dur="500" fill="hold"/>
                                        <p:tgtEl>
                                          <p:spTgt spid="5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21" grpId="0"/>
      <p:bldP spid="22" grpId="0"/>
      <p:bldP spid="23" grpId="0"/>
      <p:bldP spid="24" grpId="0"/>
      <p:bldP spid="25" grpId="0"/>
      <p:bldP spid="26" grpId="0"/>
      <p:bldP spid="40" grpId="0"/>
      <p:bldP spid="41" grpId="0"/>
      <p:bldP spid="42" grpId="0"/>
      <p:bldP spid="43" grpId="0"/>
      <p:bldP spid="44" grpId="0"/>
      <p:bldP spid="45" grpId="0"/>
      <p:bldP spid="46" grpId="0"/>
      <p:bldP spid="47" grpId="0"/>
      <p:bldP spid="48" grpId="0"/>
      <p:bldP spid="49" grpId="0"/>
      <p:bldP spid="50" grpId="0"/>
      <p:bldP spid="51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8CC8F3F-F679-497C-88AF-CD43454C89E4}"/>
              </a:ext>
            </a:extLst>
          </p:cNvPr>
          <p:cNvSpPr txBox="1"/>
          <p:nvPr/>
        </p:nvSpPr>
        <p:spPr>
          <a:xfrm>
            <a:off x="212651" y="640864"/>
            <a:ext cx="1166069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2.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Những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riêng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được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đúng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?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xmlns="" id="{E587EB64-3994-4461-B1C1-8EFCB0FA673F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977116" y="2290540"/>
            <a:ext cx="6347637" cy="2292093"/>
          </a:xfrm>
          <a:prstGeom prst="rect">
            <a:avLst/>
          </a:prstGeom>
        </p:spPr>
      </p:pic>
      <p:sp>
        <p:nvSpPr>
          <p:cNvPr id="5" name="Oval 4">
            <a:extLst>
              <a:ext uri="{FF2B5EF4-FFF2-40B4-BE49-F238E27FC236}">
                <a16:creationId xmlns:a16="http://schemas.microsoft.com/office/drawing/2014/main" xmlns="" id="{CBE1302E-25E9-4EED-A3F4-B37CB8B8CFF7}"/>
              </a:ext>
            </a:extLst>
          </p:cNvPr>
          <p:cNvSpPr/>
          <p:nvPr/>
        </p:nvSpPr>
        <p:spPr>
          <a:xfrm>
            <a:off x="2902688" y="2105247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xmlns="" id="{A52225C0-14BE-491E-8BAA-2131AAFE5B09}"/>
              </a:ext>
            </a:extLst>
          </p:cNvPr>
          <p:cNvSpPr/>
          <p:nvPr/>
        </p:nvSpPr>
        <p:spPr>
          <a:xfrm>
            <a:off x="7230139" y="2190308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Oval 8">
            <a:extLst>
              <a:ext uri="{FF2B5EF4-FFF2-40B4-BE49-F238E27FC236}">
                <a16:creationId xmlns:a16="http://schemas.microsoft.com/office/drawing/2014/main" xmlns="" id="{21A3C28C-020C-4445-92EC-1002ACA94F72}"/>
              </a:ext>
            </a:extLst>
          </p:cNvPr>
          <p:cNvSpPr/>
          <p:nvPr/>
        </p:nvSpPr>
        <p:spPr>
          <a:xfrm>
            <a:off x="5061097" y="3582396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>
            <a:extLst>
              <a:ext uri="{FF2B5EF4-FFF2-40B4-BE49-F238E27FC236}">
                <a16:creationId xmlns:a16="http://schemas.microsoft.com/office/drawing/2014/main" xmlns="" id="{D8F63DB0-182E-44BA-B753-4B14CF49EBAF}"/>
              </a:ext>
            </a:extLst>
          </p:cNvPr>
          <p:cNvSpPr/>
          <p:nvPr/>
        </p:nvSpPr>
        <p:spPr>
          <a:xfrm>
            <a:off x="7230139" y="3614293"/>
            <a:ext cx="2169042" cy="1323753"/>
          </a:xfrm>
          <a:prstGeom prst="ellipse">
            <a:avLst/>
          </a:prstGeom>
          <a:noFill/>
          <a:ln w="28575"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23162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 animBg="1"/>
      <p:bldP spid="8" grpId="0" animBg="1"/>
      <p:bldP spid="9" grpId="0" animBg="1"/>
      <p:bldP spid="10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8CC8F3F-F679-497C-88AF-CD43454C89E4}"/>
              </a:ext>
            </a:extLst>
          </p:cNvPr>
          <p:cNvSpPr txBox="1"/>
          <p:nvPr/>
        </p:nvSpPr>
        <p:spPr>
          <a:xfrm>
            <a:off x="226506" y="613154"/>
            <a:ext cx="1166069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3.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Sắp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xếp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học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sinh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dưới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đây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theo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thứ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tự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bảng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chữ</a:t>
            </a:r>
            <a:r>
              <a:rPr lang="en-US" sz="4000" dirty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40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cái</a:t>
            </a:r>
            <a:r>
              <a:rPr lang="en-US" sz="4000" dirty="0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3" name="TextBox 2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1667701" y="2328530"/>
            <a:ext cx="3597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1667701" y="2971361"/>
            <a:ext cx="3416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1667701" y="3646938"/>
            <a:ext cx="3416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Đào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1696729" y="4367269"/>
            <a:ext cx="3717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1696729" y="5095063"/>
            <a:ext cx="2584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4210015" y="2324844"/>
            <a:ext cx="99929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4294910" y="2978894"/>
            <a:ext cx="729135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3930346" y="3653013"/>
            <a:ext cx="10062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Đào</a:t>
            </a:r>
            <a:endParaRPr lang="en-US" sz="3200" dirty="0" smtClean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3844186" y="4373238"/>
            <a:ext cx="1475962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Cường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3004333" y="5087177"/>
            <a:ext cx="1018761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solidFill>
                  <a:srgbClr val="FF0000"/>
                </a:solidFill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</a:t>
            </a:r>
            <a:endParaRPr lang="en-US" sz="3200" dirty="0">
              <a:solidFill>
                <a:srgbClr val="FF0000"/>
              </a:solidFill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6350537" y="2328694"/>
            <a:ext cx="359702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Ngọc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Anh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6" name="TextBox 15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6335928" y="2984865"/>
            <a:ext cx="371710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Hoàng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Văn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Cường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7" name="TextBox 16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6329751" y="3645235"/>
            <a:ext cx="3416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Phạm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Hồng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Đào</a:t>
            </a:r>
            <a:endParaRPr lang="en-US" sz="3200" dirty="0" smtClean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6302594" y="4367268"/>
            <a:ext cx="258432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Lê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Gia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Huy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  <p:sp>
        <p:nvSpPr>
          <p:cNvPr id="19" name="TextBox 18">
            <a:extLst>
              <a:ext uri="{FF2B5EF4-FFF2-40B4-BE49-F238E27FC236}">
                <a16:creationId xmlns:a16="http://schemas.microsoft.com/office/drawing/2014/main" xmlns="" id="{40906254-6B5E-4CC8-8172-AFD3D56E6019}"/>
              </a:ext>
            </a:extLst>
          </p:cNvPr>
          <p:cNvSpPr txBox="1"/>
          <p:nvPr/>
        </p:nvSpPr>
        <p:spPr>
          <a:xfrm>
            <a:off x="6310376" y="5104435"/>
            <a:ext cx="341691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Nguyễn</a:t>
            </a:r>
            <a:r>
              <a:rPr lang="en-US" sz="3200" dirty="0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Mạnh</a:t>
            </a:r>
            <a:r>
              <a:rPr lang="en-US" sz="3200" dirty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lang="en-US" sz="3200" dirty="0" err="1" smtClean="0"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Vũ</a:t>
            </a:r>
            <a:endParaRPr lang="en-US" sz="3200" dirty="0"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346289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2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7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37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5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6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82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/>
      <p:bldP spid="6" grpId="0"/>
      <p:bldP spid="7" grpId="0"/>
      <p:bldP spid="8" grpId="0"/>
      <p:bldP spid="9" grpId="0"/>
      <p:bldP spid="10" grpId="0"/>
      <p:bldP spid="11" grpId="0"/>
      <p:bldP spid="12" grpId="0"/>
      <p:bldP spid="13" grpId="0"/>
      <p:bldP spid="14" grpId="0"/>
      <p:bldP spid="15" grpId="0"/>
      <p:bldP spid="16" grpId="0"/>
      <p:bldP spid="17" grpId="0"/>
      <p:bldP spid="18" grpId="0"/>
      <p:bldP spid="19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>
            <a:extLst>
              <a:ext uri="{FF2B5EF4-FFF2-40B4-BE49-F238E27FC236}">
                <a16:creationId xmlns:a16="http://schemas.microsoft.com/office/drawing/2014/main" xmlns="" id="{08CC8F3F-F679-497C-88AF-CD43454C89E4}"/>
              </a:ext>
            </a:extLst>
          </p:cNvPr>
          <p:cNvSpPr txBox="1"/>
          <p:nvPr/>
        </p:nvSpPr>
        <p:spPr>
          <a:xfrm>
            <a:off x="701291" y="1762571"/>
            <a:ext cx="10781414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4. </a:t>
            </a:r>
            <a:r>
              <a:rPr kumimoji="0" lang="en-US" sz="40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Viết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vào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vở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họ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tên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của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em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và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2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bạn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trong</a:t>
            </a:r>
            <a:r>
              <a:rPr kumimoji="0" lang="en-US" sz="4000" b="0" i="0" u="none" strike="noStrike" kern="1200" cap="none" spc="0" normalizeH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4000" b="0" i="0" u="none" strike="noStrike" kern="1200" cap="none" spc="0" normalizeH="0" noProof="0" dirty="0" err="1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tổ</a:t>
            </a:r>
            <a:r>
              <a:rPr kumimoji="0" lang="en-US" sz="4000" b="0" i="0" u="none" strike="noStrike" kern="1200" cap="none" spc="0" normalizeH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.</a:t>
            </a:r>
            <a:endParaRPr kumimoji="0" lang="en-US" sz="4000" b="0" i="0" u="none" strike="noStrike" kern="120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Arial-Rounded" panose="020B0500000000000000" pitchFamily="34" charset="0"/>
              <a:ea typeface="Arial-Rounded" panose="020B0500000000000000" pitchFamily="34" charset="0"/>
              <a:cs typeface="Arial-Rounded" panose="020B0500000000000000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2336976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ackgroundRemoval t="459" b="100000" l="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62600" y="1447800"/>
            <a:ext cx="4648200" cy="207645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5" cstate="print">
            <a:extLst>
              <a:ext uri="{BEBA8EAE-BF5A-486C-A8C5-ECC9F3942E4B}">
                <a14:imgProps xmlns:a14="http://schemas.microsoft.com/office/drawing/2010/main">
                  <a14:imgLayer r:embed="rId6">
                    <a14:imgEffect>
                      <a14:backgroundRemoval t="1692" b="99769" l="10000" r="9576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7936" r="4762"/>
          <a:stretch/>
        </p:blipFill>
        <p:spPr>
          <a:xfrm>
            <a:off x="0" y="457200"/>
            <a:ext cx="2625436" cy="236739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93917" l="3750" r="98667">
                        <a14:foregroundMark x1="44333" y1="17167" x2="45167" y2="20583"/>
                        <a14:foregroundMark x1="50167" y1="19167" x2="49833" y2="22250"/>
                        <a14:foregroundMark x1="39917" y1="30917" x2="40083" y2="34750"/>
                        <a14:foregroundMark x1="42750" y1="36583" x2="45333" y2="36583"/>
                        <a14:foregroundMark x1="49583" y1="40000" x2="48583" y2="42667"/>
                        <a14:foregroundMark x1="43500" y1="24667" x2="47167" y2="23000"/>
                        <a14:foregroundMark x1="61333" y1="19417" x2="62500" y2="23000"/>
                        <a14:foregroundMark x1="69000" y1="17583" x2="66750" y2="21833"/>
                        <a14:foregroundMark x1="72667" y1="21417" x2="71000" y2="25083"/>
                        <a14:foregroundMark x1="65167" y1="24250" x2="68000" y2="26250"/>
                        <a14:foregroundMark x1="72417" y1="27667" x2="74417" y2="27667"/>
                        <a14:foregroundMark x1="84167" y1="40167" x2="82083" y2="44667"/>
                        <a14:foregroundMark x1="82083" y1="47667" x2="85333" y2="48250"/>
                        <a14:foregroundMark x1="75833" y1="46250" x2="77250" y2="48500"/>
                        <a14:foregroundMark x1="65333" y1="60000" x2="68417" y2="61000"/>
                        <a14:foregroundMark x1="20500" y1="32333" x2="21083" y2="35750"/>
                        <a14:foregroundMark x1="10833" y1="34167" x2="16500" y2="34917"/>
                        <a14:foregroundMark x1="16833" y1="38583" x2="18250" y2="42250"/>
                        <a14:foregroundMark x1="18500" y1="46833" x2="21333" y2="45833"/>
                        <a14:foregroundMark x1="29000" y1="55167" x2="30000" y2="52917"/>
                        <a14:foregroundMark x1="25167" y1="62833" x2="27750" y2="66250"/>
                        <a14:foregroundMark x1="35833" y1="76000" x2="38250" y2="76000"/>
                        <a14:foregroundMark x1="38083" y1="83417" x2="36083" y2="87250"/>
                        <a14:foregroundMark x1="21750" y1="88500" x2="26000" y2="88500"/>
                        <a14:foregroundMark x1="11833" y1="83667" x2="12250" y2="86667"/>
                        <a14:foregroundMark x1="43750" y1="89500" x2="46750" y2="90500"/>
                        <a14:foregroundMark x1="70583" y1="79833" x2="70000" y2="83833"/>
                        <a14:foregroundMark x1="73250" y1="86667" x2="70833" y2="88083"/>
                        <a14:foregroundMark x1="78083" y1="76000" x2="81333" y2="77333"/>
                        <a14:foregroundMark x1="72833" y1="68250" x2="75250" y2="71333"/>
                        <a14:foregroundMark x1="81500" y1="88667" x2="83333" y2="925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8824" t="15000" r="13235" b="5000"/>
          <a:stretch/>
        </p:blipFill>
        <p:spPr>
          <a:xfrm>
            <a:off x="7886700" y="34636"/>
            <a:ext cx="4038600" cy="3657600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38600" y="457199"/>
            <a:ext cx="2133600" cy="1143001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10" cstate="print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3551" b="97911" l="5556" r="91333">
                        <a14:foregroundMark x1="18000" y1="11175" x2="16222" y2="20627"/>
                        <a14:foregroundMark x1="13222" y1="14204" x2="12778" y2="19530"/>
                        <a14:foregroundMark x1="28778" y1="91123" x2="46778" y2="93368"/>
                        <a14:foregroundMark x1="70889" y1="93368" x2="89333" y2="90339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370" t="3219" r="8518" b="3030"/>
          <a:stretch/>
        </p:blipFill>
        <p:spPr>
          <a:xfrm>
            <a:off x="2098011" y="1898939"/>
            <a:ext cx="1409701" cy="15240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 rotWithShape="1">
          <a:blip r:embed="rId12" cstate="print">
            <a:extLst>
              <a:ext uri="{BEBA8EAE-BF5A-486C-A8C5-ECC9F3942E4B}">
                <a14:imgProps xmlns:a14="http://schemas.microsoft.com/office/drawing/2010/main">
                  <a14:imgLayer r:embed="rId13">
                    <a14:imgEffect>
                      <a14:backgroundRemoval t="2769" b="93196" l="0" r="99462">
                        <a14:foregroundMark x1="44308" y1="33149" x2="46846" y2="44462"/>
                        <a14:foregroundMark x1="57231" y1="31725" x2="54154" y2="50079"/>
                        <a14:foregroundMark x1="49769" y1="25870" x2="54923" y2="24842"/>
                        <a14:foregroundMark x1="46077" y1="77136" x2="44692" y2="85839"/>
                        <a14:foregroundMark x1="37846" y1="87104" x2="44538" y2="84810"/>
                        <a14:foregroundMark x1="58846" y1="78560" x2="59000" y2="90111"/>
                        <a14:foregroundMark x1="33538" y1="17563" x2="17231" y2="39557"/>
                        <a14:foregroundMark x1="45692" y1="17168" x2="45846" y2="19778"/>
                        <a14:foregroundMark x1="58231" y1="32516" x2="59231" y2="41614"/>
                        <a14:foregroundMark x1="41923" y1="33703" x2="41538" y2="40981"/>
                        <a14:foregroundMark x1="25231" y1="33703" x2="18154" y2="50079"/>
                        <a14:foregroundMark x1="8923" y1="31725" x2="14846" y2="55142"/>
                        <a14:foregroundMark x1="18538" y1="31092" x2="15846" y2="36946"/>
                        <a14:foregroundMark x1="7154" y1="33149" x2="2846" y2="41851"/>
                        <a14:foregroundMark x1="6231" y1="32358" x2="1077" y2="40981"/>
                        <a14:foregroundMark x1="10308" y1="50475" x2="12846" y2="51741"/>
                        <a14:foregroundMark x1="5000" y1="51108" x2="3231" y2="58782"/>
                        <a14:foregroundMark x1="7385" y1="81250" x2="5231" y2="90902"/>
                        <a14:foregroundMark x1="3846" y1="81646" x2="1846" y2="89320"/>
                        <a14:foregroundMark x1="9538" y1="83070" x2="7769" y2="91535"/>
                        <a14:foregroundMark x1="9923" y1="83465" x2="10308" y2="87263"/>
                        <a14:foregroundMark x1="20538" y1="79984" x2="21923" y2="89082"/>
                        <a14:foregroundMark x1="24462" y1="83623" x2="29538" y2="87263"/>
                        <a14:foregroundMark x1="25615" y1="83070" x2="31308" y2="86867"/>
                        <a14:foregroundMark x1="26462" y1="87500" x2="28615" y2="88687"/>
                        <a14:foregroundMark x1="54692" y1="39399" x2="47462" y2="47468"/>
                        <a14:foregroundMark x1="41154" y1="51503" x2="40154" y2="60601"/>
                        <a14:foregroundMark x1="59000" y1="33703" x2="62000" y2="40981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t="3334" r="33795" b="6665"/>
          <a:stretch/>
        </p:blipFill>
        <p:spPr>
          <a:xfrm>
            <a:off x="9282067" y="4119234"/>
            <a:ext cx="2286001" cy="128327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1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50199" y="2313474"/>
            <a:ext cx="1257300" cy="1825336"/>
          </a:xfrm>
          <a:prstGeom prst="rect">
            <a:avLst/>
          </a:prstGeom>
        </p:spPr>
      </p:pic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15" cstate="print">
            <a:extLst>
              <a:ext uri="{BEBA8EAE-BF5A-486C-A8C5-ECC9F3942E4B}">
                <a14:imgProps xmlns:a14="http://schemas.microsoft.com/office/drawing/2010/main">
                  <a14:imgLayer r:embed="rId16">
                    <a14:imgEffect>
                      <a14:backgroundRemoval t="8460" b="92677" l="0" r="100000">
                        <a14:foregroundMark x1="21616" y1="16597" x2="27677" y2="71849"/>
                        <a14:foregroundMark x1="21010" y1="51681" x2="21010" y2="58613"/>
                        <a14:backgroundMark x1="2828" y1="31933" x2="12121" y2="83193"/>
                        <a14:backgroundMark x1="49899" y1="31303" x2="49899" y2="83193"/>
                        <a14:backgroundMark x1="58586" y1="41176" x2="66667" y2="46008"/>
                        <a14:backgroundMark x1="80202" y1="47479" x2="88283" y2="41807"/>
                        <a14:backgroundMark x1="41212" y1="39076" x2="36364" y2="46008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b="15278"/>
          <a:stretch/>
        </p:blipFill>
        <p:spPr>
          <a:xfrm>
            <a:off x="1676400" y="3692236"/>
            <a:ext cx="2058354" cy="16764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59272" y="2646730"/>
            <a:ext cx="1137329" cy="915213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3511" y="2209800"/>
            <a:ext cx="1039920" cy="722981"/>
          </a:xfrm>
          <a:prstGeom prst="rect">
            <a:avLst/>
          </a:prstGeom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41951" y="2209800"/>
            <a:ext cx="967849" cy="614794"/>
          </a:xfrm>
          <a:prstGeom prst="rect">
            <a:avLst/>
          </a:prstGeom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18">
            <a:extLst>
              <a:ext uri="{BEBA8EAE-BF5A-486C-A8C5-ECC9F3942E4B}">
                <a14:imgProps xmlns:a14="http://schemas.microsoft.com/office/drawing/2010/main">
                  <a14:imgLayer r:embed="rId19">
                    <a14:imgEffect>
                      <a14:backgroundRemoval t="10000" b="90000" l="4000" r="1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79960" y="398959"/>
            <a:ext cx="2153327" cy="1572075"/>
          </a:xfrm>
          <a:prstGeom prst="rect">
            <a:avLst/>
          </a:prstGeom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20" cstate="print">
            <a:extLst>
              <a:ext uri="{BEBA8EAE-BF5A-486C-A8C5-ECC9F3942E4B}">
                <a14:imgProps xmlns:a14="http://schemas.microsoft.com/office/drawing/2010/main">
                  <a14:imgLayer r:embed="rId21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284018" y="3524250"/>
            <a:ext cx="2438400" cy="24384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22" cstate="print">
            <a:extLst>
              <a:ext uri="{BEBA8EAE-BF5A-486C-A8C5-ECC9F3942E4B}">
                <a14:imgProps xmlns:a14="http://schemas.microsoft.com/office/drawing/2010/main">
                  <a14:imgLayer r:embed="rId23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48199" y="4458566"/>
            <a:ext cx="1753077" cy="1219200"/>
          </a:xfrm>
          <a:prstGeom prst="rect">
            <a:avLst/>
          </a:prstGeom>
        </p:spPr>
      </p:pic>
      <p:pic>
        <p:nvPicPr>
          <p:cNvPr id="18" name="Picture 17"/>
          <p:cNvPicPr>
            <a:picLocks noChangeAspect="1"/>
          </p:cNvPicPr>
          <p:nvPr/>
        </p:nvPicPr>
        <p:blipFill>
          <a:blip r:embed="rId24" cstate="print">
            <a:extLst>
              <a:ext uri="{BEBA8EAE-BF5A-486C-A8C5-ECC9F3942E4B}">
                <a14:imgProps xmlns:a14="http://schemas.microsoft.com/office/drawing/2010/main">
                  <a14:imgLayer r:embed="rId25">
                    <a14:imgEffect>
                      <a14:backgroundRemoval t="10000" b="90000" l="10000" r="9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58250" y="2772301"/>
            <a:ext cx="1048683" cy="812738"/>
          </a:xfrm>
          <a:prstGeom prst="rect">
            <a:avLst/>
          </a:prstGeom>
        </p:spPr>
      </p:pic>
      <p:pic>
        <p:nvPicPr>
          <p:cNvPr id="19" name="Picture 18"/>
          <p:cNvPicPr>
            <a:picLocks noChangeAspect="1"/>
          </p:cNvPicPr>
          <p:nvPr/>
        </p:nvPicPr>
        <p:blipFill rotWithShape="1">
          <a:blip r:embed="rId26" cstate="print">
            <a:extLst>
              <a:ext uri="{BEBA8EAE-BF5A-486C-A8C5-ECC9F3942E4B}">
                <a14:imgProps xmlns:a14="http://schemas.microsoft.com/office/drawing/2010/main">
                  <a14:imgLayer r:embed="rId27">
                    <a14:imgEffect>
                      <a14:backgroundRemoval t="4000" b="89935" l="10000" r="90000">
                        <a14:foregroundMark x1="42907" y1="33161" x2="47442" y2="33161"/>
                        <a14:foregroundMark x1="45465" y1="31484" x2="45465" y2="31484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1111" r="31111"/>
          <a:stretch/>
        </p:blipFill>
        <p:spPr>
          <a:xfrm>
            <a:off x="5974875" y="3692236"/>
            <a:ext cx="1295400" cy="1905000"/>
          </a:xfrm>
          <a:prstGeom prst="rect">
            <a:avLst/>
          </a:prstGeom>
        </p:spPr>
      </p:pic>
      <p:pic>
        <p:nvPicPr>
          <p:cNvPr id="20" name="Picture 19"/>
          <p:cNvPicPr>
            <a:picLocks noChangeAspect="1"/>
          </p:cNvPicPr>
          <p:nvPr/>
        </p:nvPicPr>
        <p:blipFill>
          <a:blip r:embed="rId2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05550" y="29350"/>
            <a:ext cx="1581150" cy="155471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29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0000" b="90000" l="0" r="32889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1852" t="35185" r="63490" b="31482"/>
          <a:stretch/>
        </p:blipFill>
        <p:spPr>
          <a:xfrm>
            <a:off x="3362114" y="4971333"/>
            <a:ext cx="1426110" cy="1371600"/>
          </a:xfrm>
          <a:prstGeom prst="rect">
            <a:avLst/>
          </a:prstGeom>
        </p:spPr>
      </p:pic>
      <p:pic>
        <p:nvPicPr>
          <p:cNvPr id="22" name="Picture 21"/>
          <p:cNvPicPr>
            <a:picLocks noChangeAspect="1"/>
          </p:cNvPicPr>
          <p:nvPr/>
        </p:nvPicPr>
        <p:blipFill rotWithShape="1">
          <a:blip r:embed="rId31">
            <a:extLst>
              <a:ext uri="{BEBA8EAE-BF5A-486C-A8C5-ECC9F3942E4B}">
                <a14:imgProps xmlns:a14="http://schemas.microsoft.com/office/drawing/2010/main">
                  <a14:imgLayer r:embed="rId30">
                    <a14:imgEffect>
                      <a14:backgroundRemoval t="1778" b="96000" l="0" r="100000">
                        <a14:foregroundMark x1="42000" y1="55111" x2="48000" y2="66222"/>
                        <a14:foregroundMark x1="47556" y1="51111" x2="51111" y2="64667"/>
                        <a14:foregroundMark x1="55778" y1="48222" x2="55333" y2="64000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4856" t="33318" r="33663" b="31496"/>
          <a:stretch/>
        </p:blipFill>
        <p:spPr>
          <a:xfrm>
            <a:off x="11049000" y="4728834"/>
            <a:ext cx="1295400" cy="1447801"/>
          </a:xfrm>
          <a:prstGeom prst="rect">
            <a:avLst/>
          </a:prstGeom>
        </p:spPr>
      </p:pic>
      <p:sp>
        <p:nvSpPr>
          <p:cNvPr id="23" name="Rectangle 22"/>
          <p:cNvSpPr/>
          <p:nvPr/>
        </p:nvSpPr>
        <p:spPr>
          <a:xfrm>
            <a:off x="6619" y="6015373"/>
            <a:ext cx="12150436" cy="923330"/>
          </a:xfrm>
          <a:prstGeom prst="rect">
            <a:avLst/>
          </a:prstGeom>
          <a:ln/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wrap="square" lIns="91440" tIns="45720" rIns="91440" bIns="45720">
            <a:spAutoFit/>
            <a:scene3d>
              <a:camera prst="orthographicFront"/>
              <a:lightRig rig="threePt" dir="t"/>
            </a:scene3d>
            <a:sp3d extrusionH="57150" prstMaterial="dkEdge">
              <a:bevelT w="38100" h="38100" prst="angle"/>
            </a:sp3d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n-US" sz="5400" b="1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H</a:t>
            </a:r>
            <a:r>
              <a:rPr kumimoji="0" lang="en-US" sz="5400" b="1" i="0" u="none" strike="noStrike" kern="1200" cap="none" spc="0" normalizeH="0" baseline="0" noProof="0" dirty="0" err="1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ẹn</a:t>
            </a:r>
            <a:r>
              <a:rPr kumimoji="0" lang="en-US" sz="5400" b="1" i="0" u="none" strike="noStrike" kern="1200" cap="none" spc="0" normalizeH="0" baseline="0" noProof="0" dirty="0" smtClean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 </a:t>
            </a:r>
            <a:r>
              <a:rPr kumimoji="0" lang="en-US" sz="5400" b="1" i="0" u="none" strike="noStrike" kern="1200" cap="none" spc="0" normalizeH="0" baseline="0" noProof="0" dirty="0">
                <a:ln w="12700">
                  <a:solidFill>
                    <a:srgbClr val="4F81BD"/>
                  </a:solidFill>
                  <a:prstDash val="solid"/>
                </a:ln>
                <a:pattFill prst="pct50">
                  <a:fgClr>
                    <a:srgbClr val="4F81BD"/>
                  </a:fgClr>
                  <a:bgClr>
                    <a:srgbClr val="4F81BD">
                      <a:lumMod val="20000"/>
                      <a:lumOff val="80000"/>
                    </a:srgbClr>
                  </a:bgClr>
                </a:pattFill>
                <a:effectLst>
                  <a:outerShdw dist="38100" dir="2640000" algn="bl" rotWithShape="0">
                    <a:srgbClr val="4F81BD"/>
                  </a:outerShdw>
                </a:effectLst>
                <a:uLnTx/>
                <a:uFillTx/>
                <a:latin typeface="Arial-Rounded" panose="020B0500000000000000" pitchFamily="34" charset="0"/>
                <a:ea typeface="Arial-Rounded" panose="020B0500000000000000" pitchFamily="34" charset="0"/>
                <a:cs typeface="Arial-Rounded" panose="020B0500000000000000" pitchFamily="34" charset="0"/>
              </a:rPr>
              <a:t>gặp lại các bạn ở bài sau nhé</a:t>
            </a:r>
          </a:p>
        </p:txBody>
      </p:sp>
    </p:spTree>
    <p:extLst>
      <p:ext uri="{BB962C8B-B14F-4D97-AF65-F5344CB8AC3E}">
        <p14:creationId xmlns:p14="http://schemas.microsoft.com/office/powerpoint/2010/main" val="20454332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2" dur="2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15" dur="2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" presetID="53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8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0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6" presetClass="entr" presetSubtype="16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circle(in)">
                                      <p:cBhvr>
                                        <p:cTn id="23" dur="2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8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5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 animBg="1"/>
    </p:bldLst>
  </p:timing>
</p:sld>
</file>

<file path=ppt/theme/theme1.xml><?xml version="1.0" encoding="utf-8"?>
<a:theme xmlns:a="http://schemas.openxmlformats.org/drawingml/2006/main" name="Office 主题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1_Office 主题​​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1_Default Design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7DB6EF"/>
      </a:accent1>
      <a:accent2>
        <a:srgbClr val="C0504D"/>
      </a:accent2>
      <a:accent3>
        <a:srgbClr val="FFFFFF"/>
      </a:accent3>
      <a:accent4>
        <a:srgbClr val="000000"/>
      </a:accent4>
      <a:accent5>
        <a:srgbClr val="C0D7F5"/>
      </a:accent5>
      <a:accent6>
        <a:srgbClr val="AC4744"/>
      </a:accent6>
      <a:hlink>
        <a:srgbClr val="0066CC"/>
      </a:hlink>
      <a:folHlink>
        <a:srgbClr val="800080"/>
      </a:folHlink>
    </a:clrScheme>
    <a:fontScheme name="">
      <a:majorFont>
        <a:latin typeface="Arial"/>
        <a:ea typeface="Arial"/>
        <a:cs typeface=""/>
      </a:majorFont>
      <a:minorFont>
        <a:latin typeface="Arial"/>
        <a:ea typeface="Arial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4"/>
        </a:accent5>
        <a:accent6>
          <a:srgbClr val="E5895B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7B7E5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BFAF7"/>
        </a:accent3>
        <a:accent4>
          <a:srgbClr val="000000"/>
        </a:accent4>
        <a:accent5>
          <a:srgbClr val="FFFFFF"/>
        </a:accent5>
        <a:accent6>
          <a:srgbClr val="7EB1E5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7B7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8080"/>
        </a:lt1>
        <a:dk2>
          <a:srgbClr val="FFFF99"/>
        </a:dk2>
        <a:lt2>
          <a:srgbClr val="005A58"/>
        </a:lt2>
        <a:accent1>
          <a:srgbClr val="006462"/>
        </a:accent1>
        <a:accent2>
          <a:srgbClr val="6D6FC7"/>
        </a:accent2>
        <a:accent3>
          <a:srgbClr val="AAC1C1"/>
        </a:accent3>
        <a:accent4>
          <a:srgbClr val="DCDCDC"/>
        </a:accent4>
        <a:accent5>
          <a:srgbClr val="AAB8B8"/>
        </a:accent5>
        <a:accent6>
          <a:srgbClr val="6163B2"/>
        </a:accent6>
        <a:hlink>
          <a:srgbClr val="00FFFF"/>
        </a:hlink>
        <a:folHlink>
          <a:srgbClr val="00FF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800000"/>
        </a:lt1>
        <a:dk2>
          <a:srgbClr val="DFD293"/>
        </a:dk2>
        <a:lt2>
          <a:srgbClr val="5C1F00"/>
        </a:lt2>
        <a:accent1>
          <a:srgbClr val="CC3300"/>
        </a:accent1>
        <a:accent2>
          <a:srgbClr val="BE7960"/>
        </a:accent2>
        <a:accent3>
          <a:srgbClr val="C1AAAA"/>
        </a:accent3>
        <a:accent4>
          <a:srgbClr val="DCDCDC"/>
        </a:accent4>
        <a:accent5>
          <a:srgbClr val="E2ADAA"/>
        </a:accent5>
        <a:accent6>
          <a:srgbClr val="AA6C55"/>
        </a:accent6>
        <a:hlink>
          <a:srgbClr val="FFFF99"/>
        </a:hlink>
        <a:folHlink>
          <a:srgbClr val="D3A21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99"/>
        </a:lt1>
        <a:dk2>
          <a:srgbClr val="CCFFFF"/>
        </a:dk2>
        <a:lt2>
          <a:srgbClr val="003366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CDCDC"/>
        </a:accent4>
        <a:accent5>
          <a:srgbClr val="ADB9E2"/>
        </a:accent5>
        <a:accent6>
          <a:srgbClr val="009D00"/>
        </a:accent6>
        <a:hlink>
          <a:srgbClr val="66CCFF"/>
        </a:hlink>
        <a:folHlink>
          <a:srgbClr val="FFE701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000000"/>
        </a:lt1>
        <a:dk2>
          <a:srgbClr val="E3EBF1"/>
        </a:dk2>
        <a:lt2>
          <a:srgbClr val="336699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CDCDC"/>
        </a:accent4>
        <a:accent5>
          <a:srgbClr val="AAADCA"/>
        </a:accent5>
        <a:accent6>
          <a:srgbClr val="3E7B43"/>
        </a:accent6>
        <a:hlink>
          <a:srgbClr val="66CCFF"/>
        </a:hlink>
        <a:folHlink>
          <a:srgbClr val="F0E5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86B5D"/>
        </a:lt1>
        <a:dk2>
          <a:srgbClr val="D1D1CB"/>
        </a:dk2>
        <a:lt2>
          <a:srgbClr val="777777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CDCDC"/>
        </a:accent4>
        <a:accent5>
          <a:srgbClr val="C7C7C1"/>
        </a:accent5>
        <a:accent6>
          <a:srgbClr val="728D96"/>
        </a:accent6>
        <a:hlink>
          <a:srgbClr val="FFCC66"/>
        </a:hlink>
        <a:folHlink>
          <a:srgbClr val="E9DCB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666699"/>
        </a:lt1>
        <a:dk2>
          <a:srgbClr val="FFFFFF"/>
        </a:dk2>
        <a:lt2>
          <a:srgbClr val="3E3E5C"/>
        </a:lt2>
        <a:accent1>
          <a:srgbClr val="60597B"/>
        </a:accent1>
        <a:accent2>
          <a:srgbClr val="6666FF"/>
        </a:accent2>
        <a:accent3>
          <a:srgbClr val="B9B9CA"/>
        </a:accent3>
        <a:accent4>
          <a:srgbClr val="DCDCDC"/>
        </a:accent4>
        <a:accent5>
          <a:srgbClr val="B7B5BF"/>
        </a:accent5>
        <a:accent6>
          <a:srgbClr val="5B5BE5"/>
        </a:accent6>
        <a:hlink>
          <a:srgbClr val="99CCFF"/>
        </a:hlink>
        <a:folHlink>
          <a:srgbClr val="FFFF99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FFFFFF"/>
        </a:dk1>
        <a:lt1>
          <a:srgbClr val="523E26"/>
        </a:lt1>
        <a:dk2>
          <a:srgbClr val="DFC08D"/>
        </a:dk2>
        <a:lt2>
          <a:srgbClr val="2D2015"/>
        </a:lt2>
        <a:accent1>
          <a:srgbClr val="8C7B70"/>
        </a:accent1>
        <a:accent2>
          <a:srgbClr val="8F5F2F"/>
        </a:accent2>
        <a:accent3>
          <a:srgbClr val="B3AFAB"/>
        </a:accent3>
        <a:accent4>
          <a:srgbClr val="DCDCDC"/>
        </a:accent4>
        <a:accent5>
          <a:srgbClr val="C5BFBC"/>
        </a:accent5>
        <a:accent6>
          <a:srgbClr val="805529"/>
        </a:accent6>
        <a:hlink>
          <a:srgbClr val="CCB400"/>
        </a:hlink>
        <a:folHlink>
          <a:srgbClr val="8C9EA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7DB6EF"/>
        </a:accent1>
        <a:accent2>
          <a:srgbClr val="C0504D"/>
        </a:accent2>
        <a:accent3>
          <a:srgbClr val="FFFFFF"/>
        </a:accent3>
        <a:accent4>
          <a:srgbClr val="000000"/>
        </a:accent4>
        <a:accent5>
          <a:srgbClr val="C0D7F5"/>
        </a:accent5>
        <a:accent6>
          <a:srgbClr val="AC4744"/>
        </a:accent6>
        <a:hlink>
          <a:srgbClr val="0066CC"/>
        </a:hlink>
        <a:folHlink>
          <a:srgbClr val="800080"/>
        </a:folHlink>
      </a:clrScheme>
      <a:clrMap bg1="lt1" tx1="dk1" bg2="lt2" tx2="dk2" accent1="accent1" accent2="accent2" accent3="accent3" accent4="accent4" accent5="accent5" accent6="accent6" hlink="hlink" folHlink="folHlink"/>
    </a:extraClrScheme>
  </a:extraClrSchemeLst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269</TotalTime>
  <Words>223</Words>
  <Application>Microsoft Office PowerPoint</Application>
  <PresentationFormat>Custom</PresentationFormat>
  <Paragraphs>62</Paragraphs>
  <Slides>8</Slides>
  <Notes>3</Notes>
  <HiddenSlides>0</HiddenSlides>
  <MMClips>0</MMClips>
  <ScaleCrop>false</ScaleCrop>
  <HeadingPairs>
    <vt:vector size="4" baseType="variant">
      <vt:variant>
        <vt:lpstr>Theme</vt:lpstr>
      </vt:variant>
      <vt:variant>
        <vt:i4>3</vt:i4>
      </vt:variant>
      <vt:variant>
        <vt:lpstr>Slide Titles</vt:lpstr>
      </vt:variant>
      <vt:variant>
        <vt:i4>8</vt:i4>
      </vt:variant>
    </vt:vector>
  </HeadingPairs>
  <TitlesOfParts>
    <vt:vector size="11" baseType="lpstr">
      <vt:lpstr>Office 主题</vt:lpstr>
      <vt:lpstr>1_Office 主题​​</vt:lpstr>
      <vt:lpstr>1_Default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tran thao</dc:creator>
  <cp:lastModifiedBy>AnhBinh</cp:lastModifiedBy>
  <cp:revision>21</cp:revision>
  <dcterms:created xsi:type="dcterms:W3CDTF">2021-05-22T11:24:17Z</dcterms:created>
  <dcterms:modified xsi:type="dcterms:W3CDTF">2021-09-23T01:57:40Z</dcterms:modified>
</cp:coreProperties>
</file>