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9" r:id="rId2"/>
    <p:sldMasterId id="2147483701" r:id="rId3"/>
    <p:sldMasterId id="2147483725" r:id="rId4"/>
    <p:sldMasterId id="2147483737" r:id="rId5"/>
    <p:sldMasterId id="2147483749" r:id="rId6"/>
  </p:sldMasterIdLst>
  <p:notesMasterIdLst>
    <p:notesMasterId r:id="rId31"/>
  </p:notesMasterIdLst>
  <p:sldIdLst>
    <p:sldId id="323" r:id="rId7"/>
    <p:sldId id="324" r:id="rId8"/>
    <p:sldId id="257" r:id="rId9"/>
    <p:sldId id="273" r:id="rId10"/>
    <p:sldId id="275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9" r:id="rId22"/>
    <p:sldId id="318" r:id="rId23"/>
    <p:sldId id="320" r:id="rId24"/>
    <p:sldId id="321" r:id="rId25"/>
    <p:sldId id="322" r:id="rId26"/>
    <p:sldId id="298" r:id="rId27"/>
    <p:sldId id="299" r:id="rId28"/>
    <p:sldId id="300" r:id="rId29"/>
    <p:sldId id="29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3" autoAdjust="0"/>
    <p:restoredTop sz="94620"/>
  </p:normalViewPr>
  <p:slideViewPr>
    <p:cSldViewPr snapToGrid="0">
      <p:cViewPr varScale="1">
        <p:scale>
          <a:sx n="103" d="100"/>
          <a:sy n="103" d="100"/>
        </p:scale>
        <p:origin x="87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10/6/21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038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688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5BB45C-F031-424F-A066-6F955636B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49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847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BD7523-9407-FF47-938A-5E8F84D439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874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4D9E18-F5C9-6344-A364-346851E49A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620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1DFB47-5300-CC43-AF51-FFD36A73B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603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CF7075-EFF3-D941-ADC2-7F76562184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5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1D8A35-9A72-D94E-9AED-73C1FEB49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050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ED24F0-A161-A04B-96BA-AAC2B79C33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895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2532A7-1390-9D45-8F93-877AC109C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490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0749F4-741E-3E4A-A9F4-3575F555D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5578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7E5221-DB46-DA4E-9347-C721271568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9886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C5D95F-7E0C-FF42-B5F9-64BC9402FD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914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3960" y="975360"/>
            <a:ext cx="9875520" cy="567817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35280" y="213360"/>
            <a:ext cx="2499360" cy="6858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18160" y="274320"/>
            <a:ext cx="2377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Luyện đọc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5A52F5-9C4D-6A4C-BAEE-30897AD10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6301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171" y="387927"/>
            <a:ext cx="11652069" cy="614350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621790" y="4652645"/>
            <a:ext cx="1663700" cy="10547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Cái kéo</a:t>
            </a:r>
          </a:p>
        </p:txBody>
      </p:sp>
      <p:sp>
        <p:nvSpPr>
          <p:cNvPr id="6" name="Oval 5"/>
          <p:cNvSpPr/>
          <p:nvPr/>
        </p:nvSpPr>
        <p:spPr>
          <a:xfrm>
            <a:off x="3864792" y="1144950"/>
            <a:ext cx="1663700" cy="10547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charset="0"/>
                <a:cs typeface="Arial-Rounded" panose="020B0500000000000000" charset="0"/>
              </a:rPr>
              <a:t>Cái</a:t>
            </a:r>
            <a:r>
              <a:rPr lang="en-US" sz="28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latin typeface="Arial-Rounded" panose="020B0500000000000000" charset="0"/>
                <a:cs typeface="Arial-Rounded" panose="020B0500000000000000" charset="0"/>
              </a:rPr>
              <a:t>thước</a:t>
            </a:r>
            <a:endParaRPr lang="en-US" sz="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0162540" y="2304233"/>
            <a:ext cx="1663700" cy="10547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charset="0"/>
                <a:cs typeface="Arial-Rounded" panose="020B0500000000000000" charset="0"/>
              </a:rPr>
              <a:t>cặp</a:t>
            </a:r>
            <a:r>
              <a:rPr lang="en-US" sz="28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latin typeface="Arial-Rounded" panose="020B0500000000000000" charset="0"/>
                <a:cs typeface="Arial-Rounded" panose="020B0500000000000000" charset="0"/>
              </a:rPr>
              <a:t>sách</a:t>
            </a:r>
            <a:endParaRPr lang="en-US" sz="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6" grpId="0" bldLvl="0" animBg="1"/>
      <p:bldP spid="6" grpId="1" animBg="1"/>
      <p:bldP spid="7" grpId="0" bldLvl="0" animBg="1"/>
      <p:bldP spid="7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40" y="361812"/>
            <a:ext cx="10515600" cy="720148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Arial-Rounded" panose="020B0500000000000000" charset="0"/>
                <a:cs typeface="Arial-Rounded" panose="020B0500000000000000" charset="0"/>
              </a:rPr>
              <a:t>3. </a:t>
            </a:r>
            <a:r>
              <a:rPr lang="en-US" sz="4000" dirty="0" err="1">
                <a:latin typeface="Arial-Rounded" panose="020B0500000000000000" charset="0"/>
                <a:cs typeface="Arial-Rounded" panose="020B0500000000000000" charset="0"/>
              </a:rPr>
              <a:t>Chọn</a:t>
            </a:r>
            <a:r>
              <a:rPr lang="en-US" sz="4000" dirty="0">
                <a:latin typeface="Arial-Rounded" panose="020B0500000000000000" charset="0"/>
                <a:cs typeface="Arial-Rounded" panose="020B0500000000000000" charset="0"/>
              </a:rPr>
              <a:t> a </a:t>
            </a:r>
            <a:r>
              <a:rPr lang="en-US" sz="4000" dirty="0" err="1">
                <a:latin typeface="Arial-Rounded" panose="020B0500000000000000" charset="0"/>
                <a:cs typeface="Arial-Rounded" panose="020B0500000000000000" charset="0"/>
              </a:rPr>
              <a:t>hoặc</a:t>
            </a:r>
            <a:r>
              <a:rPr lang="en-US" sz="4000" dirty="0">
                <a:latin typeface="Arial-Rounded" panose="020B0500000000000000" charset="0"/>
                <a:cs typeface="Arial-Rounded" panose="020B0500000000000000" charset="0"/>
              </a:rPr>
              <a:t> b.</a:t>
            </a:r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593929" y="1081960"/>
            <a:ext cx="10515600" cy="662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b="1" dirty="0">
                <a:latin typeface="Arial-Rounded" panose="020B0500000000000000" charset="0"/>
                <a:cs typeface="Arial-Rounded" panose="020B0500000000000000" charset="0"/>
              </a:rPr>
              <a:t>a. </a:t>
            </a:r>
            <a:r>
              <a:rPr lang="en-US" sz="3200" b="1" dirty="0" err="1">
                <a:latin typeface="Arial-Rounded" panose="020B0500000000000000" charset="0"/>
                <a:cs typeface="Arial-Rounded" panose="020B0500000000000000" charset="0"/>
              </a:rPr>
              <a:t>Chọn</a:t>
            </a:r>
            <a:r>
              <a:rPr lang="en-US" sz="32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ch</a:t>
            </a:r>
            <a:r>
              <a:rPr lang="en-US" sz="32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b="1" dirty="0" err="1">
                <a:latin typeface="Arial-Rounded" panose="020B0500000000000000" charset="0"/>
                <a:cs typeface="Arial-Rounded" panose="020B0500000000000000" charset="0"/>
              </a:rPr>
              <a:t>hoặc</a:t>
            </a:r>
            <a:r>
              <a:rPr lang="en-US" sz="32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tr</a:t>
            </a:r>
            <a:r>
              <a:rPr lang="en-US" sz="32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b="1" dirty="0" err="1">
                <a:latin typeface="Arial-Rounded" panose="020B0500000000000000" charset="0"/>
                <a:cs typeface="Arial-Rounded" panose="020B0500000000000000" charset="0"/>
              </a:rPr>
              <a:t>thay</a:t>
            </a:r>
            <a:r>
              <a:rPr lang="en-US" sz="32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b="1" dirty="0" err="1">
                <a:latin typeface="Arial-Rounded" panose="020B0500000000000000" charset="0"/>
                <a:cs typeface="Arial-Rounded" panose="020B0500000000000000" charset="0"/>
              </a:rPr>
              <a:t>cho</a:t>
            </a:r>
            <a:r>
              <a:rPr lang="en-US" sz="3200" b="1" dirty="0">
                <a:latin typeface="Arial-Rounded" panose="020B0500000000000000" charset="0"/>
                <a:cs typeface="Arial-Rounded" panose="020B0500000000000000" charset="0"/>
              </a:rPr>
              <a:t> ô </a:t>
            </a:r>
            <a:r>
              <a:rPr lang="en-US" sz="3200" b="1" dirty="0" err="1">
                <a:latin typeface="Arial-Rounded" panose="020B0500000000000000" charset="0"/>
                <a:cs typeface="Arial-Rounded" panose="020B0500000000000000" charset="0"/>
              </a:rPr>
              <a:t>vuông</a:t>
            </a:r>
            <a:r>
              <a:rPr lang="en-US" sz="3200" b="1" dirty="0">
                <a:latin typeface="Arial-Rounded" panose="020B0500000000000000" charset="0"/>
                <a:cs typeface="Arial-Rounded" panose="020B0500000000000000" charset="0"/>
              </a:rPr>
              <a:t>.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3295650" y="1968500"/>
            <a:ext cx="7496175" cy="3476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Mặt trời mọc rồi lặn</a:t>
            </a:r>
          </a:p>
          <a:p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Trên đôi chân lon ton</a:t>
            </a:r>
          </a:p>
          <a:p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Hai chân trời của con</a:t>
            </a:r>
          </a:p>
          <a:p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Là mẹ và cô giáo</a:t>
            </a:r>
          </a:p>
          <a:p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(Theo Trần Quốc Hoàn)</a:t>
            </a:r>
          </a:p>
        </p:txBody>
      </p:sp>
      <p:pic>
        <p:nvPicPr>
          <p:cNvPr id="9" name="Content Placeholder 8" descr="008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80635" y="2076450"/>
            <a:ext cx="410845" cy="614680"/>
          </a:xfrm>
          <a:prstGeom prst="rect">
            <a:avLst/>
          </a:prstGeom>
        </p:spPr>
      </p:pic>
      <p:pic>
        <p:nvPicPr>
          <p:cNvPr id="10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5650" y="2718030"/>
            <a:ext cx="570695" cy="614680"/>
          </a:xfrm>
          <a:prstGeom prst="rect">
            <a:avLst/>
          </a:prstGeom>
        </p:spPr>
      </p:pic>
      <p:pic>
        <p:nvPicPr>
          <p:cNvPr id="11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750" y="2699555"/>
            <a:ext cx="543959" cy="614680"/>
          </a:xfrm>
          <a:prstGeom prst="rect">
            <a:avLst/>
          </a:prstGeom>
        </p:spPr>
      </p:pic>
      <p:pic>
        <p:nvPicPr>
          <p:cNvPr id="12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4182" y="3399790"/>
            <a:ext cx="554181" cy="614680"/>
          </a:xfrm>
          <a:prstGeom prst="rect">
            <a:avLst/>
          </a:prstGeom>
        </p:spPr>
      </p:pic>
      <p:pic>
        <p:nvPicPr>
          <p:cNvPr id="13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750" y="3397365"/>
            <a:ext cx="506095" cy="61468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546" y="947017"/>
            <a:ext cx="10515600" cy="632402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-Rounded" panose="020B0500000000000000" charset="0"/>
                <a:cs typeface="Arial-Rounded" panose="020B0500000000000000" charset="0"/>
              </a:rPr>
              <a:t>b. </a:t>
            </a:r>
            <a:r>
              <a:rPr lang="en-US" dirty="0" err="1">
                <a:latin typeface="Arial-Rounded" panose="020B0500000000000000" charset="0"/>
                <a:cs typeface="Arial-Rounded" panose="020B0500000000000000" charset="0"/>
              </a:rPr>
              <a:t>Chọn</a:t>
            </a:r>
            <a:r>
              <a:rPr lang="en-US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v</a:t>
            </a:r>
            <a:r>
              <a:rPr lang="en-US" dirty="0">
                <a:latin typeface="Arial-Rounded" panose="020B0500000000000000" charset="0"/>
                <a:cs typeface="Arial-Rounded" panose="020B0500000000000000" charset="0"/>
              </a:rPr>
              <a:t> hay </a:t>
            </a:r>
            <a:r>
              <a:rPr lang="en-US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d</a:t>
            </a:r>
            <a:r>
              <a:rPr lang="en-US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dirty="0" err="1">
                <a:latin typeface="Arial-Rounded" panose="020B0500000000000000" charset="0"/>
                <a:cs typeface="Arial-Rounded" panose="020B0500000000000000" charset="0"/>
              </a:rPr>
              <a:t>thay</a:t>
            </a:r>
            <a:r>
              <a:rPr lang="en-US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dirty="0" err="1">
                <a:latin typeface="Arial-Rounded" panose="020B0500000000000000" charset="0"/>
                <a:cs typeface="Arial-Rounded" panose="020B0500000000000000" charset="0"/>
              </a:rPr>
              <a:t>cho</a:t>
            </a:r>
            <a:r>
              <a:rPr lang="en-US" dirty="0">
                <a:latin typeface="Arial-Rounded" panose="020B0500000000000000" charset="0"/>
                <a:cs typeface="Arial-Rounded" panose="020B0500000000000000" charset="0"/>
              </a:rPr>
              <a:t> ô </a:t>
            </a:r>
            <a:r>
              <a:rPr lang="en-US" dirty="0" err="1">
                <a:latin typeface="Arial-Rounded" panose="020B0500000000000000" charset="0"/>
                <a:cs typeface="Arial-Rounded" panose="020B0500000000000000" charset="0"/>
              </a:rPr>
              <a:t>vuông</a:t>
            </a:r>
            <a:endParaRPr lang="en-US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125220" y="1968500"/>
            <a:ext cx="110667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-Rounded" panose="020B0500000000000000" charset="0"/>
                <a:cs typeface="Arial-Rounded" panose="020B0500000000000000" charset="0"/>
              </a:rPr>
              <a:t>Có</a:t>
            </a:r>
            <a:r>
              <a:rPr lang="en-US" sz="4400" dirty="0">
                <a:latin typeface="Arial-Rounded" panose="020B0500000000000000" charset="0"/>
                <a:cs typeface="Arial-Rounded" panose="020B0500000000000000" charset="0"/>
              </a:rPr>
              <a:t> con </a:t>
            </a:r>
            <a:r>
              <a:rPr lang="en-US" sz="4400" dirty="0" err="1">
                <a:latin typeface="Arial-Rounded" panose="020B0500000000000000" charset="0"/>
                <a:cs typeface="Arial-Rounded" panose="020B0500000000000000" charset="0"/>
              </a:rPr>
              <a:t>chim</a:t>
            </a:r>
            <a:r>
              <a:rPr lang="en-US" sz="4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latin typeface="Arial-Rounded" panose="020B0500000000000000" charset="0"/>
                <a:cs typeface="Arial-Rounded" panose="020B0500000000000000" charset="0"/>
              </a:rPr>
              <a:t>vành</a:t>
            </a:r>
            <a:r>
              <a:rPr lang="en-US" sz="4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latin typeface="Arial-Rounded" panose="020B0500000000000000" charset="0"/>
                <a:cs typeface="Arial-Rounded" panose="020B0500000000000000" charset="0"/>
              </a:rPr>
              <a:t>khuyên</a:t>
            </a:r>
            <a:r>
              <a:rPr lang="en-US" sz="4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latin typeface="Arial-Rounded" panose="020B0500000000000000" charset="0"/>
                <a:cs typeface="Arial-Rounded" panose="020B0500000000000000" charset="0"/>
              </a:rPr>
              <a:t>nhỏ</a:t>
            </a:r>
            <a:endParaRPr lang="en-US" sz="44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4400" dirty="0" err="1">
                <a:latin typeface="Arial-Rounded" panose="020B0500000000000000" charset="0"/>
                <a:cs typeface="Arial-Rounded" panose="020B0500000000000000" charset="0"/>
              </a:rPr>
              <a:t>Dáng</a:t>
            </a:r>
            <a:r>
              <a:rPr lang="en-US" sz="4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latin typeface="Arial-Rounded" panose="020B0500000000000000" charset="0"/>
                <a:cs typeface="Arial-Rounded" panose="020B0500000000000000" charset="0"/>
              </a:rPr>
              <a:t>trông</a:t>
            </a:r>
            <a:r>
              <a:rPr lang="en-US" sz="4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latin typeface="Arial-Rounded" panose="020B0500000000000000" charset="0"/>
                <a:cs typeface="Arial-Rounded" panose="020B0500000000000000" charset="0"/>
              </a:rPr>
              <a:t>thật</a:t>
            </a:r>
            <a:r>
              <a:rPr lang="en-US" sz="4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latin typeface="Arial-Rounded" panose="020B0500000000000000" charset="0"/>
                <a:cs typeface="Arial-Rounded" panose="020B0500000000000000" charset="0"/>
              </a:rPr>
              <a:t>ngoan</a:t>
            </a:r>
            <a:r>
              <a:rPr lang="en-US" sz="4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latin typeface="Arial-Rounded" panose="020B0500000000000000" charset="0"/>
                <a:cs typeface="Arial-Rounded" panose="020B0500000000000000" charset="0"/>
              </a:rPr>
              <a:t>ngoãn</a:t>
            </a:r>
            <a:r>
              <a:rPr lang="en-US" sz="4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latin typeface="Arial-Rounded" panose="020B0500000000000000" charset="0"/>
                <a:cs typeface="Arial-Rounded" panose="020B0500000000000000" charset="0"/>
              </a:rPr>
              <a:t>quá</a:t>
            </a:r>
            <a:endParaRPr lang="en-US" sz="44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4400" dirty="0" err="1">
                <a:latin typeface="Arial-Rounded" panose="020B0500000000000000" charset="0"/>
                <a:cs typeface="Arial-Rounded" panose="020B0500000000000000" charset="0"/>
              </a:rPr>
              <a:t>Gọi</a:t>
            </a:r>
            <a:r>
              <a:rPr lang="en-US" sz="4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latin typeface="Arial-Rounded" panose="020B0500000000000000" charset="0"/>
                <a:cs typeface="Arial-Rounded" panose="020B0500000000000000" charset="0"/>
              </a:rPr>
              <a:t>dạ</a:t>
            </a:r>
            <a:r>
              <a:rPr lang="en-US" sz="4400" dirty="0">
                <a:latin typeface="Arial-Rounded" panose="020B0500000000000000" charset="0"/>
                <a:cs typeface="Arial-Rounded" panose="020B0500000000000000" charset="0"/>
              </a:rPr>
              <a:t>, </a:t>
            </a:r>
            <a:r>
              <a:rPr lang="en-US" sz="4400" dirty="0" err="1">
                <a:latin typeface="Arial-Rounded" panose="020B0500000000000000" charset="0"/>
                <a:cs typeface="Arial-Rounded" panose="020B0500000000000000" charset="0"/>
              </a:rPr>
              <a:t>bảo</a:t>
            </a:r>
            <a:r>
              <a:rPr lang="en-US" sz="4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latin typeface="Arial-Rounded" panose="020B0500000000000000" charset="0"/>
                <a:cs typeface="Arial-Rounded" panose="020B0500000000000000" charset="0"/>
              </a:rPr>
              <a:t>vâng</a:t>
            </a:r>
            <a:r>
              <a:rPr lang="en-US" sz="4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latin typeface="Arial-Rounded" panose="020B0500000000000000" charset="0"/>
                <a:cs typeface="Arial-Rounded" panose="020B0500000000000000" charset="0"/>
              </a:rPr>
              <a:t>lễ</a:t>
            </a:r>
            <a:r>
              <a:rPr lang="en-US" sz="4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latin typeface="Arial-Rounded" panose="020B0500000000000000" charset="0"/>
                <a:cs typeface="Arial-Rounded" panose="020B0500000000000000" charset="0"/>
              </a:rPr>
              <a:t>phép</a:t>
            </a:r>
            <a:r>
              <a:rPr lang="en-US" sz="4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latin typeface="Arial-Rounded" panose="020B0500000000000000" charset="0"/>
                <a:cs typeface="Arial-Rounded" panose="020B0500000000000000" charset="0"/>
              </a:rPr>
              <a:t>ngoan</a:t>
            </a:r>
            <a:r>
              <a:rPr lang="en-US" sz="4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latin typeface="Arial-Rounded" panose="020B0500000000000000" charset="0"/>
                <a:cs typeface="Arial-Rounded" panose="020B0500000000000000" charset="0"/>
              </a:rPr>
              <a:t>nhất</a:t>
            </a:r>
            <a:r>
              <a:rPr lang="en-US" sz="4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latin typeface="Arial-Rounded" panose="020B0500000000000000" charset="0"/>
                <a:cs typeface="Arial-Rounded" panose="020B0500000000000000" charset="0"/>
              </a:rPr>
              <a:t>nhà</a:t>
            </a:r>
            <a:r>
              <a:rPr lang="en-US" sz="4400" dirty="0">
                <a:latin typeface="Arial-Rounded" panose="020B0500000000000000" charset="0"/>
                <a:cs typeface="Arial-Rounded" panose="020B0500000000000000" charset="0"/>
              </a:rPr>
              <a:t>.</a:t>
            </a:r>
          </a:p>
        </p:txBody>
      </p:sp>
      <p:pic>
        <p:nvPicPr>
          <p:cNvPr id="9" name="Content Placeholder 8" descr="008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88955" y="2103350"/>
            <a:ext cx="349250" cy="523240"/>
          </a:xfrm>
          <a:prstGeom prst="rect">
            <a:avLst/>
          </a:prstGeom>
        </p:spPr>
      </p:pic>
      <p:pic>
        <p:nvPicPr>
          <p:cNvPr id="10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785" y="2681315"/>
            <a:ext cx="410845" cy="614680"/>
          </a:xfrm>
          <a:prstGeom prst="rect">
            <a:avLst/>
          </a:prstGeom>
        </p:spPr>
      </p:pic>
      <p:pic>
        <p:nvPicPr>
          <p:cNvPr id="12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750" y="3411220"/>
            <a:ext cx="319405" cy="614680"/>
          </a:xfrm>
          <a:prstGeom prst="rect">
            <a:avLst/>
          </a:prstGeom>
        </p:spPr>
      </p:pic>
      <p:pic>
        <p:nvPicPr>
          <p:cNvPr id="13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8685" y="3411220"/>
            <a:ext cx="320675" cy="61468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8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497562" y="931228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Nghe - Viết</a:t>
            </a:r>
          </a:p>
        </p:txBody>
      </p:sp>
      <p:sp>
        <p:nvSpPr>
          <p:cNvPr id="3" name="Text Box 2"/>
          <p:cNvSpPr txBox="1"/>
          <p:nvPr/>
        </p:nvSpPr>
        <p:spPr>
          <a:xfrm rot="1140000">
            <a:off x="1310640" y="2710815"/>
            <a:ext cx="31178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8709" y="2055813"/>
            <a:ext cx="11374582" cy="2149821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B82524-4A58-7E4C-8434-4986CDAAE2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65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103F3F-FAE1-D945-9095-72E96E3522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583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69E2BD-3BF1-4642-842D-99C686D32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619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DF021D-F66B-6949-978A-27A92C4DD9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40454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108</Words>
  <Application>Microsoft Macintosh PowerPoint</Application>
  <PresentationFormat>Widescreen</PresentationFormat>
  <Paragraphs>22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</vt:lpstr>
      <vt:lpstr>Arial-Rounded</vt:lpstr>
      <vt:lpstr>Calibri</vt:lpstr>
      <vt:lpstr>Calibri Light</vt:lpstr>
      <vt:lpstr>Times New Roman</vt:lpstr>
      <vt:lpstr>1_Office Theme</vt:lpstr>
      <vt:lpstr>4_Office Theme</vt:lpstr>
      <vt:lpstr>2_Office 主题​​</vt:lpstr>
      <vt:lpstr>7_Office Theme</vt:lpstr>
      <vt:lpstr>2_Office Theme</vt:lpstr>
      <vt:lpstr>1_Office Theme</vt:lpstr>
      <vt:lpstr>PowerPoint Presentation</vt:lpstr>
      <vt:lpstr>PowerPoint Presentation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Chọn a hoặc b.</vt:lpstr>
      <vt:lpstr>b. Chọn v hay d thay cho ô vuông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/>
  <cp:lastModifiedBy>Ngọc Bích Đỗ</cp:lastModifiedBy>
  <cp:revision>12</cp:revision>
  <dcterms:created xsi:type="dcterms:W3CDTF">2021-05-24T05:01:30Z</dcterms:created>
  <dcterms:modified xsi:type="dcterms:W3CDTF">2021-10-06T15:32:42Z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