
<file path=[Content_Types].xml><?xml version="1.0" encoding="utf-8"?>
<Types xmlns="http://schemas.openxmlformats.org/package/2006/content-types">
  <Default Extension="emf" ContentType="image/x-emf"/>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20"/>
  </p:notesMasterIdLst>
  <p:sldIdLst>
    <p:sldId id="285" r:id="rId2"/>
    <p:sldId id="286" r:id="rId3"/>
    <p:sldId id="268" r:id="rId4"/>
    <p:sldId id="256" r:id="rId5"/>
    <p:sldId id="269" r:id="rId6"/>
    <p:sldId id="270" r:id="rId7"/>
    <p:sldId id="271" r:id="rId8"/>
    <p:sldId id="273" r:id="rId9"/>
    <p:sldId id="274" r:id="rId10"/>
    <p:sldId id="275" r:id="rId11"/>
    <p:sldId id="280" r:id="rId12"/>
    <p:sldId id="276" r:id="rId13"/>
    <p:sldId id="283" r:id="rId14"/>
    <p:sldId id="277" r:id="rId15"/>
    <p:sldId id="278" r:id="rId16"/>
    <p:sldId id="282" r:id="rId17"/>
    <p:sldId id="284" r:id="rId18"/>
    <p:sldId id="263" r:id="rId19"/>
  </p:sldIdLst>
  <p:sldSz cx="12192000" cy="6858000"/>
  <p:notesSz cx="6858000" cy="9144000"/>
  <p:embeddedFontLst>
    <p:embeddedFont>
      <p:font typeface="等线" panose="02010600030101010101" pitchFamily="2" charset="-122"/>
      <p:regular r:id="rId21"/>
      <p:bold r:id="rId22"/>
    </p:embeddedFont>
    <p:embeddedFont>
      <p:font typeface=".VnKoala" panose="020B7200000000000000" pitchFamily="34" charset="0"/>
      <p:regular r:id="rId23"/>
    </p:embeddedFont>
    <p:embeddedFont>
      <p:font typeface="UTM Beautiful Caps" panose="02040603050506020204" pitchFamily="18" charset="0"/>
      <p:regular r:id="rId24"/>
    </p:embeddedFont>
    <p:embeddedFont>
      <p:font typeface="UTM Davida" panose="02040603050506020204" pitchFamily="18" charset="0"/>
      <p:regular r:id="rId25"/>
    </p:embeddedFont>
  </p:embeddedFontLst>
  <p:custDataLst>
    <p:tags r:id="rId26"/>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A6368"/>
    <a:srgbClr val="255DA3"/>
    <a:srgbClr val="F5A700"/>
    <a:srgbClr val="FFEA54"/>
    <a:srgbClr val="83C15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5" d="100"/>
          <a:sy n="65" d="100"/>
        </p:scale>
        <p:origin x="1680"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gs" Target="tags/tag1.xml"/><Relationship Id="rId3" Type="http://schemas.openxmlformats.org/officeDocument/2006/relationships/slide" Target="slides/slide2.xml"/><Relationship Id="rId21" Type="http://schemas.openxmlformats.org/officeDocument/2006/relationships/font" Target="fonts/font1.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5.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4.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3.fntdata"/><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2.fntdata"/><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CCD4597-B8F8-41F3-97AF-1D51241A7115}" type="datetimeFigureOut">
              <a:rPr lang="zh-CN" altLang="en-US" smtClean="0"/>
              <a:t>2023/7/21</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F064CC8-E2FD-478A-9C86-6546B2FD72D3}" type="slidenum">
              <a:rPr lang="zh-CN" altLang="en-US" smtClean="0"/>
              <a:t>‹#›</a:t>
            </a:fld>
            <a:endParaRPr lang="zh-CN" altLang="en-US"/>
          </a:p>
        </p:txBody>
      </p:sp>
    </p:spTree>
    <p:extLst>
      <p:ext uri="{BB962C8B-B14F-4D97-AF65-F5344CB8AC3E}">
        <p14:creationId xmlns:p14="http://schemas.microsoft.com/office/powerpoint/2010/main" val="31299355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F064CC8-E2FD-478A-9C86-6546B2FD72D3}" type="slidenum">
              <a:rPr lang="zh-CN" altLang="en-US" smtClean="0"/>
              <a:t>1</a:t>
            </a:fld>
            <a:endParaRPr lang="zh-CN" altLang="en-US"/>
          </a:p>
        </p:txBody>
      </p:sp>
    </p:spTree>
    <p:extLst>
      <p:ext uri="{BB962C8B-B14F-4D97-AF65-F5344CB8AC3E}">
        <p14:creationId xmlns:p14="http://schemas.microsoft.com/office/powerpoint/2010/main" val="7304794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F064CC8-E2FD-478A-9C86-6546B2FD72D3}" type="slidenum">
              <a:rPr lang="zh-CN" altLang="en-US" smtClean="0"/>
              <a:t>4</a:t>
            </a:fld>
            <a:endParaRPr lang="zh-CN" altLang="en-US"/>
          </a:p>
        </p:txBody>
      </p:sp>
    </p:spTree>
    <p:extLst>
      <p:ext uri="{BB962C8B-B14F-4D97-AF65-F5344CB8AC3E}">
        <p14:creationId xmlns:p14="http://schemas.microsoft.com/office/powerpoint/2010/main" val="2990654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6837353-30EB-4A48-80EB-173D804AEFBD}" type="slidenum">
              <a:rPr lang="zh-CN" altLang="en-US" smtClean="0"/>
              <a:t>8</a:t>
            </a:fld>
            <a:endParaRPr lang="zh-CN" altLang="en-US"/>
          </a:p>
        </p:txBody>
      </p:sp>
    </p:spTree>
    <p:extLst>
      <p:ext uri="{BB962C8B-B14F-4D97-AF65-F5344CB8AC3E}">
        <p14:creationId xmlns:p14="http://schemas.microsoft.com/office/powerpoint/2010/main" val="29365511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6837353-30EB-4A48-80EB-173D804AEFBD}" type="slidenum">
              <a:rPr lang="zh-CN" altLang="en-US" smtClean="0"/>
              <a:t>10</a:t>
            </a:fld>
            <a:endParaRPr lang="zh-CN" altLang="en-US"/>
          </a:p>
        </p:txBody>
      </p:sp>
    </p:spTree>
    <p:extLst>
      <p:ext uri="{BB962C8B-B14F-4D97-AF65-F5344CB8AC3E}">
        <p14:creationId xmlns:p14="http://schemas.microsoft.com/office/powerpoint/2010/main" val="11054963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6837353-30EB-4A48-80EB-173D804AEFBD}" type="slidenum">
              <a:rPr lang="zh-CN" altLang="en-US" smtClean="0"/>
              <a:t>12</a:t>
            </a:fld>
            <a:endParaRPr lang="zh-CN" altLang="en-US"/>
          </a:p>
        </p:txBody>
      </p:sp>
    </p:spTree>
    <p:extLst>
      <p:ext uri="{BB962C8B-B14F-4D97-AF65-F5344CB8AC3E}">
        <p14:creationId xmlns:p14="http://schemas.microsoft.com/office/powerpoint/2010/main" val="1522933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6837353-30EB-4A48-80EB-173D804AEFBD}" type="slidenum">
              <a:rPr lang="zh-CN" altLang="en-US" smtClean="0"/>
              <a:t>13</a:t>
            </a:fld>
            <a:endParaRPr lang="zh-CN" altLang="en-US"/>
          </a:p>
        </p:txBody>
      </p:sp>
    </p:spTree>
    <p:extLst>
      <p:ext uri="{BB962C8B-B14F-4D97-AF65-F5344CB8AC3E}">
        <p14:creationId xmlns:p14="http://schemas.microsoft.com/office/powerpoint/2010/main" val="315135983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F064CC8-E2FD-478A-9C86-6546B2FD72D3}" type="slidenum">
              <a:rPr lang="zh-CN" altLang="en-US" smtClean="0"/>
              <a:t>18</a:t>
            </a:fld>
            <a:endParaRPr lang="zh-CN" altLang="en-US"/>
          </a:p>
        </p:txBody>
      </p:sp>
    </p:spTree>
    <p:extLst>
      <p:ext uri="{BB962C8B-B14F-4D97-AF65-F5344CB8AC3E}">
        <p14:creationId xmlns:p14="http://schemas.microsoft.com/office/powerpoint/2010/main" val="260888284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pic>
        <p:nvPicPr>
          <p:cNvPr id="2" name="Picture 1" descr="A picture containing text&#10;&#10;Description automatically generated">
            <a:extLst>
              <a:ext uri="{FF2B5EF4-FFF2-40B4-BE49-F238E27FC236}">
                <a16:creationId xmlns:a16="http://schemas.microsoft.com/office/drawing/2014/main" id="{9262E782-6579-421C-9132-7381CF3C814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flipH="1">
            <a:off x="13036035" y="5217458"/>
            <a:ext cx="2062716" cy="3281083"/>
          </a:xfrm>
          <a:prstGeom prst="rect">
            <a:avLst/>
          </a:prstGeom>
        </p:spPr>
      </p:pic>
      <p:sp>
        <p:nvSpPr>
          <p:cNvPr id="3" name="TextBox 2">
            <a:extLst>
              <a:ext uri="{FF2B5EF4-FFF2-40B4-BE49-F238E27FC236}">
                <a16:creationId xmlns:a16="http://schemas.microsoft.com/office/drawing/2014/main" id="{85EA54DC-695F-4A13-96D1-2D757F7BA605}"/>
              </a:ext>
            </a:extLst>
          </p:cNvPr>
          <p:cNvSpPr txBox="1"/>
          <p:nvPr userDrawn="1"/>
        </p:nvSpPr>
        <p:spPr>
          <a:xfrm>
            <a:off x="0" y="6488668"/>
            <a:ext cx="1717288" cy="369332"/>
          </a:xfrm>
          <a:prstGeom prst="rect">
            <a:avLst/>
          </a:prstGeom>
          <a:noFill/>
        </p:spPr>
        <p:txBody>
          <a:bodyPr wrap="square" rtlCol="0">
            <a:spAutoFit/>
          </a:bodyPr>
          <a:lstStyle/>
          <a:p>
            <a:r>
              <a:rPr lang="en-US" dirty="0">
                <a:solidFill>
                  <a:schemeClr val="accent6">
                    <a:lumMod val="20000"/>
                    <a:lumOff val="80000"/>
                  </a:schemeClr>
                </a:solidFill>
                <a:latin typeface="#9Slide03 Arima Madurai Black" panose="00000A00000000000000" pitchFamily="2" charset="0"/>
                <a:cs typeface="#9Slide03 Arima Madurai Black" panose="00000A00000000000000" pitchFamily="2" charset="0"/>
              </a:rPr>
              <a:t>MĂNG NON</a:t>
            </a:r>
          </a:p>
        </p:txBody>
      </p:sp>
      <p:sp>
        <p:nvSpPr>
          <p:cNvPr id="4" name="TextBox 3">
            <a:extLst>
              <a:ext uri="{FF2B5EF4-FFF2-40B4-BE49-F238E27FC236}">
                <a16:creationId xmlns:a16="http://schemas.microsoft.com/office/drawing/2014/main" id="{27B65474-AC37-4F39-84CB-ECD384C510F6}"/>
              </a:ext>
            </a:extLst>
          </p:cNvPr>
          <p:cNvSpPr txBox="1"/>
          <p:nvPr userDrawn="1"/>
        </p:nvSpPr>
        <p:spPr>
          <a:xfrm>
            <a:off x="10924478" y="6517217"/>
            <a:ext cx="1717288" cy="369332"/>
          </a:xfrm>
          <a:prstGeom prst="rect">
            <a:avLst/>
          </a:prstGeom>
          <a:noFill/>
        </p:spPr>
        <p:txBody>
          <a:bodyPr wrap="square" rtlCol="0">
            <a:spAutoFit/>
          </a:bodyPr>
          <a:lstStyle/>
          <a:p>
            <a:r>
              <a:rPr lang="en-US" dirty="0">
                <a:solidFill>
                  <a:schemeClr val="accent6">
                    <a:lumMod val="20000"/>
                    <a:lumOff val="80000"/>
                  </a:schemeClr>
                </a:solidFill>
                <a:latin typeface="#9Slide03 Arima Madurai Black" panose="00000A00000000000000" pitchFamily="2" charset="0"/>
                <a:cs typeface="#9Slide03 Arima Madurai Black" panose="00000A00000000000000" pitchFamily="2" charset="0"/>
              </a:rPr>
              <a:t>MĂNG NON</a:t>
            </a:r>
          </a:p>
        </p:txBody>
      </p:sp>
    </p:spTree>
    <p:extLst>
      <p:ext uri="{BB962C8B-B14F-4D97-AF65-F5344CB8AC3E}">
        <p14:creationId xmlns:p14="http://schemas.microsoft.com/office/powerpoint/2010/main" val="15794935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2688783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18768260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自定义版式">
    <p:spTree>
      <p:nvGrpSpPr>
        <p:cNvPr id="1" name=""/>
        <p:cNvGrpSpPr/>
        <p:nvPr/>
      </p:nvGrpSpPr>
      <p:grpSpPr>
        <a:xfrm>
          <a:off x="0" y="0"/>
          <a:ext cx="0" cy="0"/>
          <a:chOff x="0" y="0"/>
          <a:chExt cx="0" cy="0"/>
        </a:xfrm>
      </p:grpSpPr>
      <p:sp>
        <p:nvSpPr>
          <p:cNvPr id="15" name="任意多边形: 形状 14">
            <a:extLst>
              <a:ext uri="{FF2B5EF4-FFF2-40B4-BE49-F238E27FC236}">
                <a16:creationId xmlns:a16="http://schemas.microsoft.com/office/drawing/2014/main" id="{982D0487-CDCD-478B-9429-FC193B8A89CF}"/>
              </a:ext>
            </a:extLst>
          </p:cNvPr>
          <p:cNvSpPr>
            <a:spLocks noGrp="1"/>
          </p:cNvSpPr>
          <p:nvPr>
            <p:ph type="pic" sz="quarter" idx="10"/>
          </p:nvPr>
        </p:nvSpPr>
        <p:spPr>
          <a:xfrm>
            <a:off x="1378652" y="1891167"/>
            <a:ext cx="2818474" cy="1748224"/>
          </a:xfrm>
          <a:custGeom>
            <a:avLst/>
            <a:gdLst>
              <a:gd name="connsiteX0" fmla="*/ 96307 w 2818474"/>
              <a:gd name="connsiteY0" fmla="*/ 0 h 1748224"/>
              <a:gd name="connsiteX1" fmla="*/ 397892 w 2818474"/>
              <a:gd name="connsiteY1" fmla="*/ 0 h 1748224"/>
              <a:gd name="connsiteX2" fmla="*/ 644136 w 2818474"/>
              <a:gd name="connsiteY2" fmla="*/ 29060 h 1748224"/>
              <a:gd name="connsiteX3" fmla="*/ 861126 w 2818474"/>
              <a:gd name="connsiteY3" fmla="*/ 20143 h 1748224"/>
              <a:gd name="connsiteX4" fmla="*/ 1211876 w 2818474"/>
              <a:gd name="connsiteY4" fmla="*/ 5280 h 1748224"/>
              <a:gd name="connsiteX5" fmla="*/ 1330775 w 2818474"/>
              <a:gd name="connsiteY5" fmla="*/ 11225 h 1748224"/>
              <a:gd name="connsiteX6" fmla="*/ 1526957 w 2818474"/>
              <a:gd name="connsiteY6" fmla="*/ 11225 h 1748224"/>
              <a:gd name="connsiteX7" fmla="*/ 1589379 w 2818474"/>
              <a:gd name="connsiteY7" fmla="*/ 11225 h 1748224"/>
              <a:gd name="connsiteX8" fmla="*/ 1667153 w 2818474"/>
              <a:gd name="connsiteY8" fmla="*/ 0 h 1748224"/>
              <a:gd name="connsiteX9" fmla="*/ 2016858 w 2818474"/>
              <a:gd name="connsiteY9" fmla="*/ 0 h 1748224"/>
              <a:gd name="connsiteX10" fmla="*/ 2136311 w 2818474"/>
              <a:gd name="connsiteY10" fmla="*/ 26087 h 1748224"/>
              <a:gd name="connsiteX11" fmla="*/ 2243320 w 2818474"/>
              <a:gd name="connsiteY11" fmla="*/ 2308 h 1748224"/>
              <a:gd name="connsiteX12" fmla="*/ 2293851 w 2818474"/>
              <a:gd name="connsiteY12" fmla="*/ 2308 h 1748224"/>
              <a:gd name="connsiteX13" fmla="*/ 2365190 w 2818474"/>
              <a:gd name="connsiteY13" fmla="*/ 52840 h 1748224"/>
              <a:gd name="connsiteX14" fmla="*/ 2507868 w 2818474"/>
              <a:gd name="connsiteY14" fmla="*/ 2308 h 1748224"/>
              <a:gd name="connsiteX15" fmla="*/ 2790252 w 2818474"/>
              <a:gd name="connsiteY15" fmla="*/ 2308 h 1748224"/>
              <a:gd name="connsiteX16" fmla="*/ 2818474 w 2818474"/>
              <a:gd name="connsiteY16" fmla="*/ 61574 h 1748224"/>
              <a:gd name="connsiteX17" fmla="*/ 2818474 w 2818474"/>
              <a:gd name="connsiteY17" fmla="*/ 89021 h 1748224"/>
              <a:gd name="connsiteX18" fmla="*/ 2802142 w 2818474"/>
              <a:gd name="connsiteY18" fmla="*/ 353058 h 1748224"/>
              <a:gd name="connsiteX19" fmla="*/ 2817004 w 2818474"/>
              <a:gd name="connsiteY19" fmla="*/ 412507 h 1748224"/>
              <a:gd name="connsiteX20" fmla="*/ 2766472 w 2818474"/>
              <a:gd name="connsiteY20" fmla="*/ 573020 h 1748224"/>
              <a:gd name="connsiteX21" fmla="*/ 2818474 w 2818474"/>
              <a:gd name="connsiteY21" fmla="*/ 808761 h 1748224"/>
              <a:gd name="connsiteX22" fmla="*/ 2818474 w 2818474"/>
              <a:gd name="connsiteY22" fmla="*/ 1016063 h 1748224"/>
              <a:gd name="connsiteX23" fmla="*/ 2787280 w 2818474"/>
              <a:gd name="connsiteY23" fmla="*/ 1048614 h 1748224"/>
              <a:gd name="connsiteX24" fmla="*/ 2799170 w 2818474"/>
              <a:gd name="connsiteY24" fmla="*/ 1122925 h 1748224"/>
              <a:gd name="connsiteX25" fmla="*/ 2772417 w 2818474"/>
              <a:gd name="connsiteY25" fmla="*/ 1218044 h 1748224"/>
              <a:gd name="connsiteX26" fmla="*/ 2796197 w 2818474"/>
              <a:gd name="connsiteY26" fmla="*/ 1232906 h 1748224"/>
              <a:gd name="connsiteX27" fmla="*/ 2818474 w 2818474"/>
              <a:gd name="connsiteY27" fmla="*/ 1386989 h 1748224"/>
              <a:gd name="connsiteX28" fmla="*/ 2818474 w 2818474"/>
              <a:gd name="connsiteY28" fmla="*/ 1533190 h 1748224"/>
              <a:gd name="connsiteX29" fmla="*/ 2778362 w 2818474"/>
              <a:gd name="connsiteY29" fmla="*/ 1693638 h 1748224"/>
              <a:gd name="connsiteX30" fmla="*/ 2728522 w 2818474"/>
              <a:gd name="connsiteY30" fmla="*/ 1748224 h 1748224"/>
              <a:gd name="connsiteX31" fmla="*/ 2622926 w 2818474"/>
              <a:gd name="connsiteY31" fmla="*/ 1748224 h 1748224"/>
              <a:gd name="connsiteX32" fmla="*/ 2475171 w 2818474"/>
              <a:gd name="connsiteY32" fmla="*/ 1726335 h 1748224"/>
              <a:gd name="connsiteX33" fmla="*/ 2397131 w 2818474"/>
              <a:gd name="connsiteY33" fmla="*/ 1748224 h 1748224"/>
              <a:gd name="connsiteX34" fmla="*/ 2140799 w 2818474"/>
              <a:gd name="connsiteY34" fmla="*/ 1748224 h 1748224"/>
              <a:gd name="connsiteX35" fmla="*/ 2115504 w 2818474"/>
              <a:gd name="connsiteY35" fmla="*/ 1735252 h 1748224"/>
              <a:gd name="connsiteX36" fmla="*/ 1943101 w 2818474"/>
              <a:gd name="connsiteY36" fmla="*/ 1729307 h 1748224"/>
              <a:gd name="connsiteX37" fmla="*/ 1850881 w 2818474"/>
              <a:gd name="connsiteY37" fmla="*/ 1748224 h 1748224"/>
              <a:gd name="connsiteX38" fmla="*/ 1774494 w 2818474"/>
              <a:gd name="connsiteY38" fmla="*/ 1748224 h 1748224"/>
              <a:gd name="connsiteX39" fmla="*/ 1764754 w 2818474"/>
              <a:gd name="connsiteY39" fmla="*/ 1747142 h 1748224"/>
              <a:gd name="connsiteX40" fmla="*/ 1735029 w 2818474"/>
              <a:gd name="connsiteY40" fmla="*/ 1747142 h 1748224"/>
              <a:gd name="connsiteX41" fmla="*/ 1143510 w 2818474"/>
              <a:gd name="connsiteY41" fmla="*/ 1735252 h 1748224"/>
              <a:gd name="connsiteX42" fmla="*/ 682778 w 2818474"/>
              <a:gd name="connsiteY42" fmla="*/ 1723362 h 1748224"/>
              <a:gd name="connsiteX43" fmla="*/ 462816 w 2818474"/>
              <a:gd name="connsiteY43" fmla="*/ 1711472 h 1748224"/>
              <a:gd name="connsiteX44" fmla="*/ 418229 w 2818474"/>
              <a:gd name="connsiteY44" fmla="*/ 1711472 h 1748224"/>
              <a:gd name="connsiteX45" fmla="*/ 365499 w 2818474"/>
              <a:gd name="connsiteY45" fmla="*/ 1748224 h 1748224"/>
              <a:gd name="connsiteX46" fmla="*/ 283782 w 2818474"/>
              <a:gd name="connsiteY46" fmla="*/ 1748224 h 1748224"/>
              <a:gd name="connsiteX47" fmla="*/ 251772 w 2818474"/>
              <a:gd name="connsiteY47" fmla="*/ 1720390 h 1748224"/>
              <a:gd name="connsiteX48" fmla="*/ 31810 w 2818474"/>
              <a:gd name="connsiteY48" fmla="*/ 1729307 h 1748224"/>
              <a:gd name="connsiteX49" fmla="*/ 0 w 2818474"/>
              <a:gd name="connsiteY49" fmla="*/ 1719263 h 1748224"/>
              <a:gd name="connsiteX50" fmla="*/ 0 w 2818474"/>
              <a:gd name="connsiteY50" fmla="*/ 1636052 h 1748224"/>
              <a:gd name="connsiteX51" fmla="*/ 11003 w 2818474"/>
              <a:gd name="connsiteY51" fmla="*/ 1628244 h 1748224"/>
              <a:gd name="connsiteX52" fmla="*/ 25865 w 2818474"/>
              <a:gd name="connsiteY52" fmla="*/ 1452868 h 1748224"/>
              <a:gd name="connsiteX53" fmla="*/ 0 w 2818474"/>
              <a:gd name="connsiteY53" fmla="*/ 1228708 h 1748224"/>
              <a:gd name="connsiteX54" fmla="*/ 0 w 2818474"/>
              <a:gd name="connsiteY54" fmla="*/ 1017114 h 1748224"/>
              <a:gd name="connsiteX55" fmla="*/ 37755 w 2818474"/>
              <a:gd name="connsiteY55" fmla="*/ 941605 h 1748224"/>
              <a:gd name="connsiteX56" fmla="*/ 22892 w 2818474"/>
              <a:gd name="connsiteY56" fmla="*/ 914853 h 1748224"/>
              <a:gd name="connsiteX57" fmla="*/ 2085 w 2818474"/>
              <a:gd name="connsiteY57" fmla="*/ 700836 h 1748224"/>
              <a:gd name="connsiteX58" fmla="*/ 0 w 2818474"/>
              <a:gd name="connsiteY58" fmla="*/ 688718 h 1748224"/>
              <a:gd name="connsiteX59" fmla="*/ 0 w 2818474"/>
              <a:gd name="connsiteY59" fmla="*/ 260689 h 1748224"/>
              <a:gd name="connsiteX60" fmla="*/ 13975 w 2818474"/>
              <a:gd name="connsiteY60" fmla="*/ 210380 h 1748224"/>
              <a:gd name="connsiteX61" fmla="*/ 19920 w 2818474"/>
              <a:gd name="connsiteY61" fmla="*/ 79592 h 1748224"/>
              <a:gd name="connsiteX62" fmla="*/ 0 w 2818474"/>
              <a:gd name="connsiteY62" fmla="*/ 58079 h 1748224"/>
              <a:gd name="connsiteX63" fmla="*/ 0 w 2818474"/>
              <a:gd name="connsiteY63" fmla="*/ 20255 h 1748224"/>
              <a:gd name="connsiteX64" fmla="*/ 22892 w 2818474"/>
              <a:gd name="connsiteY64" fmla="*/ 29060 h 1748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2818474" h="1748224">
                <a:moveTo>
                  <a:pt x="96307" y="0"/>
                </a:moveTo>
                <a:lnTo>
                  <a:pt x="397892" y="0"/>
                </a:lnTo>
                <a:lnTo>
                  <a:pt x="644136" y="29060"/>
                </a:lnTo>
                <a:lnTo>
                  <a:pt x="861126" y="20143"/>
                </a:lnTo>
                <a:lnTo>
                  <a:pt x="1211876" y="5280"/>
                </a:lnTo>
                <a:lnTo>
                  <a:pt x="1330775" y="11225"/>
                </a:lnTo>
                <a:lnTo>
                  <a:pt x="1526957" y="11225"/>
                </a:lnTo>
                <a:lnTo>
                  <a:pt x="1589379" y="11225"/>
                </a:lnTo>
                <a:lnTo>
                  <a:pt x="1667153" y="0"/>
                </a:lnTo>
                <a:lnTo>
                  <a:pt x="2016858" y="0"/>
                </a:lnTo>
                <a:lnTo>
                  <a:pt x="2136311" y="26087"/>
                </a:lnTo>
                <a:lnTo>
                  <a:pt x="2243320" y="2308"/>
                </a:lnTo>
                <a:lnTo>
                  <a:pt x="2293851" y="2308"/>
                </a:lnTo>
                <a:lnTo>
                  <a:pt x="2365190" y="52840"/>
                </a:lnTo>
                <a:lnTo>
                  <a:pt x="2507868" y="2308"/>
                </a:lnTo>
                <a:lnTo>
                  <a:pt x="2790252" y="2308"/>
                </a:lnTo>
                <a:lnTo>
                  <a:pt x="2818474" y="61574"/>
                </a:lnTo>
                <a:lnTo>
                  <a:pt x="2818474" y="89021"/>
                </a:lnTo>
                <a:lnTo>
                  <a:pt x="2802142" y="353058"/>
                </a:lnTo>
                <a:lnTo>
                  <a:pt x="2817004" y="412507"/>
                </a:lnTo>
                <a:lnTo>
                  <a:pt x="2766472" y="573020"/>
                </a:lnTo>
                <a:lnTo>
                  <a:pt x="2818474" y="808761"/>
                </a:lnTo>
                <a:lnTo>
                  <a:pt x="2818474" y="1016063"/>
                </a:lnTo>
                <a:lnTo>
                  <a:pt x="2787280" y="1048614"/>
                </a:lnTo>
                <a:lnTo>
                  <a:pt x="2799170" y="1122925"/>
                </a:lnTo>
                <a:lnTo>
                  <a:pt x="2772417" y="1218044"/>
                </a:lnTo>
                <a:lnTo>
                  <a:pt x="2796197" y="1232906"/>
                </a:lnTo>
                <a:lnTo>
                  <a:pt x="2818474" y="1386989"/>
                </a:lnTo>
                <a:lnTo>
                  <a:pt x="2818474" y="1533190"/>
                </a:lnTo>
                <a:lnTo>
                  <a:pt x="2778362" y="1693638"/>
                </a:lnTo>
                <a:lnTo>
                  <a:pt x="2728522" y="1748224"/>
                </a:lnTo>
                <a:lnTo>
                  <a:pt x="2622926" y="1748224"/>
                </a:lnTo>
                <a:lnTo>
                  <a:pt x="2475171" y="1726335"/>
                </a:lnTo>
                <a:lnTo>
                  <a:pt x="2397131" y="1748224"/>
                </a:lnTo>
                <a:lnTo>
                  <a:pt x="2140799" y="1748224"/>
                </a:lnTo>
                <a:lnTo>
                  <a:pt x="2115504" y="1735252"/>
                </a:lnTo>
                <a:lnTo>
                  <a:pt x="1943101" y="1729307"/>
                </a:lnTo>
                <a:lnTo>
                  <a:pt x="1850881" y="1748224"/>
                </a:lnTo>
                <a:lnTo>
                  <a:pt x="1774494" y="1748224"/>
                </a:lnTo>
                <a:lnTo>
                  <a:pt x="1764754" y="1747142"/>
                </a:lnTo>
                <a:cubicBezTo>
                  <a:pt x="1754859" y="1746621"/>
                  <a:pt x="1744937" y="1747142"/>
                  <a:pt x="1735029" y="1747142"/>
                </a:cubicBezTo>
                <a:lnTo>
                  <a:pt x="1143510" y="1735252"/>
                </a:lnTo>
                <a:lnTo>
                  <a:pt x="682778" y="1723362"/>
                </a:lnTo>
                <a:lnTo>
                  <a:pt x="462816" y="1711472"/>
                </a:lnTo>
                <a:lnTo>
                  <a:pt x="418229" y="1711472"/>
                </a:lnTo>
                <a:lnTo>
                  <a:pt x="365499" y="1748224"/>
                </a:lnTo>
                <a:lnTo>
                  <a:pt x="283782" y="1748224"/>
                </a:lnTo>
                <a:lnTo>
                  <a:pt x="251772" y="1720390"/>
                </a:lnTo>
                <a:lnTo>
                  <a:pt x="31810" y="1729307"/>
                </a:lnTo>
                <a:lnTo>
                  <a:pt x="0" y="1719263"/>
                </a:lnTo>
                <a:lnTo>
                  <a:pt x="0" y="1636052"/>
                </a:lnTo>
                <a:lnTo>
                  <a:pt x="11003" y="1628244"/>
                </a:lnTo>
                <a:lnTo>
                  <a:pt x="25865" y="1452868"/>
                </a:lnTo>
                <a:lnTo>
                  <a:pt x="0" y="1228708"/>
                </a:lnTo>
                <a:lnTo>
                  <a:pt x="0" y="1017114"/>
                </a:lnTo>
                <a:lnTo>
                  <a:pt x="37755" y="941605"/>
                </a:lnTo>
                <a:lnTo>
                  <a:pt x="22892" y="914853"/>
                </a:lnTo>
                <a:lnTo>
                  <a:pt x="2085" y="700836"/>
                </a:lnTo>
                <a:lnTo>
                  <a:pt x="0" y="688718"/>
                </a:lnTo>
                <a:lnTo>
                  <a:pt x="0" y="260689"/>
                </a:lnTo>
                <a:lnTo>
                  <a:pt x="13975" y="210380"/>
                </a:lnTo>
                <a:lnTo>
                  <a:pt x="19920" y="79592"/>
                </a:lnTo>
                <a:lnTo>
                  <a:pt x="0" y="58079"/>
                </a:lnTo>
                <a:lnTo>
                  <a:pt x="0" y="20255"/>
                </a:lnTo>
                <a:lnTo>
                  <a:pt x="22892" y="29060"/>
                </a:lnTo>
                <a:close/>
              </a:path>
            </a:pathLst>
          </a:custGeom>
        </p:spPr>
        <p:txBody>
          <a:bodyPr wrap="square">
            <a:noAutofit/>
          </a:bodyPr>
          <a:lstStyle/>
          <a:p>
            <a:endParaRPr lang="zh-CN" altLang="en-US"/>
          </a:p>
        </p:txBody>
      </p:sp>
      <p:sp>
        <p:nvSpPr>
          <p:cNvPr id="16" name="任意多边形: 形状 15">
            <a:extLst>
              <a:ext uri="{FF2B5EF4-FFF2-40B4-BE49-F238E27FC236}">
                <a16:creationId xmlns:a16="http://schemas.microsoft.com/office/drawing/2014/main" id="{1085EBDC-4D95-49FB-A7A2-BED9EB26AD0B}"/>
              </a:ext>
            </a:extLst>
          </p:cNvPr>
          <p:cNvSpPr>
            <a:spLocks noGrp="1"/>
          </p:cNvSpPr>
          <p:nvPr>
            <p:ph type="pic" sz="quarter" idx="11"/>
          </p:nvPr>
        </p:nvSpPr>
        <p:spPr>
          <a:xfrm>
            <a:off x="4706984" y="1891167"/>
            <a:ext cx="2818474" cy="1748224"/>
          </a:xfrm>
          <a:custGeom>
            <a:avLst/>
            <a:gdLst>
              <a:gd name="connsiteX0" fmla="*/ 96307 w 2818474"/>
              <a:gd name="connsiteY0" fmla="*/ 0 h 1748224"/>
              <a:gd name="connsiteX1" fmla="*/ 397892 w 2818474"/>
              <a:gd name="connsiteY1" fmla="*/ 0 h 1748224"/>
              <a:gd name="connsiteX2" fmla="*/ 644136 w 2818474"/>
              <a:gd name="connsiteY2" fmla="*/ 29060 h 1748224"/>
              <a:gd name="connsiteX3" fmla="*/ 861126 w 2818474"/>
              <a:gd name="connsiteY3" fmla="*/ 20143 h 1748224"/>
              <a:gd name="connsiteX4" fmla="*/ 1211876 w 2818474"/>
              <a:gd name="connsiteY4" fmla="*/ 5280 h 1748224"/>
              <a:gd name="connsiteX5" fmla="*/ 1330775 w 2818474"/>
              <a:gd name="connsiteY5" fmla="*/ 11225 h 1748224"/>
              <a:gd name="connsiteX6" fmla="*/ 1526957 w 2818474"/>
              <a:gd name="connsiteY6" fmla="*/ 11225 h 1748224"/>
              <a:gd name="connsiteX7" fmla="*/ 1589379 w 2818474"/>
              <a:gd name="connsiteY7" fmla="*/ 11225 h 1748224"/>
              <a:gd name="connsiteX8" fmla="*/ 1667153 w 2818474"/>
              <a:gd name="connsiteY8" fmla="*/ 0 h 1748224"/>
              <a:gd name="connsiteX9" fmla="*/ 2016858 w 2818474"/>
              <a:gd name="connsiteY9" fmla="*/ 0 h 1748224"/>
              <a:gd name="connsiteX10" fmla="*/ 2136311 w 2818474"/>
              <a:gd name="connsiteY10" fmla="*/ 26087 h 1748224"/>
              <a:gd name="connsiteX11" fmla="*/ 2243320 w 2818474"/>
              <a:gd name="connsiteY11" fmla="*/ 2308 h 1748224"/>
              <a:gd name="connsiteX12" fmla="*/ 2293851 w 2818474"/>
              <a:gd name="connsiteY12" fmla="*/ 2308 h 1748224"/>
              <a:gd name="connsiteX13" fmla="*/ 2365190 w 2818474"/>
              <a:gd name="connsiteY13" fmla="*/ 52840 h 1748224"/>
              <a:gd name="connsiteX14" fmla="*/ 2507868 w 2818474"/>
              <a:gd name="connsiteY14" fmla="*/ 2308 h 1748224"/>
              <a:gd name="connsiteX15" fmla="*/ 2790252 w 2818474"/>
              <a:gd name="connsiteY15" fmla="*/ 2308 h 1748224"/>
              <a:gd name="connsiteX16" fmla="*/ 2818474 w 2818474"/>
              <a:gd name="connsiteY16" fmla="*/ 61574 h 1748224"/>
              <a:gd name="connsiteX17" fmla="*/ 2818474 w 2818474"/>
              <a:gd name="connsiteY17" fmla="*/ 89021 h 1748224"/>
              <a:gd name="connsiteX18" fmla="*/ 2802142 w 2818474"/>
              <a:gd name="connsiteY18" fmla="*/ 353058 h 1748224"/>
              <a:gd name="connsiteX19" fmla="*/ 2817004 w 2818474"/>
              <a:gd name="connsiteY19" fmla="*/ 412507 h 1748224"/>
              <a:gd name="connsiteX20" fmla="*/ 2766472 w 2818474"/>
              <a:gd name="connsiteY20" fmla="*/ 573020 h 1748224"/>
              <a:gd name="connsiteX21" fmla="*/ 2818474 w 2818474"/>
              <a:gd name="connsiteY21" fmla="*/ 808761 h 1748224"/>
              <a:gd name="connsiteX22" fmla="*/ 2818474 w 2818474"/>
              <a:gd name="connsiteY22" fmla="*/ 1016063 h 1748224"/>
              <a:gd name="connsiteX23" fmla="*/ 2787280 w 2818474"/>
              <a:gd name="connsiteY23" fmla="*/ 1048614 h 1748224"/>
              <a:gd name="connsiteX24" fmla="*/ 2799170 w 2818474"/>
              <a:gd name="connsiteY24" fmla="*/ 1122925 h 1748224"/>
              <a:gd name="connsiteX25" fmla="*/ 2772417 w 2818474"/>
              <a:gd name="connsiteY25" fmla="*/ 1218044 h 1748224"/>
              <a:gd name="connsiteX26" fmla="*/ 2796197 w 2818474"/>
              <a:gd name="connsiteY26" fmla="*/ 1232906 h 1748224"/>
              <a:gd name="connsiteX27" fmla="*/ 2818474 w 2818474"/>
              <a:gd name="connsiteY27" fmla="*/ 1386989 h 1748224"/>
              <a:gd name="connsiteX28" fmla="*/ 2818474 w 2818474"/>
              <a:gd name="connsiteY28" fmla="*/ 1533190 h 1748224"/>
              <a:gd name="connsiteX29" fmla="*/ 2778362 w 2818474"/>
              <a:gd name="connsiteY29" fmla="*/ 1693638 h 1748224"/>
              <a:gd name="connsiteX30" fmla="*/ 2728522 w 2818474"/>
              <a:gd name="connsiteY30" fmla="*/ 1748224 h 1748224"/>
              <a:gd name="connsiteX31" fmla="*/ 2622926 w 2818474"/>
              <a:gd name="connsiteY31" fmla="*/ 1748224 h 1748224"/>
              <a:gd name="connsiteX32" fmla="*/ 2475171 w 2818474"/>
              <a:gd name="connsiteY32" fmla="*/ 1726335 h 1748224"/>
              <a:gd name="connsiteX33" fmla="*/ 2397131 w 2818474"/>
              <a:gd name="connsiteY33" fmla="*/ 1748224 h 1748224"/>
              <a:gd name="connsiteX34" fmla="*/ 2140799 w 2818474"/>
              <a:gd name="connsiteY34" fmla="*/ 1748224 h 1748224"/>
              <a:gd name="connsiteX35" fmla="*/ 2115504 w 2818474"/>
              <a:gd name="connsiteY35" fmla="*/ 1735252 h 1748224"/>
              <a:gd name="connsiteX36" fmla="*/ 1943101 w 2818474"/>
              <a:gd name="connsiteY36" fmla="*/ 1729307 h 1748224"/>
              <a:gd name="connsiteX37" fmla="*/ 1850881 w 2818474"/>
              <a:gd name="connsiteY37" fmla="*/ 1748224 h 1748224"/>
              <a:gd name="connsiteX38" fmla="*/ 1774494 w 2818474"/>
              <a:gd name="connsiteY38" fmla="*/ 1748224 h 1748224"/>
              <a:gd name="connsiteX39" fmla="*/ 1764754 w 2818474"/>
              <a:gd name="connsiteY39" fmla="*/ 1747142 h 1748224"/>
              <a:gd name="connsiteX40" fmla="*/ 1735029 w 2818474"/>
              <a:gd name="connsiteY40" fmla="*/ 1747142 h 1748224"/>
              <a:gd name="connsiteX41" fmla="*/ 1143510 w 2818474"/>
              <a:gd name="connsiteY41" fmla="*/ 1735252 h 1748224"/>
              <a:gd name="connsiteX42" fmla="*/ 682778 w 2818474"/>
              <a:gd name="connsiteY42" fmla="*/ 1723362 h 1748224"/>
              <a:gd name="connsiteX43" fmla="*/ 462816 w 2818474"/>
              <a:gd name="connsiteY43" fmla="*/ 1711472 h 1748224"/>
              <a:gd name="connsiteX44" fmla="*/ 418230 w 2818474"/>
              <a:gd name="connsiteY44" fmla="*/ 1711472 h 1748224"/>
              <a:gd name="connsiteX45" fmla="*/ 365499 w 2818474"/>
              <a:gd name="connsiteY45" fmla="*/ 1748224 h 1748224"/>
              <a:gd name="connsiteX46" fmla="*/ 283782 w 2818474"/>
              <a:gd name="connsiteY46" fmla="*/ 1748224 h 1748224"/>
              <a:gd name="connsiteX47" fmla="*/ 251772 w 2818474"/>
              <a:gd name="connsiteY47" fmla="*/ 1720390 h 1748224"/>
              <a:gd name="connsiteX48" fmla="*/ 31810 w 2818474"/>
              <a:gd name="connsiteY48" fmla="*/ 1729307 h 1748224"/>
              <a:gd name="connsiteX49" fmla="*/ 0 w 2818474"/>
              <a:gd name="connsiteY49" fmla="*/ 1719263 h 1748224"/>
              <a:gd name="connsiteX50" fmla="*/ 0 w 2818474"/>
              <a:gd name="connsiteY50" fmla="*/ 1636052 h 1748224"/>
              <a:gd name="connsiteX51" fmla="*/ 11003 w 2818474"/>
              <a:gd name="connsiteY51" fmla="*/ 1628244 h 1748224"/>
              <a:gd name="connsiteX52" fmla="*/ 25865 w 2818474"/>
              <a:gd name="connsiteY52" fmla="*/ 1452868 h 1748224"/>
              <a:gd name="connsiteX53" fmla="*/ 0 w 2818474"/>
              <a:gd name="connsiteY53" fmla="*/ 1228708 h 1748224"/>
              <a:gd name="connsiteX54" fmla="*/ 0 w 2818474"/>
              <a:gd name="connsiteY54" fmla="*/ 1017114 h 1748224"/>
              <a:gd name="connsiteX55" fmla="*/ 37755 w 2818474"/>
              <a:gd name="connsiteY55" fmla="*/ 941605 h 1748224"/>
              <a:gd name="connsiteX56" fmla="*/ 22892 w 2818474"/>
              <a:gd name="connsiteY56" fmla="*/ 914853 h 1748224"/>
              <a:gd name="connsiteX57" fmla="*/ 2085 w 2818474"/>
              <a:gd name="connsiteY57" fmla="*/ 700836 h 1748224"/>
              <a:gd name="connsiteX58" fmla="*/ 0 w 2818474"/>
              <a:gd name="connsiteY58" fmla="*/ 688718 h 1748224"/>
              <a:gd name="connsiteX59" fmla="*/ 0 w 2818474"/>
              <a:gd name="connsiteY59" fmla="*/ 260689 h 1748224"/>
              <a:gd name="connsiteX60" fmla="*/ 13975 w 2818474"/>
              <a:gd name="connsiteY60" fmla="*/ 210380 h 1748224"/>
              <a:gd name="connsiteX61" fmla="*/ 19920 w 2818474"/>
              <a:gd name="connsiteY61" fmla="*/ 79592 h 1748224"/>
              <a:gd name="connsiteX62" fmla="*/ 0 w 2818474"/>
              <a:gd name="connsiteY62" fmla="*/ 58079 h 1748224"/>
              <a:gd name="connsiteX63" fmla="*/ 0 w 2818474"/>
              <a:gd name="connsiteY63" fmla="*/ 20255 h 1748224"/>
              <a:gd name="connsiteX64" fmla="*/ 22892 w 2818474"/>
              <a:gd name="connsiteY64" fmla="*/ 29060 h 1748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2818474" h="1748224">
                <a:moveTo>
                  <a:pt x="96307" y="0"/>
                </a:moveTo>
                <a:lnTo>
                  <a:pt x="397892" y="0"/>
                </a:lnTo>
                <a:lnTo>
                  <a:pt x="644136" y="29060"/>
                </a:lnTo>
                <a:lnTo>
                  <a:pt x="861126" y="20143"/>
                </a:lnTo>
                <a:lnTo>
                  <a:pt x="1211876" y="5280"/>
                </a:lnTo>
                <a:lnTo>
                  <a:pt x="1330775" y="11225"/>
                </a:lnTo>
                <a:lnTo>
                  <a:pt x="1526957" y="11225"/>
                </a:lnTo>
                <a:lnTo>
                  <a:pt x="1589379" y="11225"/>
                </a:lnTo>
                <a:lnTo>
                  <a:pt x="1667153" y="0"/>
                </a:lnTo>
                <a:lnTo>
                  <a:pt x="2016858" y="0"/>
                </a:lnTo>
                <a:lnTo>
                  <a:pt x="2136311" y="26087"/>
                </a:lnTo>
                <a:lnTo>
                  <a:pt x="2243320" y="2308"/>
                </a:lnTo>
                <a:lnTo>
                  <a:pt x="2293851" y="2308"/>
                </a:lnTo>
                <a:lnTo>
                  <a:pt x="2365190" y="52840"/>
                </a:lnTo>
                <a:lnTo>
                  <a:pt x="2507868" y="2308"/>
                </a:lnTo>
                <a:lnTo>
                  <a:pt x="2790252" y="2308"/>
                </a:lnTo>
                <a:lnTo>
                  <a:pt x="2818474" y="61574"/>
                </a:lnTo>
                <a:lnTo>
                  <a:pt x="2818474" y="89021"/>
                </a:lnTo>
                <a:lnTo>
                  <a:pt x="2802142" y="353058"/>
                </a:lnTo>
                <a:lnTo>
                  <a:pt x="2817004" y="412507"/>
                </a:lnTo>
                <a:lnTo>
                  <a:pt x="2766472" y="573020"/>
                </a:lnTo>
                <a:lnTo>
                  <a:pt x="2818474" y="808761"/>
                </a:lnTo>
                <a:lnTo>
                  <a:pt x="2818474" y="1016063"/>
                </a:lnTo>
                <a:lnTo>
                  <a:pt x="2787280" y="1048614"/>
                </a:lnTo>
                <a:lnTo>
                  <a:pt x="2799170" y="1122925"/>
                </a:lnTo>
                <a:lnTo>
                  <a:pt x="2772417" y="1218044"/>
                </a:lnTo>
                <a:lnTo>
                  <a:pt x="2796197" y="1232906"/>
                </a:lnTo>
                <a:lnTo>
                  <a:pt x="2818474" y="1386989"/>
                </a:lnTo>
                <a:lnTo>
                  <a:pt x="2818474" y="1533190"/>
                </a:lnTo>
                <a:lnTo>
                  <a:pt x="2778362" y="1693638"/>
                </a:lnTo>
                <a:lnTo>
                  <a:pt x="2728522" y="1748224"/>
                </a:lnTo>
                <a:lnTo>
                  <a:pt x="2622926" y="1748224"/>
                </a:lnTo>
                <a:lnTo>
                  <a:pt x="2475171" y="1726335"/>
                </a:lnTo>
                <a:lnTo>
                  <a:pt x="2397131" y="1748224"/>
                </a:lnTo>
                <a:lnTo>
                  <a:pt x="2140799" y="1748224"/>
                </a:lnTo>
                <a:lnTo>
                  <a:pt x="2115504" y="1735252"/>
                </a:lnTo>
                <a:lnTo>
                  <a:pt x="1943101" y="1729307"/>
                </a:lnTo>
                <a:lnTo>
                  <a:pt x="1850881" y="1748224"/>
                </a:lnTo>
                <a:lnTo>
                  <a:pt x="1774494" y="1748224"/>
                </a:lnTo>
                <a:lnTo>
                  <a:pt x="1764754" y="1747142"/>
                </a:lnTo>
                <a:cubicBezTo>
                  <a:pt x="1754859" y="1746621"/>
                  <a:pt x="1744937" y="1747142"/>
                  <a:pt x="1735029" y="1747142"/>
                </a:cubicBezTo>
                <a:lnTo>
                  <a:pt x="1143510" y="1735252"/>
                </a:lnTo>
                <a:lnTo>
                  <a:pt x="682778" y="1723362"/>
                </a:lnTo>
                <a:lnTo>
                  <a:pt x="462816" y="1711472"/>
                </a:lnTo>
                <a:lnTo>
                  <a:pt x="418230" y="1711472"/>
                </a:lnTo>
                <a:lnTo>
                  <a:pt x="365499" y="1748224"/>
                </a:lnTo>
                <a:lnTo>
                  <a:pt x="283782" y="1748224"/>
                </a:lnTo>
                <a:lnTo>
                  <a:pt x="251772" y="1720390"/>
                </a:lnTo>
                <a:lnTo>
                  <a:pt x="31810" y="1729307"/>
                </a:lnTo>
                <a:lnTo>
                  <a:pt x="0" y="1719263"/>
                </a:lnTo>
                <a:lnTo>
                  <a:pt x="0" y="1636052"/>
                </a:lnTo>
                <a:lnTo>
                  <a:pt x="11003" y="1628244"/>
                </a:lnTo>
                <a:lnTo>
                  <a:pt x="25865" y="1452868"/>
                </a:lnTo>
                <a:lnTo>
                  <a:pt x="0" y="1228708"/>
                </a:lnTo>
                <a:lnTo>
                  <a:pt x="0" y="1017114"/>
                </a:lnTo>
                <a:lnTo>
                  <a:pt x="37755" y="941605"/>
                </a:lnTo>
                <a:lnTo>
                  <a:pt x="22892" y="914853"/>
                </a:lnTo>
                <a:lnTo>
                  <a:pt x="2085" y="700836"/>
                </a:lnTo>
                <a:lnTo>
                  <a:pt x="0" y="688718"/>
                </a:lnTo>
                <a:lnTo>
                  <a:pt x="0" y="260689"/>
                </a:lnTo>
                <a:lnTo>
                  <a:pt x="13975" y="210380"/>
                </a:lnTo>
                <a:lnTo>
                  <a:pt x="19920" y="79592"/>
                </a:lnTo>
                <a:lnTo>
                  <a:pt x="0" y="58079"/>
                </a:lnTo>
                <a:lnTo>
                  <a:pt x="0" y="20255"/>
                </a:lnTo>
                <a:lnTo>
                  <a:pt x="22892" y="29060"/>
                </a:lnTo>
                <a:close/>
              </a:path>
            </a:pathLst>
          </a:custGeom>
        </p:spPr>
        <p:txBody>
          <a:bodyPr wrap="square">
            <a:noAutofit/>
          </a:bodyPr>
          <a:lstStyle/>
          <a:p>
            <a:endParaRPr lang="zh-CN" altLang="en-US" dirty="0"/>
          </a:p>
        </p:txBody>
      </p:sp>
      <p:sp>
        <p:nvSpPr>
          <p:cNvPr id="14" name="任意多边形: 形状 13">
            <a:extLst>
              <a:ext uri="{FF2B5EF4-FFF2-40B4-BE49-F238E27FC236}">
                <a16:creationId xmlns:a16="http://schemas.microsoft.com/office/drawing/2014/main" id="{B1C77B03-3816-4DF1-9A91-EF9CFE91B12D}"/>
              </a:ext>
            </a:extLst>
          </p:cNvPr>
          <p:cNvSpPr>
            <a:spLocks noGrp="1"/>
          </p:cNvSpPr>
          <p:nvPr>
            <p:ph type="pic" sz="quarter" idx="12"/>
          </p:nvPr>
        </p:nvSpPr>
        <p:spPr>
          <a:xfrm>
            <a:off x="8035318" y="1891167"/>
            <a:ext cx="2818474" cy="1748224"/>
          </a:xfrm>
          <a:custGeom>
            <a:avLst/>
            <a:gdLst>
              <a:gd name="connsiteX0" fmla="*/ 96307 w 2818474"/>
              <a:gd name="connsiteY0" fmla="*/ 0 h 1748224"/>
              <a:gd name="connsiteX1" fmla="*/ 397892 w 2818474"/>
              <a:gd name="connsiteY1" fmla="*/ 0 h 1748224"/>
              <a:gd name="connsiteX2" fmla="*/ 644136 w 2818474"/>
              <a:gd name="connsiteY2" fmla="*/ 29060 h 1748224"/>
              <a:gd name="connsiteX3" fmla="*/ 861126 w 2818474"/>
              <a:gd name="connsiteY3" fmla="*/ 20143 h 1748224"/>
              <a:gd name="connsiteX4" fmla="*/ 1211876 w 2818474"/>
              <a:gd name="connsiteY4" fmla="*/ 5280 h 1748224"/>
              <a:gd name="connsiteX5" fmla="*/ 1330774 w 2818474"/>
              <a:gd name="connsiteY5" fmla="*/ 11225 h 1748224"/>
              <a:gd name="connsiteX6" fmla="*/ 1526957 w 2818474"/>
              <a:gd name="connsiteY6" fmla="*/ 11225 h 1748224"/>
              <a:gd name="connsiteX7" fmla="*/ 1589378 w 2818474"/>
              <a:gd name="connsiteY7" fmla="*/ 11225 h 1748224"/>
              <a:gd name="connsiteX8" fmla="*/ 1667153 w 2818474"/>
              <a:gd name="connsiteY8" fmla="*/ 0 h 1748224"/>
              <a:gd name="connsiteX9" fmla="*/ 2016858 w 2818474"/>
              <a:gd name="connsiteY9" fmla="*/ 0 h 1748224"/>
              <a:gd name="connsiteX10" fmla="*/ 2136311 w 2818474"/>
              <a:gd name="connsiteY10" fmla="*/ 26087 h 1748224"/>
              <a:gd name="connsiteX11" fmla="*/ 2243320 w 2818474"/>
              <a:gd name="connsiteY11" fmla="*/ 2308 h 1748224"/>
              <a:gd name="connsiteX12" fmla="*/ 2293851 w 2818474"/>
              <a:gd name="connsiteY12" fmla="*/ 2308 h 1748224"/>
              <a:gd name="connsiteX13" fmla="*/ 2365190 w 2818474"/>
              <a:gd name="connsiteY13" fmla="*/ 52840 h 1748224"/>
              <a:gd name="connsiteX14" fmla="*/ 2507868 w 2818474"/>
              <a:gd name="connsiteY14" fmla="*/ 2308 h 1748224"/>
              <a:gd name="connsiteX15" fmla="*/ 2790252 w 2818474"/>
              <a:gd name="connsiteY15" fmla="*/ 2308 h 1748224"/>
              <a:gd name="connsiteX16" fmla="*/ 2818474 w 2818474"/>
              <a:gd name="connsiteY16" fmla="*/ 61574 h 1748224"/>
              <a:gd name="connsiteX17" fmla="*/ 2818474 w 2818474"/>
              <a:gd name="connsiteY17" fmla="*/ 89021 h 1748224"/>
              <a:gd name="connsiteX18" fmla="*/ 2802142 w 2818474"/>
              <a:gd name="connsiteY18" fmla="*/ 353058 h 1748224"/>
              <a:gd name="connsiteX19" fmla="*/ 2817004 w 2818474"/>
              <a:gd name="connsiteY19" fmla="*/ 412507 h 1748224"/>
              <a:gd name="connsiteX20" fmla="*/ 2766472 w 2818474"/>
              <a:gd name="connsiteY20" fmla="*/ 573020 h 1748224"/>
              <a:gd name="connsiteX21" fmla="*/ 2818474 w 2818474"/>
              <a:gd name="connsiteY21" fmla="*/ 808761 h 1748224"/>
              <a:gd name="connsiteX22" fmla="*/ 2818474 w 2818474"/>
              <a:gd name="connsiteY22" fmla="*/ 1016063 h 1748224"/>
              <a:gd name="connsiteX23" fmla="*/ 2787280 w 2818474"/>
              <a:gd name="connsiteY23" fmla="*/ 1048614 h 1748224"/>
              <a:gd name="connsiteX24" fmla="*/ 2799170 w 2818474"/>
              <a:gd name="connsiteY24" fmla="*/ 1122925 h 1748224"/>
              <a:gd name="connsiteX25" fmla="*/ 2772417 w 2818474"/>
              <a:gd name="connsiteY25" fmla="*/ 1218044 h 1748224"/>
              <a:gd name="connsiteX26" fmla="*/ 2796197 w 2818474"/>
              <a:gd name="connsiteY26" fmla="*/ 1232906 h 1748224"/>
              <a:gd name="connsiteX27" fmla="*/ 2818474 w 2818474"/>
              <a:gd name="connsiteY27" fmla="*/ 1386989 h 1748224"/>
              <a:gd name="connsiteX28" fmla="*/ 2818474 w 2818474"/>
              <a:gd name="connsiteY28" fmla="*/ 1533190 h 1748224"/>
              <a:gd name="connsiteX29" fmla="*/ 2778362 w 2818474"/>
              <a:gd name="connsiteY29" fmla="*/ 1693638 h 1748224"/>
              <a:gd name="connsiteX30" fmla="*/ 2728522 w 2818474"/>
              <a:gd name="connsiteY30" fmla="*/ 1748224 h 1748224"/>
              <a:gd name="connsiteX31" fmla="*/ 2622926 w 2818474"/>
              <a:gd name="connsiteY31" fmla="*/ 1748224 h 1748224"/>
              <a:gd name="connsiteX32" fmla="*/ 2475171 w 2818474"/>
              <a:gd name="connsiteY32" fmla="*/ 1726335 h 1748224"/>
              <a:gd name="connsiteX33" fmla="*/ 2397131 w 2818474"/>
              <a:gd name="connsiteY33" fmla="*/ 1748224 h 1748224"/>
              <a:gd name="connsiteX34" fmla="*/ 2140799 w 2818474"/>
              <a:gd name="connsiteY34" fmla="*/ 1748224 h 1748224"/>
              <a:gd name="connsiteX35" fmla="*/ 2115504 w 2818474"/>
              <a:gd name="connsiteY35" fmla="*/ 1735252 h 1748224"/>
              <a:gd name="connsiteX36" fmla="*/ 1943101 w 2818474"/>
              <a:gd name="connsiteY36" fmla="*/ 1729307 h 1748224"/>
              <a:gd name="connsiteX37" fmla="*/ 1850881 w 2818474"/>
              <a:gd name="connsiteY37" fmla="*/ 1748224 h 1748224"/>
              <a:gd name="connsiteX38" fmla="*/ 1774494 w 2818474"/>
              <a:gd name="connsiteY38" fmla="*/ 1748224 h 1748224"/>
              <a:gd name="connsiteX39" fmla="*/ 1764754 w 2818474"/>
              <a:gd name="connsiteY39" fmla="*/ 1747142 h 1748224"/>
              <a:gd name="connsiteX40" fmla="*/ 1735029 w 2818474"/>
              <a:gd name="connsiteY40" fmla="*/ 1747142 h 1748224"/>
              <a:gd name="connsiteX41" fmla="*/ 1143509 w 2818474"/>
              <a:gd name="connsiteY41" fmla="*/ 1735252 h 1748224"/>
              <a:gd name="connsiteX42" fmla="*/ 682778 w 2818474"/>
              <a:gd name="connsiteY42" fmla="*/ 1723362 h 1748224"/>
              <a:gd name="connsiteX43" fmla="*/ 462816 w 2818474"/>
              <a:gd name="connsiteY43" fmla="*/ 1711472 h 1748224"/>
              <a:gd name="connsiteX44" fmla="*/ 418229 w 2818474"/>
              <a:gd name="connsiteY44" fmla="*/ 1711472 h 1748224"/>
              <a:gd name="connsiteX45" fmla="*/ 365499 w 2818474"/>
              <a:gd name="connsiteY45" fmla="*/ 1748224 h 1748224"/>
              <a:gd name="connsiteX46" fmla="*/ 283782 w 2818474"/>
              <a:gd name="connsiteY46" fmla="*/ 1748224 h 1748224"/>
              <a:gd name="connsiteX47" fmla="*/ 251772 w 2818474"/>
              <a:gd name="connsiteY47" fmla="*/ 1720390 h 1748224"/>
              <a:gd name="connsiteX48" fmla="*/ 31810 w 2818474"/>
              <a:gd name="connsiteY48" fmla="*/ 1729307 h 1748224"/>
              <a:gd name="connsiteX49" fmla="*/ 0 w 2818474"/>
              <a:gd name="connsiteY49" fmla="*/ 1719263 h 1748224"/>
              <a:gd name="connsiteX50" fmla="*/ 0 w 2818474"/>
              <a:gd name="connsiteY50" fmla="*/ 1636052 h 1748224"/>
              <a:gd name="connsiteX51" fmla="*/ 11003 w 2818474"/>
              <a:gd name="connsiteY51" fmla="*/ 1628244 h 1748224"/>
              <a:gd name="connsiteX52" fmla="*/ 25865 w 2818474"/>
              <a:gd name="connsiteY52" fmla="*/ 1452868 h 1748224"/>
              <a:gd name="connsiteX53" fmla="*/ 0 w 2818474"/>
              <a:gd name="connsiteY53" fmla="*/ 1228708 h 1748224"/>
              <a:gd name="connsiteX54" fmla="*/ 0 w 2818474"/>
              <a:gd name="connsiteY54" fmla="*/ 1017114 h 1748224"/>
              <a:gd name="connsiteX55" fmla="*/ 37755 w 2818474"/>
              <a:gd name="connsiteY55" fmla="*/ 941605 h 1748224"/>
              <a:gd name="connsiteX56" fmla="*/ 22892 w 2818474"/>
              <a:gd name="connsiteY56" fmla="*/ 914853 h 1748224"/>
              <a:gd name="connsiteX57" fmla="*/ 2085 w 2818474"/>
              <a:gd name="connsiteY57" fmla="*/ 700836 h 1748224"/>
              <a:gd name="connsiteX58" fmla="*/ 0 w 2818474"/>
              <a:gd name="connsiteY58" fmla="*/ 688718 h 1748224"/>
              <a:gd name="connsiteX59" fmla="*/ 0 w 2818474"/>
              <a:gd name="connsiteY59" fmla="*/ 260689 h 1748224"/>
              <a:gd name="connsiteX60" fmla="*/ 13975 w 2818474"/>
              <a:gd name="connsiteY60" fmla="*/ 210380 h 1748224"/>
              <a:gd name="connsiteX61" fmla="*/ 19920 w 2818474"/>
              <a:gd name="connsiteY61" fmla="*/ 79592 h 1748224"/>
              <a:gd name="connsiteX62" fmla="*/ 0 w 2818474"/>
              <a:gd name="connsiteY62" fmla="*/ 58079 h 1748224"/>
              <a:gd name="connsiteX63" fmla="*/ 0 w 2818474"/>
              <a:gd name="connsiteY63" fmla="*/ 20255 h 1748224"/>
              <a:gd name="connsiteX64" fmla="*/ 22892 w 2818474"/>
              <a:gd name="connsiteY64" fmla="*/ 29060 h 1748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2818474" h="1748224">
                <a:moveTo>
                  <a:pt x="96307" y="0"/>
                </a:moveTo>
                <a:lnTo>
                  <a:pt x="397892" y="0"/>
                </a:lnTo>
                <a:lnTo>
                  <a:pt x="644136" y="29060"/>
                </a:lnTo>
                <a:lnTo>
                  <a:pt x="861126" y="20143"/>
                </a:lnTo>
                <a:lnTo>
                  <a:pt x="1211876" y="5280"/>
                </a:lnTo>
                <a:lnTo>
                  <a:pt x="1330774" y="11225"/>
                </a:lnTo>
                <a:lnTo>
                  <a:pt x="1526957" y="11225"/>
                </a:lnTo>
                <a:lnTo>
                  <a:pt x="1589378" y="11225"/>
                </a:lnTo>
                <a:lnTo>
                  <a:pt x="1667153" y="0"/>
                </a:lnTo>
                <a:lnTo>
                  <a:pt x="2016858" y="0"/>
                </a:lnTo>
                <a:lnTo>
                  <a:pt x="2136311" y="26087"/>
                </a:lnTo>
                <a:lnTo>
                  <a:pt x="2243320" y="2308"/>
                </a:lnTo>
                <a:lnTo>
                  <a:pt x="2293851" y="2308"/>
                </a:lnTo>
                <a:lnTo>
                  <a:pt x="2365190" y="52840"/>
                </a:lnTo>
                <a:lnTo>
                  <a:pt x="2507868" y="2308"/>
                </a:lnTo>
                <a:lnTo>
                  <a:pt x="2790252" y="2308"/>
                </a:lnTo>
                <a:lnTo>
                  <a:pt x="2818474" y="61574"/>
                </a:lnTo>
                <a:lnTo>
                  <a:pt x="2818474" y="89021"/>
                </a:lnTo>
                <a:lnTo>
                  <a:pt x="2802142" y="353058"/>
                </a:lnTo>
                <a:lnTo>
                  <a:pt x="2817004" y="412507"/>
                </a:lnTo>
                <a:lnTo>
                  <a:pt x="2766472" y="573020"/>
                </a:lnTo>
                <a:lnTo>
                  <a:pt x="2818474" y="808761"/>
                </a:lnTo>
                <a:lnTo>
                  <a:pt x="2818474" y="1016063"/>
                </a:lnTo>
                <a:lnTo>
                  <a:pt x="2787280" y="1048614"/>
                </a:lnTo>
                <a:lnTo>
                  <a:pt x="2799170" y="1122925"/>
                </a:lnTo>
                <a:lnTo>
                  <a:pt x="2772417" y="1218044"/>
                </a:lnTo>
                <a:lnTo>
                  <a:pt x="2796197" y="1232906"/>
                </a:lnTo>
                <a:lnTo>
                  <a:pt x="2818474" y="1386989"/>
                </a:lnTo>
                <a:lnTo>
                  <a:pt x="2818474" y="1533190"/>
                </a:lnTo>
                <a:lnTo>
                  <a:pt x="2778362" y="1693638"/>
                </a:lnTo>
                <a:lnTo>
                  <a:pt x="2728522" y="1748224"/>
                </a:lnTo>
                <a:lnTo>
                  <a:pt x="2622926" y="1748224"/>
                </a:lnTo>
                <a:lnTo>
                  <a:pt x="2475171" y="1726335"/>
                </a:lnTo>
                <a:lnTo>
                  <a:pt x="2397131" y="1748224"/>
                </a:lnTo>
                <a:lnTo>
                  <a:pt x="2140799" y="1748224"/>
                </a:lnTo>
                <a:lnTo>
                  <a:pt x="2115504" y="1735252"/>
                </a:lnTo>
                <a:lnTo>
                  <a:pt x="1943101" y="1729307"/>
                </a:lnTo>
                <a:lnTo>
                  <a:pt x="1850881" y="1748224"/>
                </a:lnTo>
                <a:lnTo>
                  <a:pt x="1774494" y="1748224"/>
                </a:lnTo>
                <a:lnTo>
                  <a:pt x="1764754" y="1747142"/>
                </a:lnTo>
                <a:cubicBezTo>
                  <a:pt x="1754859" y="1746621"/>
                  <a:pt x="1744937" y="1747142"/>
                  <a:pt x="1735029" y="1747142"/>
                </a:cubicBezTo>
                <a:lnTo>
                  <a:pt x="1143509" y="1735252"/>
                </a:lnTo>
                <a:lnTo>
                  <a:pt x="682778" y="1723362"/>
                </a:lnTo>
                <a:lnTo>
                  <a:pt x="462816" y="1711472"/>
                </a:lnTo>
                <a:lnTo>
                  <a:pt x="418229" y="1711472"/>
                </a:lnTo>
                <a:lnTo>
                  <a:pt x="365499" y="1748224"/>
                </a:lnTo>
                <a:lnTo>
                  <a:pt x="283782" y="1748224"/>
                </a:lnTo>
                <a:lnTo>
                  <a:pt x="251772" y="1720390"/>
                </a:lnTo>
                <a:lnTo>
                  <a:pt x="31810" y="1729307"/>
                </a:lnTo>
                <a:lnTo>
                  <a:pt x="0" y="1719263"/>
                </a:lnTo>
                <a:lnTo>
                  <a:pt x="0" y="1636052"/>
                </a:lnTo>
                <a:lnTo>
                  <a:pt x="11003" y="1628244"/>
                </a:lnTo>
                <a:lnTo>
                  <a:pt x="25865" y="1452868"/>
                </a:lnTo>
                <a:lnTo>
                  <a:pt x="0" y="1228708"/>
                </a:lnTo>
                <a:lnTo>
                  <a:pt x="0" y="1017114"/>
                </a:lnTo>
                <a:lnTo>
                  <a:pt x="37755" y="941605"/>
                </a:lnTo>
                <a:lnTo>
                  <a:pt x="22892" y="914853"/>
                </a:lnTo>
                <a:lnTo>
                  <a:pt x="2085" y="700836"/>
                </a:lnTo>
                <a:lnTo>
                  <a:pt x="0" y="688718"/>
                </a:lnTo>
                <a:lnTo>
                  <a:pt x="0" y="260689"/>
                </a:lnTo>
                <a:lnTo>
                  <a:pt x="13975" y="210380"/>
                </a:lnTo>
                <a:lnTo>
                  <a:pt x="19920" y="79592"/>
                </a:lnTo>
                <a:lnTo>
                  <a:pt x="0" y="58079"/>
                </a:lnTo>
                <a:lnTo>
                  <a:pt x="0" y="20255"/>
                </a:lnTo>
                <a:lnTo>
                  <a:pt x="22892" y="29060"/>
                </a:lnTo>
                <a:close/>
              </a:path>
            </a:pathLst>
          </a:custGeom>
        </p:spPr>
        <p:txBody>
          <a:bodyPr wrap="square">
            <a:noAutofit/>
          </a:bodyPr>
          <a:lstStyle/>
          <a:p>
            <a:endParaRPr lang="zh-CN" altLang="en-US"/>
          </a:p>
        </p:txBody>
      </p:sp>
      <p:sp>
        <p:nvSpPr>
          <p:cNvPr id="17" name="任意多边形: 形状 16">
            <a:extLst>
              <a:ext uri="{FF2B5EF4-FFF2-40B4-BE49-F238E27FC236}">
                <a16:creationId xmlns:a16="http://schemas.microsoft.com/office/drawing/2014/main" id="{A69D81D4-CAE0-4170-9504-AB8BB2892577}"/>
              </a:ext>
            </a:extLst>
          </p:cNvPr>
          <p:cNvSpPr>
            <a:spLocks noGrp="1"/>
          </p:cNvSpPr>
          <p:nvPr>
            <p:ph type="pic" sz="quarter" idx="13"/>
          </p:nvPr>
        </p:nvSpPr>
        <p:spPr>
          <a:xfrm>
            <a:off x="6410267" y="4104786"/>
            <a:ext cx="2818474" cy="1748224"/>
          </a:xfrm>
          <a:custGeom>
            <a:avLst/>
            <a:gdLst>
              <a:gd name="connsiteX0" fmla="*/ 96307 w 2818474"/>
              <a:gd name="connsiteY0" fmla="*/ 0 h 1748224"/>
              <a:gd name="connsiteX1" fmla="*/ 397892 w 2818474"/>
              <a:gd name="connsiteY1" fmla="*/ 0 h 1748224"/>
              <a:gd name="connsiteX2" fmla="*/ 644136 w 2818474"/>
              <a:gd name="connsiteY2" fmla="*/ 29060 h 1748224"/>
              <a:gd name="connsiteX3" fmla="*/ 861126 w 2818474"/>
              <a:gd name="connsiteY3" fmla="*/ 20143 h 1748224"/>
              <a:gd name="connsiteX4" fmla="*/ 1211876 w 2818474"/>
              <a:gd name="connsiteY4" fmla="*/ 5280 h 1748224"/>
              <a:gd name="connsiteX5" fmla="*/ 1330775 w 2818474"/>
              <a:gd name="connsiteY5" fmla="*/ 11225 h 1748224"/>
              <a:gd name="connsiteX6" fmla="*/ 1526957 w 2818474"/>
              <a:gd name="connsiteY6" fmla="*/ 11225 h 1748224"/>
              <a:gd name="connsiteX7" fmla="*/ 1589379 w 2818474"/>
              <a:gd name="connsiteY7" fmla="*/ 11225 h 1748224"/>
              <a:gd name="connsiteX8" fmla="*/ 1667153 w 2818474"/>
              <a:gd name="connsiteY8" fmla="*/ 0 h 1748224"/>
              <a:gd name="connsiteX9" fmla="*/ 2016858 w 2818474"/>
              <a:gd name="connsiteY9" fmla="*/ 0 h 1748224"/>
              <a:gd name="connsiteX10" fmla="*/ 2136311 w 2818474"/>
              <a:gd name="connsiteY10" fmla="*/ 26088 h 1748224"/>
              <a:gd name="connsiteX11" fmla="*/ 2243319 w 2818474"/>
              <a:gd name="connsiteY11" fmla="*/ 2308 h 1748224"/>
              <a:gd name="connsiteX12" fmla="*/ 2293851 w 2818474"/>
              <a:gd name="connsiteY12" fmla="*/ 2308 h 1748224"/>
              <a:gd name="connsiteX13" fmla="*/ 2365190 w 2818474"/>
              <a:gd name="connsiteY13" fmla="*/ 52840 h 1748224"/>
              <a:gd name="connsiteX14" fmla="*/ 2507868 w 2818474"/>
              <a:gd name="connsiteY14" fmla="*/ 2308 h 1748224"/>
              <a:gd name="connsiteX15" fmla="*/ 2790252 w 2818474"/>
              <a:gd name="connsiteY15" fmla="*/ 2308 h 1748224"/>
              <a:gd name="connsiteX16" fmla="*/ 2818474 w 2818474"/>
              <a:gd name="connsiteY16" fmla="*/ 61575 h 1748224"/>
              <a:gd name="connsiteX17" fmla="*/ 2818474 w 2818474"/>
              <a:gd name="connsiteY17" fmla="*/ 89021 h 1748224"/>
              <a:gd name="connsiteX18" fmla="*/ 2802142 w 2818474"/>
              <a:gd name="connsiteY18" fmla="*/ 353058 h 1748224"/>
              <a:gd name="connsiteX19" fmla="*/ 2817004 w 2818474"/>
              <a:gd name="connsiteY19" fmla="*/ 412507 h 1748224"/>
              <a:gd name="connsiteX20" fmla="*/ 2766472 w 2818474"/>
              <a:gd name="connsiteY20" fmla="*/ 573020 h 1748224"/>
              <a:gd name="connsiteX21" fmla="*/ 2818474 w 2818474"/>
              <a:gd name="connsiteY21" fmla="*/ 808761 h 1748224"/>
              <a:gd name="connsiteX22" fmla="*/ 2818474 w 2818474"/>
              <a:gd name="connsiteY22" fmla="*/ 1016063 h 1748224"/>
              <a:gd name="connsiteX23" fmla="*/ 2787279 w 2818474"/>
              <a:gd name="connsiteY23" fmla="*/ 1048614 h 1748224"/>
              <a:gd name="connsiteX24" fmla="*/ 2799169 w 2818474"/>
              <a:gd name="connsiteY24" fmla="*/ 1122925 h 1748224"/>
              <a:gd name="connsiteX25" fmla="*/ 2772417 w 2818474"/>
              <a:gd name="connsiteY25" fmla="*/ 1218044 h 1748224"/>
              <a:gd name="connsiteX26" fmla="*/ 2796197 w 2818474"/>
              <a:gd name="connsiteY26" fmla="*/ 1232906 h 1748224"/>
              <a:gd name="connsiteX27" fmla="*/ 2818474 w 2818474"/>
              <a:gd name="connsiteY27" fmla="*/ 1386989 h 1748224"/>
              <a:gd name="connsiteX28" fmla="*/ 2818474 w 2818474"/>
              <a:gd name="connsiteY28" fmla="*/ 1533190 h 1748224"/>
              <a:gd name="connsiteX29" fmla="*/ 2778362 w 2818474"/>
              <a:gd name="connsiteY29" fmla="*/ 1693638 h 1748224"/>
              <a:gd name="connsiteX30" fmla="*/ 2728522 w 2818474"/>
              <a:gd name="connsiteY30" fmla="*/ 1748224 h 1748224"/>
              <a:gd name="connsiteX31" fmla="*/ 2622925 w 2818474"/>
              <a:gd name="connsiteY31" fmla="*/ 1748224 h 1748224"/>
              <a:gd name="connsiteX32" fmla="*/ 2475171 w 2818474"/>
              <a:gd name="connsiteY32" fmla="*/ 1726335 h 1748224"/>
              <a:gd name="connsiteX33" fmla="*/ 2397131 w 2818474"/>
              <a:gd name="connsiteY33" fmla="*/ 1748224 h 1748224"/>
              <a:gd name="connsiteX34" fmla="*/ 2140799 w 2818474"/>
              <a:gd name="connsiteY34" fmla="*/ 1748224 h 1748224"/>
              <a:gd name="connsiteX35" fmla="*/ 2115504 w 2818474"/>
              <a:gd name="connsiteY35" fmla="*/ 1735252 h 1748224"/>
              <a:gd name="connsiteX36" fmla="*/ 1943101 w 2818474"/>
              <a:gd name="connsiteY36" fmla="*/ 1729307 h 1748224"/>
              <a:gd name="connsiteX37" fmla="*/ 1850881 w 2818474"/>
              <a:gd name="connsiteY37" fmla="*/ 1748224 h 1748224"/>
              <a:gd name="connsiteX38" fmla="*/ 1774494 w 2818474"/>
              <a:gd name="connsiteY38" fmla="*/ 1748224 h 1748224"/>
              <a:gd name="connsiteX39" fmla="*/ 1764754 w 2818474"/>
              <a:gd name="connsiteY39" fmla="*/ 1747142 h 1748224"/>
              <a:gd name="connsiteX40" fmla="*/ 1735029 w 2818474"/>
              <a:gd name="connsiteY40" fmla="*/ 1747142 h 1748224"/>
              <a:gd name="connsiteX41" fmla="*/ 1143510 w 2818474"/>
              <a:gd name="connsiteY41" fmla="*/ 1735252 h 1748224"/>
              <a:gd name="connsiteX42" fmla="*/ 682778 w 2818474"/>
              <a:gd name="connsiteY42" fmla="*/ 1723362 h 1748224"/>
              <a:gd name="connsiteX43" fmla="*/ 462816 w 2818474"/>
              <a:gd name="connsiteY43" fmla="*/ 1711472 h 1748224"/>
              <a:gd name="connsiteX44" fmla="*/ 418230 w 2818474"/>
              <a:gd name="connsiteY44" fmla="*/ 1711472 h 1748224"/>
              <a:gd name="connsiteX45" fmla="*/ 365499 w 2818474"/>
              <a:gd name="connsiteY45" fmla="*/ 1748224 h 1748224"/>
              <a:gd name="connsiteX46" fmla="*/ 283782 w 2818474"/>
              <a:gd name="connsiteY46" fmla="*/ 1748224 h 1748224"/>
              <a:gd name="connsiteX47" fmla="*/ 251772 w 2818474"/>
              <a:gd name="connsiteY47" fmla="*/ 1720390 h 1748224"/>
              <a:gd name="connsiteX48" fmla="*/ 31810 w 2818474"/>
              <a:gd name="connsiteY48" fmla="*/ 1729307 h 1748224"/>
              <a:gd name="connsiteX49" fmla="*/ 0 w 2818474"/>
              <a:gd name="connsiteY49" fmla="*/ 1719263 h 1748224"/>
              <a:gd name="connsiteX50" fmla="*/ 0 w 2818474"/>
              <a:gd name="connsiteY50" fmla="*/ 1636052 h 1748224"/>
              <a:gd name="connsiteX51" fmla="*/ 11003 w 2818474"/>
              <a:gd name="connsiteY51" fmla="*/ 1628244 h 1748224"/>
              <a:gd name="connsiteX52" fmla="*/ 25865 w 2818474"/>
              <a:gd name="connsiteY52" fmla="*/ 1452868 h 1748224"/>
              <a:gd name="connsiteX53" fmla="*/ 0 w 2818474"/>
              <a:gd name="connsiteY53" fmla="*/ 1228708 h 1748224"/>
              <a:gd name="connsiteX54" fmla="*/ 0 w 2818474"/>
              <a:gd name="connsiteY54" fmla="*/ 1017114 h 1748224"/>
              <a:gd name="connsiteX55" fmla="*/ 37755 w 2818474"/>
              <a:gd name="connsiteY55" fmla="*/ 941605 h 1748224"/>
              <a:gd name="connsiteX56" fmla="*/ 22892 w 2818474"/>
              <a:gd name="connsiteY56" fmla="*/ 914853 h 1748224"/>
              <a:gd name="connsiteX57" fmla="*/ 2085 w 2818474"/>
              <a:gd name="connsiteY57" fmla="*/ 700836 h 1748224"/>
              <a:gd name="connsiteX58" fmla="*/ 0 w 2818474"/>
              <a:gd name="connsiteY58" fmla="*/ 688718 h 1748224"/>
              <a:gd name="connsiteX59" fmla="*/ 0 w 2818474"/>
              <a:gd name="connsiteY59" fmla="*/ 260689 h 1748224"/>
              <a:gd name="connsiteX60" fmla="*/ 13975 w 2818474"/>
              <a:gd name="connsiteY60" fmla="*/ 210380 h 1748224"/>
              <a:gd name="connsiteX61" fmla="*/ 19920 w 2818474"/>
              <a:gd name="connsiteY61" fmla="*/ 79592 h 1748224"/>
              <a:gd name="connsiteX62" fmla="*/ 0 w 2818474"/>
              <a:gd name="connsiteY62" fmla="*/ 58079 h 1748224"/>
              <a:gd name="connsiteX63" fmla="*/ 0 w 2818474"/>
              <a:gd name="connsiteY63" fmla="*/ 20255 h 1748224"/>
              <a:gd name="connsiteX64" fmla="*/ 22892 w 2818474"/>
              <a:gd name="connsiteY64" fmla="*/ 29060 h 1748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2818474" h="1748224">
                <a:moveTo>
                  <a:pt x="96307" y="0"/>
                </a:moveTo>
                <a:lnTo>
                  <a:pt x="397892" y="0"/>
                </a:lnTo>
                <a:lnTo>
                  <a:pt x="644136" y="29060"/>
                </a:lnTo>
                <a:lnTo>
                  <a:pt x="861126" y="20143"/>
                </a:lnTo>
                <a:lnTo>
                  <a:pt x="1211876" y="5280"/>
                </a:lnTo>
                <a:lnTo>
                  <a:pt x="1330775" y="11225"/>
                </a:lnTo>
                <a:lnTo>
                  <a:pt x="1526957" y="11225"/>
                </a:lnTo>
                <a:lnTo>
                  <a:pt x="1589379" y="11225"/>
                </a:lnTo>
                <a:lnTo>
                  <a:pt x="1667153" y="0"/>
                </a:lnTo>
                <a:lnTo>
                  <a:pt x="2016858" y="0"/>
                </a:lnTo>
                <a:lnTo>
                  <a:pt x="2136311" y="26088"/>
                </a:lnTo>
                <a:lnTo>
                  <a:pt x="2243319" y="2308"/>
                </a:lnTo>
                <a:lnTo>
                  <a:pt x="2293851" y="2308"/>
                </a:lnTo>
                <a:lnTo>
                  <a:pt x="2365190" y="52840"/>
                </a:lnTo>
                <a:lnTo>
                  <a:pt x="2507868" y="2308"/>
                </a:lnTo>
                <a:lnTo>
                  <a:pt x="2790252" y="2308"/>
                </a:lnTo>
                <a:lnTo>
                  <a:pt x="2818474" y="61575"/>
                </a:lnTo>
                <a:lnTo>
                  <a:pt x="2818474" y="89021"/>
                </a:lnTo>
                <a:lnTo>
                  <a:pt x="2802142" y="353058"/>
                </a:lnTo>
                <a:lnTo>
                  <a:pt x="2817004" y="412507"/>
                </a:lnTo>
                <a:lnTo>
                  <a:pt x="2766472" y="573020"/>
                </a:lnTo>
                <a:lnTo>
                  <a:pt x="2818474" y="808761"/>
                </a:lnTo>
                <a:lnTo>
                  <a:pt x="2818474" y="1016063"/>
                </a:lnTo>
                <a:lnTo>
                  <a:pt x="2787279" y="1048614"/>
                </a:lnTo>
                <a:lnTo>
                  <a:pt x="2799169" y="1122925"/>
                </a:lnTo>
                <a:lnTo>
                  <a:pt x="2772417" y="1218044"/>
                </a:lnTo>
                <a:lnTo>
                  <a:pt x="2796197" y="1232906"/>
                </a:lnTo>
                <a:lnTo>
                  <a:pt x="2818474" y="1386989"/>
                </a:lnTo>
                <a:lnTo>
                  <a:pt x="2818474" y="1533190"/>
                </a:lnTo>
                <a:lnTo>
                  <a:pt x="2778362" y="1693638"/>
                </a:lnTo>
                <a:lnTo>
                  <a:pt x="2728522" y="1748224"/>
                </a:lnTo>
                <a:lnTo>
                  <a:pt x="2622925" y="1748224"/>
                </a:lnTo>
                <a:lnTo>
                  <a:pt x="2475171" y="1726335"/>
                </a:lnTo>
                <a:lnTo>
                  <a:pt x="2397131" y="1748224"/>
                </a:lnTo>
                <a:lnTo>
                  <a:pt x="2140799" y="1748224"/>
                </a:lnTo>
                <a:lnTo>
                  <a:pt x="2115504" y="1735252"/>
                </a:lnTo>
                <a:lnTo>
                  <a:pt x="1943101" y="1729307"/>
                </a:lnTo>
                <a:lnTo>
                  <a:pt x="1850881" y="1748224"/>
                </a:lnTo>
                <a:lnTo>
                  <a:pt x="1774494" y="1748224"/>
                </a:lnTo>
                <a:lnTo>
                  <a:pt x="1764754" y="1747142"/>
                </a:lnTo>
                <a:cubicBezTo>
                  <a:pt x="1754859" y="1746621"/>
                  <a:pt x="1744937" y="1747142"/>
                  <a:pt x="1735029" y="1747142"/>
                </a:cubicBezTo>
                <a:lnTo>
                  <a:pt x="1143510" y="1735252"/>
                </a:lnTo>
                <a:lnTo>
                  <a:pt x="682778" y="1723362"/>
                </a:lnTo>
                <a:lnTo>
                  <a:pt x="462816" y="1711472"/>
                </a:lnTo>
                <a:lnTo>
                  <a:pt x="418230" y="1711472"/>
                </a:lnTo>
                <a:lnTo>
                  <a:pt x="365499" y="1748224"/>
                </a:lnTo>
                <a:lnTo>
                  <a:pt x="283782" y="1748224"/>
                </a:lnTo>
                <a:lnTo>
                  <a:pt x="251772" y="1720390"/>
                </a:lnTo>
                <a:lnTo>
                  <a:pt x="31810" y="1729307"/>
                </a:lnTo>
                <a:lnTo>
                  <a:pt x="0" y="1719263"/>
                </a:lnTo>
                <a:lnTo>
                  <a:pt x="0" y="1636052"/>
                </a:lnTo>
                <a:lnTo>
                  <a:pt x="11003" y="1628244"/>
                </a:lnTo>
                <a:lnTo>
                  <a:pt x="25865" y="1452868"/>
                </a:lnTo>
                <a:lnTo>
                  <a:pt x="0" y="1228708"/>
                </a:lnTo>
                <a:lnTo>
                  <a:pt x="0" y="1017114"/>
                </a:lnTo>
                <a:lnTo>
                  <a:pt x="37755" y="941605"/>
                </a:lnTo>
                <a:lnTo>
                  <a:pt x="22892" y="914853"/>
                </a:lnTo>
                <a:lnTo>
                  <a:pt x="2085" y="700836"/>
                </a:lnTo>
                <a:lnTo>
                  <a:pt x="0" y="688718"/>
                </a:lnTo>
                <a:lnTo>
                  <a:pt x="0" y="260689"/>
                </a:lnTo>
                <a:lnTo>
                  <a:pt x="13975" y="210380"/>
                </a:lnTo>
                <a:lnTo>
                  <a:pt x="19920" y="79592"/>
                </a:lnTo>
                <a:lnTo>
                  <a:pt x="0" y="58079"/>
                </a:lnTo>
                <a:lnTo>
                  <a:pt x="0" y="20255"/>
                </a:lnTo>
                <a:lnTo>
                  <a:pt x="22892" y="29060"/>
                </a:lnTo>
                <a:close/>
              </a:path>
            </a:pathLst>
          </a:custGeom>
        </p:spPr>
        <p:txBody>
          <a:bodyPr wrap="square">
            <a:noAutofit/>
          </a:bodyPr>
          <a:lstStyle/>
          <a:p>
            <a:endParaRPr lang="zh-CN" altLang="en-US"/>
          </a:p>
        </p:txBody>
      </p:sp>
      <p:sp>
        <p:nvSpPr>
          <p:cNvPr id="18" name="任意多边形: 形状 17">
            <a:extLst>
              <a:ext uri="{FF2B5EF4-FFF2-40B4-BE49-F238E27FC236}">
                <a16:creationId xmlns:a16="http://schemas.microsoft.com/office/drawing/2014/main" id="{E8C04D39-E8E0-456C-9CD7-CB112288CCEF}"/>
              </a:ext>
            </a:extLst>
          </p:cNvPr>
          <p:cNvSpPr>
            <a:spLocks noGrp="1"/>
          </p:cNvSpPr>
          <p:nvPr>
            <p:ph type="pic" sz="quarter" idx="14"/>
          </p:nvPr>
        </p:nvSpPr>
        <p:spPr>
          <a:xfrm>
            <a:off x="3074029" y="4104786"/>
            <a:ext cx="2818474" cy="1748224"/>
          </a:xfrm>
          <a:custGeom>
            <a:avLst/>
            <a:gdLst>
              <a:gd name="connsiteX0" fmla="*/ 96307 w 2818474"/>
              <a:gd name="connsiteY0" fmla="*/ 0 h 1748224"/>
              <a:gd name="connsiteX1" fmla="*/ 397892 w 2818474"/>
              <a:gd name="connsiteY1" fmla="*/ 0 h 1748224"/>
              <a:gd name="connsiteX2" fmla="*/ 644136 w 2818474"/>
              <a:gd name="connsiteY2" fmla="*/ 29060 h 1748224"/>
              <a:gd name="connsiteX3" fmla="*/ 861126 w 2818474"/>
              <a:gd name="connsiteY3" fmla="*/ 20143 h 1748224"/>
              <a:gd name="connsiteX4" fmla="*/ 1211876 w 2818474"/>
              <a:gd name="connsiteY4" fmla="*/ 5280 h 1748224"/>
              <a:gd name="connsiteX5" fmla="*/ 1330775 w 2818474"/>
              <a:gd name="connsiteY5" fmla="*/ 11225 h 1748224"/>
              <a:gd name="connsiteX6" fmla="*/ 1526957 w 2818474"/>
              <a:gd name="connsiteY6" fmla="*/ 11225 h 1748224"/>
              <a:gd name="connsiteX7" fmla="*/ 1589379 w 2818474"/>
              <a:gd name="connsiteY7" fmla="*/ 11225 h 1748224"/>
              <a:gd name="connsiteX8" fmla="*/ 1667153 w 2818474"/>
              <a:gd name="connsiteY8" fmla="*/ 0 h 1748224"/>
              <a:gd name="connsiteX9" fmla="*/ 2016858 w 2818474"/>
              <a:gd name="connsiteY9" fmla="*/ 0 h 1748224"/>
              <a:gd name="connsiteX10" fmla="*/ 2136311 w 2818474"/>
              <a:gd name="connsiteY10" fmla="*/ 26088 h 1748224"/>
              <a:gd name="connsiteX11" fmla="*/ 2243320 w 2818474"/>
              <a:gd name="connsiteY11" fmla="*/ 2308 h 1748224"/>
              <a:gd name="connsiteX12" fmla="*/ 2293851 w 2818474"/>
              <a:gd name="connsiteY12" fmla="*/ 2308 h 1748224"/>
              <a:gd name="connsiteX13" fmla="*/ 2365190 w 2818474"/>
              <a:gd name="connsiteY13" fmla="*/ 52840 h 1748224"/>
              <a:gd name="connsiteX14" fmla="*/ 2507868 w 2818474"/>
              <a:gd name="connsiteY14" fmla="*/ 2308 h 1748224"/>
              <a:gd name="connsiteX15" fmla="*/ 2790252 w 2818474"/>
              <a:gd name="connsiteY15" fmla="*/ 2308 h 1748224"/>
              <a:gd name="connsiteX16" fmla="*/ 2818474 w 2818474"/>
              <a:gd name="connsiteY16" fmla="*/ 61575 h 1748224"/>
              <a:gd name="connsiteX17" fmla="*/ 2818474 w 2818474"/>
              <a:gd name="connsiteY17" fmla="*/ 89021 h 1748224"/>
              <a:gd name="connsiteX18" fmla="*/ 2802142 w 2818474"/>
              <a:gd name="connsiteY18" fmla="*/ 353058 h 1748224"/>
              <a:gd name="connsiteX19" fmla="*/ 2817004 w 2818474"/>
              <a:gd name="connsiteY19" fmla="*/ 412507 h 1748224"/>
              <a:gd name="connsiteX20" fmla="*/ 2766472 w 2818474"/>
              <a:gd name="connsiteY20" fmla="*/ 573020 h 1748224"/>
              <a:gd name="connsiteX21" fmla="*/ 2818474 w 2818474"/>
              <a:gd name="connsiteY21" fmla="*/ 808761 h 1748224"/>
              <a:gd name="connsiteX22" fmla="*/ 2818474 w 2818474"/>
              <a:gd name="connsiteY22" fmla="*/ 1016063 h 1748224"/>
              <a:gd name="connsiteX23" fmla="*/ 2787280 w 2818474"/>
              <a:gd name="connsiteY23" fmla="*/ 1048614 h 1748224"/>
              <a:gd name="connsiteX24" fmla="*/ 2799170 w 2818474"/>
              <a:gd name="connsiteY24" fmla="*/ 1122925 h 1748224"/>
              <a:gd name="connsiteX25" fmla="*/ 2772417 w 2818474"/>
              <a:gd name="connsiteY25" fmla="*/ 1218044 h 1748224"/>
              <a:gd name="connsiteX26" fmla="*/ 2796197 w 2818474"/>
              <a:gd name="connsiteY26" fmla="*/ 1232906 h 1748224"/>
              <a:gd name="connsiteX27" fmla="*/ 2818474 w 2818474"/>
              <a:gd name="connsiteY27" fmla="*/ 1386989 h 1748224"/>
              <a:gd name="connsiteX28" fmla="*/ 2818474 w 2818474"/>
              <a:gd name="connsiteY28" fmla="*/ 1533190 h 1748224"/>
              <a:gd name="connsiteX29" fmla="*/ 2778362 w 2818474"/>
              <a:gd name="connsiteY29" fmla="*/ 1693638 h 1748224"/>
              <a:gd name="connsiteX30" fmla="*/ 2728522 w 2818474"/>
              <a:gd name="connsiteY30" fmla="*/ 1748224 h 1748224"/>
              <a:gd name="connsiteX31" fmla="*/ 2622926 w 2818474"/>
              <a:gd name="connsiteY31" fmla="*/ 1748224 h 1748224"/>
              <a:gd name="connsiteX32" fmla="*/ 2475171 w 2818474"/>
              <a:gd name="connsiteY32" fmla="*/ 1726335 h 1748224"/>
              <a:gd name="connsiteX33" fmla="*/ 2397131 w 2818474"/>
              <a:gd name="connsiteY33" fmla="*/ 1748224 h 1748224"/>
              <a:gd name="connsiteX34" fmla="*/ 2140799 w 2818474"/>
              <a:gd name="connsiteY34" fmla="*/ 1748224 h 1748224"/>
              <a:gd name="connsiteX35" fmla="*/ 2115504 w 2818474"/>
              <a:gd name="connsiteY35" fmla="*/ 1735252 h 1748224"/>
              <a:gd name="connsiteX36" fmla="*/ 1943101 w 2818474"/>
              <a:gd name="connsiteY36" fmla="*/ 1729307 h 1748224"/>
              <a:gd name="connsiteX37" fmla="*/ 1850881 w 2818474"/>
              <a:gd name="connsiteY37" fmla="*/ 1748224 h 1748224"/>
              <a:gd name="connsiteX38" fmla="*/ 1774494 w 2818474"/>
              <a:gd name="connsiteY38" fmla="*/ 1748224 h 1748224"/>
              <a:gd name="connsiteX39" fmla="*/ 1764754 w 2818474"/>
              <a:gd name="connsiteY39" fmla="*/ 1747142 h 1748224"/>
              <a:gd name="connsiteX40" fmla="*/ 1735029 w 2818474"/>
              <a:gd name="connsiteY40" fmla="*/ 1747142 h 1748224"/>
              <a:gd name="connsiteX41" fmla="*/ 1143510 w 2818474"/>
              <a:gd name="connsiteY41" fmla="*/ 1735252 h 1748224"/>
              <a:gd name="connsiteX42" fmla="*/ 682778 w 2818474"/>
              <a:gd name="connsiteY42" fmla="*/ 1723362 h 1748224"/>
              <a:gd name="connsiteX43" fmla="*/ 462816 w 2818474"/>
              <a:gd name="connsiteY43" fmla="*/ 1711472 h 1748224"/>
              <a:gd name="connsiteX44" fmla="*/ 418229 w 2818474"/>
              <a:gd name="connsiteY44" fmla="*/ 1711472 h 1748224"/>
              <a:gd name="connsiteX45" fmla="*/ 365499 w 2818474"/>
              <a:gd name="connsiteY45" fmla="*/ 1748224 h 1748224"/>
              <a:gd name="connsiteX46" fmla="*/ 283782 w 2818474"/>
              <a:gd name="connsiteY46" fmla="*/ 1748224 h 1748224"/>
              <a:gd name="connsiteX47" fmla="*/ 251772 w 2818474"/>
              <a:gd name="connsiteY47" fmla="*/ 1720390 h 1748224"/>
              <a:gd name="connsiteX48" fmla="*/ 31810 w 2818474"/>
              <a:gd name="connsiteY48" fmla="*/ 1729307 h 1748224"/>
              <a:gd name="connsiteX49" fmla="*/ 0 w 2818474"/>
              <a:gd name="connsiteY49" fmla="*/ 1719263 h 1748224"/>
              <a:gd name="connsiteX50" fmla="*/ 0 w 2818474"/>
              <a:gd name="connsiteY50" fmla="*/ 1636052 h 1748224"/>
              <a:gd name="connsiteX51" fmla="*/ 11002 w 2818474"/>
              <a:gd name="connsiteY51" fmla="*/ 1628244 h 1748224"/>
              <a:gd name="connsiteX52" fmla="*/ 25865 w 2818474"/>
              <a:gd name="connsiteY52" fmla="*/ 1452868 h 1748224"/>
              <a:gd name="connsiteX53" fmla="*/ 0 w 2818474"/>
              <a:gd name="connsiteY53" fmla="*/ 1228708 h 1748224"/>
              <a:gd name="connsiteX54" fmla="*/ 0 w 2818474"/>
              <a:gd name="connsiteY54" fmla="*/ 1017114 h 1748224"/>
              <a:gd name="connsiteX55" fmla="*/ 37755 w 2818474"/>
              <a:gd name="connsiteY55" fmla="*/ 941605 h 1748224"/>
              <a:gd name="connsiteX56" fmla="*/ 22892 w 2818474"/>
              <a:gd name="connsiteY56" fmla="*/ 914853 h 1748224"/>
              <a:gd name="connsiteX57" fmla="*/ 2085 w 2818474"/>
              <a:gd name="connsiteY57" fmla="*/ 700836 h 1748224"/>
              <a:gd name="connsiteX58" fmla="*/ 0 w 2818474"/>
              <a:gd name="connsiteY58" fmla="*/ 688718 h 1748224"/>
              <a:gd name="connsiteX59" fmla="*/ 0 w 2818474"/>
              <a:gd name="connsiteY59" fmla="*/ 260689 h 1748224"/>
              <a:gd name="connsiteX60" fmla="*/ 13975 w 2818474"/>
              <a:gd name="connsiteY60" fmla="*/ 210380 h 1748224"/>
              <a:gd name="connsiteX61" fmla="*/ 19920 w 2818474"/>
              <a:gd name="connsiteY61" fmla="*/ 79592 h 1748224"/>
              <a:gd name="connsiteX62" fmla="*/ 0 w 2818474"/>
              <a:gd name="connsiteY62" fmla="*/ 58079 h 1748224"/>
              <a:gd name="connsiteX63" fmla="*/ 0 w 2818474"/>
              <a:gd name="connsiteY63" fmla="*/ 20255 h 1748224"/>
              <a:gd name="connsiteX64" fmla="*/ 22892 w 2818474"/>
              <a:gd name="connsiteY64" fmla="*/ 29060 h 1748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2818474" h="1748224">
                <a:moveTo>
                  <a:pt x="96307" y="0"/>
                </a:moveTo>
                <a:lnTo>
                  <a:pt x="397892" y="0"/>
                </a:lnTo>
                <a:lnTo>
                  <a:pt x="644136" y="29060"/>
                </a:lnTo>
                <a:lnTo>
                  <a:pt x="861126" y="20143"/>
                </a:lnTo>
                <a:lnTo>
                  <a:pt x="1211876" y="5280"/>
                </a:lnTo>
                <a:lnTo>
                  <a:pt x="1330775" y="11225"/>
                </a:lnTo>
                <a:lnTo>
                  <a:pt x="1526957" y="11225"/>
                </a:lnTo>
                <a:lnTo>
                  <a:pt x="1589379" y="11225"/>
                </a:lnTo>
                <a:lnTo>
                  <a:pt x="1667153" y="0"/>
                </a:lnTo>
                <a:lnTo>
                  <a:pt x="2016858" y="0"/>
                </a:lnTo>
                <a:lnTo>
                  <a:pt x="2136311" y="26088"/>
                </a:lnTo>
                <a:lnTo>
                  <a:pt x="2243320" y="2308"/>
                </a:lnTo>
                <a:lnTo>
                  <a:pt x="2293851" y="2308"/>
                </a:lnTo>
                <a:lnTo>
                  <a:pt x="2365190" y="52840"/>
                </a:lnTo>
                <a:lnTo>
                  <a:pt x="2507868" y="2308"/>
                </a:lnTo>
                <a:lnTo>
                  <a:pt x="2790252" y="2308"/>
                </a:lnTo>
                <a:lnTo>
                  <a:pt x="2818474" y="61575"/>
                </a:lnTo>
                <a:lnTo>
                  <a:pt x="2818474" y="89021"/>
                </a:lnTo>
                <a:lnTo>
                  <a:pt x="2802142" y="353058"/>
                </a:lnTo>
                <a:lnTo>
                  <a:pt x="2817004" y="412507"/>
                </a:lnTo>
                <a:lnTo>
                  <a:pt x="2766472" y="573020"/>
                </a:lnTo>
                <a:lnTo>
                  <a:pt x="2818474" y="808761"/>
                </a:lnTo>
                <a:lnTo>
                  <a:pt x="2818474" y="1016063"/>
                </a:lnTo>
                <a:lnTo>
                  <a:pt x="2787280" y="1048614"/>
                </a:lnTo>
                <a:lnTo>
                  <a:pt x="2799170" y="1122925"/>
                </a:lnTo>
                <a:lnTo>
                  <a:pt x="2772417" y="1218044"/>
                </a:lnTo>
                <a:lnTo>
                  <a:pt x="2796197" y="1232906"/>
                </a:lnTo>
                <a:lnTo>
                  <a:pt x="2818474" y="1386989"/>
                </a:lnTo>
                <a:lnTo>
                  <a:pt x="2818474" y="1533190"/>
                </a:lnTo>
                <a:lnTo>
                  <a:pt x="2778362" y="1693638"/>
                </a:lnTo>
                <a:lnTo>
                  <a:pt x="2728522" y="1748224"/>
                </a:lnTo>
                <a:lnTo>
                  <a:pt x="2622926" y="1748224"/>
                </a:lnTo>
                <a:lnTo>
                  <a:pt x="2475171" y="1726335"/>
                </a:lnTo>
                <a:lnTo>
                  <a:pt x="2397131" y="1748224"/>
                </a:lnTo>
                <a:lnTo>
                  <a:pt x="2140799" y="1748224"/>
                </a:lnTo>
                <a:lnTo>
                  <a:pt x="2115504" y="1735252"/>
                </a:lnTo>
                <a:lnTo>
                  <a:pt x="1943101" y="1729307"/>
                </a:lnTo>
                <a:lnTo>
                  <a:pt x="1850881" y="1748224"/>
                </a:lnTo>
                <a:lnTo>
                  <a:pt x="1774494" y="1748224"/>
                </a:lnTo>
                <a:lnTo>
                  <a:pt x="1764754" y="1747142"/>
                </a:lnTo>
                <a:cubicBezTo>
                  <a:pt x="1754859" y="1746621"/>
                  <a:pt x="1744937" y="1747142"/>
                  <a:pt x="1735029" y="1747142"/>
                </a:cubicBezTo>
                <a:lnTo>
                  <a:pt x="1143510" y="1735252"/>
                </a:lnTo>
                <a:lnTo>
                  <a:pt x="682778" y="1723362"/>
                </a:lnTo>
                <a:lnTo>
                  <a:pt x="462816" y="1711472"/>
                </a:lnTo>
                <a:lnTo>
                  <a:pt x="418229" y="1711472"/>
                </a:lnTo>
                <a:lnTo>
                  <a:pt x="365499" y="1748224"/>
                </a:lnTo>
                <a:lnTo>
                  <a:pt x="283782" y="1748224"/>
                </a:lnTo>
                <a:lnTo>
                  <a:pt x="251772" y="1720390"/>
                </a:lnTo>
                <a:lnTo>
                  <a:pt x="31810" y="1729307"/>
                </a:lnTo>
                <a:lnTo>
                  <a:pt x="0" y="1719263"/>
                </a:lnTo>
                <a:lnTo>
                  <a:pt x="0" y="1636052"/>
                </a:lnTo>
                <a:lnTo>
                  <a:pt x="11002" y="1628244"/>
                </a:lnTo>
                <a:lnTo>
                  <a:pt x="25865" y="1452868"/>
                </a:lnTo>
                <a:lnTo>
                  <a:pt x="0" y="1228708"/>
                </a:lnTo>
                <a:lnTo>
                  <a:pt x="0" y="1017114"/>
                </a:lnTo>
                <a:lnTo>
                  <a:pt x="37755" y="941605"/>
                </a:lnTo>
                <a:lnTo>
                  <a:pt x="22892" y="914853"/>
                </a:lnTo>
                <a:lnTo>
                  <a:pt x="2085" y="700836"/>
                </a:lnTo>
                <a:lnTo>
                  <a:pt x="0" y="688718"/>
                </a:lnTo>
                <a:lnTo>
                  <a:pt x="0" y="260689"/>
                </a:lnTo>
                <a:lnTo>
                  <a:pt x="13975" y="210380"/>
                </a:lnTo>
                <a:lnTo>
                  <a:pt x="19920" y="79592"/>
                </a:lnTo>
                <a:lnTo>
                  <a:pt x="0" y="58079"/>
                </a:lnTo>
                <a:lnTo>
                  <a:pt x="0" y="20255"/>
                </a:lnTo>
                <a:lnTo>
                  <a:pt x="22892" y="29060"/>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670038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自定义版式">
    <p:spTree>
      <p:nvGrpSpPr>
        <p:cNvPr id="1" name=""/>
        <p:cNvGrpSpPr/>
        <p:nvPr/>
      </p:nvGrpSpPr>
      <p:grpSpPr>
        <a:xfrm>
          <a:off x="0" y="0"/>
          <a:ext cx="0" cy="0"/>
          <a:chOff x="0" y="0"/>
          <a:chExt cx="0" cy="0"/>
        </a:xfrm>
      </p:grpSpPr>
      <p:sp>
        <p:nvSpPr>
          <p:cNvPr id="14" name="任意多边形: 形状 13">
            <a:extLst>
              <a:ext uri="{FF2B5EF4-FFF2-40B4-BE49-F238E27FC236}">
                <a16:creationId xmlns:a16="http://schemas.microsoft.com/office/drawing/2014/main" id="{9FCF5783-4E67-42FD-936A-0F9368EF897D}"/>
              </a:ext>
            </a:extLst>
          </p:cNvPr>
          <p:cNvSpPr>
            <a:spLocks noGrp="1"/>
          </p:cNvSpPr>
          <p:nvPr>
            <p:ph type="pic" sz="quarter" idx="10"/>
          </p:nvPr>
        </p:nvSpPr>
        <p:spPr>
          <a:xfrm>
            <a:off x="1467174" y="1952182"/>
            <a:ext cx="3154693" cy="3541489"/>
          </a:xfrm>
          <a:custGeom>
            <a:avLst/>
            <a:gdLst>
              <a:gd name="connsiteX0" fmla="*/ 471510 w 3154693"/>
              <a:gd name="connsiteY0" fmla="*/ 0 h 3541489"/>
              <a:gd name="connsiteX1" fmla="*/ 3154693 w 3154693"/>
              <a:gd name="connsiteY1" fmla="*/ 403123 h 3541489"/>
              <a:gd name="connsiteX2" fmla="*/ 2683183 w 3154693"/>
              <a:gd name="connsiteY2" fmla="*/ 3541489 h 3541489"/>
              <a:gd name="connsiteX3" fmla="*/ 0 w 3154693"/>
              <a:gd name="connsiteY3" fmla="*/ 3138365 h 3541489"/>
            </a:gdLst>
            <a:ahLst/>
            <a:cxnLst>
              <a:cxn ang="0">
                <a:pos x="connsiteX0" y="connsiteY0"/>
              </a:cxn>
              <a:cxn ang="0">
                <a:pos x="connsiteX1" y="connsiteY1"/>
              </a:cxn>
              <a:cxn ang="0">
                <a:pos x="connsiteX2" y="connsiteY2"/>
              </a:cxn>
              <a:cxn ang="0">
                <a:pos x="connsiteX3" y="connsiteY3"/>
              </a:cxn>
            </a:cxnLst>
            <a:rect l="l" t="t" r="r" b="b"/>
            <a:pathLst>
              <a:path w="3154693" h="3541489">
                <a:moveTo>
                  <a:pt x="471510" y="0"/>
                </a:moveTo>
                <a:lnTo>
                  <a:pt x="3154693" y="403123"/>
                </a:lnTo>
                <a:lnTo>
                  <a:pt x="2683183" y="3541489"/>
                </a:lnTo>
                <a:lnTo>
                  <a:pt x="0" y="3138365"/>
                </a:lnTo>
                <a:close/>
              </a:path>
            </a:pathLst>
          </a:custGeom>
        </p:spPr>
        <p:txBody>
          <a:bodyPr wrap="square">
            <a:noAutofit/>
          </a:bodyPr>
          <a:lstStyle/>
          <a:p>
            <a:endParaRPr lang="zh-CN" altLang="en-US"/>
          </a:p>
        </p:txBody>
      </p:sp>
      <p:sp>
        <p:nvSpPr>
          <p:cNvPr id="13" name="任意多边形: 形状 12">
            <a:extLst>
              <a:ext uri="{FF2B5EF4-FFF2-40B4-BE49-F238E27FC236}">
                <a16:creationId xmlns:a16="http://schemas.microsoft.com/office/drawing/2014/main" id="{CD90BE07-7C5A-43DE-AEFA-D3C314E78646}"/>
              </a:ext>
            </a:extLst>
          </p:cNvPr>
          <p:cNvSpPr>
            <a:spLocks noGrp="1"/>
          </p:cNvSpPr>
          <p:nvPr>
            <p:ph type="pic" sz="quarter" idx="11"/>
          </p:nvPr>
        </p:nvSpPr>
        <p:spPr>
          <a:xfrm>
            <a:off x="5022420" y="693732"/>
            <a:ext cx="2780062" cy="3029193"/>
          </a:xfrm>
          <a:custGeom>
            <a:avLst/>
            <a:gdLst>
              <a:gd name="connsiteX0" fmla="*/ 2073041 w 2780062"/>
              <a:gd name="connsiteY0" fmla="*/ 0 h 3029193"/>
              <a:gd name="connsiteX1" fmla="*/ 2780062 w 2780062"/>
              <a:gd name="connsiteY1" fmla="*/ 2424718 h 3029193"/>
              <a:gd name="connsiteX2" fmla="*/ 707020 w 2780062"/>
              <a:gd name="connsiteY2" fmla="*/ 3029193 h 3029193"/>
              <a:gd name="connsiteX3" fmla="*/ 0 w 2780062"/>
              <a:gd name="connsiteY3" fmla="*/ 604475 h 3029193"/>
            </a:gdLst>
            <a:ahLst/>
            <a:cxnLst>
              <a:cxn ang="0">
                <a:pos x="connsiteX0" y="connsiteY0"/>
              </a:cxn>
              <a:cxn ang="0">
                <a:pos x="connsiteX1" y="connsiteY1"/>
              </a:cxn>
              <a:cxn ang="0">
                <a:pos x="connsiteX2" y="connsiteY2"/>
              </a:cxn>
              <a:cxn ang="0">
                <a:pos x="connsiteX3" y="connsiteY3"/>
              </a:cxn>
            </a:cxnLst>
            <a:rect l="l" t="t" r="r" b="b"/>
            <a:pathLst>
              <a:path w="2780062" h="3029193">
                <a:moveTo>
                  <a:pt x="2073041" y="0"/>
                </a:moveTo>
                <a:lnTo>
                  <a:pt x="2780062" y="2424718"/>
                </a:lnTo>
                <a:lnTo>
                  <a:pt x="707020" y="3029193"/>
                </a:lnTo>
                <a:lnTo>
                  <a:pt x="0" y="604475"/>
                </a:lnTo>
                <a:close/>
              </a:path>
            </a:pathLst>
          </a:custGeom>
        </p:spPr>
        <p:txBody>
          <a:bodyPr wrap="square">
            <a:noAutofit/>
          </a:bodyPr>
          <a:lstStyle/>
          <a:p>
            <a:endParaRPr lang="zh-CN" altLang="en-US"/>
          </a:p>
        </p:txBody>
      </p:sp>
      <p:sp>
        <p:nvSpPr>
          <p:cNvPr id="15" name="任意多边形: 形状 14">
            <a:extLst>
              <a:ext uri="{FF2B5EF4-FFF2-40B4-BE49-F238E27FC236}">
                <a16:creationId xmlns:a16="http://schemas.microsoft.com/office/drawing/2014/main" id="{26DE5341-F212-430B-930C-8CFA178A9AE7}"/>
              </a:ext>
            </a:extLst>
          </p:cNvPr>
          <p:cNvSpPr>
            <a:spLocks noGrp="1"/>
          </p:cNvSpPr>
          <p:nvPr>
            <p:ph type="pic" sz="quarter" idx="12"/>
          </p:nvPr>
        </p:nvSpPr>
        <p:spPr>
          <a:xfrm>
            <a:off x="4839830" y="4116310"/>
            <a:ext cx="2133600" cy="2133600"/>
          </a:xfrm>
          <a:custGeom>
            <a:avLst/>
            <a:gdLst>
              <a:gd name="connsiteX0" fmla="*/ 1066800 w 2133600"/>
              <a:gd name="connsiteY0" fmla="*/ 0 h 2133600"/>
              <a:gd name="connsiteX1" fmla="*/ 2133600 w 2133600"/>
              <a:gd name="connsiteY1" fmla="*/ 1066800 h 2133600"/>
              <a:gd name="connsiteX2" fmla="*/ 1066800 w 2133600"/>
              <a:gd name="connsiteY2" fmla="*/ 2133600 h 2133600"/>
              <a:gd name="connsiteX3" fmla="*/ 0 w 2133600"/>
              <a:gd name="connsiteY3" fmla="*/ 1066800 h 2133600"/>
              <a:gd name="connsiteX4" fmla="*/ 1066800 w 2133600"/>
              <a:gd name="connsiteY4" fmla="*/ 0 h 2133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33600" h="2133600">
                <a:moveTo>
                  <a:pt x="1066800" y="0"/>
                </a:moveTo>
                <a:cubicBezTo>
                  <a:pt x="1655977" y="0"/>
                  <a:pt x="2133600" y="477623"/>
                  <a:pt x="2133600" y="1066800"/>
                </a:cubicBezTo>
                <a:cubicBezTo>
                  <a:pt x="2133600" y="1655977"/>
                  <a:pt x="1655977" y="2133600"/>
                  <a:pt x="1066800" y="2133600"/>
                </a:cubicBezTo>
                <a:cubicBezTo>
                  <a:pt x="477623" y="2133600"/>
                  <a:pt x="0" y="1655977"/>
                  <a:pt x="0" y="1066800"/>
                </a:cubicBezTo>
                <a:cubicBezTo>
                  <a:pt x="0" y="477623"/>
                  <a:pt x="477623" y="0"/>
                  <a:pt x="1066800" y="0"/>
                </a:cubicBezTo>
                <a:close/>
              </a:path>
            </a:pathLst>
          </a:custGeom>
        </p:spPr>
        <p:txBody>
          <a:bodyPr wrap="square">
            <a:noAutofit/>
          </a:bodyPr>
          <a:lstStyle/>
          <a:p>
            <a:endParaRPr lang="zh-CN" altLang="en-US"/>
          </a:p>
        </p:txBody>
      </p:sp>
      <p:sp>
        <p:nvSpPr>
          <p:cNvPr id="12" name="任意多边形: 形状 11">
            <a:extLst>
              <a:ext uri="{FF2B5EF4-FFF2-40B4-BE49-F238E27FC236}">
                <a16:creationId xmlns:a16="http://schemas.microsoft.com/office/drawing/2014/main" id="{7D0A73EC-6BCE-4CE6-931D-B18028B6E10B}"/>
              </a:ext>
            </a:extLst>
          </p:cNvPr>
          <p:cNvSpPr>
            <a:spLocks noGrp="1"/>
          </p:cNvSpPr>
          <p:nvPr>
            <p:ph type="pic" sz="quarter" idx="13"/>
          </p:nvPr>
        </p:nvSpPr>
        <p:spPr>
          <a:xfrm>
            <a:off x="8081285" y="2262744"/>
            <a:ext cx="2638461" cy="2920367"/>
          </a:xfrm>
          <a:custGeom>
            <a:avLst/>
            <a:gdLst>
              <a:gd name="connsiteX0" fmla="*/ 526532 w 2638461"/>
              <a:gd name="connsiteY0" fmla="*/ 0 h 2920367"/>
              <a:gd name="connsiteX1" fmla="*/ 2638461 w 2638461"/>
              <a:gd name="connsiteY1" fmla="*/ 450165 h 2920367"/>
              <a:gd name="connsiteX2" fmla="*/ 2111929 w 2638461"/>
              <a:gd name="connsiteY2" fmla="*/ 2920367 h 2920367"/>
              <a:gd name="connsiteX3" fmla="*/ 0 w 2638461"/>
              <a:gd name="connsiteY3" fmla="*/ 2470202 h 2920367"/>
            </a:gdLst>
            <a:ahLst/>
            <a:cxnLst>
              <a:cxn ang="0">
                <a:pos x="connsiteX0" y="connsiteY0"/>
              </a:cxn>
              <a:cxn ang="0">
                <a:pos x="connsiteX1" y="connsiteY1"/>
              </a:cxn>
              <a:cxn ang="0">
                <a:pos x="connsiteX2" y="connsiteY2"/>
              </a:cxn>
              <a:cxn ang="0">
                <a:pos x="connsiteX3" y="connsiteY3"/>
              </a:cxn>
            </a:cxnLst>
            <a:rect l="l" t="t" r="r" b="b"/>
            <a:pathLst>
              <a:path w="2638461" h="2920367">
                <a:moveTo>
                  <a:pt x="526532" y="0"/>
                </a:moveTo>
                <a:lnTo>
                  <a:pt x="2638461" y="450165"/>
                </a:lnTo>
                <a:lnTo>
                  <a:pt x="2111929" y="2920367"/>
                </a:lnTo>
                <a:lnTo>
                  <a:pt x="0" y="2470202"/>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20732215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10" name="任意多边形: 形状 9">
            <a:extLst>
              <a:ext uri="{FF2B5EF4-FFF2-40B4-BE49-F238E27FC236}">
                <a16:creationId xmlns:a16="http://schemas.microsoft.com/office/drawing/2014/main" id="{90F5464C-8CB4-446B-85D2-3BB463250BA2}"/>
              </a:ext>
            </a:extLst>
          </p:cNvPr>
          <p:cNvSpPr>
            <a:spLocks noGrp="1"/>
          </p:cNvSpPr>
          <p:nvPr>
            <p:ph type="pic" sz="quarter" idx="10"/>
          </p:nvPr>
        </p:nvSpPr>
        <p:spPr>
          <a:xfrm>
            <a:off x="1359689" y="2431806"/>
            <a:ext cx="2792615" cy="2008391"/>
          </a:xfrm>
          <a:custGeom>
            <a:avLst/>
            <a:gdLst>
              <a:gd name="connsiteX0" fmla="*/ 1721225 w 2792615"/>
              <a:gd name="connsiteY0" fmla="*/ 499 h 2008391"/>
              <a:gd name="connsiteX1" fmla="*/ 1875269 w 2792615"/>
              <a:gd name="connsiteY1" fmla="*/ 56661 h 2008391"/>
              <a:gd name="connsiteX2" fmla="*/ 1925268 w 2792615"/>
              <a:gd name="connsiteY2" fmla="*/ 105708 h 2008391"/>
              <a:gd name="connsiteX3" fmla="*/ 1928359 w 2792615"/>
              <a:gd name="connsiteY3" fmla="*/ 108740 h 2008391"/>
              <a:gd name="connsiteX4" fmla="*/ 2144685 w 2792615"/>
              <a:gd name="connsiteY4" fmla="*/ 1234 h 2008391"/>
              <a:gd name="connsiteX5" fmla="*/ 2291827 w 2792615"/>
              <a:gd name="connsiteY5" fmla="*/ 25512 h 2008391"/>
              <a:gd name="connsiteX6" fmla="*/ 2476144 w 2792615"/>
              <a:gd name="connsiteY6" fmla="*/ 252563 h 2008391"/>
              <a:gd name="connsiteX7" fmla="*/ 2477147 w 2792615"/>
              <a:gd name="connsiteY7" fmla="*/ 252968 h 2008391"/>
              <a:gd name="connsiteX8" fmla="*/ 2555084 w 2792615"/>
              <a:gd name="connsiteY8" fmla="*/ 284420 h 2008391"/>
              <a:gd name="connsiteX9" fmla="*/ 2712689 w 2792615"/>
              <a:gd name="connsiteY9" fmla="*/ 472923 h 2008391"/>
              <a:gd name="connsiteX10" fmla="*/ 2702101 w 2792615"/>
              <a:gd name="connsiteY10" fmla="*/ 711870 h 2008391"/>
              <a:gd name="connsiteX11" fmla="*/ 2779443 w 2792615"/>
              <a:gd name="connsiteY11" fmla="*/ 1077215 h 2008391"/>
              <a:gd name="connsiteX12" fmla="*/ 2417137 w 2792615"/>
              <a:gd name="connsiteY12" fmla="*/ 1397020 h 2008391"/>
              <a:gd name="connsiteX13" fmla="*/ 2287437 w 2792615"/>
              <a:gd name="connsiteY13" fmla="*/ 1671052 h 2008391"/>
              <a:gd name="connsiteX14" fmla="*/ 1845852 w 2792615"/>
              <a:gd name="connsiteY14" fmla="*/ 1704231 h 2008391"/>
              <a:gd name="connsiteX15" fmla="*/ 1530287 w 2792615"/>
              <a:gd name="connsiteY15" fmla="*/ 1996572 h 2008391"/>
              <a:gd name="connsiteX16" fmla="*/ 1066299 w 2792615"/>
              <a:gd name="connsiteY16" fmla="*/ 1818128 h 2008391"/>
              <a:gd name="connsiteX17" fmla="*/ 377065 w 2792615"/>
              <a:gd name="connsiteY17" fmla="*/ 1641822 h 2008391"/>
              <a:gd name="connsiteX18" fmla="*/ 74024 w 2792615"/>
              <a:gd name="connsiteY18" fmla="*/ 1445627 h 2008391"/>
              <a:gd name="connsiteX19" fmla="*/ 138777 w 2792615"/>
              <a:gd name="connsiteY19" fmla="*/ 1180796 h 2008391"/>
              <a:gd name="connsiteX20" fmla="*/ 2040 w 2792615"/>
              <a:gd name="connsiteY20" fmla="*/ 909088 h 2008391"/>
              <a:gd name="connsiteX21" fmla="*/ 251756 w 2792615"/>
              <a:gd name="connsiteY21" fmla="*/ 667584 h 2008391"/>
              <a:gd name="connsiteX22" fmla="*/ 254144 w 2792615"/>
              <a:gd name="connsiteY22" fmla="*/ 661218 h 2008391"/>
              <a:gd name="connsiteX23" fmla="*/ 365380 w 2792615"/>
              <a:gd name="connsiteY23" fmla="*/ 314415 h 2008391"/>
              <a:gd name="connsiteX24" fmla="*/ 906515 w 2792615"/>
              <a:gd name="connsiteY24" fmla="*/ 235184 h 2008391"/>
              <a:gd name="connsiteX25" fmla="*/ 906619 w 2792615"/>
              <a:gd name="connsiteY25" fmla="*/ 235037 h 2008391"/>
              <a:gd name="connsiteX26" fmla="*/ 954238 w 2792615"/>
              <a:gd name="connsiteY26" fmla="*/ 167873 h 2008391"/>
              <a:gd name="connsiteX27" fmla="*/ 1452105 w 2792615"/>
              <a:gd name="connsiteY27" fmla="*/ 152932 h 2008391"/>
              <a:gd name="connsiteX28" fmla="*/ 1454539 w 2792615"/>
              <a:gd name="connsiteY28" fmla="*/ 149327 h 2008391"/>
              <a:gd name="connsiteX29" fmla="*/ 1489881 w 2792615"/>
              <a:gd name="connsiteY29" fmla="*/ 96967 h 2008391"/>
              <a:gd name="connsiteX30" fmla="*/ 1664699 w 2792615"/>
              <a:gd name="connsiteY30" fmla="*/ 2742 h 2008391"/>
              <a:gd name="connsiteX31" fmla="*/ 1721225 w 2792615"/>
              <a:gd name="connsiteY31" fmla="*/ 499 h 2008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792615" h="2008391">
                <a:moveTo>
                  <a:pt x="1721225" y="499"/>
                </a:moveTo>
                <a:cubicBezTo>
                  <a:pt x="1777225" y="3805"/>
                  <a:pt x="1830879" y="23449"/>
                  <a:pt x="1875269" y="56661"/>
                </a:cubicBezTo>
                <a:lnTo>
                  <a:pt x="1925268" y="105708"/>
                </a:lnTo>
                <a:lnTo>
                  <a:pt x="1928359" y="108740"/>
                </a:lnTo>
                <a:cubicBezTo>
                  <a:pt x="1984122" y="44437"/>
                  <a:pt x="2062682" y="7127"/>
                  <a:pt x="2144685" y="1234"/>
                </a:cubicBezTo>
                <a:cubicBezTo>
                  <a:pt x="2193887" y="-2302"/>
                  <a:pt x="2244328" y="5472"/>
                  <a:pt x="2291827" y="25512"/>
                </a:cubicBezTo>
                <a:cubicBezTo>
                  <a:pt x="2388343" y="66220"/>
                  <a:pt x="2457551" y="151445"/>
                  <a:pt x="2476144" y="252563"/>
                </a:cubicBezTo>
                <a:lnTo>
                  <a:pt x="2477147" y="252968"/>
                </a:lnTo>
                <a:lnTo>
                  <a:pt x="2555084" y="284420"/>
                </a:lnTo>
                <a:cubicBezTo>
                  <a:pt x="2628827" y="325323"/>
                  <a:pt x="2685574" y="392065"/>
                  <a:pt x="2712689" y="472923"/>
                </a:cubicBezTo>
                <a:cubicBezTo>
                  <a:pt x="2738965" y="551178"/>
                  <a:pt x="2735220" y="636171"/>
                  <a:pt x="2702101" y="711870"/>
                </a:cubicBezTo>
                <a:cubicBezTo>
                  <a:pt x="2783510" y="815683"/>
                  <a:pt x="2811981" y="950260"/>
                  <a:pt x="2779443" y="1077215"/>
                </a:cubicBezTo>
                <a:cubicBezTo>
                  <a:pt x="2736189" y="1245993"/>
                  <a:pt x="2592996" y="1372391"/>
                  <a:pt x="2417137" y="1397020"/>
                </a:cubicBezTo>
                <a:cubicBezTo>
                  <a:pt x="2416298" y="1502367"/>
                  <a:pt x="2368976" y="1602276"/>
                  <a:pt x="2287437" y="1671052"/>
                </a:cubicBezTo>
                <a:cubicBezTo>
                  <a:pt x="2163548" y="1775562"/>
                  <a:pt x="1984590" y="1788992"/>
                  <a:pt x="1845852" y="1704231"/>
                </a:cubicBezTo>
                <a:cubicBezTo>
                  <a:pt x="1800984" y="1849821"/>
                  <a:pt x="1680839" y="1961116"/>
                  <a:pt x="1530287" y="1996572"/>
                </a:cubicBezTo>
                <a:cubicBezTo>
                  <a:pt x="1352878" y="2038348"/>
                  <a:pt x="1167722" y="1967157"/>
                  <a:pt x="1066299" y="1818128"/>
                </a:cubicBezTo>
                <a:cubicBezTo>
                  <a:pt x="826914" y="1959582"/>
                  <a:pt x="515996" y="1880072"/>
                  <a:pt x="377065" y="1641822"/>
                </a:cubicBezTo>
                <a:cubicBezTo>
                  <a:pt x="240587" y="1657482"/>
                  <a:pt x="112437" y="1574534"/>
                  <a:pt x="74024" y="1445627"/>
                </a:cubicBezTo>
                <a:cubicBezTo>
                  <a:pt x="46199" y="1352362"/>
                  <a:pt x="70796" y="1251709"/>
                  <a:pt x="138777" y="1180796"/>
                </a:cubicBezTo>
                <a:cubicBezTo>
                  <a:pt x="42325" y="1125172"/>
                  <a:pt x="-11388" y="1018431"/>
                  <a:pt x="2040" y="909088"/>
                </a:cubicBezTo>
                <a:cubicBezTo>
                  <a:pt x="17793" y="781064"/>
                  <a:pt x="121475" y="680782"/>
                  <a:pt x="251756" y="667584"/>
                </a:cubicBezTo>
                <a:cubicBezTo>
                  <a:pt x="252530" y="665447"/>
                  <a:pt x="253370" y="663356"/>
                  <a:pt x="254144" y="661218"/>
                </a:cubicBezTo>
                <a:cubicBezTo>
                  <a:pt x="236649" y="535146"/>
                  <a:pt x="277450" y="408005"/>
                  <a:pt x="365380" y="314415"/>
                </a:cubicBezTo>
                <a:cubicBezTo>
                  <a:pt x="504311" y="166594"/>
                  <a:pt x="729558" y="133647"/>
                  <a:pt x="906515" y="235184"/>
                </a:cubicBezTo>
                <a:lnTo>
                  <a:pt x="906619" y="235037"/>
                </a:lnTo>
                <a:lnTo>
                  <a:pt x="954238" y="167873"/>
                </a:lnTo>
                <a:cubicBezTo>
                  <a:pt x="1081182" y="28504"/>
                  <a:pt x="1308510" y="14278"/>
                  <a:pt x="1452105" y="152932"/>
                </a:cubicBezTo>
                <a:lnTo>
                  <a:pt x="1454539" y="149327"/>
                </a:lnTo>
                <a:lnTo>
                  <a:pt x="1489881" y="96967"/>
                </a:lnTo>
                <a:cubicBezTo>
                  <a:pt x="1533991" y="46281"/>
                  <a:pt x="1595895" y="12292"/>
                  <a:pt x="1664699" y="2742"/>
                </a:cubicBezTo>
                <a:cubicBezTo>
                  <a:pt x="1683631" y="111"/>
                  <a:pt x="1702558" y="-603"/>
                  <a:pt x="1721225" y="499"/>
                </a:cubicBezTo>
                <a:close/>
              </a:path>
            </a:pathLst>
          </a:custGeom>
        </p:spPr>
        <p:txBody>
          <a:bodyPr wrap="square">
            <a:noAutofit/>
          </a:bodyPr>
          <a:lstStyle/>
          <a:p>
            <a:endParaRPr lang="zh-CN" altLang="en-US"/>
          </a:p>
        </p:txBody>
      </p:sp>
      <p:sp>
        <p:nvSpPr>
          <p:cNvPr id="11" name="任意多边形: 形状 10">
            <a:extLst>
              <a:ext uri="{FF2B5EF4-FFF2-40B4-BE49-F238E27FC236}">
                <a16:creationId xmlns:a16="http://schemas.microsoft.com/office/drawing/2014/main" id="{D76AAD04-F7E4-475C-96D5-E1C9B29A8C44}"/>
              </a:ext>
            </a:extLst>
          </p:cNvPr>
          <p:cNvSpPr>
            <a:spLocks noGrp="1"/>
          </p:cNvSpPr>
          <p:nvPr>
            <p:ph type="pic" sz="quarter" idx="11"/>
          </p:nvPr>
        </p:nvSpPr>
        <p:spPr>
          <a:xfrm>
            <a:off x="4699158" y="3705842"/>
            <a:ext cx="2792615" cy="2008391"/>
          </a:xfrm>
          <a:custGeom>
            <a:avLst/>
            <a:gdLst>
              <a:gd name="connsiteX0" fmla="*/ 1721225 w 2792615"/>
              <a:gd name="connsiteY0" fmla="*/ 499 h 2008391"/>
              <a:gd name="connsiteX1" fmla="*/ 1875269 w 2792615"/>
              <a:gd name="connsiteY1" fmla="*/ 56661 h 2008391"/>
              <a:gd name="connsiteX2" fmla="*/ 1925268 w 2792615"/>
              <a:gd name="connsiteY2" fmla="*/ 105708 h 2008391"/>
              <a:gd name="connsiteX3" fmla="*/ 1928359 w 2792615"/>
              <a:gd name="connsiteY3" fmla="*/ 108740 h 2008391"/>
              <a:gd name="connsiteX4" fmla="*/ 2144685 w 2792615"/>
              <a:gd name="connsiteY4" fmla="*/ 1234 h 2008391"/>
              <a:gd name="connsiteX5" fmla="*/ 2291827 w 2792615"/>
              <a:gd name="connsiteY5" fmla="*/ 25512 h 2008391"/>
              <a:gd name="connsiteX6" fmla="*/ 2476144 w 2792615"/>
              <a:gd name="connsiteY6" fmla="*/ 252563 h 2008391"/>
              <a:gd name="connsiteX7" fmla="*/ 2477147 w 2792615"/>
              <a:gd name="connsiteY7" fmla="*/ 252968 h 2008391"/>
              <a:gd name="connsiteX8" fmla="*/ 2555084 w 2792615"/>
              <a:gd name="connsiteY8" fmla="*/ 284420 h 2008391"/>
              <a:gd name="connsiteX9" fmla="*/ 2712689 w 2792615"/>
              <a:gd name="connsiteY9" fmla="*/ 472923 h 2008391"/>
              <a:gd name="connsiteX10" fmla="*/ 2702101 w 2792615"/>
              <a:gd name="connsiteY10" fmla="*/ 711870 h 2008391"/>
              <a:gd name="connsiteX11" fmla="*/ 2779443 w 2792615"/>
              <a:gd name="connsiteY11" fmla="*/ 1077215 h 2008391"/>
              <a:gd name="connsiteX12" fmla="*/ 2417137 w 2792615"/>
              <a:gd name="connsiteY12" fmla="*/ 1397020 h 2008391"/>
              <a:gd name="connsiteX13" fmla="*/ 2287437 w 2792615"/>
              <a:gd name="connsiteY13" fmla="*/ 1671052 h 2008391"/>
              <a:gd name="connsiteX14" fmla="*/ 1845852 w 2792615"/>
              <a:gd name="connsiteY14" fmla="*/ 1704231 h 2008391"/>
              <a:gd name="connsiteX15" fmla="*/ 1530287 w 2792615"/>
              <a:gd name="connsiteY15" fmla="*/ 1996572 h 2008391"/>
              <a:gd name="connsiteX16" fmla="*/ 1066299 w 2792615"/>
              <a:gd name="connsiteY16" fmla="*/ 1818128 h 2008391"/>
              <a:gd name="connsiteX17" fmla="*/ 377065 w 2792615"/>
              <a:gd name="connsiteY17" fmla="*/ 1641822 h 2008391"/>
              <a:gd name="connsiteX18" fmla="*/ 74024 w 2792615"/>
              <a:gd name="connsiteY18" fmla="*/ 1445627 h 2008391"/>
              <a:gd name="connsiteX19" fmla="*/ 138777 w 2792615"/>
              <a:gd name="connsiteY19" fmla="*/ 1180796 h 2008391"/>
              <a:gd name="connsiteX20" fmla="*/ 2040 w 2792615"/>
              <a:gd name="connsiteY20" fmla="*/ 909088 h 2008391"/>
              <a:gd name="connsiteX21" fmla="*/ 251756 w 2792615"/>
              <a:gd name="connsiteY21" fmla="*/ 667584 h 2008391"/>
              <a:gd name="connsiteX22" fmla="*/ 254144 w 2792615"/>
              <a:gd name="connsiteY22" fmla="*/ 661218 h 2008391"/>
              <a:gd name="connsiteX23" fmla="*/ 365380 w 2792615"/>
              <a:gd name="connsiteY23" fmla="*/ 314415 h 2008391"/>
              <a:gd name="connsiteX24" fmla="*/ 906515 w 2792615"/>
              <a:gd name="connsiteY24" fmla="*/ 235184 h 2008391"/>
              <a:gd name="connsiteX25" fmla="*/ 906619 w 2792615"/>
              <a:gd name="connsiteY25" fmla="*/ 235037 h 2008391"/>
              <a:gd name="connsiteX26" fmla="*/ 954238 w 2792615"/>
              <a:gd name="connsiteY26" fmla="*/ 167873 h 2008391"/>
              <a:gd name="connsiteX27" fmla="*/ 1452105 w 2792615"/>
              <a:gd name="connsiteY27" fmla="*/ 152932 h 2008391"/>
              <a:gd name="connsiteX28" fmla="*/ 1454539 w 2792615"/>
              <a:gd name="connsiteY28" fmla="*/ 149327 h 2008391"/>
              <a:gd name="connsiteX29" fmla="*/ 1489881 w 2792615"/>
              <a:gd name="connsiteY29" fmla="*/ 96967 h 2008391"/>
              <a:gd name="connsiteX30" fmla="*/ 1664699 w 2792615"/>
              <a:gd name="connsiteY30" fmla="*/ 2742 h 2008391"/>
              <a:gd name="connsiteX31" fmla="*/ 1721225 w 2792615"/>
              <a:gd name="connsiteY31" fmla="*/ 499 h 2008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792615" h="2008391">
                <a:moveTo>
                  <a:pt x="1721225" y="499"/>
                </a:moveTo>
                <a:cubicBezTo>
                  <a:pt x="1777226" y="3805"/>
                  <a:pt x="1830879" y="23449"/>
                  <a:pt x="1875269" y="56661"/>
                </a:cubicBezTo>
                <a:lnTo>
                  <a:pt x="1925268" y="105708"/>
                </a:lnTo>
                <a:lnTo>
                  <a:pt x="1928359" y="108740"/>
                </a:lnTo>
                <a:cubicBezTo>
                  <a:pt x="1984122" y="44437"/>
                  <a:pt x="2062682" y="7127"/>
                  <a:pt x="2144685" y="1234"/>
                </a:cubicBezTo>
                <a:cubicBezTo>
                  <a:pt x="2193887" y="-2302"/>
                  <a:pt x="2244328" y="5472"/>
                  <a:pt x="2291827" y="25512"/>
                </a:cubicBezTo>
                <a:cubicBezTo>
                  <a:pt x="2388343" y="66220"/>
                  <a:pt x="2457551" y="151445"/>
                  <a:pt x="2476144" y="252563"/>
                </a:cubicBezTo>
                <a:lnTo>
                  <a:pt x="2477147" y="252968"/>
                </a:lnTo>
                <a:lnTo>
                  <a:pt x="2555084" y="284420"/>
                </a:lnTo>
                <a:cubicBezTo>
                  <a:pt x="2628827" y="325323"/>
                  <a:pt x="2685574" y="392065"/>
                  <a:pt x="2712689" y="472923"/>
                </a:cubicBezTo>
                <a:cubicBezTo>
                  <a:pt x="2738965" y="551178"/>
                  <a:pt x="2735220" y="636171"/>
                  <a:pt x="2702101" y="711870"/>
                </a:cubicBezTo>
                <a:cubicBezTo>
                  <a:pt x="2783510" y="815684"/>
                  <a:pt x="2811981" y="950260"/>
                  <a:pt x="2779443" y="1077215"/>
                </a:cubicBezTo>
                <a:cubicBezTo>
                  <a:pt x="2736189" y="1245993"/>
                  <a:pt x="2592996" y="1372391"/>
                  <a:pt x="2417137" y="1397020"/>
                </a:cubicBezTo>
                <a:cubicBezTo>
                  <a:pt x="2416298" y="1502367"/>
                  <a:pt x="2368976" y="1602276"/>
                  <a:pt x="2287437" y="1671052"/>
                </a:cubicBezTo>
                <a:cubicBezTo>
                  <a:pt x="2163548" y="1775562"/>
                  <a:pt x="1984590" y="1788992"/>
                  <a:pt x="1845852" y="1704231"/>
                </a:cubicBezTo>
                <a:cubicBezTo>
                  <a:pt x="1800984" y="1849821"/>
                  <a:pt x="1680839" y="1961116"/>
                  <a:pt x="1530287" y="1996572"/>
                </a:cubicBezTo>
                <a:cubicBezTo>
                  <a:pt x="1352878" y="2038348"/>
                  <a:pt x="1167722" y="1967157"/>
                  <a:pt x="1066299" y="1818128"/>
                </a:cubicBezTo>
                <a:cubicBezTo>
                  <a:pt x="826914" y="1959582"/>
                  <a:pt x="515997" y="1880072"/>
                  <a:pt x="377065" y="1641822"/>
                </a:cubicBezTo>
                <a:cubicBezTo>
                  <a:pt x="240587" y="1657482"/>
                  <a:pt x="112437" y="1574534"/>
                  <a:pt x="74024" y="1445627"/>
                </a:cubicBezTo>
                <a:cubicBezTo>
                  <a:pt x="46199" y="1352362"/>
                  <a:pt x="70796" y="1251709"/>
                  <a:pt x="138777" y="1180796"/>
                </a:cubicBezTo>
                <a:cubicBezTo>
                  <a:pt x="42325" y="1125172"/>
                  <a:pt x="-11388" y="1018431"/>
                  <a:pt x="2040" y="909088"/>
                </a:cubicBezTo>
                <a:cubicBezTo>
                  <a:pt x="17793" y="781064"/>
                  <a:pt x="121475" y="680782"/>
                  <a:pt x="251756" y="667584"/>
                </a:cubicBezTo>
                <a:cubicBezTo>
                  <a:pt x="252530" y="665447"/>
                  <a:pt x="253370" y="663356"/>
                  <a:pt x="254144" y="661218"/>
                </a:cubicBezTo>
                <a:cubicBezTo>
                  <a:pt x="236649" y="535146"/>
                  <a:pt x="277450" y="408005"/>
                  <a:pt x="365380" y="314415"/>
                </a:cubicBezTo>
                <a:cubicBezTo>
                  <a:pt x="504311" y="166594"/>
                  <a:pt x="729559" y="133647"/>
                  <a:pt x="906515" y="235184"/>
                </a:cubicBezTo>
                <a:lnTo>
                  <a:pt x="906619" y="235037"/>
                </a:lnTo>
                <a:lnTo>
                  <a:pt x="954238" y="167873"/>
                </a:lnTo>
                <a:cubicBezTo>
                  <a:pt x="1081182" y="28504"/>
                  <a:pt x="1308510" y="14278"/>
                  <a:pt x="1452105" y="152932"/>
                </a:cubicBezTo>
                <a:lnTo>
                  <a:pt x="1454539" y="149327"/>
                </a:lnTo>
                <a:lnTo>
                  <a:pt x="1489881" y="96967"/>
                </a:lnTo>
                <a:cubicBezTo>
                  <a:pt x="1533991" y="46281"/>
                  <a:pt x="1595895" y="12292"/>
                  <a:pt x="1664699" y="2742"/>
                </a:cubicBezTo>
                <a:cubicBezTo>
                  <a:pt x="1683631" y="111"/>
                  <a:pt x="1702559" y="-603"/>
                  <a:pt x="1721225" y="499"/>
                </a:cubicBezTo>
                <a:close/>
              </a:path>
            </a:pathLst>
          </a:custGeom>
        </p:spPr>
        <p:txBody>
          <a:bodyPr wrap="square">
            <a:noAutofit/>
          </a:bodyPr>
          <a:lstStyle/>
          <a:p>
            <a:endParaRPr lang="zh-CN" altLang="en-US"/>
          </a:p>
        </p:txBody>
      </p:sp>
      <p:sp>
        <p:nvSpPr>
          <p:cNvPr id="12" name="任意多边形: 形状 11">
            <a:extLst>
              <a:ext uri="{FF2B5EF4-FFF2-40B4-BE49-F238E27FC236}">
                <a16:creationId xmlns:a16="http://schemas.microsoft.com/office/drawing/2014/main" id="{F38F7125-2CB8-476A-BC88-8A37432DA612}"/>
              </a:ext>
            </a:extLst>
          </p:cNvPr>
          <p:cNvSpPr>
            <a:spLocks noGrp="1"/>
          </p:cNvSpPr>
          <p:nvPr>
            <p:ph type="pic" sz="quarter" idx="12"/>
          </p:nvPr>
        </p:nvSpPr>
        <p:spPr>
          <a:xfrm>
            <a:off x="7594165" y="1860752"/>
            <a:ext cx="2792615" cy="2008391"/>
          </a:xfrm>
          <a:custGeom>
            <a:avLst/>
            <a:gdLst>
              <a:gd name="connsiteX0" fmla="*/ 1721225 w 2792615"/>
              <a:gd name="connsiteY0" fmla="*/ 499 h 2008391"/>
              <a:gd name="connsiteX1" fmla="*/ 1875269 w 2792615"/>
              <a:gd name="connsiteY1" fmla="*/ 56661 h 2008391"/>
              <a:gd name="connsiteX2" fmla="*/ 1925268 w 2792615"/>
              <a:gd name="connsiteY2" fmla="*/ 105708 h 2008391"/>
              <a:gd name="connsiteX3" fmla="*/ 1928359 w 2792615"/>
              <a:gd name="connsiteY3" fmla="*/ 108739 h 2008391"/>
              <a:gd name="connsiteX4" fmla="*/ 2144685 w 2792615"/>
              <a:gd name="connsiteY4" fmla="*/ 1234 h 2008391"/>
              <a:gd name="connsiteX5" fmla="*/ 2291827 w 2792615"/>
              <a:gd name="connsiteY5" fmla="*/ 25512 h 2008391"/>
              <a:gd name="connsiteX6" fmla="*/ 2476144 w 2792615"/>
              <a:gd name="connsiteY6" fmla="*/ 252563 h 2008391"/>
              <a:gd name="connsiteX7" fmla="*/ 2477147 w 2792615"/>
              <a:gd name="connsiteY7" fmla="*/ 252968 h 2008391"/>
              <a:gd name="connsiteX8" fmla="*/ 2555084 w 2792615"/>
              <a:gd name="connsiteY8" fmla="*/ 284420 h 2008391"/>
              <a:gd name="connsiteX9" fmla="*/ 2712689 w 2792615"/>
              <a:gd name="connsiteY9" fmla="*/ 472923 h 2008391"/>
              <a:gd name="connsiteX10" fmla="*/ 2702101 w 2792615"/>
              <a:gd name="connsiteY10" fmla="*/ 711870 h 2008391"/>
              <a:gd name="connsiteX11" fmla="*/ 2779443 w 2792615"/>
              <a:gd name="connsiteY11" fmla="*/ 1077215 h 2008391"/>
              <a:gd name="connsiteX12" fmla="*/ 2417137 w 2792615"/>
              <a:gd name="connsiteY12" fmla="*/ 1397020 h 2008391"/>
              <a:gd name="connsiteX13" fmla="*/ 2287437 w 2792615"/>
              <a:gd name="connsiteY13" fmla="*/ 1671052 h 2008391"/>
              <a:gd name="connsiteX14" fmla="*/ 1845852 w 2792615"/>
              <a:gd name="connsiteY14" fmla="*/ 1704231 h 2008391"/>
              <a:gd name="connsiteX15" fmla="*/ 1530286 w 2792615"/>
              <a:gd name="connsiteY15" fmla="*/ 1996572 h 2008391"/>
              <a:gd name="connsiteX16" fmla="*/ 1066299 w 2792615"/>
              <a:gd name="connsiteY16" fmla="*/ 1818128 h 2008391"/>
              <a:gd name="connsiteX17" fmla="*/ 377065 w 2792615"/>
              <a:gd name="connsiteY17" fmla="*/ 1641822 h 2008391"/>
              <a:gd name="connsiteX18" fmla="*/ 74024 w 2792615"/>
              <a:gd name="connsiteY18" fmla="*/ 1445627 h 2008391"/>
              <a:gd name="connsiteX19" fmla="*/ 138777 w 2792615"/>
              <a:gd name="connsiteY19" fmla="*/ 1180796 h 2008391"/>
              <a:gd name="connsiteX20" fmla="*/ 2040 w 2792615"/>
              <a:gd name="connsiteY20" fmla="*/ 909088 h 2008391"/>
              <a:gd name="connsiteX21" fmla="*/ 251756 w 2792615"/>
              <a:gd name="connsiteY21" fmla="*/ 667584 h 2008391"/>
              <a:gd name="connsiteX22" fmla="*/ 254144 w 2792615"/>
              <a:gd name="connsiteY22" fmla="*/ 661218 h 2008391"/>
              <a:gd name="connsiteX23" fmla="*/ 365380 w 2792615"/>
              <a:gd name="connsiteY23" fmla="*/ 314415 h 2008391"/>
              <a:gd name="connsiteX24" fmla="*/ 906515 w 2792615"/>
              <a:gd name="connsiteY24" fmla="*/ 235184 h 2008391"/>
              <a:gd name="connsiteX25" fmla="*/ 906619 w 2792615"/>
              <a:gd name="connsiteY25" fmla="*/ 235037 h 2008391"/>
              <a:gd name="connsiteX26" fmla="*/ 954237 w 2792615"/>
              <a:gd name="connsiteY26" fmla="*/ 167873 h 2008391"/>
              <a:gd name="connsiteX27" fmla="*/ 1452105 w 2792615"/>
              <a:gd name="connsiteY27" fmla="*/ 152932 h 2008391"/>
              <a:gd name="connsiteX28" fmla="*/ 1454538 w 2792615"/>
              <a:gd name="connsiteY28" fmla="*/ 149327 h 2008391"/>
              <a:gd name="connsiteX29" fmla="*/ 1489880 w 2792615"/>
              <a:gd name="connsiteY29" fmla="*/ 96968 h 2008391"/>
              <a:gd name="connsiteX30" fmla="*/ 1664699 w 2792615"/>
              <a:gd name="connsiteY30" fmla="*/ 2742 h 2008391"/>
              <a:gd name="connsiteX31" fmla="*/ 1721225 w 2792615"/>
              <a:gd name="connsiteY31" fmla="*/ 499 h 2008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792615" h="2008391">
                <a:moveTo>
                  <a:pt x="1721225" y="499"/>
                </a:moveTo>
                <a:cubicBezTo>
                  <a:pt x="1777225" y="3805"/>
                  <a:pt x="1830879" y="23449"/>
                  <a:pt x="1875269" y="56661"/>
                </a:cubicBezTo>
                <a:lnTo>
                  <a:pt x="1925268" y="105708"/>
                </a:lnTo>
                <a:lnTo>
                  <a:pt x="1928359" y="108739"/>
                </a:lnTo>
                <a:cubicBezTo>
                  <a:pt x="1984122" y="44437"/>
                  <a:pt x="2062682" y="7127"/>
                  <a:pt x="2144685" y="1234"/>
                </a:cubicBezTo>
                <a:cubicBezTo>
                  <a:pt x="2193887" y="-2302"/>
                  <a:pt x="2244328" y="5472"/>
                  <a:pt x="2291827" y="25512"/>
                </a:cubicBezTo>
                <a:cubicBezTo>
                  <a:pt x="2388343" y="66220"/>
                  <a:pt x="2457551" y="151445"/>
                  <a:pt x="2476144" y="252563"/>
                </a:cubicBezTo>
                <a:lnTo>
                  <a:pt x="2477147" y="252968"/>
                </a:lnTo>
                <a:lnTo>
                  <a:pt x="2555084" y="284420"/>
                </a:lnTo>
                <a:cubicBezTo>
                  <a:pt x="2628826" y="325323"/>
                  <a:pt x="2685574" y="392065"/>
                  <a:pt x="2712689" y="472923"/>
                </a:cubicBezTo>
                <a:cubicBezTo>
                  <a:pt x="2738964" y="551178"/>
                  <a:pt x="2735220" y="636171"/>
                  <a:pt x="2702101" y="711870"/>
                </a:cubicBezTo>
                <a:cubicBezTo>
                  <a:pt x="2783510" y="815683"/>
                  <a:pt x="2811981" y="950260"/>
                  <a:pt x="2779443" y="1077215"/>
                </a:cubicBezTo>
                <a:cubicBezTo>
                  <a:pt x="2736188" y="1245993"/>
                  <a:pt x="2592996" y="1372391"/>
                  <a:pt x="2417137" y="1397020"/>
                </a:cubicBezTo>
                <a:cubicBezTo>
                  <a:pt x="2416298" y="1502367"/>
                  <a:pt x="2368976" y="1602276"/>
                  <a:pt x="2287437" y="1671052"/>
                </a:cubicBezTo>
                <a:cubicBezTo>
                  <a:pt x="2163548" y="1775562"/>
                  <a:pt x="1984590" y="1788992"/>
                  <a:pt x="1845852" y="1704231"/>
                </a:cubicBezTo>
                <a:cubicBezTo>
                  <a:pt x="1800983" y="1849821"/>
                  <a:pt x="1680839" y="1961116"/>
                  <a:pt x="1530286" y="1996572"/>
                </a:cubicBezTo>
                <a:cubicBezTo>
                  <a:pt x="1352878" y="2038348"/>
                  <a:pt x="1167722" y="1967157"/>
                  <a:pt x="1066299" y="1818128"/>
                </a:cubicBezTo>
                <a:cubicBezTo>
                  <a:pt x="826914" y="1959582"/>
                  <a:pt x="515997" y="1880072"/>
                  <a:pt x="377065" y="1641822"/>
                </a:cubicBezTo>
                <a:cubicBezTo>
                  <a:pt x="240587" y="1657482"/>
                  <a:pt x="112437" y="1574534"/>
                  <a:pt x="74024" y="1445627"/>
                </a:cubicBezTo>
                <a:cubicBezTo>
                  <a:pt x="46199" y="1352362"/>
                  <a:pt x="70796" y="1251709"/>
                  <a:pt x="138777" y="1180796"/>
                </a:cubicBezTo>
                <a:cubicBezTo>
                  <a:pt x="42325" y="1125172"/>
                  <a:pt x="-11388" y="1018431"/>
                  <a:pt x="2040" y="909088"/>
                </a:cubicBezTo>
                <a:cubicBezTo>
                  <a:pt x="17793" y="781064"/>
                  <a:pt x="121475" y="680782"/>
                  <a:pt x="251756" y="667584"/>
                </a:cubicBezTo>
                <a:cubicBezTo>
                  <a:pt x="252530" y="665447"/>
                  <a:pt x="253370" y="663356"/>
                  <a:pt x="254144" y="661218"/>
                </a:cubicBezTo>
                <a:cubicBezTo>
                  <a:pt x="236649" y="535146"/>
                  <a:pt x="277450" y="408005"/>
                  <a:pt x="365380" y="314415"/>
                </a:cubicBezTo>
                <a:cubicBezTo>
                  <a:pt x="504311" y="166594"/>
                  <a:pt x="729559" y="133647"/>
                  <a:pt x="906515" y="235184"/>
                </a:cubicBezTo>
                <a:lnTo>
                  <a:pt x="906619" y="235037"/>
                </a:lnTo>
                <a:lnTo>
                  <a:pt x="954237" y="167873"/>
                </a:lnTo>
                <a:cubicBezTo>
                  <a:pt x="1081182" y="28504"/>
                  <a:pt x="1308509" y="14278"/>
                  <a:pt x="1452105" y="152932"/>
                </a:cubicBezTo>
                <a:lnTo>
                  <a:pt x="1454538" y="149327"/>
                </a:lnTo>
                <a:lnTo>
                  <a:pt x="1489880" y="96968"/>
                </a:lnTo>
                <a:cubicBezTo>
                  <a:pt x="1533990" y="46281"/>
                  <a:pt x="1595895" y="12292"/>
                  <a:pt x="1664699" y="2742"/>
                </a:cubicBezTo>
                <a:cubicBezTo>
                  <a:pt x="1683631" y="111"/>
                  <a:pt x="1702558" y="-603"/>
                  <a:pt x="1721225" y="499"/>
                </a:cubicBezTo>
                <a:close/>
              </a:path>
            </a:pathLst>
          </a:custGeom>
        </p:spPr>
        <p:txBody>
          <a:bodyPr wrap="square">
            <a:noAutofit/>
          </a:bodyPr>
          <a:lstStyle/>
          <a:p>
            <a:endParaRPr lang="zh-CN" altLang="en-US"/>
          </a:p>
        </p:txBody>
      </p:sp>
    </p:spTree>
    <p:extLst>
      <p:ext uri="{BB962C8B-B14F-4D97-AF65-F5344CB8AC3E}">
        <p14:creationId xmlns:p14="http://schemas.microsoft.com/office/powerpoint/2010/main" val="2657204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BC6F68D4-F725-4BA0-99F3-5B712BD32708}"/>
              </a:ext>
            </a:extLst>
          </p:cNvPr>
          <p:cNvPicPr>
            <a:picLocks noChangeAspect="1"/>
          </p:cNvPicPr>
          <p:nvPr userDrawn="1"/>
        </p:nvPicPr>
        <p:blipFill rotWithShape="1">
          <a:blip r:embed="rId8"/>
          <a:srcRect l="5175" t="21226" r="5175" b="11481"/>
          <a:stretch/>
        </p:blipFill>
        <p:spPr>
          <a:xfrm>
            <a:off x="0" y="0"/>
            <a:ext cx="12192000" cy="6858000"/>
          </a:xfrm>
          <a:prstGeom prst="rect">
            <a:avLst/>
          </a:prstGeom>
        </p:spPr>
      </p:pic>
      <p:sp>
        <p:nvSpPr>
          <p:cNvPr id="8" name="矩形 7">
            <a:extLst>
              <a:ext uri="{FF2B5EF4-FFF2-40B4-BE49-F238E27FC236}">
                <a16:creationId xmlns:a16="http://schemas.microsoft.com/office/drawing/2014/main" id="{0580177B-8F3A-4EBA-ABD0-D8545843DA50}"/>
              </a:ext>
            </a:extLst>
          </p:cNvPr>
          <p:cNvSpPr/>
          <p:nvPr userDrawn="1"/>
        </p:nvSpPr>
        <p:spPr>
          <a:xfrm>
            <a:off x="0" y="0"/>
            <a:ext cx="12192000" cy="6858000"/>
          </a:xfrm>
          <a:prstGeom prst="rect">
            <a:avLst/>
          </a:prstGeom>
          <a:solidFill>
            <a:srgbClr val="FFEA54">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TextBox 1">
            <a:extLst>
              <a:ext uri="{FF2B5EF4-FFF2-40B4-BE49-F238E27FC236}">
                <a16:creationId xmlns:a16="http://schemas.microsoft.com/office/drawing/2014/main" id="{5910DB23-5FCC-43FA-9D97-D4CDC389290B}"/>
              </a:ext>
            </a:extLst>
          </p:cNvPr>
          <p:cNvSpPr txBox="1"/>
          <p:nvPr userDrawn="1"/>
        </p:nvSpPr>
        <p:spPr>
          <a:xfrm>
            <a:off x="0" y="111512"/>
            <a:ext cx="1717288" cy="369332"/>
          </a:xfrm>
          <a:prstGeom prst="rect">
            <a:avLst/>
          </a:prstGeom>
          <a:noFill/>
        </p:spPr>
        <p:txBody>
          <a:bodyPr wrap="square" rtlCol="0">
            <a:spAutoFit/>
          </a:bodyPr>
          <a:lstStyle/>
          <a:p>
            <a:r>
              <a:rPr lang="en-US" dirty="0">
                <a:solidFill>
                  <a:schemeClr val="accent6">
                    <a:lumMod val="20000"/>
                    <a:lumOff val="80000"/>
                  </a:schemeClr>
                </a:solidFill>
                <a:latin typeface="#9Slide03 Arima Madurai Black" panose="00000A00000000000000" pitchFamily="2" charset="0"/>
                <a:cs typeface="#9Slide03 Arima Madurai Black" panose="00000A00000000000000" pitchFamily="2" charset="0"/>
              </a:rPr>
              <a:t>MĂNG NON</a:t>
            </a:r>
          </a:p>
        </p:txBody>
      </p:sp>
      <p:sp>
        <p:nvSpPr>
          <p:cNvPr id="5" name="TextBox 4">
            <a:extLst>
              <a:ext uri="{FF2B5EF4-FFF2-40B4-BE49-F238E27FC236}">
                <a16:creationId xmlns:a16="http://schemas.microsoft.com/office/drawing/2014/main" id="{FB3EA5BC-5B91-4ACB-9CFC-762AE91830E1}"/>
              </a:ext>
            </a:extLst>
          </p:cNvPr>
          <p:cNvSpPr txBox="1"/>
          <p:nvPr userDrawn="1"/>
        </p:nvSpPr>
        <p:spPr>
          <a:xfrm>
            <a:off x="10924478" y="140061"/>
            <a:ext cx="1717288" cy="369332"/>
          </a:xfrm>
          <a:prstGeom prst="rect">
            <a:avLst/>
          </a:prstGeom>
          <a:noFill/>
        </p:spPr>
        <p:txBody>
          <a:bodyPr wrap="square" rtlCol="0">
            <a:spAutoFit/>
          </a:bodyPr>
          <a:lstStyle/>
          <a:p>
            <a:r>
              <a:rPr lang="en-US" dirty="0">
                <a:solidFill>
                  <a:schemeClr val="accent6">
                    <a:lumMod val="20000"/>
                    <a:lumOff val="80000"/>
                  </a:schemeClr>
                </a:solidFill>
                <a:latin typeface="#9Slide03 Arima Madurai Black" panose="00000A00000000000000" pitchFamily="2" charset="0"/>
                <a:cs typeface="#9Slide03 Arima Madurai Black" panose="00000A00000000000000" pitchFamily="2" charset="0"/>
              </a:rPr>
              <a:t>MĂNG NON</a:t>
            </a:r>
          </a:p>
        </p:txBody>
      </p:sp>
      <p:pic>
        <p:nvPicPr>
          <p:cNvPr id="4" name="Picture 3">
            <a:extLst>
              <a:ext uri="{FF2B5EF4-FFF2-40B4-BE49-F238E27FC236}">
                <a16:creationId xmlns:a16="http://schemas.microsoft.com/office/drawing/2014/main" id="{CBBD6202-772F-44D3-8109-E2898803B920}"/>
              </a:ext>
            </a:extLst>
          </p:cNvPr>
          <p:cNvPicPr>
            <a:picLocks noChangeAspect="1"/>
          </p:cNvPicPr>
          <p:nvPr userDrawn="1"/>
        </p:nvPicPr>
        <p:blipFill rotWithShape="1">
          <a:blip r:embed="rId9">
            <a:extLst>
              <a:ext uri="{28A0092B-C50C-407E-A947-70E740481C1C}">
                <a14:useLocalDpi xmlns:a14="http://schemas.microsoft.com/office/drawing/2010/main" val="0"/>
              </a:ext>
            </a:extLst>
          </a:blip>
          <a:srcRect t="40325"/>
          <a:stretch/>
        </p:blipFill>
        <p:spPr>
          <a:xfrm>
            <a:off x="-38087985" y="17894270"/>
            <a:ext cx="2016445" cy="2046250"/>
          </a:xfrm>
          <a:prstGeom prst="rect">
            <a:avLst/>
          </a:prstGeom>
        </p:spPr>
      </p:pic>
    </p:spTree>
    <p:extLst>
      <p:ext uri="{BB962C8B-B14F-4D97-AF65-F5344CB8AC3E}">
        <p14:creationId xmlns:p14="http://schemas.microsoft.com/office/powerpoint/2010/main" val="84693615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5" r:id="rId3"/>
    <p:sldLayoutId id="2147483658" r:id="rId4"/>
    <p:sldLayoutId id="2147483657" r:id="rId5"/>
    <p:sldLayoutId id="2147483656" r:id="rId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microsoft.com/office/2007/relationships/hdphoto" Target="../media/hdphoto5.wdp"/><Relationship Id="rId3" Type="http://schemas.openxmlformats.org/officeDocument/2006/relationships/image" Target="../media/image4.jpg"/><Relationship Id="rId7" Type="http://schemas.microsoft.com/office/2007/relationships/hdphoto" Target="../media/hdphoto2.wdp"/><Relationship Id="rId12"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6.png"/><Relationship Id="rId11" Type="http://schemas.microsoft.com/office/2007/relationships/hdphoto" Target="../media/hdphoto4.wdp"/><Relationship Id="rId5" Type="http://schemas.microsoft.com/office/2007/relationships/hdphoto" Target="../media/hdphoto1.wdp"/><Relationship Id="rId10" Type="http://schemas.openxmlformats.org/officeDocument/2006/relationships/image" Target="../media/image8.png"/><Relationship Id="rId4" Type="http://schemas.openxmlformats.org/officeDocument/2006/relationships/image" Target="../media/image5.png"/><Relationship Id="rId9" Type="http://schemas.microsoft.com/office/2007/relationships/hdphoto" Target="../media/hdphoto3.wdp"/><Relationship Id="rId14" Type="http://schemas.openxmlformats.org/officeDocument/2006/relationships/image" Target="../media/image10.png"/></Relationships>
</file>

<file path=ppt/slides/_rels/slide10.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11.png"/><Relationship Id="rId7"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13.png"/><Relationship Id="rId4" Type="http://schemas.openxmlformats.org/officeDocument/2006/relationships/image" Target="../media/image12.png"/></Relationships>
</file>

<file path=ppt/slides/_rels/slide1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 Id="rId5" Type="http://schemas.openxmlformats.org/officeDocument/2006/relationships/image" Target="../media/image31.png"/><Relationship Id="rId4" Type="http://schemas.openxmlformats.org/officeDocument/2006/relationships/image" Target="../media/image30.png"/></Relationships>
</file>

<file path=ppt/slides/_rels/slide12.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11.png"/><Relationship Id="rId7"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13.png"/><Relationship Id="rId4" Type="http://schemas.openxmlformats.org/officeDocument/2006/relationships/image" Target="../media/image12.png"/></Relationships>
</file>

<file path=ppt/slides/_rels/slide13.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11.png"/><Relationship Id="rId7"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13.png"/><Relationship Id="rId4" Type="http://schemas.openxmlformats.org/officeDocument/2006/relationships/image" Target="../media/image12.png"/></Relationships>
</file>

<file path=ppt/slides/_rels/slide14.xml.rels><?xml version="1.0" encoding="UTF-8" standalone="yes"?>
<Relationships xmlns="http://schemas.openxmlformats.org/package/2006/relationships"><Relationship Id="rId3" Type="http://schemas.microsoft.com/office/2007/relationships/hdphoto" Target="../media/hdphoto9.wdp"/><Relationship Id="rId2" Type="http://schemas.openxmlformats.org/officeDocument/2006/relationships/image" Target="../media/image34.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38.emf"/><Relationship Id="rId2" Type="http://schemas.openxmlformats.org/officeDocument/2006/relationships/notesSlide" Target="../notesSlides/notesSlide7.xml"/><Relationship Id="rId1" Type="http://schemas.openxmlformats.org/officeDocument/2006/relationships/slideLayout" Target="../slideLayouts/slideLayout3.xml"/><Relationship Id="rId6" Type="http://schemas.openxmlformats.org/officeDocument/2006/relationships/image" Target="../media/image41.png"/><Relationship Id="rId5" Type="http://schemas.openxmlformats.org/officeDocument/2006/relationships/image" Target="../media/image40.emf"/><Relationship Id="rId4" Type="http://schemas.openxmlformats.org/officeDocument/2006/relationships/image" Target="../media/image39.emf"/></Relationships>
</file>

<file path=ppt/slides/_rels/slide2.xml.rels><?xml version="1.0" encoding="UTF-8" standalone="yes"?>
<Relationships xmlns="http://schemas.openxmlformats.org/package/2006/relationships"><Relationship Id="rId8" Type="http://schemas.microsoft.com/office/2007/relationships/hdphoto" Target="../media/hdphoto5.wdp"/><Relationship Id="rId3" Type="http://schemas.openxmlformats.org/officeDocument/2006/relationships/image" Target="../media/image12.png"/><Relationship Id="rId7" Type="http://schemas.openxmlformats.org/officeDocument/2006/relationships/image" Target="../media/image9.png"/><Relationship Id="rId2" Type="http://schemas.openxmlformats.org/officeDocument/2006/relationships/image" Target="../media/image11.png"/><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14.png"/><Relationship Id="rId10" Type="http://schemas.microsoft.com/office/2007/relationships/hdphoto" Target="../media/hdphoto6.wdp"/><Relationship Id="rId4" Type="http://schemas.openxmlformats.org/officeDocument/2006/relationships/image" Target="../media/image13.png"/><Relationship Id="rId9" Type="http://schemas.openxmlformats.org/officeDocument/2006/relationships/image" Target="../media/image16.png"/></Relationships>
</file>

<file path=ppt/slides/_rels/slide3.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7.png"/><Relationship Id="rId1" Type="http://schemas.openxmlformats.org/officeDocument/2006/relationships/slideLayout" Target="../slideLayouts/slideLayout2.xml"/><Relationship Id="rId6" Type="http://schemas.openxmlformats.org/officeDocument/2006/relationships/hyperlink" Target="https://www.wikiwand.com/vi/H%E1%BB%93_Ch%C3%AD_Minh" TargetMode="External"/><Relationship Id="rId5" Type="http://schemas.microsoft.com/office/2007/relationships/hdphoto" Target="../media/hdphoto8.wdp"/><Relationship Id="rId4" Type="http://schemas.openxmlformats.org/officeDocument/2006/relationships/image" Target="../media/image18.png"/></Relationships>
</file>

<file path=ppt/slides/_rels/slide4.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image" Target="../media/image22.emf"/><Relationship Id="rId5" Type="http://schemas.openxmlformats.org/officeDocument/2006/relationships/image" Target="../media/image21.emf"/><Relationship Id="rId4" Type="http://schemas.openxmlformats.org/officeDocument/2006/relationships/image" Target="../media/image20.emf"/></Relationships>
</file>

<file path=ppt/slides/_rels/slide5.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12.png"/><Relationship Id="rId7" Type="http://schemas.openxmlformats.org/officeDocument/2006/relationships/image" Target="../media/image15.png"/><Relationship Id="rId2" Type="http://schemas.openxmlformats.org/officeDocument/2006/relationships/image" Target="../media/image11.png"/><Relationship Id="rId1" Type="http://schemas.openxmlformats.org/officeDocument/2006/relationships/slideLayout" Target="../slideLayouts/slideLayout2.xml"/><Relationship Id="rId6" Type="http://schemas.openxmlformats.org/officeDocument/2006/relationships/image" Target="../media/image23.png"/><Relationship Id="rId11" Type="http://schemas.microsoft.com/office/2007/relationships/hdphoto" Target="../media/hdphoto6.wdp"/><Relationship Id="rId5" Type="http://schemas.openxmlformats.org/officeDocument/2006/relationships/image" Target="../media/image14.png"/><Relationship Id="rId10" Type="http://schemas.openxmlformats.org/officeDocument/2006/relationships/image" Target="../media/image16.png"/><Relationship Id="rId4" Type="http://schemas.openxmlformats.org/officeDocument/2006/relationships/image" Target="../media/image13.png"/><Relationship Id="rId9" Type="http://schemas.microsoft.com/office/2007/relationships/hdphoto" Target="../media/hdphoto5.wdp"/></Relationships>
</file>

<file path=ppt/slides/_rels/slide6.xml.rels><?xml version="1.0" encoding="UTF-8" standalone="yes"?>
<Relationships xmlns="http://schemas.openxmlformats.org/package/2006/relationships"><Relationship Id="rId3" Type="http://schemas.openxmlformats.org/officeDocument/2006/relationships/image" Target="../media/image25.emf"/><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5.emf"/><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11.png"/><Relationship Id="rId7"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13.png"/><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3" Type="http://schemas.openxmlformats.org/officeDocument/2006/relationships/image" Target="../media/image25.emf"/><Relationship Id="rId2" Type="http://schemas.openxmlformats.org/officeDocument/2006/relationships/image" Target="../media/image2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 name="图片 2" descr="图片包含 天空, 室内, 餐桌&#10;&#10;已生成高可信度的说明">
            <a:extLst>
              <a:ext uri="{FF2B5EF4-FFF2-40B4-BE49-F238E27FC236}">
                <a16:creationId xmlns:a16="http://schemas.microsoft.com/office/drawing/2014/main" id="{362E0EC9-D646-42EB-8E0A-78004178183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027" y="0"/>
            <a:ext cx="12464917" cy="7314510"/>
          </a:xfrm>
          <a:prstGeom prst="rect">
            <a:avLst/>
          </a:prstGeom>
        </p:spPr>
      </p:pic>
      <p:pic>
        <p:nvPicPr>
          <p:cNvPr id="23" name="Picture 22" descr="Diagram&#10;&#10;Description automatically generated">
            <a:extLst>
              <a:ext uri="{FF2B5EF4-FFF2-40B4-BE49-F238E27FC236}">
                <a16:creationId xmlns:a16="http://schemas.microsoft.com/office/drawing/2014/main" id="{EEA308F8-7001-4A3C-B64B-74619600145C}"/>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3039" b="89641" l="2198" r="97253">
                        <a14:foregroundMark x1="12500" y1="11050" x2="12500" y2="11050"/>
                        <a14:foregroundMark x1="2335" y1="58425" x2="19643" y2="64365"/>
                        <a14:foregroundMark x1="19643" y1="64365" x2="20467" y2="64365"/>
                        <a14:foregroundMark x1="93956" y1="13812" x2="95879" y2="47928"/>
                        <a14:foregroundMark x1="67445" y1="3039" x2="97253" y2="3315"/>
                      </a14:backgroundRemoval>
                    </a14:imgEffect>
                  </a14:imgLayer>
                </a14:imgProps>
              </a:ext>
              <a:ext uri="{28A0092B-C50C-407E-A947-70E740481C1C}">
                <a14:useLocalDpi xmlns:a14="http://schemas.microsoft.com/office/drawing/2010/main" val="0"/>
              </a:ext>
            </a:extLst>
          </a:blip>
          <a:stretch>
            <a:fillRect/>
          </a:stretch>
        </p:blipFill>
        <p:spPr>
          <a:xfrm>
            <a:off x="-38337" y="0"/>
            <a:ext cx="9439182" cy="7766199"/>
          </a:xfrm>
          <a:prstGeom prst="rect">
            <a:avLst/>
          </a:prstGeom>
        </p:spPr>
      </p:pic>
      <p:sp>
        <p:nvSpPr>
          <p:cNvPr id="28" name="TextBox 27">
            <a:extLst>
              <a:ext uri="{FF2B5EF4-FFF2-40B4-BE49-F238E27FC236}">
                <a16:creationId xmlns:a16="http://schemas.microsoft.com/office/drawing/2014/main" id="{360E5FDA-C262-4396-A8FC-5A0A54018139}"/>
              </a:ext>
            </a:extLst>
          </p:cNvPr>
          <p:cNvSpPr txBox="1"/>
          <p:nvPr/>
        </p:nvSpPr>
        <p:spPr>
          <a:xfrm>
            <a:off x="193667" y="169309"/>
            <a:ext cx="3622749" cy="923330"/>
          </a:xfrm>
          <a:custGeom>
            <a:avLst/>
            <a:gdLst>
              <a:gd name="connsiteX0" fmla="*/ 0 w 4404246"/>
              <a:gd name="connsiteY0" fmla="*/ 0 h 1107996"/>
              <a:gd name="connsiteX1" fmla="*/ 673220 w 4404246"/>
              <a:gd name="connsiteY1" fmla="*/ 0 h 1107996"/>
              <a:gd name="connsiteX2" fmla="*/ 1258356 w 4404246"/>
              <a:gd name="connsiteY2" fmla="*/ 0 h 1107996"/>
              <a:gd name="connsiteX3" fmla="*/ 1975619 w 4404246"/>
              <a:gd name="connsiteY3" fmla="*/ 0 h 1107996"/>
              <a:gd name="connsiteX4" fmla="*/ 2472670 w 4404246"/>
              <a:gd name="connsiteY4" fmla="*/ 0 h 1107996"/>
              <a:gd name="connsiteX5" fmla="*/ 3101848 w 4404246"/>
              <a:gd name="connsiteY5" fmla="*/ 0 h 1107996"/>
              <a:gd name="connsiteX6" fmla="*/ 3819110 w 4404246"/>
              <a:gd name="connsiteY6" fmla="*/ 0 h 1107996"/>
              <a:gd name="connsiteX7" fmla="*/ 4404246 w 4404246"/>
              <a:gd name="connsiteY7" fmla="*/ 0 h 1107996"/>
              <a:gd name="connsiteX8" fmla="*/ 4404246 w 4404246"/>
              <a:gd name="connsiteY8" fmla="*/ 553998 h 1107996"/>
              <a:gd name="connsiteX9" fmla="*/ 4404246 w 4404246"/>
              <a:gd name="connsiteY9" fmla="*/ 1107996 h 1107996"/>
              <a:gd name="connsiteX10" fmla="*/ 3863153 w 4404246"/>
              <a:gd name="connsiteY10" fmla="*/ 1107996 h 1107996"/>
              <a:gd name="connsiteX11" fmla="*/ 3322060 w 4404246"/>
              <a:gd name="connsiteY11" fmla="*/ 1107996 h 1107996"/>
              <a:gd name="connsiteX12" fmla="*/ 2692882 w 4404246"/>
              <a:gd name="connsiteY12" fmla="*/ 1107996 h 1107996"/>
              <a:gd name="connsiteX13" fmla="*/ 2063704 w 4404246"/>
              <a:gd name="connsiteY13" fmla="*/ 1107996 h 1107996"/>
              <a:gd name="connsiteX14" fmla="*/ 1566653 w 4404246"/>
              <a:gd name="connsiteY14" fmla="*/ 1107996 h 1107996"/>
              <a:gd name="connsiteX15" fmla="*/ 981518 w 4404246"/>
              <a:gd name="connsiteY15" fmla="*/ 1107996 h 1107996"/>
              <a:gd name="connsiteX16" fmla="*/ 0 w 4404246"/>
              <a:gd name="connsiteY16" fmla="*/ 1107996 h 1107996"/>
              <a:gd name="connsiteX17" fmla="*/ 0 w 4404246"/>
              <a:gd name="connsiteY17" fmla="*/ 531838 h 1107996"/>
              <a:gd name="connsiteX18" fmla="*/ 0 w 4404246"/>
              <a:gd name="connsiteY18" fmla="*/ 0 h 11079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404246" h="1107996" extrusionOk="0">
                <a:moveTo>
                  <a:pt x="0" y="0"/>
                </a:moveTo>
                <a:cubicBezTo>
                  <a:pt x="313106" y="-30934"/>
                  <a:pt x="394111" y="23241"/>
                  <a:pt x="673220" y="0"/>
                </a:cubicBezTo>
                <a:cubicBezTo>
                  <a:pt x="952329" y="-23241"/>
                  <a:pt x="1011961" y="13402"/>
                  <a:pt x="1258356" y="0"/>
                </a:cubicBezTo>
                <a:cubicBezTo>
                  <a:pt x="1504751" y="-13402"/>
                  <a:pt x="1768054" y="6125"/>
                  <a:pt x="1975619" y="0"/>
                </a:cubicBezTo>
                <a:cubicBezTo>
                  <a:pt x="2183184" y="-6125"/>
                  <a:pt x="2338994" y="15472"/>
                  <a:pt x="2472670" y="0"/>
                </a:cubicBezTo>
                <a:cubicBezTo>
                  <a:pt x="2606346" y="-15472"/>
                  <a:pt x="2927954" y="28082"/>
                  <a:pt x="3101848" y="0"/>
                </a:cubicBezTo>
                <a:cubicBezTo>
                  <a:pt x="3275742" y="-28082"/>
                  <a:pt x="3481834" y="-10884"/>
                  <a:pt x="3819110" y="0"/>
                </a:cubicBezTo>
                <a:cubicBezTo>
                  <a:pt x="4156386" y="10884"/>
                  <a:pt x="4222188" y="-6802"/>
                  <a:pt x="4404246" y="0"/>
                </a:cubicBezTo>
                <a:cubicBezTo>
                  <a:pt x="4416071" y="144170"/>
                  <a:pt x="4416454" y="292430"/>
                  <a:pt x="4404246" y="553998"/>
                </a:cubicBezTo>
                <a:cubicBezTo>
                  <a:pt x="4392038" y="815566"/>
                  <a:pt x="4420720" y="872697"/>
                  <a:pt x="4404246" y="1107996"/>
                </a:cubicBezTo>
                <a:cubicBezTo>
                  <a:pt x="4135489" y="1082859"/>
                  <a:pt x="3977722" y="1111984"/>
                  <a:pt x="3863153" y="1107996"/>
                </a:cubicBezTo>
                <a:cubicBezTo>
                  <a:pt x="3748584" y="1104008"/>
                  <a:pt x="3589151" y="1100341"/>
                  <a:pt x="3322060" y="1107996"/>
                </a:cubicBezTo>
                <a:cubicBezTo>
                  <a:pt x="3054969" y="1115651"/>
                  <a:pt x="3006768" y="1082313"/>
                  <a:pt x="2692882" y="1107996"/>
                </a:cubicBezTo>
                <a:cubicBezTo>
                  <a:pt x="2378996" y="1133679"/>
                  <a:pt x="2310198" y="1118285"/>
                  <a:pt x="2063704" y="1107996"/>
                </a:cubicBezTo>
                <a:cubicBezTo>
                  <a:pt x="1817210" y="1097707"/>
                  <a:pt x="1691438" y="1125273"/>
                  <a:pt x="1566653" y="1107996"/>
                </a:cubicBezTo>
                <a:cubicBezTo>
                  <a:pt x="1441868" y="1090719"/>
                  <a:pt x="1101057" y="1129499"/>
                  <a:pt x="981518" y="1107996"/>
                </a:cubicBezTo>
                <a:cubicBezTo>
                  <a:pt x="861980" y="1086493"/>
                  <a:pt x="374862" y="1156690"/>
                  <a:pt x="0" y="1107996"/>
                </a:cubicBezTo>
                <a:cubicBezTo>
                  <a:pt x="-24792" y="987830"/>
                  <a:pt x="-2205" y="710820"/>
                  <a:pt x="0" y="531838"/>
                </a:cubicBezTo>
                <a:cubicBezTo>
                  <a:pt x="2205" y="352856"/>
                  <a:pt x="-5824" y="218185"/>
                  <a:pt x="0" y="0"/>
                </a:cubicBezTo>
                <a:close/>
              </a:path>
            </a:pathLst>
          </a:custGeom>
          <a:solidFill>
            <a:schemeClr val="accent3">
              <a:lumMod val="20000"/>
              <a:lumOff val="80000"/>
            </a:schemeClr>
          </a:solidFill>
          <a:ln w="28575">
            <a:solidFill>
              <a:srgbClr val="3F7C02"/>
            </a:solidFill>
          </a:ln>
        </p:spPr>
        <p:txBody>
          <a:bodyPr wrap="square" rtlCol="0">
            <a:spAutoFit/>
          </a:bodyPr>
          <a:lstStyle/>
          <a:p>
            <a:pPr algn="ctr"/>
            <a:r>
              <a:rPr lang="en-US" sz="5400" b="1" dirty="0" err="1">
                <a:ln w="31750" cmpd="thinThick">
                  <a:solidFill>
                    <a:srgbClr val="3F7C03"/>
                  </a:solidFill>
                </a:ln>
                <a:latin typeface="UTM Davida" panose="02040603050506020204" pitchFamily="18" charset="0"/>
              </a:rPr>
              <a:t>Chính</a:t>
            </a:r>
            <a:r>
              <a:rPr lang="en-US" sz="5400" b="1" dirty="0">
                <a:ln w="31750" cmpd="thinThick">
                  <a:solidFill>
                    <a:srgbClr val="3F7C03"/>
                  </a:solidFill>
                </a:ln>
                <a:latin typeface="UTM Davida" panose="02040603050506020204" pitchFamily="18" charset="0"/>
              </a:rPr>
              <a:t> </a:t>
            </a:r>
            <a:r>
              <a:rPr lang="en-US" sz="5400" b="1" dirty="0" err="1">
                <a:ln w="31750" cmpd="thinThick">
                  <a:solidFill>
                    <a:srgbClr val="3F7C03"/>
                  </a:solidFill>
                </a:ln>
                <a:latin typeface="UTM Davida" panose="02040603050506020204" pitchFamily="18" charset="0"/>
              </a:rPr>
              <a:t>tả</a:t>
            </a:r>
            <a:endParaRPr lang="en-US" sz="5400" b="1" dirty="0">
              <a:ln w="31750" cmpd="thinThick">
                <a:solidFill>
                  <a:srgbClr val="3F7C03"/>
                </a:solidFill>
              </a:ln>
              <a:latin typeface="UTM Davida" panose="02040603050506020204" pitchFamily="18" charset="0"/>
            </a:endParaRPr>
          </a:p>
        </p:txBody>
      </p:sp>
      <p:pic>
        <p:nvPicPr>
          <p:cNvPr id="38" name="Picture 37" descr="Map&#10;&#10;Description automatically generated">
            <a:extLst>
              <a:ext uri="{FF2B5EF4-FFF2-40B4-BE49-F238E27FC236}">
                <a16:creationId xmlns:a16="http://schemas.microsoft.com/office/drawing/2014/main" id="{1BEEF338-B3B1-4DD8-9273-CE9E88B36C8D}"/>
              </a:ext>
            </a:extLst>
          </p:cNvPr>
          <p:cNvPicPr>
            <a:picLocks noChangeAspect="1"/>
          </p:cNvPicPr>
          <p:nvPr/>
        </p:nvPicPr>
        <p:blipFill>
          <a:blip r:embed="rId6" cstate="print">
            <a:extLst>
              <a:ext uri="{BEBA8EAE-BF5A-486C-A8C5-ECC9F3942E4B}">
                <a14:imgProps xmlns:a14="http://schemas.microsoft.com/office/drawing/2010/main">
                  <a14:imgLayer r:embed="rId7">
                    <a14:imgEffect>
                      <a14:backgroundRemoval t="10000" b="90000" l="10000" r="90000">
                        <a14:backgroundMark x1="67000" y1="48485" x2="67000" y2="48485"/>
                        <a14:backgroundMark x1="64667" y1="17291" x2="64667" y2="17291"/>
                        <a14:backgroundMark x1="74750" y1="61497" x2="74750" y2="61497"/>
                        <a14:backgroundMark x1="74250" y1="39097" x2="74250" y2="39097"/>
                        <a14:backgroundMark x1="64250" y1="20856" x2="64250" y2="20856"/>
                        <a14:backgroundMark x1="83833" y1="57932" x2="79750" y2="75163"/>
                        <a14:backgroundMark x1="66500" y1="16340" x2="71500" y2="31254"/>
                        <a14:backgroundMark x1="71500" y1="38443" x2="69250" y2="50446"/>
                      </a14:backgroundRemoval>
                    </a14:imgEffect>
                    <a14:imgEffect>
                      <a14:saturation sat="200000"/>
                    </a14:imgEffect>
                  </a14:imgLayer>
                </a14:imgProps>
              </a:ext>
              <a:ext uri="{28A0092B-C50C-407E-A947-70E740481C1C}">
                <a14:useLocalDpi xmlns:a14="http://schemas.microsoft.com/office/drawing/2010/main" val="0"/>
              </a:ext>
            </a:extLst>
          </a:blip>
          <a:stretch>
            <a:fillRect/>
          </a:stretch>
        </p:blipFill>
        <p:spPr>
          <a:xfrm>
            <a:off x="-1755896" y="1069217"/>
            <a:ext cx="4889840" cy="6858000"/>
          </a:xfrm>
          <a:prstGeom prst="rect">
            <a:avLst/>
          </a:prstGeom>
        </p:spPr>
      </p:pic>
      <p:pic>
        <p:nvPicPr>
          <p:cNvPr id="16" name="Picture 15" descr="A person wearing glasses&#10;&#10;Description automatically generated with medium confidence">
            <a:extLst>
              <a:ext uri="{FF2B5EF4-FFF2-40B4-BE49-F238E27FC236}">
                <a16:creationId xmlns:a16="http://schemas.microsoft.com/office/drawing/2014/main" id="{E8A8A031-0C6A-4658-AA9F-6F0A7DA7BEAF}"/>
              </a:ext>
            </a:extLst>
          </p:cNvPr>
          <p:cNvPicPr>
            <a:picLocks noChangeAspect="1"/>
          </p:cNvPicPr>
          <p:nvPr/>
        </p:nvPicPr>
        <p:blipFill rotWithShape="1">
          <a:blip r:embed="rId8">
            <a:extLst>
              <a:ext uri="{BEBA8EAE-BF5A-486C-A8C5-ECC9F3942E4B}">
                <a14:imgProps xmlns:a14="http://schemas.microsoft.com/office/drawing/2010/main">
                  <a14:imgLayer r:embed="rId9">
                    <a14:imgEffect>
                      <a14:saturation sat="200000"/>
                    </a14:imgEffect>
                  </a14:imgLayer>
                </a14:imgProps>
              </a:ext>
              <a:ext uri="{28A0092B-C50C-407E-A947-70E740481C1C}">
                <a14:useLocalDpi xmlns:a14="http://schemas.microsoft.com/office/drawing/2010/main" val="0"/>
              </a:ext>
            </a:extLst>
          </a:blip>
          <a:srcRect t="3636" b="11319"/>
          <a:stretch/>
        </p:blipFill>
        <p:spPr>
          <a:xfrm>
            <a:off x="2837611" y="104554"/>
            <a:ext cx="9063313" cy="5459950"/>
          </a:xfrm>
          <a:custGeom>
            <a:avLst/>
            <a:gdLst/>
            <a:ahLst/>
            <a:cxnLst/>
            <a:rect l="l" t="t" r="r" b="b"/>
            <a:pathLst>
              <a:path w="8500451" h="5783926">
                <a:moveTo>
                  <a:pt x="4814568" y="604"/>
                </a:moveTo>
                <a:cubicBezTo>
                  <a:pt x="5041344" y="3294"/>
                  <a:pt x="5267019" y="14348"/>
                  <a:pt x="5493575" y="21000"/>
                </a:cubicBezTo>
                <a:cubicBezTo>
                  <a:pt x="5987120" y="36130"/>
                  <a:pt x="6483273" y="35607"/>
                  <a:pt x="6977859" y="46564"/>
                </a:cubicBezTo>
                <a:cubicBezTo>
                  <a:pt x="7286195" y="53346"/>
                  <a:pt x="7590877" y="77867"/>
                  <a:pt x="7880953" y="154038"/>
                </a:cubicBezTo>
                <a:cubicBezTo>
                  <a:pt x="7921646" y="164993"/>
                  <a:pt x="7967557" y="167081"/>
                  <a:pt x="7998861" y="193166"/>
                </a:cubicBezTo>
                <a:cubicBezTo>
                  <a:pt x="8033815" y="222382"/>
                  <a:pt x="8019729" y="265163"/>
                  <a:pt x="7968600" y="273511"/>
                </a:cubicBezTo>
                <a:cubicBezTo>
                  <a:pt x="7903386" y="284466"/>
                  <a:pt x="7836607" y="287597"/>
                  <a:pt x="7764609" y="294901"/>
                </a:cubicBezTo>
                <a:cubicBezTo>
                  <a:pt x="7792260" y="335073"/>
                  <a:pt x="7859040" y="304814"/>
                  <a:pt x="7876257" y="354899"/>
                </a:cubicBezTo>
                <a:cubicBezTo>
                  <a:pt x="7799043" y="389332"/>
                  <a:pt x="7705656" y="366898"/>
                  <a:pt x="7631049" y="400810"/>
                </a:cubicBezTo>
                <a:cubicBezTo>
                  <a:pt x="7633137" y="424287"/>
                  <a:pt x="7649831" y="426374"/>
                  <a:pt x="7663396" y="432635"/>
                </a:cubicBezTo>
                <a:cubicBezTo>
                  <a:pt x="7676961" y="438373"/>
                  <a:pt x="7710871" y="430026"/>
                  <a:pt x="7696264" y="462894"/>
                </a:cubicBezTo>
                <a:cubicBezTo>
                  <a:pt x="7541315" y="482719"/>
                  <a:pt x="7393147" y="550021"/>
                  <a:pt x="7229849" y="540630"/>
                </a:cubicBezTo>
                <a:cubicBezTo>
                  <a:pt x="7431755" y="558890"/>
                  <a:pt x="7602355" y="633496"/>
                  <a:pt x="7780782" y="683059"/>
                </a:cubicBezTo>
                <a:cubicBezTo>
                  <a:pt x="7773479" y="741491"/>
                  <a:pt x="7701483" y="718014"/>
                  <a:pt x="7680613" y="759751"/>
                </a:cubicBezTo>
                <a:cubicBezTo>
                  <a:pt x="7794869" y="788967"/>
                  <a:pt x="7904429" y="823401"/>
                  <a:pt x="7998861" y="880789"/>
                </a:cubicBezTo>
                <a:cubicBezTo>
                  <a:pt x="8083901" y="932439"/>
                  <a:pt x="8164765" y="989306"/>
                  <a:pt x="8257111" y="1031566"/>
                </a:cubicBezTo>
                <a:cubicBezTo>
                  <a:pt x="8354150" y="1075912"/>
                  <a:pt x="8413103" y="1132779"/>
                  <a:pt x="8402148" y="1229819"/>
                </a:cubicBezTo>
                <a:cubicBezTo>
                  <a:pt x="8397452" y="1269468"/>
                  <a:pt x="8409973" y="1302859"/>
                  <a:pt x="8453275" y="1318510"/>
                </a:cubicBezTo>
                <a:cubicBezTo>
                  <a:pt x="8507013" y="1337814"/>
                  <a:pt x="8501275" y="1367029"/>
                  <a:pt x="8499187" y="1411897"/>
                </a:cubicBezTo>
                <a:cubicBezTo>
                  <a:pt x="8496056" y="1465634"/>
                  <a:pt x="8468406" y="1486504"/>
                  <a:pt x="8419885" y="1504764"/>
                </a:cubicBezTo>
                <a:cubicBezTo>
                  <a:pt x="8350497" y="1530327"/>
                  <a:pt x="8349975" y="1569978"/>
                  <a:pt x="8368237" y="1617454"/>
                </a:cubicBezTo>
                <a:cubicBezTo>
                  <a:pt x="8378149" y="1643540"/>
                  <a:pt x="8393278" y="1664409"/>
                  <a:pt x="8415713" y="1683712"/>
                </a:cubicBezTo>
                <a:cubicBezTo>
                  <a:pt x="8493448" y="1751014"/>
                  <a:pt x="8492927" y="1752056"/>
                  <a:pt x="8416755" y="1831880"/>
                </a:cubicBezTo>
                <a:cubicBezTo>
                  <a:pt x="8396408" y="1853269"/>
                  <a:pt x="8374496" y="1867356"/>
                  <a:pt x="8383888" y="1901790"/>
                </a:cubicBezTo>
                <a:cubicBezTo>
                  <a:pt x="8415713" y="2016046"/>
                  <a:pt x="8411538" y="2016046"/>
                  <a:pt x="8283717" y="2053609"/>
                </a:cubicBezTo>
                <a:cubicBezTo>
                  <a:pt x="8254501" y="2062479"/>
                  <a:pt x="8215373" y="2054653"/>
                  <a:pt x="8198678" y="2087521"/>
                </a:cubicBezTo>
                <a:cubicBezTo>
                  <a:pt x="8209113" y="2111521"/>
                  <a:pt x="8184591" y="2690625"/>
                  <a:pt x="8207547" y="2700017"/>
                </a:cubicBezTo>
                <a:cubicBezTo>
                  <a:pt x="8387017" y="2773578"/>
                  <a:pt x="8409451" y="2860184"/>
                  <a:pt x="8269632" y="2996352"/>
                </a:cubicBezTo>
                <a:cubicBezTo>
                  <a:pt x="8175722" y="3087653"/>
                  <a:pt x="8186677" y="3236864"/>
                  <a:pt x="8225807" y="3330251"/>
                </a:cubicBezTo>
                <a:cubicBezTo>
                  <a:pt x="8373452" y="3371467"/>
                  <a:pt x="8341107" y="3481027"/>
                  <a:pt x="8370845" y="3577023"/>
                </a:cubicBezTo>
                <a:cubicBezTo>
                  <a:pt x="8392757" y="3649020"/>
                  <a:pt x="8306673" y="3639107"/>
                  <a:pt x="8310847" y="3671976"/>
                </a:cubicBezTo>
                <a:cubicBezTo>
                  <a:pt x="8365105" y="3711626"/>
                  <a:pt x="8437624" y="3724148"/>
                  <a:pt x="8479884" y="3778406"/>
                </a:cubicBezTo>
                <a:cubicBezTo>
                  <a:pt x="8403713" y="3818056"/>
                  <a:pt x="8365105" y="3873880"/>
                  <a:pt x="8322845" y="3929703"/>
                </a:cubicBezTo>
                <a:cubicBezTo>
                  <a:pt x="8254501" y="4020482"/>
                  <a:pt x="8161635" y="4097174"/>
                  <a:pt x="8063031" y="4166563"/>
                </a:cubicBezTo>
                <a:cubicBezTo>
                  <a:pt x="8012947" y="4649674"/>
                  <a:pt x="7851215" y="5156783"/>
                  <a:pt x="7833475" y="5181825"/>
                </a:cubicBezTo>
                <a:cubicBezTo>
                  <a:pt x="7760436" y="5174520"/>
                  <a:pt x="7618528" y="5466682"/>
                  <a:pt x="7495403" y="5493812"/>
                </a:cubicBezTo>
                <a:cubicBezTo>
                  <a:pt x="7366017" y="5523550"/>
                  <a:pt x="5441925" y="5797973"/>
                  <a:pt x="5148199" y="5783364"/>
                </a:cubicBezTo>
                <a:cubicBezTo>
                  <a:pt x="3551743" y="5705628"/>
                  <a:pt x="3505310" y="5598155"/>
                  <a:pt x="3505310" y="5598155"/>
                </a:cubicBezTo>
                <a:cubicBezTo>
                  <a:pt x="3505310" y="5598155"/>
                  <a:pt x="3596089" y="5571548"/>
                  <a:pt x="3675390" y="5541287"/>
                </a:cubicBezTo>
                <a:cubicBezTo>
                  <a:pt x="3627392" y="5542853"/>
                  <a:pt x="3579395" y="5543896"/>
                  <a:pt x="3531919" y="5542331"/>
                </a:cubicBezTo>
                <a:cubicBezTo>
                  <a:pt x="3164108" y="5531375"/>
                  <a:pt x="3500093" y="5511028"/>
                  <a:pt x="3138022" y="5469291"/>
                </a:cubicBezTo>
                <a:cubicBezTo>
                  <a:pt x="2527092" y="5398860"/>
                  <a:pt x="2618913" y="5380598"/>
                  <a:pt x="2058068" y="5181825"/>
                </a:cubicBezTo>
                <a:cubicBezTo>
                  <a:pt x="2008504" y="5164086"/>
                  <a:pt x="1660519" y="5056613"/>
                  <a:pt x="1447659" y="5044613"/>
                </a:cubicBezTo>
                <a:cubicBezTo>
                  <a:pt x="1391313" y="5041483"/>
                  <a:pt x="1329751" y="5042527"/>
                  <a:pt x="1281230" y="4977311"/>
                </a:cubicBezTo>
                <a:cubicBezTo>
                  <a:pt x="1429920" y="4979399"/>
                  <a:pt x="1557741" y="4979399"/>
                  <a:pt x="1696518" y="4945487"/>
                </a:cubicBezTo>
                <a:cubicBezTo>
                  <a:pt x="1622434" y="4898532"/>
                  <a:pt x="1537394" y="4938705"/>
                  <a:pt x="1478440" y="4905836"/>
                </a:cubicBezTo>
                <a:cubicBezTo>
                  <a:pt x="1423138" y="4875577"/>
                  <a:pt x="1375140" y="4871404"/>
                  <a:pt x="1318795" y="4919401"/>
                </a:cubicBezTo>
                <a:cubicBezTo>
                  <a:pt x="1289578" y="4944443"/>
                  <a:pt x="1237928" y="4939747"/>
                  <a:pt x="1208190" y="4925140"/>
                </a:cubicBezTo>
                <a:cubicBezTo>
                  <a:pt x="1049066" y="4846360"/>
                  <a:pt x="1052718" y="4847404"/>
                  <a:pt x="875857" y="4867751"/>
                </a:cubicBezTo>
                <a:cubicBezTo>
                  <a:pt x="763166" y="4880272"/>
                  <a:pt x="648388" y="4902706"/>
                  <a:pt x="545088" y="4889141"/>
                </a:cubicBezTo>
                <a:cubicBezTo>
                  <a:pt x="532045" y="4859403"/>
                  <a:pt x="543522" y="4845839"/>
                  <a:pt x="558131" y="4841666"/>
                </a:cubicBezTo>
                <a:cubicBezTo>
                  <a:pt x="796034" y="4776973"/>
                  <a:pt x="840379" y="4702889"/>
                  <a:pt x="1081413" y="4662717"/>
                </a:cubicBezTo>
                <a:cubicBezTo>
                  <a:pt x="1099151" y="4617327"/>
                  <a:pt x="1011503" y="4609500"/>
                  <a:pt x="1052718" y="4564633"/>
                </a:cubicBezTo>
                <a:cubicBezTo>
                  <a:pt x="1127846" y="4529678"/>
                  <a:pt x="1216016" y="4570894"/>
                  <a:pt x="1290622" y="4525505"/>
                </a:cubicBezTo>
                <a:cubicBezTo>
                  <a:pt x="1277579" y="4493158"/>
                  <a:pt x="1214972" y="4516636"/>
                  <a:pt x="1217581" y="4482202"/>
                </a:cubicBezTo>
                <a:cubicBezTo>
                  <a:pt x="1220712" y="4442552"/>
                  <a:pt x="1264536" y="4448813"/>
                  <a:pt x="1294796" y="4451421"/>
                </a:cubicBezTo>
                <a:cubicBezTo>
                  <a:pt x="1441398" y="4464985"/>
                  <a:pt x="1568696" y="4390902"/>
                  <a:pt x="1709040" y="4365860"/>
                </a:cubicBezTo>
                <a:cubicBezTo>
                  <a:pt x="1559306" y="4303253"/>
                  <a:pt x="686474" y="4353338"/>
                  <a:pt x="530479" y="4334034"/>
                </a:cubicBezTo>
                <a:cubicBezTo>
                  <a:pt x="367182" y="4314210"/>
                  <a:pt x="107367" y="4261516"/>
                  <a:pt x="174146" y="4244821"/>
                </a:cubicBezTo>
                <a:cubicBezTo>
                  <a:pt x="249796" y="4225518"/>
                  <a:pt x="519524" y="3996484"/>
                  <a:pt x="596216" y="3986050"/>
                </a:cubicBezTo>
                <a:cubicBezTo>
                  <a:pt x="685430" y="3974050"/>
                  <a:pt x="703169" y="3957876"/>
                  <a:pt x="820554" y="3875967"/>
                </a:cubicBezTo>
                <a:cubicBezTo>
                  <a:pt x="897769" y="3822230"/>
                  <a:pt x="576391" y="3939094"/>
                  <a:pt x="451179" y="3901009"/>
                </a:cubicBezTo>
                <a:cubicBezTo>
                  <a:pt x="405268" y="3886923"/>
                  <a:pt x="729255" y="3738233"/>
                  <a:pt x="729255" y="3711105"/>
                </a:cubicBezTo>
                <a:cubicBezTo>
                  <a:pt x="729255" y="3682409"/>
                  <a:pt x="700038" y="3676150"/>
                  <a:pt x="672387" y="3676150"/>
                </a:cubicBezTo>
                <a:cubicBezTo>
                  <a:pt x="610824" y="3676150"/>
                  <a:pt x="629606" y="3651106"/>
                  <a:pt x="568043" y="3652673"/>
                </a:cubicBezTo>
                <a:cubicBezTo>
                  <a:pt x="748558" y="3580154"/>
                  <a:pt x="860205" y="3599458"/>
                  <a:pt x="1038632" y="3533198"/>
                </a:cubicBezTo>
                <a:cubicBezTo>
                  <a:pt x="1125760" y="3500852"/>
                  <a:pt x="817425" y="3393378"/>
                  <a:pt x="907160" y="3365206"/>
                </a:cubicBezTo>
                <a:cubicBezTo>
                  <a:pt x="941071" y="3354249"/>
                  <a:pt x="986461" y="3365727"/>
                  <a:pt x="1009938" y="3327120"/>
                </a:cubicBezTo>
                <a:cubicBezTo>
                  <a:pt x="972897" y="3296340"/>
                  <a:pt x="923855" y="3309904"/>
                  <a:pt x="886812" y="3322425"/>
                </a:cubicBezTo>
                <a:cubicBezTo>
                  <a:pt x="792381" y="3354772"/>
                  <a:pt x="799165" y="3346946"/>
                  <a:pt x="789773" y="3322947"/>
                </a:cubicBezTo>
                <a:cubicBezTo>
                  <a:pt x="758993" y="3241037"/>
                  <a:pt x="682822" y="3267123"/>
                  <a:pt x="615520" y="3280688"/>
                </a:cubicBezTo>
                <a:cubicBezTo>
                  <a:pt x="412050" y="3321382"/>
                  <a:pt x="205972" y="3309904"/>
                  <a:pt x="3023" y="3351641"/>
                </a:cubicBezTo>
                <a:cubicBezTo>
                  <a:pt x="-18888" y="3356337"/>
                  <a:pt x="83890" y="3262949"/>
                  <a:pt x="132409" y="3251993"/>
                </a:cubicBezTo>
                <a:cubicBezTo>
                  <a:pt x="185103" y="3240516"/>
                  <a:pt x="249796" y="3248863"/>
                  <a:pt x="287360" y="3195127"/>
                </a:cubicBezTo>
                <a:cubicBezTo>
                  <a:pt x="220579" y="3181561"/>
                  <a:pt x="144410" y="3207647"/>
                  <a:pt x="78150" y="3164866"/>
                </a:cubicBezTo>
                <a:cubicBezTo>
                  <a:pt x="225276" y="3105913"/>
                  <a:pt x="371878" y="3107999"/>
                  <a:pt x="498655" y="3069914"/>
                </a:cubicBezTo>
                <a:cubicBezTo>
                  <a:pt x="510133" y="2999483"/>
                  <a:pt x="426658" y="3025046"/>
                  <a:pt x="396399" y="2984874"/>
                </a:cubicBezTo>
                <a:cubicBezTo>
                  <a:pt x="1351140" y="2916007"/>
                  <a:pt x="817946" y="2712537"/>
                  <a:pt x="658822" y="2601411"/>
                </a:cubicBezTo>
                <a:cubicBezTo>
                  <a:pt x="605607" y="2564370"/>
                  <a:pt x="1164888" y="2388551"/>
                  <a:pt x="1183148" y="2383856"/>
                </a:cubicBezTo>
                <a:cubicBezTo>
                  <a:pt x="1229581" y="2372900"/>
                  <a:pt x="1413747" y="2380725"/>
                  <a:pt x="1451311" y="2366639"/>
                </a:cubicBezTo>
                <a:cubicBezTo>
                  <a:pt x="1499309" y="2348901"/>
                  <a:pt x="1340706" y="2318120"/>
                  <a:pt x="1376184" y="2296729"/>
                </a:cubicBezTo>
                <a:cubicBezTo>
                  <a:pt x="1625043" y="2145953"/>
                  <a:pt x="1642780" y="1919006"/>
                  <a:pt x="1572870" y="1902834"/>
                </a:cubicBezTo>
                <a:cubicBezTo>
                  <a:pt x="1500353" y="1886138"/>
                  <a:pt x="1429399" y="1899181"/>
                  <a:pt x="1362097" y="1926311"/>
                </a:cubicBezTo>
                <a:cubicBezTo>
                  <a:pt x="1252536" y="1970656"/>
                  <a:pt x="493960" y="1907528"/>
                  <a:pt x="281620" y="1943006"/>
                </a:cubicBezTo>
                <a:cubicBezTo>
                  <a:pt x="249274" y="1948223"/>
                  <a:pt x="205451" y="1971700"/>
                  <a:pt x="174669" y="1927876"/>
                </a:cubicBezTo>
                <a:cubicBezTo>
                  <a:pt x="393269" y="1785969"/>
                  <a:pt x="673952" y="1826663"/>
                  <a:pt x="918115" y="1730145"/>
                </a:cubicBezTo>
                <a:cubicBezTo>
                  <a:pt x="822119" y="1663886"/>
                  <a:pt x="724558" y="1667017"/>
                  <a:pt x="624389" y="1676929"/>
                </a:cubicBezTo>
                <a:cubicBezTo>
                  <a:pt x="598304" y="1679538"/>
                  <a:pt x="562826" y="1683190"/>
                  <a:pt x="556565" y="1655539"/>
                </a:cubicBezTo>
                <a:cubicBezTo>
                  <a:pt x="548739" y="1620584"/>
                  <a:pt x="590999" y="1614323"/>
                  <a:pt x="618650" y="1600237"/>
                </a:cubicBezTo>
                <a:cubicBezTo>
                  <a:pt x="660909" y="1578325"/>
                  <a:pt x="723515" y="1604410"/>
                  <a:pt x="775165" y="1544413"/>
                </a:cubicBezTo>
                <a:cubicBezTo>
                  <a:pt x="618650" y="1558500"/>
                  <a:pt x="486656" y="1583021"/>
                  <a:pt x="348401" y="1624758"/>
                </a:cubicBezTo>
                <a:cubicBezTo>
                  <a:pt x="360400" y="1587717"/>
                  <a:pt x="402137" y="1570499"/>
                  <a:pt x="378660" y="1539719"/>
                </a:cubicBezTo>
                <a:cubicBezTo>
                  <a:pt x="360922" y="1516763"/>
                  <a:pt x="310316" y="1505806"/>
                  <a:pt x="336402" y="1463025"/>
                </a:cubicBezTo>
                <a:cubicBezTo>
                  <a:pt x="409963" y="1417636"/>
                  <a:pt x="514307" y="1429636"/>
                  <a:pt x="576913" y="1364421"/>
                </a:cubicBezTo>
                <a:cubicBezTo>
                  <a:pt x="665605" y="1271556"/>
                  <a:pt x="803338" y="1239731"/>
                  <a:pt x="911856" y="1171908"/>
                </a:cubicBezTo>
                <a:cubicBezTo>
                  <a:pt x="947853" y="1149995"/>
                  <a:pt x="1184192" y="1073303"/>
                  <a:pt x="1247841" y="1048782"/>
                </a:cubicBezTo>
                <a:cubicBezTo>
                  <a:pt x="1336532" y="1014349"/>
                  <a:pt x="1437746" y="1002349"/>
                  <a:pt x="1524872" y="939221"/>
                </a:cubicBezTo>
                <a:cubicBezTo>
                  <a:pt x="1439310" y="926178"/>
                  <a:pt x="1369923" y="985133"/>
                  <a:pt x="1267145" y="956439"/>
                </a:cubicBezTo>
                <a:cubicBezTo>
                  <a:pt x="1429920" y="895398"/>
                  <a:pt x="1579131" y="867746"/>
                  <a:pt x="1697039" y="783749"/>
                </a:cubicBezTo>
                <a:cubicBezTo>
                  <a:pt x="1711648" y="773315"/>
                  <a:pt x="1740342" y="776446"/>
                  <a:pt x="1762255" y="772794"/>
                </a:cubicBezTo>
                <a:cubicBezTo>
                  <a:pt x="1992852" y="735752"/>
                  <a:pt x="2224495" y="704449"/>
                  <a:pt x="2452486" y="650712"/>
                </a:cubicBezTo>
                <a:cubicBezTo>
                  <a:pt x="2504136" y="638191"/>
                  <a:pt x="2595436" y="635061"/>
                  <a:pt x="2586045" y="590193"/>
                </a:cubicBezTo>
                <a:cubicBezTo>
                  <a:pt x="2571959" y="522891"/>
                  <a:pt x="2486919" y="570889"/>
                  <a:pt x="2432138" y="577150"/>
                </a:cubicBezTo>
                <a:cubicBezTo>
                  <a:pt x="2262059" y="597497"/>
                  <a:pt x="2091979" y="632974"/>
                  <a:pt x="1919291" y="613149"/>
                </a:cubicBezTo>
                <a:cubicBezTo>
                  <a:pt x="2035633" y="588107"/>
                  <a:pt x="2151455" y="562542"/>
                  <a:pt x="2267799" y="537499"/>
                </a:cubicBezTo>
                <a:cubicBezTo>
                  <a:pt x="2134238" y="546368"/>
                  <a:pt x="2017896" y="487936"/>
                  <a:pt x="1887988" y="514022"/>
                </a:cubicBezTo>
                <a:cubicBezTo>
                  <a:pt x="1846250" y="522370"/>
                  <a:pt x="1802427" y="495762"/>
                  <a:pt x="1798252" y="454546"/>
                </a:cubicBezTo>
                <a:cubicBezTo>
                  <a:pt x="1793557" y="421678"/>
                  <a:pt x="1832686" y="407071"/>
                  <a:pt x="1862424" y="396636"/>
                </a:cubicBezTo>
                <a:cubicBezTo>
                  <a:pt x="1938595" y="370028"/>
                  <a:pt x="1999113" y="291250"/>
                  <a:pt x="2096675" y="332987"/>
                </a:cubicBezTo>
                <a:cubicBezTo>
                  <a:pt x="2158237" y="267250"/>
                  <a:pt x="2256320" y="256816"/>
                  <a:pt x="2335621" y="239600"/>
                </a:cubicBezTo>
                <a:cubicBezTo>
                  <a:pt x="2588654" y="185341"/>
                  <a:pt x="2845338" y="143081"/>
                  <a:pt x="3102023" y="107082"/>
                </a:cubicBezTo>
                <a:cubicBezTo>
                  <a:pt x="3270538" y="83605"/>
                  <a:pt x="3444270" y="93518"/>
                  <a:pt x="3611219" y="63780"/>
                </a:cubicBezTo>
                <a:cubicBezTo>
                  <a:pt x="3937814" y="5869"/>
                  <a:pt x="4262322" y="7436"/>
                  <a:pt x="4587352" y="1175"/>
                </a:cubicBezTo>
                <a:cubicBezTo>
                  <a:pt x="4663262" y="-260"/>
                  <a:pt x="4738976" y="-293"/>
                  <a:pt x="4814568" y="604"/>
                </a:cubicBezTo>
                <a:close/>
              </a:path>
            </a:pathLst>
          </a:custGeom>
        </p:spPr>
      </p:pic>
      <p:pic>
        <p:nvPicPr>
          <p:cNvPr id="42" name="Picture 41" descr="A picture containing plant&#10;&#10;Description automatically generated">
            <a:extLst>
              <a:ext uri="{FF2B5EF4-FFF2-40B4-BE49-F238E27FC236}">
                <a16:creationId xmlns:a16="http://schemas.microsoft.com/office/drawing/2014/main" id="{0BB8AF27-39A7-4494-9B78-EC23637AB0FF}"/>
              </a:ext>
            </a:extLst>
          </p:cNvPr>
          <p:cNvPicPr>
            <a:picLocks noChangeAspect="1"/>
          </p:cNvPicPr>
          <p:nvPr/>
        </p:nvPicPr>
        <p:blipFill>
          <a:blip r:embed="rId10">
            <a:extLst>
              <a:ext uri="{BEBA8EAE-BF5A-486C-A8C5-ECC9F3942E4B}">
                <a14:imgProps xmlns:a14="http://schemas.microsoft.com/office/drawing/2010/main">
                  <a14:imgLayer r:embed="rId11">
                    <a14:imgEffect>
                      <a14:backgroundRemoval t="10000" b="90000" l="208" r="99479">
                        <a14:foregroundMark x1="6042" y1="51979" x2="6042" y2="51979"/>
                        <a14:foregroundMark x1="93958" y1="55417" x2="93958" y2="55417"/>
                        <a14:foregroundMark x1="98646" y1="66875" x2="98646" y2="66875"/>
                        <a14:foregroundMark x1="99583" y1="61250" x2="99583" y2="61250"/>
                        <a14:foregroundMark x1="208" y1="56354" x2="208" y2="56354"/>
                      </a14:backgroundRemoval>
                    </a14:imgEffect>
                  </a14:imgLayer>
                </a14:imgProps>
              </a:ext>
              <a:ext uri="{28A0092B-C50C-407E-A947-70E740481C1C}">
                <a14:useLocalDpi xmlns:a14="http://schemas.microsoft.com/office/drawing/2010/main" val="0"/>
              </a:ext>
            </a:extLst>
          </a:blip>
          <a:stretch>
            <a:fillRect/>
          </a:stretch>
        </p:blipFill>
        <p:spPr>
          <a:xfrm>
            <a:off x="111978" y="2179166"/>
            <a:ext cx="6858000" cy="6858000"/>
          </a:xfrm>
          <a:prstGeom prst="rect">
            <a:avLst/>
          </a:prstGeom>
        </p:spPr>
      </p:pic>
      <p:sp>
        <p:nvSpPr>
          <p:cNvPr id="25" name="TextBox 24">
            <a:extLst>
              <a:ext uri="{FF2B5EF4-FFF2-40B4-BE49-F238E27FC236}">
                <a16:creationId xmlns:a16="http://schemas.microsoft.com/office/drawing/2014/main" id="{311A462B-B2CF-4095-8397-AE4F11ABF8B3}"/>
              </a:ext>
            </a:extLst>
          </p:cNvPr>
          <p:cNvSpPr txBox="1"/>
          <p:nvPr/>
        </p:nvSpPr>
        <p:spPr>
          <a:xfrm>
            <a:off x="6770590" y="231983"/>
            <a:ext cx="4732386" cy="1323439"/>
          </a:xfrm>
          <a:prstGeom prst="rect">
            <a:avLst/>
          </a:prstGeom>
          <a:noFill/>
        </p:spPr>
        <p:txBody>
          <a:bodyPr wrap="none" rtlCol="0">
            <a:spAutoFit/>
          </a:bodyPr>
          <a:lstStyle/>
          <a:p>
            <a:r>
              <a:rPr lang="en-US" sz="8000" b="1" dirty="0" err="1">
                <a:ln w="31750" cmpd="sng">
                  <a:noFill/>
                  <a:prstDash val="solid"/>
                </a:ln>
                <a:solidFill>
                  <a:schemeClr val="accent5">
                    <a:lumMod val="50000"/>
                  </a:schemeClr>
                </a:solidFill>
                <a:effectLst>
                  <a:glow rad="228600">
                    <a:schemeClr val="accent3">
                      <a:satMod val="175000"/>
                      <a:alpha val="40000"/>
                    </a:schemeClr>
                  </a:glow>
                </a:effectLst>
                <a:latin typeface="UVN Ben Xuan" panose="00000300000000000000" pitchFamily="2" charset="0"/>
              </a:rPr>
              <a:t>Nghe</a:t>
            </a:r>
            <a:r>
              <a:rPr lang="en-US" sz="8000" b="1" dirty="0">
                <a:ln w="31750" cmpd="sng">
                  <a:noFill/>
                  <a:prstDash val="solid"/>
                </a:ln>
                <a:solidFill>
                  <a:schemeClr val="accent5">
                    <a:lumMod val="50000"/>
                  </a:schemeClr>
                </a:solidFill>
                <a:effectLst>
                  <a:glow rad="228600">
                    <a:schemeClr val="accent3">
                      <a:satMod val="175000"/>
                      <a:alpha val="40000"/>
                    </a:schemeClr>
                  </a:glow>
                </a:effectLst>
                <a:latin typeface="UVN Ben Xuan" panose="00000300000000000000" pitchFamily="2" charset="0"/>
              </a:rPr>
              <a:t> - </a:t>
            </a:r>
            <a:r>
              <a:rPr lang="en-US" sz="8000" b="1" dirty="0" err="1">
                <a:ln w="31750" cmpd="sng">
                  <a:noFill/>
                  <a:prstDash val="solid"/>
                </a:ln>
                <a:solidFill>
                  <a:schemeClr val="accent5">
                    <a:lumMod val="50000"/>
                  </a:schemeClr>
                </a:solidFill>
                <a:effectLst>
                  <a:glow rad="228600">
                    <a:schemeClr val="accent3">
                      <a:satMod val="175000"/>
                      <a:alpha val="40000"/>
                    </a:schemeClr>
                  </a:glow>
                </a:effectLst>
                <a:latin typeface="UVN Ben Xuan" panose="00000300000000000000" pitchFamily="2" charset="0"/>
              </a:rPr>
              <a:t>viết</a:t>
            </a:r>
            <a:r>
              <a:rPr lang="en-US" sz="8000" b="1" dirty="0">
                <a:ln w="31750" cmpd="sng">
                  <a:noFill/>
                  <a:prstDash val="solid"/>
                </a:ln>
                <a:solidFill>
                  <a:srgbClr val="01346B"/>
                </a:solidFill>
                <a:effectLst>
                  <a:glow rad="63500">
                    <a:schemeClr val="accent1">
                      <a:satMod val="175000"/>
                      <a:alpha val="40000"/>
                    </a:schemeClr>
                  </a:glow>
                </a:effectLst>
                <a:latin typeface=".VnKoala" panose="020B7200000000000000" pitchFamily="34" charset="0"/>
              </a:rPr>
              <a:t>:</a:t>
            </a:r>
          </a:p>
        </p:txBody>
      </p:sp>
      <p:pic>
        <p:nvPicPr>
          <p:cNvPr id="43" name="Picture 42" descr="A picture containing plant&#10;&#10;Description automatically generated">
            <a:extLst>
              <a:ext uri="{FF2B5EF4-FFF2-40B4-BE49-F238E27FC236}">
                <a16:creationId xmlns:a16="http://schemas.microsoft.com/office/drawing/2014/main" id="{92FB45DE-3071-4F6C-AA25-42007C7339E1}"/>
              </a:ext>
            </a:extLst>
          </p:cNvPr>
          <p:cNvPicPr>
            <a:picLocks noChangeAspect="1"/>
          </p:cNvPicPr>
          <p:nvPr/>
        </p:nvPicPr>
        <p:blipFill>
          <a:blip r:embed="rId10">
            <a:extLst>
              <a:ext uri="{BEBA8EAE-BF5A-486C-A8C5-ECC9F3942E4B}">
                <a14:imgProps xmlns:a14="http://schemas.microsoft.com/office/drawing/2010/main">
                  <a14:imgLayer r:embed="rId11">
                    <a14:imgEffect>
                      <a14:backgroundRemoval t="10000" b="90000" l="208" r="99479">
                        <a14:foregroundMark x1="6042" y1="51979" x2="6042" y2="51979"/>
                        <a14:foregroundMark x1="93958" y1="55417" x2="93958" y2="55417"/>
                        <a14:foregroundMark x1="98646" y1="66875" x2="98646" y2="66875"/>
                        <a14:foregroundMark x1="99583" y1="61250" x2="99583" y2="61250"/>
                        <a14:foregroundMark x1="208" y1="56354" x2="208" y2="56354"/>
                      </a14:backgroundRemoval>
                    </a14:imgEffect>
                  </a14:imgLayer>
                </a14:imgProps>
              </a:ext>
              <a:ext uri="{28A0092B-C50C-407E-A947-70E740481C1C}">
                <a14:useLocalDpi xmlns:a14="http://schemas.microsoft.com/office/drawing/2010/main" val="0"/>
              </a:ext>
            </a:extLst>
          </a:blip>
          <a:stretch>
            <a:fillRect/>
          </a:stretch>
        </p:blipFill>
        <p:spPr>
          <a:xfrm flipH="1">
            <a:off x="6985107" y="2179166"/>
            <a:ext cx="7739025" cy="6858000"/>
          </a:xfrm>
          <a:prstGeom prst="rect">
            <a:avLst/>
          </a:prstGeom>
        </p:spPr>
      </p:pic>
      <p:pic>
        <p:nvPicPr>
          <p:cNvPr id="34" name="Picture 33" descr="A picture containing toy&#10;&#10;Description automatically generated">
            <a:extLst>
              <a:ext uri="{FF2B5EF4-FFF2-40B4-BE49-F238E27FC236}">
                <a16:creationId xmlns:a16="http://schemas.microsoft.com/office/drawing/2014/main" id="{BFE114B5-EFF3-4771-B75B-5AB8D4009AB2}"/>
              </a:ext>
            </a:extLst>
          </p:cNvPr>
          <p:cNvPicPr>
            <a:picLocks noChangeAspect="1"/>
          </p:cNvPicPr>
          <p:nvPr/>
        </p:nvPicPr>
        <p:blipFill>
          <a:blip r:embed="rId12">
            <a:extLst>
              <a:ext uri="{BEBA8EAE-BF5A-486C-A8C5-ECC9F3942E4B}">
                <a14:imgProps xmlns:a14="http://schemas.microsoft.com/office/drawing/2010/main">
                  <a14:imgLayer r:embed="rId13">
                    <a14:imgEffect>
                      <a14:backgroundRemoval t="10000" b="90000" l="10000" r="90000"/>
                    </a14:imgEffect>
                    <a14:imgEffect>
                      <a14:saturation sat="200000"/>
                    </a14:imgEffect>
                  </a14:imgLayer>
                </a14:imgProps>
              </a:ext>
              <a:ext uri="{28A0092B-C50C-407E-A947-70E740481C1C}">
                <a14:useLocalDpi xmlns:a14="http://schemas.microsoft.com/office/drawing/2010/main" val="0"/>
              </a:ext>
            </a:extLst>
          </a:blip>
          <a:stretch>
            <a:fillRect/>
          </a:stretch>
        </p:blipFill>
        <p:spPr>
          <a:xfrm>
            <a:off x="9036943" y="1502950"/>
            <a:ext cx="5701462" cy="5990534"/>
          </a:xfrm>
          <a:prstGeom prst="rect">
            <a:avLst/>
          </a:prstGeom>
        </p:spPr>
      </p:pic>
      <p:pic>
        <p:nvPicPr>
          <p:cNvPr id="44" name="Picture 43" descr="A picture containing plant&#10;&#10;Description automatically generated">
            <a:extLst>
              <a:ext uri="{FF2B5EF4-FFF2-40B4-BE49-F238E27FC236}">
                <a16:creationId xmlns:a16="http://schemas.microsoft.com/office/drawing/2014/main" id="{52723F28-A8A4-48C1-B51B-1225005E615E}"/>
              </a:ext>
            </a:extLst>
          </p:cNvPr>
          <p:cNvPicPr>
            <a:picLocks noChangeAspect="1"/>
          </p:cNvPicPr>
          <p:nvPr/>
        </p:nvPicPr>
        <p:blipFill>
          <a:blip r:embed="rId14">
            <a:extLst>
              <a:ext uri="{BEBA8EAE-BF5A-486C-A8C5-ECC9F3942E4B}">
                <a14:imgProps xmlns:a14="http://schemas.microsoft.com/office/drawing/2010/main">
                  <a14:imgLayer r:embed="rId11">
                    <a14:imgEffect>
                      <a14:backgroundRemoval t="10000" b="90000" l="208" r="99479">
                        <a14:foregroundMark x1="6042" y1="51979" x2="6042" y2="51979"/>
                        <a14:foregroundMark x1="93958" y1="55417" x2="93958" y2="55417"/>
                        <a14:foregroundMark x1="98646" y1="66875" x2="98646" y2="66875"/>
                        <a14:foregroundMark x1="99583" y1="61250" x2="99583" y2="61250"/>
                        <a14:foregroundMark x1="208" y1="56354" x2="208" y2="56354"/>
                      </a14:backgroundRemoval>
                    </a14:imgEffect>
                    <a14:imgEffect>
                      <a14:saturation sat="300000"/>
                    </a14:imgEffect>
                  </a14:imgLayer>
                </a14:imgProps>
              </a:ext>
              <a:ext uri="{28A0092B-C50C-407E-A947-70E740481C1C}">
                <a14:useLocalDpi xmlns:a14="http://schemas.microsoft.com/office/drawing/2010/main" val="0"/>
              </a:ext>
            </a:extLst>
          </a:blip>
          <a:stretch>
            <a:fillRect/>
          </a:stretch>
        </p:blipFill>
        <p:spPr>
          <a:xfrm flipH="1">
            <a:off x="6770590" y="3046561"/>
            <a:ext cx="7739025" cy="6858000"/>
          </a:xfrm>
          <a:prstGeom prst="rect">
            <a:avLst/>
          </a:prstGeom>
        </p:spPr>
      </p:pic>
      <p:pic>
        <p:nvPicPr>
          <p:cNvPr id="45" name="Picture 44" descr="A picture containing plant&#10;&#10;Description automatically generated">
            <a:extLst>
              <a:ext uri="{FF2B5EF4-FFF2-40B4-BE49-F238E27FC236}">
                <a16:creationId xmlns:a16="http://schemas.microsoft.com/office/drawing/2014/main" id="{01E76E94-0171-4C0F-93EF-489CD0B44BCC}"/>
              </a:ext>
            </a:extLst>
          </p:cNvPr>
          <p:cNvPicPr>
            <a:picLocks noChangeAspect="1"/>
          </p:cNvPicPr>
          <p:nvPr/>
        </p:nvPicPr>
        <p:blipFill>
          <a:blip r:embed="rId14">
            <a:extLst>
              <a:ext uri="{BEBA8EAE-BF5A-486C-A8C5-ECC9F3942E4B}">
                <a14:imgProps xmlns:a14="http://schemas.microsoft.com/office/drawing/2010/main">
                  <a14:imgLayer r:embed="rId11">
                    <a14:imgEffect>
                      <a14:backgroundRemoval t="10000" b="90000" l="208" r="99479">
                        <a14:foregroundMark x1="6042" y1="51979" x2="6042" y2="51979"/>
                        <a14:foregroundMark x1="93958" y1="55417" x2="93958" y2="55417"/>
                        <a14:foregroundMark x1="98646" y1="66875" x2="98646" y2="66875"/>
                        <a14:foregroundMark x1="99583" y1="61250" x2="99583" y2="61250"/>
                        <a14:foregroundMark x1="208" y1="56354" x2="208" y2="56354"/>
                      </a14:backgroundRemoval>
                    </a14:imgEffect>
                    <a14:imgEffect>
                      <a14:saturation sat="300000"/>
                    </a14:imgEffect>
                  </a14:imgLayer>
                </a14:imgProps>
              </a:ext>
              <a:ext uri="{28A0092B-C50C-407E-A947-70E740481C1C}">
                <a14:useLocalDpi xmlns:a14="http://schemas.microsoft.com/office/drawing/2010/main" val="0"/>
              </a:ext>
            </a:extLst>
          </a:blip>
          <a:stretch>
            <a:fillRect/>
          </a:stretch>
        </p:blipFill>
        <p:spPr>
          <a:xfrm>
            <a:off x="-157711" y="2890380"/>
            <a:ext cx="7526979" cy="6858000"/>
          </a:xfrm>
          <a:prstGeom prst="rect">
            <a:avLst/>
          </a:prstGeom>
        </p:spPr>
      </p:pic>
      <p:sp>
        <p:nvSpPr>
          <p:cNvPr id="26" name="TextBox 25">
            <a:extLst>
              <a:ext uri="{FF2B5EF4-FFF2-40B4-BE49-F238E27FC236}">
                <a16:creationId xmlns:a16="http://schemas.microsoft.com/office/drawing/2014/main" id="{01A4ECB0-7EBF-4877-9D2D-A6955C0EED75}"/>
              </a:ext>
            </a:extLst>
          </p:cNvPr>
          <p:cNvSpPr txBox="1"/>
          <p:nvPr/>
        </p:nvSpPr>
        <p:spPr>
          <a:xfrm>
            <a:off x="1180461" y="4355256"/>
            <a:ext cx="12464917" cy="1920462"/>
          </a:xfrm>
          <a:prstGeom prst="rect">
            <a:avLst/>
          </a:prstGeom>
          <a:noFill/>
        </p:spPr>
        <p:txBody>
          <a:bodyPr wrap="square" rtlCol="0">
            <a:prstTxWarp prst="textArchDown">
              <a:avLst/>
            </a:prstTxWarp>
            <a:spAutoFit/>
          </a:bodyPr>
          <a:lstStyle/>
          <a:p>
            <a:r>
              <a:rPr lang="en-US" sz="5500" b="1" dirty="0" err="1">
                <a:solidFill>
                  <a:schemeClr val="bg1"/>
                </a:solidFill>
                <a:effectLst>
                  <a:glow rad="63500">
                    <a:schemeClr val="accent3">
                      <a:satMod val="175000"/>
                      <a:alpha val="40000"/>
                    </a:schemeClr>
                  </a:glow>
                </a:effectLst>
                <a:latin typeface="#9Slide07 Deepika" panose="02000507000000020004" pitchFamily="2" charset="0"/>
              </a:rPr>
              <a:t>Người</a:t>
            </a:r>
            <a:r>
              <a:rPr lang="en-US" sz="5500" b="1" dirty="0">
                <a:solidFill>
                  <a:schemeClr val="bg1"/>
                </a:solidFill>
                <a:effectLst>
                  <a:glow rad="63500">
                    <a:schemeClr val="accent3">
                      <a:satMod val="175000"/>
                      <a:alpha val="40000"/>
                    </a:schemeClr>
                  </a:glow>
                </a:effectLst>
                <a:latin typeface="#9Slide07 Deepika" panose="02000507000000020004" pitchFamily="2" charset="0"/>
              </a:rPr>
              <a:t> </a:t>
            </a:r>
            <a:r>
              <a:rPr lang="en-US" sz="5500" b="1" dirty="0" err="1">
                <a:solidFill>
                  <a:schemeClr val="bg1"/>
                </a:solidFill>
                <a:effectLst>
                  <a:glow rad="63500">
                    <a:schemeClr val="accent3">
                      <a:satMod val="175000"/>
                      <a:alpha val="40000"/>
                    </a:schemeClr>
                  </a:glow>
                </a:effectLst>
                <a:latin typeface="#9Slide07 Deepika" panose="02000507000000020004" pitchFamily="2" charset="0"/>
              </a:rPr>
              <a:t>chiến</a:t>
            </a:r>
            <a:r>
              <a:rPr lang="en-US" sz="5500" b="1" dirty="0">
                <a:solidFill>
                  <a:schemeClr val="bg1"/>
                </a:solidFill>
                <a:effectLst>
                  <a:glow rad="63500">
                    <a:schemeClr val="accent3">
                      <a:satMod val="175000"/>
                      <a:alpha val="40000"/>
                    </a:schemeClr>
                  </a:glow>
                </a:effectLst>
                <a:latin typeface="#9Slide07 Deepika" panose="02000507000000020004" pitchFamily="2" charset="0"/>
              </a:rPr>
              <a:t> </a:t>
            </a:r>
            <a:r>
              <a:rPr lang="en-US" sz="5500" b="1" dirty="0" err="1">
                <a:solidFill>
                  <a:schemeClr val="bg1"/>
                </a:solidFill>
                <a:effectLst>
                  <a:glow rad="63500">
                    <a:schemeClr val="accent3">
                      <a:satMod val="175000"/>
                      <a:alpha val="40000"/>
                    </a:schemeClr>
                  </a:glow>
                </a:effectLst>
                <a:latin typeface="#9Slide07 Deepika" panose="02000507000000020004" pitchFamily="2" charset="0"/>
              </a:rPr>
              <a:t>sĩ</a:t>
            </a:r>
            <a:r>
              <a:rPr lang="en-US" sz="5500" b="1" dirty="0">
                <a:solidFill>
                  <a:schemeClr val="bg1"/>
                </a:solidFill>
                <a:effectLst>
                  <a:glow rad="63500">
                    <a:schemeClr val="accent3">
                      <a:satMod val="175000"/>
                      <a:alpha val="40000"/>
                    </a:schemeClr>
                  </a:glow>
                </a:effectLst>
                <a:latin typeface="#9Slide07 Deepika" panose="02000507000000020004" pitchFamily="2" charset="0"/>
              </a:rPr>
              <a:t> </a:t>
            </a:r>
            <a:r>
              <a:rPr lang="en-US" sz="5500" b="1" dirty="0" err="1">
                <a:solidFill>
                  <a:schemeClr val="bg1"/>
                </a:solidFill>
                <a:effectLst>
                  <a:glow rad="63500">
                    <a:schemeClr val="accent3">
                      <a:satMod val="175000"/>
                      <a:alpha val="40000"/>
                    </a:schemeClr>
                  </a:glow>
                </a:effectLst>
                <a:latin typeface="#9Slide07 Deepika" panose="02000507000000020004" pitchFamily="2" charset="0"/>
              </a:rPr>
              <a:t>giàu</a:t>
            </a:r>
            <a:r>
              <a:rPr lang="en-US" sz="5500" b="1" dirty="0">
                <a:solidFill>
                  <a:schemeClr val="bg1"/>
                </a:solidFill>
                <a:effectLst>
                  <a:glow rad="63500">
                    <a:schemeClr val="accent3">
                      <a:satMod val="175000"/>
                      <a:alpha val="40000"/>
                    </a:schemeClr>
                  </a:glow>
                </a:effectLst>
                <a:latin typeface="#9Slide07 Deepika" panose="02000507000000020004" pitchFamily="2" charset="0"/>
              </a:rPr>
              <a:t> </a:t>
            </a:r>
            <a:r>
              <a:rPr lang="en-US" sz="5500" b="1" dirty="0" err="1">
                <a:solidFill>
                  <a:schemeClr val="bg1"/>
                </a:solidFill>
                <a:effectLst>
                  <a:glow rad="63500">
                    <a:schemeClr val="accent3">
                      <a:satMod val="175000"/>
                      <a:alpha val="40000"/>
                    </a:schemeClr>
                  </a:glow>
                </a:effectLst>
                <a:latin typeface="#9Slide07 Deepika" panose="02000507000000020004" pitchFamily="2" charset="0"/>
              </a:rPr>
              <a:t>nghị</a:t>
            </a:r>
            <a:r>
              <a:rPr lang="en-US" sz="5500" b="1" dirty="0">
                <a:solidFill>
                  <a:schemeClr val="bg1"/>
                </a:solidFill>
                <a:effectLst>
                  <a:glow rad="63500">
                    <a:schemeClr val="accent3">
                      <a:satMod val="175000"/>
                      <a:alpha val="40000"/>
                    </a:schemeClr>
                  </a:glow>
                </a:effectLst>
                <a:latin typeface="#9Slide07 Deepika" panose="02000507000000020004" pitchFamily="2" charset="0"/>
              </a:rPr>
              <a:t> </a:t>
            </a:r>
            <a:r>
              <a:rPr lang="en-US" sz="5500" b="1" dirty="0" err="1">
                <a:solidFill>
                  <a:schemeClr val="bg1"/>
                </a:solidFill>
                <a:effectLst>
                  <a:glow rad="63500">
                    <a:schemeClr val="accent3">
                      <a:satMod val="175000"/>
                      <a:alpha val="40000"/>
                    </a:schemeClr>
                  </a:glow>
                </a:effectLst>
                <a:latin typeface="#9Slide07 Deepika" panose="02000507000000020004" pitchFamily="2" charset="0"/>
              </a:rPr>
              <a:t>lực</a:t>
            </a:r>
            <a:endParaRPr lang="en-US" sz="5500" b="1" dirty="0">
              <a:solidFill>
                <a:schemeClr val="bg1"/>
              </a:solidFill>
              <a:effectLst>
                <a:glow rad="63500">
                  <a:schemeClr val="accent3">
                    <a:satMod val="175000"/>
                    <a:alpha val="40000"/>
                  </a:schemeClr>
                </a:glow>
              </a:effectLst>
              <a:latin typeface="#9Slide07 Deepika" panose="02000507000000020004" pitchFamily="2" charset="0"/>
            </a:endParaRPr>
          </a:p>
        </p:txBody>
      </p:sp>
    </p:spTree>
    <p:extLst>
      <p:ext uri="{BB962C8B-B14F-4D97-AF65-F5344CB8AC3E}">
        <p14:creationId xmlns:p14="http://schemas.microsoft.com/office/powerpoint/2010/main" val="165395266"/>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28">
                                            <p:txEl>
                                              <p:pRg st="0" end="0"/>
                                            </p:txEl>
                                          </p:spTgt>
                                        </p:tgtEl>
                                        <p:attrNameLst>
                                          <p:attrName>style.visibility</p:attrName>
                                        </p:attrNameLst>
                                      </p:cBhvr>
                                      <p:to>
                                        <p:strVal val="visible"/>
                                      </p:to>
                                    </p:set>
                                    <p:animEffect transition="in" filter="barn(inVertical)">
                                      <p:cBhvr>
                                        <p:cTn id="7" dur="500"/>
                                        <p:tgtEl>
                                          <p:spTgt spid="28">
                                            <p:txEl>
                                              <p:pRg st="0" end="0"/>
                                            </p:txEl>
                                          </p:spTgt>
                                        </p:tgtEl>
                                      </p:cBhvr>
                                    </p:animEffect>
                                  </p:childTnLst>
                                </p:cTn>
                              </p:par>
                              <p:par>
                                <p:cTn id="8" presetID="22" presetClass="entr" presetSubtype="4" fill="hold" nodeType="withEffect">
                                  <p:stCondLst>
                                    <p:cond delay="0"/>
                                  </p:stCondLst>
                                  <p:childTnLst>
                                    <p:set>
                                      <p:cBhvr>
                                        <p:cTn id="9" dur="1" fill="hold">
                                          <p:stCondLst>
                                            <p:cond delay="0"/>
                                          </p:stCondLst>
                                        </p:cTn>
                                        <p:tgtEl>
                                          <p:spTgt spid="25">
                                            <p:txEl>
                                              <p:pRg st="0" end="0"/>
                                            </p:txEl>
                                          </p:spTgt>
                                        </p:tgtEl>
                                        <p:attrNameLst>
                                          <p:attrName>style.visibility</p:attrName>
                                        </p:attrNameLst>
                                      </p:cBhvr>
                                      <p:to>
                                        <p:strVal val="visible"/>
                                      </p:to>
                                    </p:set>
                                    <p:animEffect transition="in" filter="wipe(down)">
                                      <p:cBhvr>
                                        <p:cTn id="10" dur="500"/>
                                        <p:tgtEl>
                                          <p:spTgt spid="25">
                                            <p:txEl>
                                              <p:pRg st="0" end="0"/>
                                            </p:txEl>
                                          </p:spTgt>
                                        </p:tgtEl>
                                      </p:cBhvr>
                                    </p:animEffect>
                                  </p:childTnLst>
                                </p:cTn>
                              </p:par>
                              <p:par>
                                <p:cTn id="11" presetID="56" presetClass="entr" presetSubtype="0" fill="hold" nodeType="withEffect">
                                  <p:stCondLst>
                                    <p:cond delay="0"/>
                                  </p:stCondLst>
                                  <p:iterate type="lt">
                                    <p:tmPct val="10000"/>
                                  </p:iterate>
                                  <p:childTnLst>
                                    <p:set>
                                      <p:cBhvr>
                                        <p:cTn id="12" dur="1" fill="hold">
                                          <p:stCondLst>
                                            <p:cond delay="0"/>
                                          </p:stCondLst>
                                        </p:cTn>
                                        <p:tgtEl>
                                          <p:spTgt spid="26">
                                            <p:txEl>
                                              <p:pRg st="0" end="0"/>
                                            </p:txEl>
                                          </p:spTgt>
                                        </p:tgtEl>
                                        <p:attrNameLst>
                                          <p:attrName>style.visibility</p:attrName>
                                        </p:attrNameLst>
                                      </p:cBhvr>
                                      <p:to>
                                        <p:strVal val="visible"/>
                                      </p:to>
                                    </p:set>
                                    <p:anim by="(-#ppt_w*2)" calcmode="lin" valueType="num">
                                      <p:cBhvr rctx="PPT">
                                        <p:cTn id="13" dur="500" autoRev="1" fill="hold">
                                          <p:stCondLst>
                                            <p:cond delay="0"/>
                                          </p:stCondLst>
                                        </p:cTn>
                                        <p:tgtEl>
                                          <p:spTgt spid="26">
                                            <p:txEl>
                                              <p:pRg st="0" end="0"/>
                                            </p:txEl>
                                          </p:spTgt>
                                        </p:tgtEl>
                                        <p:attrNameLst>
                                          <p:attrName>ppt_w</p:attrName>
                                        </p:attrNameLst>
                                      </p:cBhvr>
                                    </p:anim>
                                    <p:anim by="(#ppt_w*0.50)" calcmode="lin" valueType="num">
                                      <p:cBhvr>
                                        <p:cTn id="14" dur="500" decel="50000" autoRev="1" fill="hold">
                                          <p:stCondLst>
                                            <p:cond delay="0"/>
                                          </p:stCondLst>
                                        </p:cTn>
                                        <p:tgtEl>
                                          <p:spTgt spid="26">
                                            <p:txEl>
                                              <p:pRg st="0" end="0"/>
                                            </p:txEl>
                                          </p:spTgt>
                                        </p:tgtEl>
                                        <p:attrNameLst>
                                          <p:attrName>ppt_x</p:attrName>
                                        </p:attrNameLst>
                                      </p:cBhvr>
                                    </p:anim>
                                    <p:anim from="(-#ppt_h/2)" to="(#ppt_y)" calcmode="lin" valueType="num">
                                      <p:cBhvr>
                                        <p:cTn id="15" dur="1000" fill="hold">
                                          <p:stCondLst>
                                            <p:cond delay="0"/>
                                          </p:stCondLst>
                                        </p:cTn>
                                        <p:tgtEl>
                                          <p:spTgt spid="26">
                                            <p:txEl>
                                              <p:pRg st="0" end="0"/>
                                            </p:txEl>
                                          </p:spTgt>
                                        </p:tgtEl>
                                        <p:attrNameLst>
                                          <p:attrName>ppt_y</p:attrName>
                                        </p:attrNameLst>
                                      </p:cBhvr>
                                    </p:anim>
                                    <p:animRot by="21600000">
                                      <p:cBhvr>
                                        <p:cTn id="16" dur="1000" fill="hold">
                                          <p:stCondLst>
                                            <p:cond delay="0"/>
                                          </p:stCondLst>
                                        </p:cTn>
                                        <p:tgtEl>
                                          <p:spTgt spid="26">
                                            <p:txEl>
                                              <p:pRg st="0" end="0"/>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图片 17"/>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7444" y="3178647"/>
            <a:ext cx="12209444" cy="3679353"/>
          </a:xfrm>
          <a:prstGeom prst="rect">
            <a:avLst/>
          </a:prstGeom>
        </p:spPr>
      </p:pic>
      <p:pic>
        <p:nvPicPr>
          <p:cNvPr id="2" name="图片 1"/>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65431" y="2530369"/>
            <a:ext cx="4906376" cy="3980824"/>
          </a:xfrm>
          <a:prstGeom prst="rect">
            <a:avLst/>
          </a:prstGeom>
        </p:spPr>
      </p:pic>
      <p:pic>
        <p:nvPicPr>
          <p:cNvPr id="20" name="图片 19"/>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flipH="1">
            <a:off x="7222131" y="3967765"/>
            <a:ext cx="3773430" cy="2705180"/>
          </a:xfrm>
          <a:prstGeom prst="rect">
            <a:avLst/>
          </a:prstGeom>
        </p:spPr>
      </p:pic>
      <p:grpSp>
        <p:nvGrpSpPr>
          <p:cNvPr id="23" name="组合 22">
            <a:extLst>
              <a:ext uri="{FF2B5EF4-FFF2-40B4-BE49-F238E27FC236}">
                <a16:creationId xmlns:a16="http://schemas.microsoft.com/office/drawing/2014/main" id="{5C3F0EA5-D3AA-4CCB-8053-CA26C4C18711}"/>
              </a:ext>
            </a:extLst>
          </p:cNvPr>
          <p:cNvGrpSpPr/>
          <p:nvPr/>
        </p:nvGrpSpPr>
        <p:grpSpPr>
          <a:xfrm>
            <a:off x="6756819" y="3169720"/>
            <a:ext cx="804180" cy="374559"/>
            <a:chOff x="217691" y="6414967"/>
            <a:chExt cx="804180" cy="374559"/>
          </a:xfrm>
        </p:grpSpPr>
        <p:grpSp>
          <p:nvGrpSpPr>
            <p:cNvPr id="24" name="Group 4">
              <a:extLst>
                <a:ext uri="{FF2B5EF4-FFF2-40B4-BE49-F238E27FC236}">
                  <a16:creationId xmlns:a16="http://schemas.microsoft.com/office/drawing/2014/main" id="{0551CF28-A1CE-4253-9E51-49015C981594}"/>
                </a:ext>
              </a:extLst>
            </p:cNvPr>
            <p:cNvGrpSpPr>
              <a:grpSpLocks noChangeAspect="1"/>
            </p:cNvGrpSpPr>
            <p:nvPr/>
          </p:nvGrpSpPr>
          <p:grpSpPr bwMode="auto">
            <a:xfrm>
              <a:off x="217691" y="6414967"/>
              <a:ext cx="443922" cy="374559"/>
              <a:chOff x="3746" y="2079"/>
              <a:chExt cx="192" cy="162"/>
            </a:xfrm>
            <a:solidFill>
              <a:srgbClr val="A5CB01"/>
            </a:solidFill>
          </p:grpSpPr>
          <p:sp>
            <p:nvSpPr>
              <p:cNvPr id="30" name="Freeform 5">
                <a:extLst>
                  <a:ext uri="{FF2B5EF4-FFF2-40B4-BE49-F238E27FC236}">
                    <a16:creationId xmlns:a16="http://schemas.microsoft.com/office/drawing/2014/main" id="{3D183A1A-DE17-4CF6-BCB4-F3838E8F0E33}"/>
                  </a:ext>
                </a:extLst>
              </p:cNvPr>
              <p:cNvSpPr>
                <a:spLocks/>
              </p:cNvSpPr>
              <p:nvPr/>
            </p:nvSpPr>
            <p:spPr bwMode="auto">
              <a:xfrm>
                <a:off x="3855" y="2108"/>
                <a:ext cx="83" cy="133"/>
              </a:xfrm>
              <a:custGeom>
                <a:avLst/>
                <a:gdLst>
                  <a:gd name="T0" fmla="*/ 8 w 34"/>
                  <a:gd name="T1" fmla="*/ 54 h 54"/>
                  <a:gd name="T2" fmla="*/ 23 w 34"/>
                  <a:gd name="T3" fmla="*/ 54 h 54"/>
                  <a:gd name="T4" fmla="*/ 34 w 34"/>
                  <a:gd name="T5" fmla="*/ 0 h 54"/>
                  <a:gd name="T6" fmla="*/ 8 w 34"/>
                  <a:gd name="T7" fmla="*/ 54 h 54"/>
                </a:gdLst>
                <a:ahLst/>
                <a:cxnLst>
                  <a:cxn ang="0">
                    <a:pos x="T0" y="T1"/>
                  </a:cxn>
                  <a:cxn ang="0">
                    <a:pos x="T2" y="T3"/>
                  </a:cxn>
                  <a:cxn ang="0">
                    <a:pos x="T4" y="T5"/>
                  </a:cxn>
                  <a:cxn ang="0">
                    <a:pos x="T6" y="T7"/>
                  </a:cxn>
                </a:cxnLst>
                <a:rect l="0" t="0" r="r" b="b"/>
                <a:pathLst>
                  <a:path w="34" h="54">
                    <a:moveTo>
                      <a:pt x="8" y="54"/>
                    </a:moveTo>
                    <a:cubicBezTo>
                      <a:pt x="23" y="54"/>
                      <a:pt x="23" y="54"/>
                      <a:pt x="23" y="54"/>
                    </a:cubicBezTo>
                    <a:cubicBezTo>
                      <a:pt x="15" y="34"/>
                      <a:pt x="34" y="0"/>
                      <a:pt x="34" y="0"/>
                    </a:cubicBezTo>
                    <a:cubicBezTo>
                      <a:pt x="0" y="23"/>
                      <a:pt x="8" y="54"/>
                      <a:pt x="8" y="5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zh-CN" altLang="en-US">
                  <a:solidFill>
                    <a:srgbClr val="000000"/>
                  </a:solidFill>
                  <a:cs typeface="+mn-ea"/>
                  <a:sym typeface="+mn-lt"/>
                </a:endParaRPr>
              </a:p>
            </p:txBody>
          </p:sp>
          <p:sp>
            <p:nvSpPr>
              <p:cNvPr id="31" name="Freeform 6">
                <a:extLst>
                  <a:ext uri="{FF2B5EF4-FFF2-40B4-BE49-F238E27FC236}">
                    <a16:creationId xmlns:a16="http://schemas.microsoft.com/office/drawing/2014/main" id="{3E7CCA13-12E3-434E-869F-2195DDDEE7ED}"/>
                  </a:ext>
                </a:extLst>
              </p:cNvPr>
              <p:cNvSpPr>
                <a:spLocks/>
              </p:cNvSpPr>
              <p:nvPr/>
            </p:nvSpPr>
            <p:spPr bwMode="auto">
              <a:xfrm>
                <a:off x="3852" y="2089"/>
                <a:ext cx="86" cy="108"/>
              </a:xfrm>
              <a:custGeom>
                <a:avLst/>
                <a:gdLst>
                  <a:gd name="T0" fmla="*/ 35 w 35"/>
                  <a:gd name="T1" fmla="*/ 0 h 44"/>
                  <a:gd name="T2" fmla="*/ 0 w 35"/>
                  <a:gd name="T3" fmla="*/ 25 h 44"/>
                  <a:gd name="T4" fmla="*/ 5 w 35"/>
                  <a:gd name="T5" fmla="*/ 44 h 44"/>
                  <a:gd name="T6" fmla="*/ 35 w 35"/>
                  <a:gd name="T7" fmla="*/ 0 h 44"/>
                </a:gdLst>
                <a:ahLst/>
                <a:cxnLst>
                  <a:cxn ang="0">
                    <a:pos x="T0" y="T1"/>
                  </a:cxn>
                  <a:cxn ang="0">
                    <a:pos x="T2" y="T3"/>
                  </a:cxn>
                  <a:cxn ang="0">
                    <a:pos x="T4" y="T5"/>
                  </a:cxn>
                  <a:cxn ang="0">
                    <a:pos x="T6" y="T7"/>
                  </a:cxn>
                </a:cxnLst>
                <a:rect l="0" t="0" r="r" b="b"/>
                <a:pathLst>
                  <a:path w="35" h="44">
                    <a:moveTo>
                      <a:pt x="35" y="0"/>
                    </a:moveTo>
                    <a:cubicBezTo>
                      <a:pt x="7" y="10"/>
                      <a:pt x="0" y="25"/>
                      <a:pt x="0" y="25"/>
                    </a:cubicBezTo>
                    <a:cubicBezTo>
                      <a:pt x="0" y="25"/>
                      <a:pt x="7" y="39"/>
                      <a:pt x="5" y="44"/>
                    </a:cubicBezTo>
                    <a:cubicBezTo>
                      <a:pt x="13" y="14"/>
                      <a:pt x="35" y="0"/>
                      <a:pt x="3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zh-CN" altLang="en-US">
                  <a:solidFill>
                    <a:srgbClr val="000000"/>
                  </a:solidFill>
                  <a:cs typeface="+mn-ea"/>
                  <a:sym typeface="+mn-lt"/>
                </a:endParaRPr>
              </a:p>
            </p:txBody>
          </p:sp>
          <p:sp>
            <p:nvSpPr>
              <p:cNvPr id="32" name="Freeform 7">
                <a:extLst>
                  <a:ext uri="{FF2B5EF4-FFF2-40B4-BE49-F238E27FC236}">
                    <a16:creationId xmlns:a16="http://schemas.microsoft.com/office/drawing/2014/main" id="{33D8A7C5-FD9F-4540-A37A-9BC58CCAAA73}"/>
                  </a:ext>
                </a:extLst>
              </p:cNvPr>
              <p:cNvSpPr>
                <a:spLocks/>
              </p:cNvSpPr>
              <p:nvPr/>
            </p:nvSpPr>
            <p:spPr bwMode="auto">
              <a:xfrm>
                <a:off x="3746" y="2104"/>
                <a:ext cx="84" cy="132"/>
              </a:xfrm>
              <a:custGeom>
                <a:avLst/>
                <a:gdLst>
                  <a:gd name="T0" fmla="*/ 0 w 34"/>
                  <a:gd name="T1" fmla="*/ 0 h 54"/>
                  <a:gd name="T2" fmla="*/ 11 w 34"/>
                  <a:gd name="T3" fmla="*/ 54 h 54"/>
                  <a:gd name="T4" fmla="*/ 26 w 34"/>
                  <a:gd name="T5" fmla="*/ 54 h 54"/>
                  <a:gd name="T6" fmla="*/ 0 w 34"/>
                  <a:gd name="T7" fmla="*/ 0 h 54"/>
                </a:gdLst>
                <a:ahLst/>
                <a:cxnLst>
                  <a:cxn ang="0">
                    <a:pos x="T0" y="T1"/>
                  </a:cxn>
                  <a:cxn ang="0">
                    <a:pos x="T2" y="T3"/>
                  </a:cxn>
                  <a:cxn ang="0">
                    <a:pos x="T4" y="T5"/>
                  </a:cxn>
                  <a:cxn ang="0">
                    <a:pos x="T6" y="T7"/>
                  </a:cxn>
                </a:cxnLst>
                <a:rect l="0" t="0" r="r" b="b"/>
                <a:pathLst>
                  <a:path w="34" h="54">
                    <a:moveTo>
                      <a:pt x="0" y="0"/>
                    </a:moveTo>
                    <a:cubicBezTo>
                      <a:pt x="0" y="0"/>
                      <a:pt x="19" y="35"/>
                      <a:pt x="11" y="54"/>
                    </a:cubicBezTo>
                    <a:cubicBezTo>
                      <a:pt x="26" y="54"/>
                      <a:pt x="26" y="54"/>
                      <a:pt x="26" y="54"/>
                    </a:cubicBezTo>
                    <a:cubicBezTo>
                      <a:pt x="26" y="54"/>
                      <a:pt x="34" y="23"/>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zh-CN" altLang="en-US">
                  <a:solidFill>
                    <a:srgbClr val="000000"/>
                  </a:solidFill>
                  <a:cs typeface="+mn-ea"/>
                  <a:sym typeface="+mn-lt"/>
                </a:endParaRPr>
              </a:p>
            </p:txBody>
          </p:sp>
          <p:sp>
            <p:nvSpPr>
              <p:cNvPr id="33" name="Freeform 8">
                <a:extLst>
                  <a:ext uri="{FF2B5EF4-FFF2-40B4-BE49-F238E27FC236}">
                    <a16:creationId xmlns:a16="http://schemas.microsoft.com/office/drawing/2014/main" id="{1DB4A1D3-3461-4F23-9060-242E6596F3E5}"/>
                  </a:ext>
                </a:extLst>
              </p:cNvPr>
              <p:cNvSpPr>
                <a:spLocks/>
              </p:cNvSpPr>
              <p:nvPr/>
            </p:nvSpPr>
            <p:spPr bwMode="auto">
              <a:xfrm>
                <a:off x="3778" y="2079"/>
                <a:ext cx="106" cy="160"/>
              </a:xfrm>
              <a:custGeom>
                <a:avLst/>
                <a:gdLst>
                  <a:gd name="T0" fmla="*/ 0 w 43"/>
                  <a:gd name="T1" fmla="*/ 0 h 65"/>
                  <a:gd name="T2" fmla="*/ 15 w 43"/>
                  <a:gd name="T3" fmla="*/ 65 h 65"/>
                  <a:gd name="T4" fmla="*/ 32 w 43"/>
                  <a:gd name="T5" fmla="*/ 65 h 65"/>
                  <a:gd name="T6" fmla="*/ 0 w 43"/>
                  <a:gd name="T7" fmla="*/ 0 h 65"/>
                </a:gdLst>
                <a:ahLst/>
                <a:cxnLst>
                  <a:cxn ang="0">
                    <a:pos x="T0" y="T1"/>
                  </a:cxn>
                  <a:cxn ang="0">
                    <a:pos x="T2" y="T3"/>
                  </a:cxn>
                  <a:cxn ang="0">
                    <a:pos x="T4" y="T5"/>
                  </a:cxn>
                  <a:cxn ang="0">
                    <a:pos x="T6" y="T7"/>
                  </a:cxn>
                </a:cxnLst>
                <a:rect l="0" t="0" r="r" b="b"/>
                <a:pathLst>
                  <a:path w="43" h="65">
                    <a:moveTo>
                      <a:pt x="0" y="0"/>
                    </a:moveTo>
                    <a:cubicBezTo>
                      <a:pt x="0" y="0"/>
                      <a:pt x="24" y="41"/>
                      <a:pt x="15" y="65"/>
                    </a:cubicBezTo>
                    <a:cubicBezTo>
                      <a:pt x="32" y="65"/>
                      <a:pt x="32" y="65"/>
                      <a:pt x="32" y="65"/>
                    </a:cubicBezTo>
                    <a:cubicBezTo>
                      <a:pt x="32" y="65"/>
                      <a:pt x="43" y="27"/>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zh-CN" altLang="en-US">
                  <a:solidFill>
                    <a:srgbClr val="000000"/>
                  </a:solidFill>
                  <a:cs typeface="+mn-ea"/>
                  <a:sym typeface="+mn-lt"/>
                </a:endParaRPr>
              </a:p>
            </p:txBody>
          </p:sp>
        </p:grpSp>
        <p:grpSp>
          <p:nvGrpSpPr>
            <p:cNvPr id="25" name="Group 4">
              <a:extLst>
                <a:ext uri="{FF2B5EF4-FFF2-40B4-BE49-F238E27FC236}">
                  <a16:creationId xmlns:a16="http://schemas.microsoft.com/office/drawing/2014/main" id="{D339A026-D097-41CE-B0D6-382C26DE3F8D}"/>
                </a:ext>
              </a:extLst>
            </p:cNvPr>
            <p:cNvGrpSpPr>
              <a:grpSpLocks noChangeAspect="1"/>
            </p:cNvGrpSpPr>
            <p:nvPr/>
          </p:nvGrpSpPr>
          <p:grpSpPr bwMode="auto">
            <a:xfrm>
              <a:off x="657417" y="6421203"/>
              <a:ext cx="364454" cy="307508"/>
              <a:chOff x="3746" y="2079"/>
              <a:chExt cx="192" cy="162"/>
            </a:xfrm>
            <a:solidFill>
              <a:srgbClr val="A5CB01"/>
            </a:solidFill>
          </p:grpSpPr>
          <p:sp>
            <p:nvSpPr>
              <p:cNvPr id="26" name="Freeform 5">
                <a:extLst>
                  <a:ext uri="{FF2B5EF4-FFF2-40B4-BE49-F238E27FC236}">
                    <a16:creationId xmlns:a16="http://schemas.microsoft.com/office/drawing/2014/main" id="{A458B4F9-0B31-4D97-AC09-B51F5A27E398}"/>
                  </a:ext>
                </a:extLst>
              </p:cNvPr>
              <p:cNvSpPr>
                <a:spLocks/>
              </p:cNvSpPr>
              <p:nvPr/>
            </p:nvSpPr>
            <p:spPr bwMode="auto">
              <a:xfrm>
                <a:off x="3855" y="2108"/>
                <a:ext cx="83" cy="133"/>
              </a:xfrm>
              <a:custGeom>
                <a:avLst/>
                <a:gdLst>
                  <a:gd name="T0" fmla="*/ 8 w 34"/>
                  <a:gd name="T1" fmla="*/ 54 h 54"/>
                  <a:gd name="T2" fmla="*/ 23 w 34"/>
                  <a:gd name="T3" fmla="*/ 54 h 54"/>
                  <a:gd name="T4" fmla="*/ 34 w 34"/>
                  <a:gd name="T5" fmla="*/ 0 h 54"/>
                  <a:gd name="T6" fmla="*/ 8 w 34"/>
                  <a:gd name="T7" fmla="*/ 54 h 54"/>
                </a:gdLst>
                <a:ahLst/>
                <a:cxnLst>
                  <a:cxn ang="0">
                    <a:pos x="T0" y="T1"/>
                  </a:cxn>
                  <a:cxn ang="0">
                    <a:pos x="T2" y="T3"/>
                  </a:cxn>
                  <a:cxn ang="0">
                    <a:pos x="T4" y="T5"/>
                  </a:cxn>
                  <a:cxn ang="0">
                    <a:pos x="T6" y="T7"/>
                  </a:cxn>
                </a:cxnLst>
                <a:rect l="0" t="0" r="r" b="b"/>
                <a:pathLst>
                  <a:path w="34" h="54">
                    <a:moveTo>
                      <a:pt x="8" y="54"/>
                    </a:moveTo>
                    <a:cubicBezTo>
                      <a:pt x="23" y="54"/>
                      <a:pt x="23" y="54"/>
                      <a:pt x="23" y="54"/>
                    </a:cubicBezTo>
                    <a:cubicBezTo>
                      <a:pt x="15" y="34"/>
                      <a:pt x="34" y="0"/>
                      <a:pt x="34" y="0"/>
                    </a:cubicBezTo>
                    <a:cubicBezTo>
                      <a:pt x="0" y="23"/>
                      <a:pt x="8" y="54"/>
                      <a:pt x="8" y="5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zh-CN" altLang="en-US">
                  <a:solidFill>
                    <a:srgbClr val="000000"/>
                  </a:solidFill>
                  <a:cs typeface="+mn-ea"/>
                  <a:sym typeface="+mn-lt"/>
                </a:endParaRPr>
              </a:p>
            </p:txBody>
          </p:sp>
          <p:sp>
            <p:nvSpPr>
              <p:cNvPr id="27" name="Freeform 6">
                <a:extLst>
                  <a:ext uri="{FF2B5EF4-FFF2-40B4-BE49-F238E27FC236}">
                    <a16:creationId xmlns:a16="http://schemas.microsoft.com/office/drawing/2014/main" id="{21D0D1DB-9134-4688-B72B-70C6A58B1354}"/>
                  </a:ext>
                </a:extLst>
              </p:cNvPr>
              <p:cNvSpPr>
                <a:spLocks/>
              </p:cNvSpPr>
              <p:nvPr/>
            </p:nvSpPr>
            <p:spPr bwMode="auto">
              <a:xfrm>
                <a:off x="3852" y="2089"/>
                <a:ext cx="86" cy="108"/>
              </a:xfrm>
              <a:custGeom>
                <a:avLst/>
                <a:gdLst>
                  <a:gd name="T0" fmla="*/ 35 w 35"/>
                  <a:gd name="T1" fmla="*/ 0 h 44"/>
                  <a:gd name="T2" fmla="*/ 0 w 35"/>
                  <a:gd name="T3" fmla="*/ 25 h 44"/>
                  <a:gd name="T4" fmla="*/ 5 w 35"/>
                  <a:gd name="T5" fmla="*/ 44 h 44"/>
                  <a:gd name="T6" fmla="*/ 35 w 35"/>
                  <a:gd name="T7" fmla="*/ 0 h 44"/>
                </a:gdLst>
                <a:ahLst/>
                <a:cxnLst>
                  <a:cxn ang="0">
                    <a:pos x="T0" y="T1"/>
                  </a:cxn>
                  <a:cxn ang="0">
                    <a:pos x="T2" y="T3"/>
                  </a:cxn>
                  <a:cxn ang="0">
                    <a:pos x="T4" y="T5"/>
                  </a:cxn>
                  <a:cxn ang="0">
                    <a:pos x="T6" y="T7"/>
                  </a:cxn>
                </a:cxnLst>
                <a:rect l="0" t="0" r="r" b="b"/>
                <a:pathLst>
                  <a:path w="35" h="44">
                    <a:moveTo>
                      <a:pt x="35" y="0"/>
                    </a:moveTo>
                    <a:cubicBezTo>
                      <a:pt x="7" y="10"/>
                      <a:pt x="0" y="25"/>
                      <a:pt x="0" y="25"/>
                    </a:cubicBezTo>
                    <a:cubicBezTo>
                      <a:pt x="0" y="25"/>
                      <a:pt x="7" y="39"/>
                      <a:pt x="5" y="44"/>
                    </a:cubicBezTo>
                    <a:cubicBezTo>
                      <a:pt x="13" y="14"/>
                      <a:pt x="35" y="0"/>
                      <a:pt x="3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zh-CN" altLang="en-US">
                  <a:solidFill>
                    <a:srgbClr val="000000"/>
                  </a:solidFill>
                  <a:cs typeface="+mn-ea"/>
                  <a:sym typeface="+mn-lt"/>
                </a:endParaRPr>
              </a:p>
            </p:txBody>
          </p:sp>
          <p:sp>
            <p:nvSpPr>
              <p:cNvPr id="28" name="Freeform 7">
                <a:extLst>
                  <a:ext uri="{FF2B5EF4-FFF2-40B4-BE49-F238E27FC236}">
                    <a16:creationId xmlns:a16="http://schemas.microsoft.com/office/drawing/2014/main" id="{C428B3BE-70C9-4AC9-A041-2D5B3E416C46}"/>
                  </a:ext>
                </a:extLst>
              </p:cNvPr>
              <p:cNvSpPr>
                <a:spLocks/>
              </p:cNvSpPr>
              <p:nvPr/>
            </p:nvSpPr>
            <p:spPr bwMode="auto">
              <a:xfrm>
                <a:off x="3746" y="2104"/>
                <a:ext cx="84" cy="132"/>
              </a:xfrm>
              <a:custGeom>
                <a:avLst/>
                <a:gdLst>
                  <a:gd name="T0" fmla="*/ 0 w 34"/>
                  <a:gd name="T1" fmla="*/ 0 h 54"/>
                  <a:gd name="T2" fmla="*/ 11 w 34"/>
                  <a:gd name="T3" fmla="*/ 54 h 54"/>
                  <a:gd name="T4" fmla="*/ 26 w 34"/>
                  <a:gd name="T5" fmla="*/ 54 h 54"/>
                  <a:gd name="T6" fmla="*/ 0 w 34"/>
                  <a:gd name="T7" fmla="*/ 0 h 54"/>
                </a:gdLst>
                <a:ahLst/>
                <a:cxnLst>
                  <a:cxn ang="0">
                    <a:pos x="T0" y="T1"/>
                  </a:cxn>
                  <a:cxn ang="0">
                    <a:pos x="T2" y="T3"/>
                  </a:cxn>
                  <a:cxn ang="0">
                    <a:pos x="T4" y="T5"/>
                  </a:cxn>
                  <a:cxn ang="0">
                    <a:pos x="T6" y="T7"/>
                  </a:cxn>
                </a:cxnLst>
                <a:rect l="0" t="0" r="r" b="b"/>
                <a:pathLst>
                  <a:path w="34" h="54">
                    <a:moveTo>
                      <a:pt x="0" y="0"/>
                    </a:moveTo>
                    <a:cubicBezTo>
                      <a:pt x="0" y="0"/>
                      <a:pt x="19" y="35"/>
                      <a:pt x="11" y="54"/>
                    </a:cubicBezTo>
                    <a:cubicBezTo>
                      <a:pt x="26" y="54"/>
                      <a:pt x="26" y="54"/>
                      <a:pt x="26" y="54"/>
                    </a:cubicBezTo>
                    <a:cubicBezTo>
                      <a:pt x="26" y="54"/>
                      <a:pt x="34" y="23"/>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zh-CN" altLang="en-US">
                  <a:solidFill>
                    <a:srgbClr val="000000"/>
                  </a:solidFill>
                  <a:cs typeface="+mn-ea"/>
                  <a:sym typeface="+mn-lt"/>
                </a:endParaRPr>
              </a:p>
            </p:txBody>
          </p:sp>
          <p:sp>
            <p:nvSpPr>
              <p:cNvPr id="29" name="Freeform 8">
                <a:extLst>
                  <a:ext uri="{FF2B5EF4-FFF2-40B4-BE49-F238E27FC236}">
                    <a16:creationId xmlns:a16="http://schemas.microsoft.com/office/drawing/2014/main" id="{531A955B-4989-44CB-BD2F-3F2E4662435D}"/>
                  </a:ext>
                </a:extLst>
              </p:cNvPr>
              <p:cNvSpPr>
                <a:spLocks/>
              </p:cNvSpPr>
              <p:nvPr/>
            </p:nvSpPr>
            <p:spPr bwMode="auto">
              <a:xfrm>
                <a:off x="3778" y="2079"/>
                <a:ext cx="106" cy="160"/>
              </a:xfrm>
              <a:custGeom>
                <a:avLst/>
                <a:gdLst>
                  <a:gd name="T0" fmla="*/ 0 w 43"/>
                  <a:gd name="T1" fmla="*/ 0 h 65"/>
                  <a:gd name="T2" fmla="*/ 15 w 43"/>
                  <a:gd name="T3" fmla="*/ 65 h 65"/>
                  <a:gd name="T4" fmla="*/ 32 w 43"/>
                  <a:gd name="T5" fmla="*/ 65 h 65"/>
                  <a:gd name="T6" fmla="*/ 0 w 43"/>
                  <a:gd name="T7" fmla="*/ 0 h 65"/>
                </a:gdLst>
                <a:ahLst/>
                <a:cxnLst>
                  <a:cxn ang="0">
                    <a:pos x="T0" y="T1"/>
                  </a:cxn>
                  <a:cxn ang="0">
                    <a:pos x="T2" y="T3"/>
                  </a:cxn>
                  <a:cxn ang="0">
                    <a:pos x="T4" y="T5"/>
                  </a:cxn>
                  <a:cxn ang="0">
                    <a:pos x="T6" y="T7"/>
                  </a:cxn>
                </a:cxnLst>
                <a:rect l="0" t="0" r="r" b="b"/>
                <a:pathLst>
                  <a:path w="43" h="65">
                    <a:moveTo>
                      <a:pt x="0" y="0"/>
                    </a:moveTo>
                    <a:cubicBezTo>
                      <a:pt x="0" y="0"/>
                      <a:pt x="24" y="41"/>
                      <a:pt x="15" y="65"/>
                    </a:cubicBezTo>
                    <a:cubicBezTo>
                      <a:pt x="32" y="65"/>
                      <a:pt x="32" y="65"/>
                      <a:pt x="32" y="65"/>
                    </a:cubicBezTo>
                    <a:cubicBezTo>
                      <a:pt x="32" y="65"/>
                      <a:pt x="43" y="27"/>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zh-CN" altLang="en-US">
                  <a:solidFill>
                    <a:srgbClr val="000000"/>
                  </a:solidFill>
                  <a:cs typeface="+mn-ea"/>
                  <a:sym typeface="+mn-lt"/>
                </a:endParaRPr>
              </a:p>
            </p:txBody>
          </p:sp>
        </p:grpSp>
      </p:grpSp>
      <p:pic>
        <p:nvPicPr>
          <p:cNvPr id="35" name="图片 34"/>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7726671" y="-318832"/>
            <a:ext cx="4465329" cy="2328677"/>
          </a:xfrm>
          <a:prstGeom prst="rect">
            <a:avLst/>
          </a:prstGeom>
        </p:spPr>
      </p:pic>
      <p:pic>
        <p:nvPicPr>
          <p:cNvPr id="21" name="图片 55">
            <a:extLst>
              <a:ext uri="{FF2B5EF4-FFF2-40B4-BE49-F238E27FC236}">
                <a16:creationId xmlns:a16="http://schemas.microsoft.com/office/drawing/2014/main" id="{922D7C20-53C1-440C-A4D7-3834D810F5C4}"/>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2072769" y="670130"/>
            <a:ext cx="7939314" cy="3944731"/>
          </a:xfrm>
          <a:prstGeom prst="rect">
            <a:avLst/>
          </a:prstGeom>
        </p:spPr>
      </p:pic>
      <p:sp>
        <p:nvSpPr>
          <p:cNvPr id="37" name="TextBox 36"/>
          <p:cNvSpPr txBox="1"/>
          <p:nvPr/>
        </p:nvSpPr>
        <p:spPr>
          <a:xfrm>
            <a:off x="3594365" y="1931092"/>
            <a:ext cx="5334801" cy="1015663"/>
          </a:xfrm>
          <a:prstGeom prst="rect">
            <a:avLst/>
          </a:prstGeom>
          <a:noFill/>
        </p:spPr>
        <p:txBody>
          <a:bodyPr wrap="square" rtlCol="0">
            <a:prstTxWarp prst="textArchDown">
              <a:avLst/>
            </a:prstTxWarp>
            <a:spAutoFit/>
          </a:bodyPr>
          <a:lstStyle/>
          <a:p>
            <a:pPr algn="ctr"/>
            <a:r>
              <a:rPr lang="en-US" sz="6000" dirty="0" err="1">
                <a:solidFill>
                  <a:srgbClr val="00B050"/>
                </a:solidFill>
                <a:effectLst>
                  <a:glow rad="228600">
                    <a:schemeClr val="accent2">
                      <a:satMod val="175000"/>
                      <a:alpha val="40000"/>
                    </a:schemeClr>
                  </a:glow>
                </a:effectLst>
                <a:latin typeface="#9Slide05 SVNKitten" pitchFamily="2" charset="0"/>
                <a:cs typeface="Times New Roman" panose="02020603050405020304" pitchFamily="18" charset="0"/>
              </a:rPr>
              <a:t>Viết</a:t>
            </a:r>
            <a:r>
              <a:rPr lang="en-US" sz="6000" dirty="0">
                <a:solidFill>
                  <a:srgbClr val="00B050"/>
                </a:solidFill>
                <a:effectLst>
                  <a:glow rad="228600">
                    <a:schemeClr val="accent2">
                      <a:satMod val="175000"/>
                      <a:alpha val="40000"/>
                    </a:schemeClr>
                  </a:glow>
                </a:effectLst>
                <a:latin typeface="#9Slide05 SVNKitten" pitchFamily="2" charset="0"/>
                <a:cs typeface="Times New Roman" panose="02020603050405020304" pitchFamily="18" charset="0"/>
              </a:rPr>
              <a:t> </a:t>
            </a:r>
            <a:r>
              <a:rPr lang="en-US" sz="6000" dirty="0" err="1">
                <a:solidFill>
                  <a:srgbClr val="00B050"/>
                </a:solidFill>
                <a:effectLst>
                  <a:glow rad="228600">
                    <a:schemeClr val="accent2">
                      <a:satMod val="175000"/>
                      <a:alpha val="40000"/>
                    </a:schemeClr>
                  </a:glow>
                </a:effectLst>
                <a:latin typeface="#9Slide05 SVNKitten" pitchFamily="2" charset="0"/>
                <a:cs typeface="Times New Roman" panose="02020603050405020304" pitchFamily="18" charset="0"/>
              </a:rPr>
              <a:t>chính</a:t>
            </a:r>
            <a:r>
              <a:rPr lang="en-US" sz="6000" dirty="0">
                <a:solidFill>
                  <a:srgbClr val="00B050"/>
                </a:solidFill>
                <a:effectLst>
                  <a:glow rad="228600">
                    <a:schemeClr val="accent2">
                      <a:satMod val="175000"/>
                      <a:alpha val="40000"/>
                    </a:schemeClr>
                  </a:glow>
                </a:effectLst>
                <a:latin typeface="#9Slide05 SVNKitten" pitchFamily="2" charset="0"/>
                <a:cs typeface="Times New Roman" panose="02020603050405020304" pitchFamily="18" charset="0"/>
              </a:rPr>
              <a:t> </a:t>
            </a:r>
            <a:r>
              <a:rPr lang="en-US" sz="6000" dirty="0" err="1">
                <a:solidFill>
                  <a:srgbClr val="00B050"/>
                </a:solidFill>
                <a:effectLst>
                  <a:glow rad="228600">
                    <a:schemeClr val="accent2">
                      <a:satMod val="175000"/>
                      <a:alpha val="40000"/>
                    </a:schemeClr>
                  </a:glow>
                </a:effectLst>
                <a:latin typeface="#9Slide05 SVNKitten" pitchFamily="2" charset="0"/>
                <a:cs typeface="Times New Roman" panose="02020603050405020304" pitchFamily="18" charset="0"/>
              </a:rPr>
              <a:t>tả</a:t>
            </a:r>
            <a:endParaRPr lang="en-US" sz="6000" dirty="0">
              <a:solidFill>
                <a:srgbClr val="00B050"/>
              </a:solidFill>
              <a:effectLst>
                <a:glow rad="228600">
                  <a:schemeClr val="accent2">
                    <a:satMod val="175000"/>
                    <a:alpha val="40000"/>
                  </a:schemeClr>
                </a:glow>
              </a:effectLst>
              <a:latin typeface="#9Slide05 SVNKitten" pitchFamily="2" charset="0"/>
              <a:cs typeface="Times New Roman" panose="02020603050405020304" pitchFamily="18" charset="0"/>
            </a:endParaRPr>
          </a:p>
        </p:txBody>
      </p:sp>
      <p:pic>
        <p:nvPicPr>
          <p:cNvPr id="22" name="图片 35"/>
          <p:cNvPicPr>
            <a:picLocks noChangeAspect="1"/>
          </p:cNvPicPr>
          <p:nvPr/>
        </p:nvPicPr>
        <p:blipFill rotWithShape="1">
          <a:blip r:embed="rId8" cstate="screen">
            <a:extLst>
              <a:ext uri="{28A0092B-C50C-407E-A947-70E740481C1C}">
                <a14:useLocalDpi xmlns:a14="http://schemas.microsoft.com/office/drawing/2010/main"/>
              </a:ext>
            </a:extLst>
          </a:blip>
          <a:srcRect/>
          <a:stretch/>
        </p:blipFill>
        <p:spPr>
          <a:xfrm>
            <a:off x="2018806" y="1742363"/>
            <a:ext cx="2190982" cy="1489868"/>
          </a:xfrm>
          <a:prstGeom prst="rect">
            <a:avLst/>
          </a:prstGeom>
        </p:spPr>
      </p:pic>
    </p:spTree>
    <p:extLst>
      <p:ext uri="{BB962C8B-B14F-4D97-AF65-F5344CB8AC3E}">
        <p14:creationId xmlns:p14="http://schemas.microsoft.com/office/powerpoint/2010/main" val="2997355499"/>
      </p:ext>
    </p:extLst>
  </p:cSld>
  <p:clrMapOvr>
    <a:masterClrMapping/>
  </p:clrMapOvr>
  <mc:AlternateContent xmlns:mc="http://schemas.openxmlformats.org/markup-compatibility/2006" xmlns:p14="http://schemas.microsoft.com/office/powerpoint/2010/main">
    <mc:Choice Requires="p14">
      <p:transition spd="slow" advClick="0">
        <p14:flash/>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1000"/>
                                        <p:tgtEl>
                                          <p:spTgt spid="18"/>
                                        </p:tgtEl>
                                      </p:cBhvr>
                                    </p:animEffect>
                                    <p:anim calcmode="lin" valueType="num">
                                      <p:cBhvr>
                                        <p:cTn id="8" dur="1000" fill="hold"/>
                                        <p:tgtEl>
                                          <p:spTgt spid="18"/>
                                        </p:tgtEl>
                                        <p:attrNameLst>
                                          <p:attrName>ppt_x</p:attrName>
                                        </p:attrNameLst>
                                      </p:cBhvr>
                                      <p:tavLst>
                                        <p:tav tm="0">
                                          <p:val>
                                            <p:strVal val="#ppt_x"/>
                                          </p:val>
                                        </p:tav>
                                        <p:tav tm="100000">
                                          <p:val>
                                            <p:strVal val="#ppt_x"/>
                                          </p:val>
                                        </p:tav>
                                      </p:tavLst>
                                    </p:anim>
                                    <p:anim calcmode="lin" valueType="num">
                                      <p:cBhvr>
                                        <p:cTn id="9" dur="1000" fill="hold"/>
                                        <p:tgtEl>
                                          <p:spTgt spid="18"/>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1000"/>
                                        <p:tgtEl>
                                          <p:spTgt spid="2"/>
                                        </p:tgtEl>
                                      </p:cBhvr>
                                    </p:animEffect>
                                    <p:anim calcmode="lin" valueType="num">
                                      <p:cBhvr>
                                        <p:cTn id="13" dur="1000" fill="hold"/>
                                        <p:tgtEl>
                                          <p:spTgt spid="2"/>
                                        </p:tgtEl>
                                        <p:attrNameLst>
                                          <p:attrName>ppt_x</p:attrName>
                                        </p:attrNameLst>
                                      </p:cBhvr>
                                      <p:tavLst>
                                        <p:tav tm="0">
                                          <p:val>
                                            <p:strVal val="#ppt_x"/>
                                          </p:val>
                                        </p:tav>
                                        <p:tav tm="100000">
                                          <p:val>
                                            <p:strVal val="#ppt_x"/>
                                          </p:val>
                                        </p:tav>
                                      </p:tavLst>
                                    </p:anim>
                                    <p:anim calcmode="lin" valueType="num">
                                      <p:cBhvr>
                                        <p:cTn id="14" dur="1000" fill="hold"/>
                                        <p:tgtEl>
                                          <p:spTgt spid="2"/>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fade">
                                      <p:cBhvr>
                                        <p:cTn id="17" dur="1000"/>
                                        <p:tgtEl>
                                          <p:spTgt spid="20"/>
                                        </p:tgtEl>
                                      </p:cBhvr>
                                    </p:animEffect>
                                    <p:anim calcmode="lin" valueType="num">
                                      <p:cBhvr>
                                        <p:cTn id="18" dur="1000" fill="hold"/>
                                        <p:tgtEl>
                                          <p:spTgt spid="20"/>
                                        </p:tgtEl>
                                        <p:attrNameLst>
                                          <p:attrName>ppt_x</p:attrName>
                                        </p:attrNameLst>
                                      </p:cBhvr>
                                      <p:tavLst>
                                        <p:tav tm="0">
                                          <p:val>
                                            <p:strVal val="#ppt_x"/>
                                          </p:val>
                                        </p:tav>
                                        <p:tav tm="100000">
                                          <p:val>
                                            <p:strVal val="#ppt_x"/>
                                          </p:val>
                                        </p:tav>
                                      </p:tavLst>
                                    </p:anim>
                                    <p:anim calcmode="lin" valueType="num">
                                      <p:cBhvr>
                                        <p:cTn id="19" dur="1000" fill="hold"/>
                                        <p:tgtEl>
                                          <p:spTgt spid="20"/>
                                        </p:tgtEl>
                                        <p:attrNameLst>
                                          <p:attrName>ppt_y</p:attrName>
                                        </p:attrNameLst>
                                      </p:cBhvr>
                                      <p:tavLst>
                                        <p:tav tm="0">
                                          <p:val>
                                            <p:strVal val="#ppt_y+.1"/>
                                          </p:val>
                                        </p:tav>
                                        <p:tav tm="100000">
                                          <p:val>
                                            <p:strVal val="#ppt_y"/>
                                          </p:val>
                                        </p:tav>
                                      </p:tavLst>
                                    </p:anim>
                                  </p:childTnLst>
                                </p:cTn>
                              </p:par>
                            </p:childTnLst>
                          </p:cTn>
                        </p:par>
                        <p:par>
                          <p:cTn id="20" fill="hold">
                            <p:stCondLst>
                              <p:cond delay="1000"/>
                            </p:stCondLst>
                            <p:childTnLst>
                              <p:par>
                                <p:cTn id="21" presetID="10" presetClass="entr" presetSubtype="0" fill="hold" nodeType="afterEffect">
                                  <p:stCondLst>
                                    <p:cond delay="0"/>
                                  </p:stCondLst>
                                  <p:childTnLst>
                                    <p:set>
                                      <p:cBhvr>
                                        <p:cTn id="22" dur="1" fill="hold">
                                          <p:stCondLst>
                                            <p:cond delay="0"/>
                                          </p:stCondLst>
                                        </p:cTn>
                                        <p:tgtEl>
                                          <p:spTgt spid="23"/>
                                        </p:tgtEl>
                                        <p:attrNameLst>
                                          <p:attrName>style.visibility</p:attrName>
                                        </p:attrNameLst>
                                      </p:cBhvr>
                                      <p:to>
                                        <p:strVal val="visible"/>
                                      </p:to>
                                    </p:set>
                                    <p:animEffect transition="in" filter="fade">
                                      <p:cBhvr>
                                        <p:cTn id="23" dur="500"/>
                                        <p:tgtEl>
                                          <p:spTgt spid="23"/>
                                        </p:tgtEl>
                                      </p:cBhvr>
                                    </p:animEffect>
                                  </p:childTnLst>
                                </p:cTn>
                              </p:par>
                            </p:childTnLst>
                          </p:cTn>
                        </p:par>
                        <p:par>
                          <p:cTn id="24" fill="hold">
                            <p:stCondLst>
                              <p:cond delay="1500"/>
                            </p:stCondLst>
                            <p:childTnLst>
                              <p:par>
                                <p:cTn id="25" presetID="22" presetClass="entr" presetSubtype="8" fill="hold" nodeType="afterEffect">
                                  <p:stCondLst>
                                    <p:cond delay="0"/>
                                  </p:stCondLst>
                                  <p:childTnLst>
                                    <p:set>
                                      <p:cBhvr>
                                        <p:cTn id="26" dur="1" fill="hold">
                                          <p:stCondLst>
                                            <p:cond delay="0"/>
                                          </p:stCondLst>
                                        </p:cTn>
                                        <p:tgtEl>
                                          <p:spTgt spid="35"/>
                                        </p:tgtEl>
                                        <p:attrNameLst>
                                          <p:attrName>style.visibility</p:attrName>
                                        </p:attrNameLst>
                                      </p:cBhvr>
                                      <p:to>
                                        <p:strVal val="visible"/>
                                      </p:to>
                                    </p:set>
                                    <p:animEffect transition="in" filter="wipe(left)">
                                      <p:cBhvr>
                                        <p:cTn id="27" dur="500"/>
                                        <p:tgtEl>
                                          <p:spTgt spid="35"/>
                                        </p:tgtEl>
                                      </p:cBhvr>
                                    </p:animEffect>
                                  </p:childTnLst>
                                </p:cTn>
                              </p:par>
                            </p:childTnLst>
                          </p:cTn>
                        </p:par>
                        <p:par>
                          <p:cTn id="28" fill="hold">
                            <p:stCondLst>
                              <p:cond delay="2000"/>
                            </p:stCondLst>
                            <p:childTnLst>
                              <p:par>
                                <p:cTn id="29" presetID="42" presetClass="entr" presetSubtype="0" fill="hold" nodeType="afterEffect">
                                  <p:stCondLst>
                                    <p:cond delay="0"/>
                                  </p:stCondLst>
                                  <p:childTnLst>
                                    <p:set>
                                      <p:cBhvr>
                                        <p:cTn id="30" dur="1" fill="hold">
                                          <p:stCondLst>
                                            <p:cond delay="0"/>
                                          </p:stCondLst>
                                        </p:cTn>
                                        <p:tgtEl>
                                          <p:spTgt spid="21"/>
                                        </p:tgtEl>
                                        <p:attrNameLst>
                                          <p:attrName>style.visibility</p:attrName>
                                        </p:attrNameLst>
                                      </p:cBhvr>
                                      <p:to>
                                        <p:strVal val="visible"/>
                                      </p:to>
                                    </p:set>
                                    <p:animEffect transition="in" filter="fade">
                                      <p:cBhvr>
                                        <p:cTn id="31" dur="1250"/>
                                        <p:tgtEl>
                                          <p:spTgt spid="21"/>
                                        </p:tgtEl>
                                      </p:cBhvr>
                                    </p:animEffect>
                                    <p:anim calcmode="lin" valueType="num">
                                      <p:cBhvr>
                                        <p:cTn id="32" dur="1250" fill="hold"/>
                                        <p:tgtEl>
                                          <p:spTgt spid="21"/>
                                        </p:tgtEl>
                                        <p:attrNameLst>
                                          <p:attrName>ppt_x</p:attrName>
                                        </p:attrNameLst>
                                      </p:cBhvr>
                                      <p:tavLst>
                                        <p:tav tm="0">
                                          <p:val>
                                            <p:strVal val="#ppt_x"/>
                                          </p:val>
                                        </p:tav>
                                        <p:tav tm="100000">
                                          <p:val>
                                            <p:strVal val="#ppt_x"/>
                                          </p:val>
                                        </p:tav>
                                      </p:tavLst>
                                    </p:anim>
                                    <p:anim calcmode="lin" valueType="num">
                                      <p:cBhvr>
                                        <p:cTn id="33" dur="1250" fill="hold"/>
                                        <p:tgtEl>
                                          <p:spTgt spid="21"/>
                                        </p:tgtEl>
                                        <p:attrNameLst>
                                          <p:attrName>ppt_y</p:attrName>
                                        </p:attrNameLst>
                                      </p:cBhvr>
                                      <p:tavLst>
                                        <p:tav tm="0">
                                          <p:val>
                                            <p:strVal val="#ppt_y+.1"/>
                                          </p:val>
                                        </p:tav>
                                        <p:tav tm="100000">
                                          <p:val>
                                            <p:strVal val="#ppt_y"/>
                                          </p:val>
                                        </p:tav>
                                      </p:tavLst>
                                    </p:anim>
                                  </p:childTnLst>
                                </p:cTn>
                              </p:par>
                            </p:childTnLst>
                          </p:cTn>
                        </p:par>
                        <p:par>
                          <p:cTn id="34" fill="hold">
                            <p:stCondLst>
                              <p:cond delay="3250"/>
                            </p:stCondLst>
                            <p:childTnLst>
                              <p:par>
                                <p:cTn id="35" presetID="53" presetClass="entr" presetSubtype="16" fill="hold" nodeType="afterEffect">
                                  <p:stCondLst>
                                    <p:cond delay="0"/>
                                  </p:stCondLst>
                                  <p:childTnLst>
                                    <p:set>
                                      <p:cBhvr>
                                        <p:cTn id="36" dur="1" fill="hold">
                                          <p:stCondLst>
                                            <p:cond delay="0"/>
                                          </p:stCondLst>
                                        </p:cTn>
                                        <p:tgtEl>
                                          <p:spTgt spid="22"/>
                                        </p:tgtEl>
                                        <p:attrNameLst>
                                          <p:attrName>style.visibility</p:attrName>
                                        </p:attrNameLst>
                                      </p:cBhvr>
                                      <p:to>
                                        <p:strVal val="visible"/>
                                      </p:to>
                                    </p:set>
                                    <p:anim calcmode="lin" valueType="num">
                                      <p:cBhvr>
                                        <p:cTn id="37" dur="500" fill="hold"/>
                                        <p:tgtEl>
                                          <p:spTgt spid="22"/>
                                        </p:tgtEl>
                                        <p:attrNameLst>
                                          <p:attrName>ppt_w</p:attrName>
                                        </p:attrNameLst>
                                      </p:cBhvr>
                                      <p:tavLst>
                                        <p:tav tm="0">
                                          <p:val>
                                            <p:fltVal val="0"/>
                                          </p:val>
                                        </p:tav>
                                        <p:tav tm="100000">
                                          <p:val>
                                            <p:strVal val="#ppt_w"/>
                                          </p:val>
                                        </p:tav>
                                      </p:tavLst>
                                    </p:anim>
                                    <p:anim calcmode="lin" valueType="num">
                                      <p:cBhvr>
                                        <p:cTn id="38" dur="500" fill="hold"/>
                                        <p:tgtEl>
                                          <p:spTgt spid="22"/>
                                        </p:tgtEl>
                                        <p:attrNameLst>
                                          <p:attrName>ppt_h</p:attrName>
                                        </p:attrNameLst>
                                      </p:cBhvr>
                                      <p:tavLst>
                                        <p:tav tm="0">
                                          <p:val>
                                            <p:fltVal val="0"/>
                                          </p:val>
                                        </p:tav>
                                        <p:tav tm="100000">
                                          <p:val>
                                            <p:strVal val="#ppt_h"/>
                                          </p:val>
                                        </p:tav>
                                      </p:tavLst>
                                    </p:anim>
                                    <p:animEffect transition="in" filter="fade">
                                      <p:cBhvr>
                                        <p:cTn id="39"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2">
            <a:extLst>
              <a:ext uri="{FF2B5EF4-FFF2-40B4-BE49-F238E27FC236}">
                <a16:creationId xmlns:a16="http://schemas.microsoft.com/office/drawing/2014/main" id="{D5F15923-784F-43D4-881A-DB8004B57825}"/>
              </a:ext>
            </a:extLst>
          </p:cNvPr>
          <p:cNvPicPr>
            <a:picLocks noChangeAspect="1"/>
          </p:cNvPicPr>
          <p:nvPr/>
        </p:nvPicPr>
        <p:blipFill rotWithShape="1">
          <a:blip r:embed="rId2" cstate="hqprint">
            <a:extLst>
              <a:ext uri="{28A0092B-C50C-407E-A947-70E740481C1C}">
                <a14:useLocalDpi xmlns:a14="http://schemas.microsoft.com/office/drawing/2010/main" val="0"/>
              </a:ext>
            </a:extLst>
          </a:blip>
          <a:srcRect t="16514" r="10651" b="21236"/>
          <a:stretch/>
        </p:blipFill>
        <p:spPr>
          <a:xfrm>
            <a:off x="2340847" y="1015663"/>
            <a:ext cx="2066835" cy="1440000"/>
          </a:xfrm>
          <a:prstGeom prst="rect">
            <a:avLst/>
          </a:prstGeom>
        </p:spPr>
      </p:pic>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16600" y="1176906"/>
            <a:ext cx="1558800" cy="1440000"/>
          </a:xfrm>
          <a:prstGeom prst="rect">
            <a:avLst/>
          </a:prstGeom>
        </p:spPr>
      </p:pic>
      <p:pic>
        <p:nvPicPr>
          <p:cNvPr id="5" name="图片 2">
            <a:extLst>
              <a:ext uri="{FF2B5EF4-FFF2-40B4-BE49-F238E27FC236}">
                <a16:creationId xmlns:a16="http://schemas.microsoft.com/office/drawing/2014/main" id="{7E12E6FA-E338-4963-9B23-042468CBB059}"/>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8419490" y="1015663"/>
            <a:ext cx="1107693" cy="1440000"/>
          </a:xfrm>
          <a:prstGeom prst="rect">
            <a:avLst/>
          </a:prstGeom>
        </p:spPr>
      </p:pic>
      <p:sp>
        <p:nvSpPr>
          <p:cNvPr id="6" name="TextBox 5"/>
          <p:cNvSpPr txBox="1"/>
          <p:nvPr/>
        </p:nvSpPr>
        <p:spPr>
          <a:xfrm>
            <a:off x="3521794" y="0"/>
            <a:ext cx="5334801" cy="1015663"/>
          </a:xfrm>
          <a:prstGeom prst="rect">
            <a:avLst/>
          </a:prstGeom>
          <a:noFill/>
        </p:spPr>
        <p:txBody>
          <a:bodyPr wrap="square" rtlCol="0">
            <a:spAutoFit/>
          </a:bodyPr>
          <a:lstStyle/>
          <a:p>
            <a:pPr algn="ctr"/>
            <a:r>
              <a:rPr lang="en-US" sz="6000" u="sng" dirty="0" err="1">
                <a:solidFill>
                  <a:srgbClr val="00B050"/>
                </a:solidFill>
                <a:latin typeface="#9Slide05 SVNKitten" pitchFamily="2" charset="0"/>
                <a:cs typeface="Times New Roman" panose="02020603050405020304" pitchFamily="18" charset="0"/>
              </a:rPr>
              <a:t>Lưu</a:t>
            </a:r>
            <a:r>
              <a:rPr lang="en-US" sz="6000" u="sng" dirty="0">
                <a:solidFill>
                  <a:srgbClr val="00B050"/>
                </a:solidFill>
                <a:latin typeface="#9Slide05 SVNKitten" pitchFamily="2" charset="0"/>
                <a:cs typeface="Times New Roman" panose="02020603050405020304" pitchFamily="18" charset="0"/>
              </a:rPr>
              <a:t> ý</a:t>
            </a:r>
          </a:p>
        </p:txBody>
      </p:sp>
      <p:pic>
        <p:nvPicPr>
          <p:cNvPr id="7" name="图片 1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3032" y="1626925"/>
            <a:ext cx="12192000" cy="4595462"/>
          </a:xfrm>
          <a:prstGeom prst="rect">
            <a:avLst/>
          </a:prstGeom>
        </p:spPr>
      </p:pic>
      <p:sp>
        <p:nvSpPr>
          <p:cNvPr id="8" name="TextBox 7"/>
          <p:cNvSpPr txBox="1"/>
          <p:nvPr/>
        </p:nvSpPr>
        <p:spPr>
          <a:xfrm rot="1031207">
            <a:off x="1495601" y="3369213"/>
            <a:ext cx="2394858" cy="2308324"/>
          </a:xfrm>
          <a:prstGeom prst="rect">
            <a:avLst/>
          </a:prstGeom>
          <a:noFill/>
        </p:spPr>
        <p:txBody>
          <a:bodyPr wrap="square" rtlCol="0">
            <a:spAutoFit/>
          </a:bodyPr>
          <a:lstStyle/>
          <a:p>
            <a:pPr algn="ctr"/>
            <a:r>
              <a:rPr lang="en-US" sz="3600" b="1" dirty="0" err="1">
                <a:solidFill>
                  <a:srgbClr val="EA6368"/>
                </a:solidFill>
                <a:latin typeface="UVN Hong Ha Hep" panose="020B0506020202030204" pitchFamily="34" charset="0"/>
              </a:rPr>
              <a:t>Chuẩn</a:t>
            </a:r>
            <a:r>
              <a:rPr lang="en-US" sz="3600" b="1" dirty="0">
                <a:solidFill>
                  <a:srgbClr val="EA6368"/>
                </a:solidFill>
                <a:latin typeface="UVN Hong Ha Hep" panose="020B0506020202030204" pitchFamily="34" charset="0"/>
              </a:rPr>
              <a:t> </a:t>
            </a:r>
            <a:r>
              <a:rPr lang="en-US" sz="3600" b="1" dirty="0" err="1">
                <a:solidFill>
                  <a:srgbClr val="EA6368"/>
                </a:solidFill>
                <a:latin typeface="UVN Hong Ha Hep" panose="020B0506020202030204" pitchFamily="34" charset="0"/>
              </a:rPr>
              <a:t>bị</a:t>
            </a:r>
            <a:r>
              <a:rPr lang="en-US" sz="3600" b="1" dirty="0">
                <a:solidFill>
                  <a:srgbClr val="EA6368"/>
                </a:solidFill>
                <a:latin typeface="UVN Hong Ha Hep" panose="020B0506020202030204" pitchFamily="34" charset="0"/>
              </a:rPr>
              <a:t> </a:t>
            </a:r>
            <a:r>
              <a:rPr lang="en-US" sz="3600" b="1" dirty="0" err="1">
                <a:solidFill>
                  <a:srgbClr val="EA6368"/>
                </a:solidFill>
                <a:latin typeface="UVN Hong Ha Hep" panose="020B0506020202030204" pitchFamily="34" charset="0"/>
              </a:rPr>
              <a:t>vở</a:t>
            </a:r>
            <a:r>
              <a:rPr lang="en-US" sz="3600" b="1" dirty="0">
                <a:solidFill>
                  <a:srgbClr val="EA6368"/>
                </a:solidFill>
                <a:latin typeface="UVN Hong Ha Hep" panose="020B0506020202030204" pitchFamily="34" charset="0"/>
              </a:rPr>
              <a:t> </a:t>
            </a:r>
            <a:r>
              <a:rPr lang="en-US" sz="3600" b="1" dirty="0" err="1">
                <a:solidFill>
                  <a:srgbClr val="EA6368"/>
                </a:solidFill>
                <a:latin typeface="UVN Hong Ha Hep" panose="020B0506020202030204" pitchFamily="34" charset="0"/>
              </a:rPr>
              <a:t>chính</a:t>
            </a:r>
            <a:r>
              <a:rPr lang="en-US" sz="3600" b="1" dirty="0">
                <a:solidFill>
                  <a:srgbClr val="EA6368"/>
                </a:solidFill>
                <a:latin typeface="UVN Hong Ha Hep" panose="020B0506020202030204" pitchFamily="34" charset="0"/>
              </a:rPr>
              <a:t> </a:t>
            </a:r>
            <a:r>
              <a:rPr lang="en-US" sz="3600" b="1" dirty="0" err="1">
                <a:solidFill>
                  <a:srgbClr val="EA6368"/>
                </a:solidFill>
                <a:latin typeface="UVN Hong Ha Hep" panose="020B0506020202030204" pitchFamily="34" charset="0"/>
              </a:rPr>
              <a:t>tả</a:t>
            </a:r>
            <a:r>
              <a:rPr lang="en-US" sz="3600" b="1" dirty="0">
                <a:solidFill>
                  <a:srgbClr val="EA6368"/>
                </a:solidFill>
                <a:latin typeface="UVN Hong Ha Hep" panose="020B0506020202030204" pitchFamily="34" charset="0"/>
              </a:rPr>
              <a:t>, </a:t>
            </a:r>
            <a:r>
              <a:rPr lang="en-US" sz="3600" b="1" dirty="0" err="1">
                <a:solidFill>
                  <a:srgbClr val="EA6368"/>
                </a:solidFill>
                <a:latin typeface="UVN Hong Ha Hep" panose="020B0506020202030204" pitchFamily="34" charset="0"/>
              </a:rPr>
              <a:t>bút</a:t>
            </a:r>
            <a:r>
              <a:rPr lang="en-US" sz="3600" b="1" dirty="0">
                <a:solidFill>
                  <a:srgbClr val="EA6368"/>
                </a:solidFill>
                <a:latin typeface="UVN Hong Ha Hep" panose="020B0506020202030204" pitchFamily="34" charset="0"/>
              </a:rPr>
              <a:t> </a:t>
            </a:r>
            <a:r>
              <a:rPr lang="en-US" sz="3600" b="1" dirty="0" err="1">
                <a:solidFill>
                  <a:srgbClr val="EA6368"/>
                </a:solidFill>
                <a:latin typeface="UVN Hong Ha Hep" panose="020B0506020202030204" pitchFamily="34" charset="0"/>
              </a:rPr>
              <a:t>mực</a:t>
            </a:r>
            <a:r>
              <a:rPr lang="en-US" sz="3600" b="1" dirty="0">
                <a:solidFill>
                  <a:srgbClr val="EA6368"/>
                </a:solidFill>
                <a:latin typeface="UVN Hong Ha Hep" panose="020B0506020202030204" pitchFamily="34" charset="0"/>
              </a:rPr>
              <a:t>, </a:t>
            </a:r>
            <a:r>
              <a:rPr lang="en-US" sz="3600" b="1" dirty="0" err="1">
                <a:solidFill>
                  <a:srgbClr val="EA6368"/>
                </a:solidFill>
                <a:latin typeface="UVN Hong Ha Hep" panose="020B0506020202030204" pitchFamily="34" charset="0"/>
              </a:rPr>
              <a:t>bút</a:t>
            </a:r>
            <a:r>
              <a:rPr lang="en-US" sz="3600" b="1" dirty="0">
                <a:solidFill>
                  <a:srgbClr val="EA6368"/>
                </a:solidFill>
                <a:latin typeface="UVN Hong Ha Hep" panose="020B0506020202030204" pitchFamily="34" charset="0"/>
              </a:rPr>
              <a:t> </a:t>
            </a:r>
            <a:r>
              <a:rPr lang="en-US" sz="3600" b="1" dirty="0" err="1">
                <a:solidFill>
                  <a:srgbClr val="EA6368"/>
                </a:solidFill>
                <a:latin typeface="UVN Hong Ha Hep" panose="020B0506020202030204" pitchFamily="34" charset="0"/>
              </a:rPr>
              <a:t>chì</a:t>
            </a:r>
            <a:endParaRPr lang="en-US" sz="3600" b="1" dirty="0">
              <a:solidFill>
                <a:srgbClr val="EA6368"/>
              </a:solidFill>
              <a:latin typeface="UVN Hong Ha Hep" panose="020B0506020202030204" pitchFamily="34" charset="0"/>
            </a:endParaRPr>
          </a:p>
        </p:txBody>
      </p:sp>
      <p:sp>
        <p:nvSpPr>
          <p:cNvPr id="9" name="TextBox 8"/>
          <p:cNvSpPr txBox="1"/>
          <p:nvPr/>
        </p:nvSpPr>
        <p:spPr>
          <a:xfrm rot="21040618">
            <a:off x="4832518" y="3924656"/>
            <a:ext cx="2148114" cy="1754326"/>
          </a:xfrm>
          <a:prstGeom prst="rect">
            <a:avLst/>
          </a:prstGeom>
          <a:noFill/>
        </p:spPr>
        <p:txBody>
          <a:bodyPr wrap="square" rtlCol="0">
            <a:spAutoFit/>
          </a:bodyPr>
          <a:lstStyle/>
          <a:p>
            <a:pPr algn="ctr"/>
            <a:r>
              <a:rPr lang="en-US" sz="3600" b="1" dirty="0" err="1">
                <a:solidFill>
                  <a:schemeClr val="accent6">
                    <a:lumMod val="50000"/>
                  </a:schemeClr>
                </a:solidFill>
                <a:latin typeface="UVN Hong Ha Hep" panose="020B0506020202030204" pitchFamily="34" charset="0"/>
              </a:rPr>
              <a:t>Ngồi</a:t>
            </a:r>
            <a:r>
              <a:rPr lang="en-US" sz="3600" b="1" dirty="0">
                <a:solidFill>
                  <a:schemeClr val="accent6">
                    <a:lumMod val="50000"/>
                  </a:schemeClr>
                </a:solidFill>
                <a:latin typeface="UVN Hong Ha Hep" panose="020B0506020202030204" pitchFamily="34" charset="0"/>
              </a:rPr>
              <a:t> </a:t>
            </a:r>
            <a:r>
              <a:rPr lang="en-US" sz="3600" b="1" dirty="0" err="1">
                <a:solidFill>
                  <a:schemeClr val="accent6">
                    <a:lumMod val="50000"/>
                  </a:schemeClr>
                </a:solidFill>
                <a:latin typeface="UVN Hong Ha Hep" panose="020B0506020202030204" pitchFamily="34" charset="0"/>
              </a:rPr>
              <a:t>đúng</a:t>
            </a:r>
            <a:r>
              <a:rPr lang="en-US" sz="3600" b="1" dirty="0">
                <a:solidFill>
                  <a:schemeClr val="accent6">
                    <a:lumMod val="50000"/>
                  </a:schemeClr>
                </a:solidFill>
                <a:latin typeface="UVN Hong Ha Hep" panose="020B0506020202030204" pitchFamily="34" charset="0"/>
              </a:rPr>
              <a:t> </a:t>
            </a:r>
            <a:r>
              <a:rPr lang="en-US" sz="3600" b="1" dirty="0" err="1">
                <a:solidFill>
                  <a:schemeClr val="accent6">
                    <a:lumMod val="50000"/>
                  </a:schemeClr>
                </a:solidFill>
                <a:latin typeface="UVN Hong Ha Hep" panose="020B0506020202030204" pitchFamily="34" charset="0"/>
              </a:rPr>
              <a:t>tư</a:t>
            </a:r>
            <a:r>
              <a:rPr lang="en-US" sz="3600" b="1" dirty="0">
                <a:solidFill>
                  <a:schemeClr val="accent6">
                    <a:lumMod val="50000"/>
                  </a:schemeClr>
                </a:solidFill>
                <a:latin typeface="UVN Hong Ha Hep" panose="020B0506020202030204" pitchFamily="34" charset="0"/>
              </a:rPr>
              <a:t> </a:t>
            </a:r>
            <a:r>
              <a:rPr lang="en-US" sz="3600" b="1" dirty="0" err="1">
                <a:solidFill>
                  <a:schemeClr val="accent6">
                    <a:lumMod val="50000"/>
                  </a:schemeClr>
                </a:solidFill>
                <a:latin typeface="UVN Hong Ha Hep" panose="020B0506020202030204" pitchFamily="34" charset="0"/>
              </a:rPr>
              <a:t>thế</a:t>
            </a:r>
            <a:r>
              <a:rPr lang="en-US" sz="3600" b="1" dirty="0">
                <a:solidFill>
                  <a:schemeClr val="accent6">
                    <a:lumMod val="50000"/>
                  </a:schemeClr>
                </a:solidFill>
                <a:latin typeface="UVN Hong Ha Hep" panose="020B0506020202030204" pitchFamily="34" charset="0"/>
              </a:rPr>
              <a:t> </a:t>
            </a:r>
            <a:r>
              <a:rPr lang="en-US" sz="3600" b="1" dirty="0" err="1">
                <a:solidFill>
                  <a:schemeClr val="accent6">
                    <a:lumMod val="50000"/>
                  </a:schemeClr>
                </a:solidFill>
                <a:latin typeface="UVN Hong Ha Hep" panose="020B0506020202030204" pitchFamily="34" charset="0"/>
              </a:rPr>
              <a:t>khi</a:t>
            </a:r>
            <a:r>
              <a:rPr lang="en-US" sz="3600" b="1" dirty="0">
                <a:solidFill>
                  <a:schemeClr val="accent6">
                    <a:lumMod val="50000"/>
                  </a:schemeClr>
                </a:solidFill>
                <a:latin typeface="UVN Hong Ha Hep" panose="020B0506020202030204" pitchFamily="34" charset="0"/>
              </a:rPr>
              <a:t> </a:t>
            </a:r>
            <a:r>
              <a:rPr lang="en-US" sz="3600" b="1" dirty="0" err="1">
                <a:solidFill>
                  <a:schemeClr val="accent6">
                    <a:lumMod val="50000"/>
                  </a:schemeClr>
                </a:solidFill>
                <a:latin typeface="UVN Hong Ha Hep" panose="020B0506020202030204" pitchFamily="34" charset="0"/>
              </a:rPr>
              <a:t>viết</a:t>
            </a:r>
            <a:r>
              <a:rPr lang="en-US" sz="3600" b="1" dirty="0">
                <a:solidFill>
                  <a:schemeClr val="accent6">
                    <a:lumMod val="50000"/>
                  </a:schemeClr>
                </a:solidFill>
                <a:latin typeface="UVN Hong Ha Hep" panose="020B0506020202030204" pitchFamily="34" charset="0"/>
              </a:rPr>
              <a:t> </a:t>
            </a:r>
            <a:r>
              <a:rPr lang="en-US" sz="3600" b="1" dirty="0" err="1">
                <a:solidFill>
                  <a:schemeClr val="accent6">
                    <a:lumMod val="50000"/>
                  </a:schemeClr>
                </a:solidFill>
                <a:latin typeface="UVN Hong Ha Hep" panose="020B0506020202030204" pitchFamily="34" charset="0"/>
              </a:rPr>
              <a:t>bài</a:t>
            </a:r>
            <a:endParaRPr lang="en-US" sz="3600" b="1" dirty="0">
              <a:solidFill>
                <a:schemeClr val="accent6">
                  <a:lumMod val="50000"/>
                </a:schemeClr>
              </a:solidFill>
              <a:latin typeface="UVN Hong Ha Hep" panose="020B0506020202030204" pitchFamily="34" charset="0"/>
            </a:endParaRPr>
          </a:p>
        </p:txBody>
      </p:sp>
      <p:sp>
        <p:nvSpPr>
          <p:cNvPr id="10" name="TextBox 9"/>
          <p:cNvSpPr txBox="1"/>
          <p:nvPr/>
        </p:nvSpPr>
        <p:spPr>
          <a:xfrm rot="421764">
            <a:off x="7975914" y="3741968"/>
            <a:ext cx="2307771" cy="1754326"/>
          </a:xfrm>
          <a:prstGeom prst="rect">
            <a:avLst/>
          </a:prstGeom>
          <a:noFill/>
        </p:spPr>
        <p:txBody>
          <a:bodyPr wrap="square" rtlCol="0">
            <a:spAutoFit/>
          </a:bodyPr>
          <a:lstStyle/>
          <a:p>
            <a:pPr algn="ctr"/>
            <a:r>
              <a:rPr lang="en-US" sz="3600" b="1" dirty="0" err="1">
                <a:solidFill>
                  <a:schemeClr val="accent5">
                    <a:lumMod val="50000"/>
                  </a:schemeClr>
                </a:solidFill>
                <a:latin typeface="UVN Hong Ha Hep" panose="020B0506020202030204" pitchFamily="34" charset="0"/>
              </a:rPr>
              <a:t>Nghe</a:t>
            </a:r>
            <a:r>
              <a:rPr lang="en-US" sz="3600" b="1" dirty="0">
                <a:solidFill>
                  <a:schemeClr val="accent5">
                    <a:lumMod val="50000"/>
                  </a:schemeClr>
                </a:solidFill>
                <a:latin typeface="UVN Hong Ha Hep" panose="020B0506020202030204" pitchFamily="34" charset="0"/>
              </a:rPr>
              <a:t> </a:t>
            </a:r>
            <a:r>
              <a:rPr lang="en-US" sz="3600" b="1" dirty="0" err="1">
                <a:solidFill>
                  <a:schemeClr val="accent5">
                    <a:lumMod val="50000"/>
                  </a:schemeClr>
                </a:solidFill>
                <a:latin typeface="UVN Hong Ha Hep" panose="020B0506020202030204" pitchFamily="34" charset="0"/>
              </a:rPr>
              <a:t>viết</a:t>
            </a:r>
            <a:r>
              <a:rPr lang="en-US" sz="3600" b="1" dirty="0">
                <a:solidFill>
                  <a:schemeClr val="accent5">
                    <a:lumMod val="50000"/>
                  </a:schemeClr>
                </a:solidFill>
                <a:latin typeface="UVN Hong Ha Hep" panose="020B0506020202030204" pitchFamily="34" charset="0"/>
              </a:rPr>
              <a:t> </a:t>
            </a:r>
            <a:r>
              <a:rPr lang="en-US" sz="3600" b="1" dirty="0" err="1">
                <a:solidFill>
                  <a:schemeClr val="accent5">
                    <a:lumMod val="50000"/>
                  </a:schemeClr>
                </a:solidFill>
                <a:latin typeface="UVN Hong Ha Hep" panose="020B0506020202030204" pitchFamily="34" charset="0"/>
              </a:rPr>
              <a:t>thật</a:t>
            </a:r>
            <a:r>
              <a:rPr lang="en-US" sz="3600" b="1" dirty="0">
                <a:solidFill>
                  <a:schemeClr val="accent5">
                    <a:lumMod val="50000"/>
                  </a:schemeClr>
                </a:solidFill>
                <a:latin typeface="UVN Hong Ha Hep" panose="020B0506020202030204" pitchFamily="34" charset="0"/>
              </a:rPr>
              <a:t> </a:t>
            </a:r>
            <a:r>
              <a:rPr lang="en-US" sz="3600" b="1" dirty="0" err="1">
                <a:solidFill>
                  <a:schemeClr val="accent5">
                    <a:lumMod val="50000"/>
                  </a:schemeClr>
                </a:solidFill>
                <a:latin typeface="UVN Hong Ha Hep" panose="020B0506020202030204" pitchFamily="34" charset="0"/>
              </a:rPr>
              <a:t>cẩn</a:t>
            </a:r>
            <a:r>
              <a:rPr lang="en-US" sz="3600" b="1" dirty="0">
                <a:solidFill>
                  <a:schemeClr val="accent5">
                    <a:lumMod val="50000"/>
                  </a:schemeClr>
                </a:solidFill>
                <a:latin typeface="UVN Hong Ha Hep" panose="020B0506020202030204" pitchFamily="34" charset="0"/>
              </a:rPr>
              <a:t> </a:t>
            </a:r>
            <a:r>
              <a:rPr lang="en-US" sz="3600" b="1" dirty="0" err="1">
                <a:solidFill>
                  <a:schemeClr val="accent5">
                    <a:lumMod val="50000"/>
                  </a:schemeClr>
                </a:solidFill>
                <a:latin typeface="UVN Hong Ha Hep" panose="020B0506020202030204" pitchFamily="34" charset="0"/>
              </a:rPr>
              <a:t>thận</a:t>
            </a:r>
            <a:endParaRPr lang="en-US" sz="3600" b="1" dirty="0">
              <a:solidFill>
                <a:schemeClr val="accent5">
                  <a:lumMod val="50000"/>
                </a:schemeClr>
              </a:solidFill>
              <a:latin typeface="UVN Hong Ha Hep" panose="020B0506020202030204" pitchFamily="34" charset="0"/>
            </a:endParaRPr>
          </a:p>
        </p:txBody>
      </p:sp>
    </p:spTree>
    <p:extLst>
      <p:ext uri="{BB962C8B-B14F-4D97-AF65-F5344CB8AC3E}">
        <p14:creationId xmlns:p14="http://schemas.microsoft.com/office/powerpoint/2010/main" val="25163862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5" presetClass="entr" presetSubtype="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anim calcmode="lin" valueType="num">
                                      <p:cBhvr>
                                        <p:cTn id="8" dur="500" fill="hold"/>
                                        <p:tgtEl>
                                          <p:spTgt spid="3"/>
                                        </p:tgtEl>
                                        <p:attrNameLst>
                                          <p:attrName>ppt_w</p:attrName>
                                        </p:attrNameLst>
                                      </p:cBhvr>
                                      <p:tavLst>
                                        <p:tav tm="0" fmla="#ppt_w*sin(2.5*pi*$)">
                                          <p:val>
                                            <p:fltVal val="0"/>
                                          </p:val>
                                        </p:tav>
                                        <p:tav tm="100000">
                                          <p:val>
                                            <p:fltVal val="1"/>
                                          </p:val>
                                        </p:tav>
                                      </p:tavLst>
                                    </p:anim>
                                    <p:anim calcmode="lin" valueType="num">
                                      <p:cBhvr>
                                        <p:cTn id="9" dur="500" fill="hold"/>
                                        <p:tgtEl>
                                          <p:spTgt spid="3"/>
                                        </p:tgtEl>
                                        <p:attrNameLst>
                                          <p:attrName>ppt_h</p:attrName>
                                        </p:attrNameLst>
                                      </p:cBhvr>
                                      <p:tavLst>
                                        <p:tav tm="0">
                                          <p:val>
                                            <p:strVal val="#ppt_h"/>
                                          </p:val>
                                        </p:tav>
                                        <p:tav tm="100000">
                                          <p:val>
                                            <p:strVal val="#ppt_h"/>
                                          </p:val>
                                        </p:tav>
                                      </p:tavLst>
                                    </p:anim>
                                  </p:childTnLst>
                                </p:cTn>
                              </p:par>
                              <p:par>
                                <p:cTn id="10" presetID="45" presetClass="entr" presetSubtype="0" fill="hold"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anim calcmode="lin" valueType="num">
                                      <p:cBhvr>
                                        <p:cTn id="13" dur="500" fill="hold"/>
                                        <p:tgtEl>
                                          <p:spTgt spid="4"/>
                                        </p:tgtEl>
                                        <p:attrNameLst>
                                          <p:attrName>ppt_w</p:attrName>
                                        </p:attrNameLst>
                                      </p:cBhvr>
                                      <p:tavLst>
                                        <p:tav tm="0" fmla="#ppt_w*sin(2.5*pi*$)">
                                          <p:val>
                                            <p:fltVal val="0"/>
                                          </p:val>
                                        </p:tav>
                                        <p:tav tm="100000">
                                          <p:val>
                                            <p:fltVal val="1"/>
                                          </p:val>
                                        </p:tav>
                                      </p:tavLst>
                                    </p:anim>
                                    <p:anim calcmode="lin" valueType="num">
                                      <p:cBhvr>
                                        <p:cTn id="14" dur="500" fill="hold"/>
                                        <p:tgtEl>
                                          <p:spTgt spid="4"/>
                                        </p:tgtEl>
                                        <p:attrNameLst>
                                          <p:attrName>ppt_h</p:attrName>
                                        </p:attrNameLst>
                                      </p:cBhvr>
                                      <p:tavLst>
                                        <p:tav tm="0">
                                          <p:val>
                                            <p:strVal val="#ppt_h"/>
                                          </p:val>
                                        </p:tav>
                                        <p:tav tm="100000">
                                          <p:val>
                                            <p:strVal val="#ppt_h"/>
                                          </p:val>
                                        </p:tav>
                                      </p:tavLst>
                                    </p:anim>
                                  </p:childTnLst>
                                </p:cTn>
                              </p:par>
                              <p:par>
                                <p:cTn id="15" presetID="45" presetClass="entr" presetSubtype="0" fill="hold" nodeType="with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anim calcmode="lin" valueType="num">
                                      <p:cBhvr>
                                        <p:cTn id="18" dur="500" fill="hold"/>
                                        <p:tgtEl>
                                          <p:spTgt spid="5"/>
                                        </p:tgtEl>
                                        <p:attrNameLst>
                                          <p:attrName>ppt_w</p:attrName>
                                        </p:attrNameLst>
                                      </p:cBhvr>
                                      <p:tavLst>
                                        <p:tav tm="0" fmla="#ppt_w*sin(2.5*pi*$)">
                                          <p:val>
                                            <p:fltVal val="0"/>
                                          </p:val>
                                        </p:tav>
                                        <p:tav tm="100000">
                                          <p:val>
                                            <p:fltVal val="1"/>
                                          </p:val>
                                        </p:tav>
                                      </p:tavLst>
                                    </p:anim>
                                    <p:anim calcmode="lin" valueType="num">
                                      <p:cBhvr>
                                        <p:cTn id="19" dur="500" fill="hold"/>
                                        <p:tgtEl>
                                          <p:spTgt spid="5"/>
                                        </p:tgtEl>
                                        <p:attrNameLst>
                                          <p:attrName>ppt_h</p:attrName>
                                        </p:attrNameLst>
                                      </p:cBhvr>
                                      <p:tavLst>
                                        <p:tav tm="0">
                                          <p:val>
                                            <p:strVal val="#ppt_h"/>
                                          </p:val>
                                        </p:tav>
                                        <p:tav tm="100000">
                                          <p:val>
                                            <p:strVal val="#ppt_h"/>
                                          </p:val>
                                        </p:tav>
                                      </p:tavLst>
                                    </p:anim>
                                  </p:childTnLst>
                                </p:cTn>
                              </p:par>
                            </p:childTnLst>
                          </p:cTn>
                        </p:par>
                        <p:par>
                          <p:cTn id="20" fill="hold">
                            <p:stCondLst>
                              <p:cond delay="500"/>
                            </p:stCondLst>
                            <p:childTnLst>
                              <p:par>
                                <p:cTn id="21" presetID="42" presetClass="entr" presetSubtype="0" fill="hold" nodeType="after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fade">
                                      <p:cBhvr>
                                        <p:cTn id="23" dur="1000"/>
                                        <p:tgtEl>
                                          <p:spTgt spid="7"/>
                                        </p:tgtEl>
                                      </p:cBhvr>
                                    </p:animEffect>
                                    <p:anim calcmode="lin" valueType="num">
                                      <p:cBhvr>
                                        <p:cTn id="24" dur="1000" fill="hold"/>
                                        <p:tgtEl>
                                          <p:spTgt spid="7"/>
                                        </p:tgtEl>
                                        <p:attrNameLst>
                                          <p:attrName>ppt_x</p:attrName>
                                        </p:attrNameLst>
                                      </p:cBhvr>
                                      <p:tavLst>
                                        <p:tav tm="0">
                                          <p:val>
                                            <p:strVal val="#ppt_x"/>
                                          </p:val>
                                        </p:tav>
                                        <p:tav tm="100000">
                                          <p:val>
                                            <p:strVal val="#ppt_x"/>
                                          </p:val>
                                        </p:tav>
                                      </p:tavLst>
                                    </p:anim>
                                    <p:anim calcmode="lin" valueType="num">
                                      <p:cBhvr>
                                        <p:cTn id="25"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grpId="0" nodeType="clickEffect">
                                  <p:stCondLst>
                                    <p:cond delay="0"/>
                                  </p:stCondLst>
                                  <p:childTnLst>
                                    <p:set>
                                      <p:cBhvr>
                                        <p:cTn id="29" dur="1" fill="hold">
                                          <p:stCondLst>
                                            <p:cond delay="0"/>
                                          </p:stCondLst>
                                        </p:cTn>
                                        <p:tgtEl>
                                          <p:spTgt spid="8"/>
                                        </p:tgtEl>
                                        <p:attrNameLst>
                                          <p:attrName>style.visibility</p:attrName>
                                        </p:attrNameLst>
                                      </p:cBhvr>
                                      <p:to>
                                        <p:strVal val="visible"/>
                                      </p:to>
                                    </p:set>
                                    <p:animEffect transition="in" filter="barn(inVertical)">
                                      <p:cBhvr>
                                        <p:cTn id="30" dur="500"/>
                                        <p:tgtEl>
                                          <p:spTgt spid="8"/>
                                        </p:tgtEl>
                                      </p:cBhvr>
                                    </p:animEffect>
                                  </p:childTnLst>
                                </p:cTn>
                              </p:par>
                            </p:childTnLst>
                          </p:cTn>
                        </p:par>
                      </p:childTnLst>
                    </p:cTn>
                  </p:par>
                  <p:par>
                    <p:cTn id="31" fill="hold">
                      <p:stCondLst>
                        <p:cond delay="indefinite"/>
                      </p:stCondLst>
                      <p:childTnLst>
                        <p:par>
                          <p:cTn id="32" fill="hold">
                            <p:stCondLst>
                              <p:cond delay="0"/>
                            </p:stCondLst>
                            <p:childTnLst>
                              <p:par>
                                <p:cTn id="33" presetID="16" presetClass="entr" presetSubtype="21" fill="hold" nodeType="clickEffect">
                                  <p:stCondLst>
                                    <p:cond delay="0"/>
                                  </p:stCondLst>
                                  <p:childTnLst>
                                    <p:set>
                                      <p:cBhvr>
                                        <p:cTn id="34" dur="1" fill="hold">
                                          <p:stCondLst>
                                            <p:cond delay="0"/>
                                          </p:stCondLst>
                                        </p:cTn>
                                        <p:tgtEl>
                                          <p:spTgt spid="9">
                                            <p:txEl>
                                              <p:pRg st="0" end="0"/>
                                            </p:txEl>
                                          </p:spTgt>
                                        </p:tgtEl>
                                        <p:attrNameLst>
                                          <p:attrName>style.visibility</p:attrName>
                                        </p:attrNameLst>
                                      </p:cBhvr>
                                      <p:to>
                                        <p:strVal val="visible"/>
                                      </p:to>
                                    </p:set>
                                    <p:animEffect transition="in" filter="barn(inVertical)">
                                      <p:cBhvr>
                                        <p:cTn id="35" dur="500"/>
                                        <p:tgtEl>
                                          <p:spTgt spid="9">
                                            <p:txEl>
                                              <p:pRg st="0" end="0"/>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16" presetClass="entr" presetSubtype="21" fill="hold" nodeType="clickEffect">
                                  <p:stCondLst>
                                    <p:cond delay="0"/>
                                  </p:stCondLst>
                                  <p:childTnLst>
                                    <p:set>
                                      <p:cBhvr>
                                        <p:cTn id="39" dur="1" fill="hold">
                                          <p:stCondLst>
                                            <p:cond delay="0"/>
                                          </p:stCondLst>
                                        </p:cTn>
                                        <p:tgtEl>
                                          <p:spTgt spid="10">
                                            <p:txEl>
                                              <p:pRg st="0" end="0"/>
                                            </p:txEl>
                                          </p:spTgt>
                                        </p:tgtEl>
                                        <p:attrNameLst>
                                          <p:attrName>style.visibility</p:attrName>
                                        </p:attrNameLst>
                                      </p:cBhvr>
                                      <p:to>
                                        <p:strVal val="visible"/>
                                      </p:to>
                                    </p:set>
                                    <p:animEffect transition="in" filter="barn(inVertical)">
                                      <p:cBhvr>
                                        <p:cTn id="40" dur="500"/>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图片 17"/>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62296" y="3192841"/>
            <a:ext cx="12209444" cy="3679353"/>
          </a:xfrm>
          <a:prstGeom prst="rect">
            <a:avLst/>
          </a:prstGeom>
        </p:spPr>
      </p:pic>
      <p:pic>
        <p:nvPicPr>
          <p:cNvPr id="2" name="图片 1"/>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65431" y="2530369"/>
            <a:ext cx="4906376" cy="3980824"/>
          </a:xfrm>
          <a:prstGeom prst="rect">
            <a:avLst/>
          </a:prstGeom>
        </p:spPr>
      </p:pic>
      <p:pic>
        <p:nvPicPr>
          <p:cNvPr id="20" name="图片 19"/>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flipH="1">
            <a:off x="7222131" y="3967765"/>
            <a:ext cx="3773430" cy="2705180"/>
          </a:xfrm>
          <a:prstGeom prst="rect">
            <a:avLst/>
          </a:prstGeom>
        </p:spPr>
      </p:pic>
      <p:grpSp>
        <p:nvGrpSpPr>
          <p:cNvPr id="23" name="组合 22">
            <a:extLst>
              <a:ext uri="{FF2B5EF4-FFF2-40B4-BE49-F238E27FC236}">
                <a16:creationId xmlns:a16="http://schemas.microsoft.com/office/drawing/2014/main" id="{5C3F0EA5-D3AA-4CCB-8053-CA26C4C18711}"/>
              </a:ext>
            </a:extLst>
          </p:cNvPr>
          <p:cNvGrpSpPr/>
          <p:nvPr/>
        </p:nvGrpSpPr>
        <p:grpSpPr>
          <a:xfrm>
            <a:off x="6756819" y="3169720"/>
            <a:ext cx="804180" cy="374559"/>
            <a:chOff x="217691" y="6414967"/>
            <a:chExt cx="804180" cy="374559"/>
          </a:xfrm>
        </p:grpSpPr>
        <p:grpSp>
          <p:nvGrpSpPr>
            <p:cNvPr id="24" name="Group 4">
              <a:extLst>
                <a:ext uri="{FF2B5EF4-FFF2-40B4-BE49-F238E27FC236}">
                  <a16:creationId xmlns:a16="http://schemas.microsoft.com/office/drawing/2014/main" id="{0551CF28-A1CE-4253-9E51-49015C981594}"/>
                </a:ext>
              </a:extLst>
            </p:cNvPr>
            <p:cNvGrpSpPr>
              <a:grpSpLocks noChangeAspect="1"/>
            </p:cNvGrpSpPr>
            <p:nvPr/>
          </p:nvGrpSpPr>
          <p:grpSpPr bwMode="auto">
            <a:xfrm>
              <a:off x="217691" y="6414967"/>
              <a:ext cx="443922" cy="374559"/>
              <a:chOff x="3746" y="2079"/>
              <a:chExt cx="192" cy="162"/>
            </a:xfrm>
            <a:solidFill>
              <a:srgbClr val="A5CB01"/>
            </a:solidFill>
          </p:grpSpPr>
          <p:sp>
            <p:nvSpPr>
              <p:cNvPr id="30" name="Freeform 5">
                <a:extLst>
                  <a:ext uri="{FF2B5EF4-FFF2-40B4-BE49-F238E27FC236}">
                    <a16:creationId xmlns:a16="http://schemas.microsoft.com/office/drawing/2014/main" id="{3D183A1A-DE17-4CF6-BCB4-F3838E8F0E33}"/>
                  </a:ext>
                </a:extLst>
              </p:cNvPr>
              <p:cNvSpPr>
                <a:spLocks/>
              </p:cNvSpPr>
              <p:nvPr/>
            </p:nvSpPr>
            <p:spPr bwMode="auto">
              <a:xfrm>
                <a:off x="3855" y="2108"/>
                <a:ext cx="83" cy="133"/>
              </a:xfrm>
              <a:custGeom>
                <a:avLst/>
                <a:gdLst>
                  <a:gd name="T0" fmla="*/ 8 w 34"/>
                  <a:gd name="T1" fmla="*/ 54 h 54"/>
                  <a:gd name="T2" fmla="*/ 23 w 34"/>
                  <a:gd name="T3" fmla="*/ 54 h 54"/>
                  <a:gd name="T4" fmla="*/ 34 w 34"/>
                  <a:gd name="T5" fmla="*/ 0 h 54"/>
                  <a:gd name="T6" fmla="*/ 8 w 34"/>
                  <a:gd name="T7" fmla="*/ 54 h 54"/>
                </a:gdLst>
                <a:ahLst/>
                <a:cxnLst>
                  <a:cxn ang="0">
                    <a:pos x="T0" y="T1"/>
                  </a:cxn>
                  <a:cxn ang="0">
                    <a:pos x="T2" y="T3"/>
                  </a:cxn>
                  <a:cxn ang="0">
                    <a:pos x="T4" y="T5"/>
                  </a:cxn>
                  <a:cxn ang="0">
                    <a:pos x="T6" y="T7"/>
                  </a:cxn>
                </a:cxnLst>
                <a:rect l="0" t="0" r="r" b="b"/>
                <a:pathLst>
                  <a:path w="34" h="54">
                    <a:moveTo>
                      <a:pt x="8" y="54"/>
                    </a:moveTo>
                    <a:cubicBezTo>
                      <a:pt x="23" y="54"/>
                      <a:pt x="23" y="54"/>
                      <a:pt x="23" y="54"/>
                    </a:cubicBezTo>
                    <a:cubicBezTo>
                      <a:pt x="15" y="34"/>
                      <a:pt x="34" y="0"/>
                      <a:pt x="34" y="0"/>
                    </a:cubicBezTo>
                    <a:cubicBezTo>
                      <a:pt x="0" y="23"/>
                      <a:pt x="8" y="54"/>
                      <a:pt x="8" y="5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zh-CN" altLang="en-US">
                  <a:solidFill>
                    <a:srgbClr val="000000"/>
                  </a:solidFill>
                  <a:cs typeface="+mn-ea"/>
                  <a:sym typeface="+mn-lt"/>
                </a:endParaRPr>
              </a:p>
            </p:txBody>
          </p:sp>
          <p:sp>
            <p:nvSpPr>
              <p:cNvPr id="31" name="Freeform 6">
                <a:extLst>
                  <a:ext uri="{FF2B5EF4-FFF2-40B4-BE49-F238E27FC236}">
                    <a16:creationId xmlns:a16="http://schemas.microsoft.com/office/drawing/2014/main" id="{3E7CCA13-12E3-434E-869F-2195DDDEE7ED}"/>
                  </a:ext>
                </a:extLst>
              </p:cNvPr>
              <p:cNvSpPr>
                <a:spLocks/>
              </p:cNvSpPr>
              <p:nvPr/>
            </p:nvSpPr>
            <p:spPr bwMode="auto">
              <a:xfrm>
                <a:off x="3852" y="2089"/>
                <a:ext cx="86" cy="108"/>
              </a:xfrm>
              <a:custGeom>
                <a:avLst/>
                <a:gdLst>
                  <a:gd name="T0" fmla="*/ 35 w 35"/>
                  <a:gd name="T1" fmla="*/ 0 h 44"/>
                  <a:gd name="T2" fmla="*/ 0 w 35"/>
                  <a:gd name="T3" fmla="*/ 25 h 44"/>
                  <a:gd name="T4" fmla="*/ 5 w 35"/>
                  <a:gd name="T5" fmla="*/ 44 h 44"/>
                  <a:gd name="T6" fmla="*/ 35 w 35"/>
                  <a:gd name="T7" fmla="*/ 0 h 44"/>
                </a:gdLst>
                <a:ahLst/>
                <a:cxnLst>
                  <a:cxn ang="0">
                    <a:pos x="T0" y="T1"/>
                  </a:cxn>
                  <a:cxn ang="0">
                    <a:pos x="T2" y="T3"/>
                  </a:cxn>
                  <a:cxn ang="0">
                    <a:pos x="T4" y="T5"/>
                  </a:cxn>
                  <a:cxn ang="0">
                    <a:pos x="T6" y="T7"/>
                  </a:cxn>
                </a:cxnLst>
                <a:rect l="0" t="0" r="r" b="b"/>
                <a:pathLst>
                  <a:path w="35" h="44">
                    <a:moveTo>
                      <a:pt x="35" y="0"/>
                    </a:moveTo>
                    <a:cubicBezTo>
                      <a:pt x="7" y="10"/>
                      <a:pt x="0" y="25"/>
                      <a:pt x="0" y="25"/>
                    </a:cubicBezTo>
                    <a:cubicBezTo>
                      <a:pt x="0" y="25"/>
                      <a:pt x="7" y="39"/>
                      <a:pt x="5" y="44"/>
                    </a:cubicBezTo>
                    <a:cubicBezTo>
                      <a:pt x="13" y="14"/>
                      <a:pt x="35" y="0"/>
                      <a:pt x="3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zh-CN" altLang="en-US">
                  <a:solidFill>
                    <a:srgbClr val="000000"/>
                  </a:solidFill>
                  <a:cs typeface="+mn-ea"/>
                  <a:sym typeface="+mn-lt"/>
                </a:endParaRPr>
              </a:p>
            </p:txBody>
          </p:sp>
          <p:sp>
            <p:nvSpPr>
              <p:cNvPr id="32" name="Freeform 7">
                <a:extLst>
                  <a:ext uri="{FF2B5EF4-FFF2-40B4-BE49-F238E27FC236}">
                    <a16:creationId xmlns:a16="http://schemas.microsoft.com/office/drawing/2014/main" id="{33D8A7C5-FD9F-4540-A37A-9BC58CCAAA73}"/>
                  </a:ext>
                </a:extLst>
              </p:cNvPr>
              <p:cNvSpPr>
                <a:spLocks/>
              </p:cNvSpPr>
              <p:nvPr/>
            </p:nvSpPr>
            <p:spPr bwMode="auto">
              <a:xfrm>
                <a:off x="3746" y="2104"/>
                <a:ext cx="84" cy="132"/>
              </a:xfrm>
              <a:custGeom>
                <a:avLst/>
                <a:gdLst>
                  <a:gd name="T0" fmla="*/ 0 w 34"/>
                  <a:gd name="T1" fmla="*/ 0 h 54"/>
                  <a:gd name="T2" fmla="*/ 11 w 34"/>
                  <a:gd name="T3" fmla="*/ 54 h 54"/>
                  <a:gd name="T4" fmla="*/ 26 w 34"/>
                  <a:gd name="T5" fmla="*/ 54 h 54"/>
                  <a:gd name="T6" fmla="*/ 0 w 34"/>
                  <a:gd name="T7" fmla="*/ 0 h 54"/>
                </a:gdLst>
                <a:ahLst/>
                <a:cxnLst>
                  <a:cxn ang="0">
                    <a:pos x="T0" y="T1"/>
                  </a:cxn>
                  <a:cxn ang="0">
                    <a:pos x="T2" y="T3"/>
                  </a:cxn>
                  <a:cxn ang="0">
                    <a:pos x="T4" y="T5"/>
                  </a:cxn>
                  <a:cxn ang="0">
                    <a:pos x="T6" y="T7"/>
                  </a:cxn>
                </a:cxnLst>
                <a:rect l="0" t="0" r="r" b="b"/>
                <a:pathLst>
                  <a:path w="34" h="54">
                    <a:moveTo>
                      <a:pt x="0" y="0"/>
                    </a:moveTo>
                    <a:cubicBezTo>
                      <a:pt x="0" y="0"/>
                      <a:pt x="19" y="35"/>
                      <a:pt x="11" y="54"/>
                    </a:cubicBezTo>
                    <a:cubicBezTo>
                      <a:pt x="26" y="54"/>
                      <a:pt x="26" y="54"/>
                      <a:pt x="26" y="54"/>
                    </a:cubicBezTo>
                    <a:cubicBezTo>
                      <a:pt x="26" y="54"/>
                      <a:pt x="34" y="23"/>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zh-CN" altLang="en-US">
                  <a:solidFill>
                    <a:srgbClr val="000000"/>
                  </a:solidFill>
                  <a:cs typeface="+mn-ea"/>
                  <a:sym typeface="+mn-lt"/>
                </a:endParaRPr>
              </a:p>
            </p:txBody>
          </p:sp>
          <p:sp>
            <p:nvSpPr>
              <p:cNvPr id="33" name="Freeform 8">
                <a:extLst>
                  <a:ext uri="{FF2B5EF4-FFF2-40B4-BE49-F238E27FC236}">
                    <a16:creationId xmlns:a16="http://schemas.microsoft.com/office/drawing/2014/main" id="{1DB4A1D3-3461-4F23-9060-242E6596F3E5}"/>
                  </a:ext>
                </a:extLst>
              </p:cNvPr>
              <p:cNvSpPr>
                <a:spLocks/>
              </p:cNvSpPr>
              <p:nvPr/>
            </p:nvSpPr>
            <p:spPr bwMode="auto">
              <a:xfrm>
                <a:off x="3778" y="2079"/>
                <a:ext cx="106" cy="160"/>
              </a:xfrm>
              <a:custGeom>
                <a:avLst/>
                <a:gdLst>
                  <a:gd name="T0" fmla="*/ 0 w 43"/>
                  <a:gd name="T1" fmla="*/ 0 h 65"/>
                  <a:gd name="T2" fmla="*/ 15 w 43"/>
                  <a:gd name="T3" fmla="*/ 65 h 65"/>
                  <a:gd name="T4" fmla="*/ 32 w 43"/>
                  <a:gd name="T5" fmla="*/ 65 h 65"/>
                  <a:gd name="T6" fmla="*/ 0 w 43"/>
                  <a:gd name="T7" fmla="*/ 0 h 65"/>
                </a:gdLst>
                <a:ahLst/>
                <a:cxnLst>
                  <a:cxn ang="0">
                    <a:pos x="T0" y="T1"/>
                  </a:cxn>
                  <a:cxn ang="0">
                    <a:pos x="T2" y="T3"/>
                  </a:cxn>
                  <a:cxn ang="0">
                    <a:pos x="T4" y="T5"/>
                  </a:cxn>
                  <a:cxn ang="0">
                    <a:pos x="T6" y="T7"/>
                  </a:cxn>
                </a:cxnLst>
                <a:rect l="0" t="0" r="r" b="b"/>
                <a:pathLst>
                  <a:path w="43" h="65">
                    <a:moveTo>
                      <a:pt x="0" y="0"/>
                    </a:moveTo>
                    <a:cubicBezTo>
                      <a:pt x="0" y="0"/>
                      <a:pt x="24" y="41"/>
                      <a:pt x="15" y="65"/>
                    </a:cubicBezTo>
                    <a:cubicBezTo>
                      <a:pt x="32" y="65"/>
                      <a:pt x="32" y="65"/>
                      <a:pt x="32" y="65"/>
                    </a:cubicBezTo>
                    <a:cubicBezTo>
                      <a:pt x="32" y="65"/>
                      <a:pt x="43" y="27"/>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zh-CN" altLang="en-US">
                  <a:solidFill>
                    <a:srgbClr val="000000"/>
                  </a:solidFill>
                  <a:cs typeface="+mn-ea"/>
                  <a:sym typeface="+mn-lt"/>
                </a:endParaRPr>
              </a:p>
            </p:txBody>
          </p:sp>
        </p:grpSp>
        <p:grpSp>
          <p:nvGrpSpPr>
            <p:cNvPr id="25" name="Group 4">
              <a:extLst>
                <a:ext uri="{FF2B5EF4-FFF2-40B4-BE49-F238E27FC236}">
                  <a16:creationId xmlns:a16="http://schemas.microsoft.com/office/drawing/2014/main" id="{D339A026-D097-41CE-B0D6-382C26DE3F8D}"/>
                </a:ext>
              </a:extLst>
            </p:cNvPr>
            <p:cNvGrpSpPr>
              <a:grpSpLocks noChangeAspect="1"/>
            </p:cNvGrpSpPr>
            <p:nvPr/>
          </p:nvGrpSpPr>
          <p:grpSpPr bwMode="auto">
            <a:xfrm>
              <a:off x="657417" y="6421203"/>
              <a:ext cx="364454" cy="307508"/>
              <a:chOff x="3746" y="2079"/>
              <a:chExt cx="192" cy="162"/>
            </a:xfrm>
            <a:solidFill>
              <a:srgbClr val="A5CB01"/>
            </a:solidFill>
          </p:grpSpPr>
          <p:sp>
            <p:nvSpPr>
              <p:cNvPr id="26" name="Freeform 5">
                <a:extLst>
                  <a:ext uri="{FF2B5EF4-FFF2-40B4-BE49-F238E27FC236}">
                    <a16:creationId xmlns:a16="http://schemas.microsoft.com/office/drawing/2014/main" id="{A458B4F9-0B31-4D97-AC09-B51F5A27E398}"/>
                  </a:ext>
                </a:extLst>
              </p:cNvPr>
              <p:cNvSpPr>
                <a:spLocks/>
              </p:cNvSpPr>
              <p:nvPr/>
            </p:nvSpPr>
            <p:spPr bwMode="auto">
              <a:xfrm>
                <a:off x="3855" y="2108"/>
                <a:ext cx="83" cy="133"/>
              </a:xfrm>
              <a:custGeom>
                <a:avLst/>
                <a:gdLst>
                  <a:gd name="T0" fmla="*/ 8 w 34"/>
                  <a:gd name="T1" fmla="*/ 54 h 54"/>
                  <a:gd name="T2" fmla="*/ 23 w 34"/>
                  <a:gd name="T3" fmla="*/ 54 h 54"/>
                  <a:gd name="T4" fmla="*/ 34 w 34"/>
                  <a:gd name="T5" fmla="*/ 0 h 54"/>
                  <a:gd name="T6" fmla="*/ 8 w 34"/>
                  <a:gd name="T7" fmla="*/ 54 h 54"/>
                </a:gdLst>
                <a:ahLst/>
                <a:cxnLst>
                  <a:cxn ang="0">
                    <a:pos x="T0" y="T1"/>
                  </a:cxn>
                  <a:cxn ang="0">
                    <a:pos x="T2" y="T3"/>
                  </a:cxn>
                  <a:cxn ang="0">
                    <a:pos x="T4" y="T5"/>
                  </a:cxn>
                  <a:cxn ang="0">
                    <a:pos x="T6" y="T7"/>
                  </a:cxn>
                </a:cxnLst>
                <a:rect l="0" t="0" r="r" b="b"/>
                <a:pathLst>
                  <a:path w="34" h="54">
                    <a:moveTo>
                      <a:pt x="8" y="54"/>
                    </a:moveTo>
                    <a:cubicBezTo>
                      <a:pt x="23" y="54"/>
                      <a:pt x="23" y="54"/>
                      <a:pt x="23" y="54"/>
                    </a:cubicBezTo>
                    <a:cubicBezTo>
                      <a:pt x="15" y="34"/>
                      <a:pt x="34" y="0"/>
                      <a:pt x="34" y="0"/>
                    </a:cubicBezTo>
                    <a:cubicBezTo>
                      <a:pt x="0" y="23"/>
                      <a:pt x="8" y="54"/>
                      <a:pt x="8" y="5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zh-CN" altLang="en-US">
                  <a:solidFill>
                    <a:srgbClr val="000000"/>
                  </a:solidFill>
                  <a:cs typeface="+mn-ea"/>
                  <a:sym typeface="+mn-lt"/>
                </a:endParaRPr>
              </a:p>
            </p:txBody>
          </p:sp>
          <p:sp>
            <p:nvSpPr>
              <p:cNvPr id="27" name="Freeform 6">
                <a:extLst>
                  <a:ext uri="{FF2B5EF4-FFF2-40B4-BE49-F238E27FC236}">
                    <a16:creationId xmlns:a16="http://schemas.microsoft.com/office/drawing/2014/main" id="{21D0D1DB-9134-4688-B72B-70C6A58B1354}"/>
                  </a:ext>
                </a:extLst>
              </p:cNvPr>
              <p:cNvSpPr>
                <a:spLocks/>
              </p:cNvSpPr>
              <p:nvPr/>
            </p:nvSpPr>
            <p:spPr bwMode="auto">
              <a:xfrm>
                <a:off x="3852" y="2089"/>
                <a:ext cx="86" cy="108"/>
              </a:xfrm>
              <a:custGeom>
                <a:avLst/>
                <a:gdLst>
                  <a:gd name="T0" fmla="*/ 35 w 35"/>
                  <a:gd name="T1" fmla="*/ 0 h 44"/>
                  <a:gd name="T2" fmla="*/ 0 w 35"/>
                  <a:gd name="T3" fmla="*/ 25 h 44"/>
                  <a:gd name="T4" fmla="*/ 5 w 35"/>
                  <a:gd name="T5" fmla="*/ 44 h 44"/>
                  <a:gd name="T6" fmla="*/ 35 w 35"/>
                  <a:gd name="T7" fmla="*/ 0 h 44"/>
                </a:gdLst>
                <a:ahLst/>
                <a:cxnLst>
                  <a:cxn ang="0">
                    <a:pos x="T0" y="T1"/>
                  </a:cxn>
                  <a:cxn ang="0">
                    <a:pos x="T2" y="T3"/>
                  </a:cxn>
                  <a:cxn ang="0">
                    <a:pos x="T4" y="T5"/>
                  </a:cxn>
                  <a:cxn ang="0">
                    <a:pos x="T6" y="T7"/>
                  </a:cxn>
                </a:cxnLst>
                <a:rect l="0" t="0" r="r" b="b"/>
                <a:pathLst>
                  <a:path w="35" h="44">
                    <a:moveTo>
                      <a:pt x="35" y="0"/>
                    </a:moveTo>
                    <a:cubicBezTo>
                      <a:pt x="7" y="10"/>
                      <a:pt x="0" y="25"/>
                      <a:pt x="0" y="25"/>
                    </a:cubicBezTo>
                    <a:cubicBezTo>
                      <a:pt x="0" y="25"/>
                      <a:pt x="7" y="39"/>
                      <a:pt x="5" y="44"/>
                    </a:cubicBezTo>
                    <a:cubicBezTo>
                      <a:pt x="13" y="14"/>
                      <a:pt x="35" y="0"/>
                      <a:pt x="3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zh-CN" altLang="en-US">
                  <a:solidFill>
                    <a:srgbClr val="000000"/>
                  </a:solidFill>
                  <a:cs typeface="+mn-ea"/>
                  <a:sym typeface="+mn-lt"/>
                </a:endParaRPr>
              </a:p>
            </p:txBody>
          </p:sp>
          <p:sp>
            <p:nvSpPr>
              <p:cNvPr id="28" name="Freeform 7">
                <a:extLst>
                  <a:ext uri="{FF2B5EF4-FFF2-40B4-BE49-F238E27FC236}">
                    <a16:creationId xmlns:a16="http://schemas.microsoft.com/office/drawing/2014/main" id="{C428B3BE-70C9-4AC9-A041-2D5B3E416C46}"/>
                  </a:ext>
                </a:extLst>
              </p:cNvPr>
              <p:cNvSpPr>
                <a:spLocks/>
              </p:cNvSpPr>
              <p:nvPr/>
            </p:nvSpPr>
            <p:spPr bwMode="auto">
              <a:xfrm>
                <a:off x="3746" y="2104"/>
                <a:ext cx="84" cy="132"/>
              </a:xfrm>
              <a:custGeom>
                <a:avLst/>
                <a:gdLst>
                  <a:gd name="T0" fmla="*/ 0 w 34"/>
                  <a:gd name="T1" fmla="*/ 0 h 54"/>
                  <a:gd name="T2" fmla="*/ 11 w 34"/>
                  <a:gd name="T3" fmla="*/ 54 h 54"/>
                  <a:gd name="T4" fmla="*/ 26 w 34"/>
                  <a:gd name="T5" fmla="*/ 54 h 54"/>
                  <a:gd name="T6" fmla="*/ 0 w 34"/>
                  <a:gd name="T7" fmla="*/ 0 h 54"/>
                </a:gdLst>
                <a:ahLst/>
                <a:cxnLst>
                  <a:cxn ang="0">
                    <a:pos x="T0" y="T1"/>
                  </a:cxn>
                  <a:cxn ang="0">
                    <a:pos x="T2" y="T3"/>
                  </a:cxn>
                  <a:cxn ang="0">
                    <a:pos x="T4" y="T5"/>
                  </a:cxn>
                  <a:cxn ang="0">
                    <a:pos x="T6" y="T7"/>
                  </a:cxn>
                </a:cxnLst>
                <a:rect l="0" t="0" r="r" b="b"/>
                <a:pathLst>
                  <a:path w="34" h="54">
                    <a:moveTo>
                      <a:pt x="0" y="0"/>
                    </a:moveTo>
                    <a:cubicBezTo>
                      <a:pt x="0" y="0"/>
                      <a:pt x="19" y="35"/>
                      <a:pt x="11" y="54"/>
                    </a:cubicBezTo>
                    <a:cubicBezTo>
                      <a:pt x="26" y="54"/>
                      <a:pt x="26" y="54"/>
                      <a:pt x="26" y="54"/>
                    </a:cubicBezTo>
                    <a:cubicBezTo>
                      <a:pt x="26" y="54"/>
                      <a:pt x="34" y="23"/>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zh-CN" altLang="en-US">
                  <a:solidFill>
                    <a:srgbClr val="000000"/>
                  </a:solidFill>
                  <a:cs typeface="+mn-ea"/>
                  <a:sym typeface="+mn-lt"/>
                </a:endParaRPr>
              </a:p>
            </p:txBody>
          </p:sp>
          <p:sp>
            <p:nvSpPr>
              <p:cNvPr id="29" name="Freeform 8">
                <a:extLst>
                  <a:ext uri="{FF2B5EF4-FFF2-40B4-BE49-F238E27FC236}">
                    <a16:creationId xmlns:a16="http://schemas.microsoft.com/office/drawing/2014/main" id="{531A955B-4989-44CB-BD2F-3F2E4662435D}"/>
                  </a:ext>
                </a:extLst>
              </p:cNvPr>
              <p:cNvSpPr>
                <a:spLocks/>
              </p:cNvSpPr>
              <p:nvPr/>
            </p:nvSpPr>
            <p:spPr bwMode="auto">
              <a:xfrm>
                <a:off x="3778" y="2079"/>
                <a:ext cx="106" cy="160"/>
              </a:xfrm>
              <a:custGeom>
                <a:avLst/>
                <a:gdLst>
                  <a:gd name="T0" fmla="*/ 0 w 43"/>
                  <a:gd name="T1" fmla="*/ 0 h 65"/>
                  <a:gd name="T2" fmla="*/ 15 w 43"/>
                  <a:gd name="T3" fmla="*/ 65 h 65"/>
                  <a:gd name="T4" fmla="*/ 32 w 43"/>
                  <a:gd name="T5" fmla="*/ 65 h 65"/>
                  <a:gd name="T6" fmla="*/ 0 w 43"/>
                  <a:gd name="T7" fmla="*/ 0 h 65"/>
                </a:gdLst>
                <a:ahLst/>
                <a:cxnLst>
                  <a:cxn ang="0">
                    <a:pos x="T0" y="T1"/>
                  </a:cxn>
                  <a:cxn ang="0">
                    <a:pos x="T2" y="T3"/>
                  </a:cxn>
                  <a:cxn ang="0">
                    <a:pos x="T4" y="T5"/>
                  </a:cxn>
                  <a:cxn ang="0">
                    <a:pos x="T6" y="T7"/>
                  </a:cxn>
                </a:cxnLst>
                <a:rect l="0" t="0" r="r" b="b"/>
                <a:pathLst>
                  <a:path w="43" h="65">
                    <a:moveTo>
                      <a:pt x="0" y="0"/>
                    </a:moveTo>
                    <a:cubicBezTo>
                      <a:pt x="0" y="0"/>
                      <a:pt x="24" y="41"/>
                      <a:pt x="15" y="65"/>
                    </a:cubicBezTo>
                    <a:cubicBezTo>
                      <a:pt x="32" y="65"/>
                      <a:pt x="32" y="65"/>
                      <a:pt x="32" y="65"/>
                    </a:cubicBezTo>
                    <a:cubicBezTo>
                      <a:pt x="32" y="65"/>
                      <a:pt x="43" y="27"/>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zh-CN" altLang="en-US">
                  <a:solidFill>
                    <a:srgbClr val="000000"/>
                  </a:solidFill>
                  <a:cs typeface="+mn-ea"/>
                  <a:sym typeface="+mn-lt"/>
                </a:endParaRPr>
              </a:p>
            </p:txBody>
          </p:sp>
        </p:grpSp>
      </p:grpSp>
      <p:pic>
        <p:nvPicPr>
          <p:cNvPr id="35" name="图片 34"/>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7726671" y="-318832"/>
            <a:ext cx="4465329" cy="2328677"/>
          </a:xfrm>
          <a:prstGeom prst="rect">
            <a:avLst/>
          </a:prstGeom>
        </p:spPr>
      </p:pic>
      <p:pic>
        <p:nvPicPr>
          <p:cNvPr id="21" name="图片 55">
            <a:extLst>
              <a:ext uri="{FF2B5EF4-FFF2-40B4-BE49-F238E27FC236}">
                <a16:creationId xmlns:a16="http://schemas.microsoft.com/office/drawing/2014/main" id="{922D7C20-53C1-440C-A4D7-3834D810F5C4}"/>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2072769" y="670130"/>
            <a:ext cx="7939314" cy="3944731"/>
          </a:xfrm>
          <a:prstGeom prst="rect">
            <a:avLst/>
          </a:prstGeom>
        </p:spPr>
      </p:pic>
      <p:sp>
        <p:nvSpPr>
          <p:cNvPr id="37" name="TextBox 36"/>
          <p:cNvSpPr txBox="1"/>
          <p:nvPr/>
        </p:nvSpPr>
        <p:spPr>
          <a:xfrm>
            <a:off x="3774045" y="2620866"/>
            <a:ext cx="5334801" cy="1015663"/>
          </a:xfrm>
          <a:prstGeom prst="rect">
            <a:avLst/>
          </a:prstGeom>
          <a:noFill/>
        </p:spPr>
        <p:txBody>
          <a:bodyPr wrap="square" rtlCol="0">
            <a:prstTxWarp prst="textArchUp">
              <a:avLst/>
            </a:prstTxWarp>
            <a:spAutoFit/>
          </a:bodyPr>
          <a:lstStyle/>
          <a:p>
            <a:pPr algn="ctr"/>
            <a:r>
              <a:rPr lang="en-US" sz="6000" dirty="0" err="1">
                <a:solidFill>
                  <a:srgbClr val="00B050"/>
                </a:solidFill>
                <a:effectLst>
                  <a:glow rad="228600">
                    <a:schemeClr val="accent6">
                      <a:satMod val="175000"/>
                      <a:alpha val="40000"/>
                    </a:schemeClr>
                  </a:glow>
                </a:effectLst>
                <a:latin typeface="#9Slide05 SVNKitten" pitchFamily="2" charset="0"/>
                <a:cs typeface="Times New Roman" panose="02020603050405020304" pitchFamily="18" charset="0"/>
              </a:rPr>
              <a:t>Soát</a:t>
            </a:r>
            <a:r>
              <a:rPr lang="en-US" sz="6000" dirty="0">
                <a:solidFill>
                  <a:srgbClr val="00B050"/>
                </a:solidFill>
                <a:effectLst>
                  <a:glow rad="228600">
                    <a:schemeClr val="accent6">
                      <a:satMod val="175000"/>
                      <a:alpha val="40000"/>
                    </a:schemeClr>
                  </a:glow>
                </a:effectLst>
                <a:latin typeface="#9Slide05 SVNKitten" pitchFamily="2" charset="0"/>
                <a:cs typeface="Times New Roman" panose="02020603050405020304" pitchFamily="18" charset="0"/>
              </a:rPr>
              <a:t> </a:t>
            </a:r>
            <a:r>
              <a:rPr lang="en-US" sz="6000" dirty="0" err="1">
                <a:solidFill>
                  <a:srgbClr val="00B050"/>
                </a:solidFill>
                <a:effectLst>
                  <a:glow rad="228600">
                    <a:schemeClr val="accent6">
                      <a:satMod val="175000"/>
                      <a:alpha val="40000"/>
                    </a:schemeClr>
                  </a:glow>
                </a:effectLst>
                <a:latin typeface="#9Slide05 SVNKitten" pitchFamily="2" charset="0"/>
                <a:cs typeface="Times New Roman" panose="02020603050405020304" pitchFamily="18" charset="0"/>
              </a:rPr>
              <a:t>và</a:t>
            </a:r>
            <a:r>
              <a:rPr lang="en-US" sz="6000" dirty="0">
                <a:solidFill>
                  <a:srgbClr val="00B050"/>
                </a:solidFill>
                <a:effectLst>
                  <a:glow rad="228600">
                    <a:schemeClr val="accent6">
                      <a:satMod val="175000"/>
                      <a:alpha val="40000"/>
                    </a:schemeClr>
                  </a:glow>
                </a:effectLst>
                <a:latin typeface="#9Slide05 SVNKitten" pitchFamily="2" charset="0"/>
                <a:cs typeface="Times New Roman" panose="02020603050405020304" pitchFamily="18" charset="0"/>
              </a:rPr>
              <a:t> </a:t>
            </a:r>
            <a:r>
              <a:rPr lang="en-US" sz="6000" dirty="0" err="1">
                <a:solidFill>
                  <a:srgbClr val="00B050"/>
                </a:solidFill>
                <a:effectLst>
                  <a:glow rad="228600">
                    <a:schemeClr val="accent6">
                      <a:satMod val="175000"/>
                      <a:alpha val="40000"/>
                    </a:schemeClr>
                  </a:glow>
                </a:effectLst>
                <a:latin typeface="#9Slide05 SVNKitten" pitchFamily="2" charset="0"/>
                <a:cs typeface="Times New Roman" panose="02020603050405020304" pitchFamily="18" charset="0"/>
              </a:rPr>
              <a:t>sửa</a:t>
            </a:r>
            <a:r>
              <a:rPr lang="en-US" sz="6000" dirty="0">
                <a:solidFill>
                  <a:srgbClr val="00B050"/>
                </a:solidFill>
                <a:effectLst>
                  <a:glow rad="228600">
                    <a:schemeClr val="accent6">
                      <a:satMod val="175000"/>
                      <a:alpha val="40000"/>
                    </a:schemeClr>
                  </a:glow>
                </a:effectLst>
                <a:latin typeface="#9Slide05 SVNKitten" pitchFamily="2" charset="0"/>
                <a:cs typeface="Times New Roman" panose="02020603050405020304" pitchFamily="18" charset="0"/>
              </a:rPr>
              <a:t> </a:t>
            </a:r>
            <a:r>
              <a:rPr lang="en-US" sz="6000" dirty="0" err="1">
                <a:solidFill>
                  <a:srgbClr val="00B050"/>
                </a:solidFill>
                <a:effectLst>
                  <a:glow rad="228600">
                    <a:schemeClr val="accent6">
                      <a:satMod val="175000"/>
                      <a:alpha val="40000"/>
                    </a:schemeClr>
                  </a:glow>
                </a:effectLst>
                <a:latin typeface="#9Slide05 SVNKitten" pitchFamily="2" charset="0"/>
                <a:cs typeface="Times New Roman" panose="02020603050405020304" pitchFamily="18" charset="0"/>
              </a:rPr>
              <a:t>lỗi</a:t>
            </a:r>
            <a:endParaRPr lang="en-US" sz="6000" dirty="0">
              <a:solidFill>
                <a:srgbClr val="00B050"/>
              </a:solidFill>
              <a:effectLst>
                <a:glow rad="228600">
                  <a:schemeClr val="accent6">
                    <a:satMod val="175000"/>
                    <a:alpha val="40000"/>
                  </a:schemeClr>
                </a:glow>
              </a:effectLst>
              <a:latin typeface="#9Slide05 SVNKitten" pitchFamily="2" charset="0"/>
              <a:cs typeface="Times New Roman" panose="02020603050405020304" pitchFamily="18" charset="0"/>
            </a:endParaRPr>
          </a:p>
        </p:txBody>
      </p:sp>
      <p:pic>
        <p:nvPicPr>
          <p:cNvPr id="22" name="图片 21"/>
          <p:cNvPicPr>
            <a:picLocks noChangeAspect="1"/>
          </p:cNvPicPr>
          <p:nvPr/>
        </p:nvPicPr>
        <p:blipFill>
          <a:blip r:embed="rId8" cstate="screen">
            <a:extLst>
              <a:ext uri="{28A0092B-C50C-407E-A947-70E740481C1C}">
                <a14:useLocalDpi xmlns:a14="http://schemas.microsoft.com/office/drawing/2010/main"/>
              </a:ext>
            </a:extLst>
          </a:blip>
          <a:srcRect/>
          <a:stretch>
            <a:fillRect/>
          </a:stretch>
        </p:blipFill>
        <p:spPr>
          <a:xfrm>
            <a:off x="1803928" y="2004781"/>
            <a:ext cx="2215536" cy="1469192"/>
          </a:xfrm>
          <a:custGeom>
            <a:avLst/>
            <a:gdLst>
              <a:gd name="connsiteX0" fmla="*/ 0 w 4351728"/>
              <a:gd name="connsiteY0" fmla="*/ 0 h 2885770"/>
              <a:gd name="connsiteX1" fmla="*/ 2684410 w 4351728"/>
              <a:gd name="connsiteY1" fmla="*/ 0 h 2885770"/>
              <a:gd name="connsiteX2" fmla="*/ 2684410 w 4351728"/>
              <a:gd name="connsiteY2" fmla="*/ 206739 h 2885770"/>
              <a:gd name="connsiteX3" fmla="*/ 4351728 w 4351728"/>
              <a:gd name="connsiteY3" fmla="*/ 206739 h 2885770"/>
              <a:gd name="connsiteX4" fmla="*/ 4351728 w 4351728"/>
              <a:gd name="connsiteY4" fmla="*/ 2885770 h 2885770"/>
              <a:gd name="connsiteX5" fmla="*/ 0 w 4351728"/>
              <a:gd name="connsiteY5" fmla="*/ 2885770 h 2885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351728" h="2885770">
                <a:moveTo>
                  <a:pt x="0" y="0"/>
                </a:moveTo>
                <a:lnTo>
                  <a:pt x="2684410" y="0"/>
                </a:lnTo>
                <a:lnTo>
                  <a:pt x="2684410" y="206739"/>
                </a:lnTo>
                <a:lnTo>
                  <a:pt x="4351728" y="206739"/>
                </a:lnTo>
                <a:lnTo>
                  <a:pt x="4351728" y="2885770"/>
                </a:lnTo>
                <a:lnTo>
                  <a:pt x="0" y="2885770"/>
                </a:lnTo>
                <a:close/>
              </a:path>
            </a:pathLst>
          </a:custGeom>
        </p:spPr>
      </p:pic>
    </p:spTree>
    <p:extLst>
      <p:ext uri="{BB962C8B-B14F-4D97-AF65-F5344CB8AC3E}">
        <p14:creationId xmlns:p14="http://schemas.microsoft.com/office/powerpoint/2010/main" val="1683724591"/>
      </p:ext>
    </p:extLst>
  </p:cSld>
  <p:clrMapOvr>
    <a:masterClrMapping/>
  </p:clrMapOvr>
  <mc:AlternateContent xmlns:mc="http://schemas.openxmlformats.org/markup-compatibility/2006" xmlns:p14="http://schemas.microsoft.com/office/powerpoint/2010/main">
    <mc:Choice Requires="p14">
      <p:transition spd="slow" advClick="0">
        <p14:flash/>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1000"/>
                                        <p:tgtEl>
                                          <p:spTgt spid="18"/>
                                        </p:tgtEl>
                                      </p:cBhvr>
                                    </p:animEffect>
                                    <p:anim calcmode="lin" valueType="num">
                                      <p:cBhvr>
                                        <p:cTn id="8" dur="1000" fill="hold"/>
                                        <p:tgtEl>
                                          <p:spTgt spid="18"/>
                                        </p:tgtEl>
                                        <p:attrNameLst>
                                          <p:attrName>ppt_x</p:attrName>
                                        </p:attrNameLst>
                                      </p:cBhvr>
                                      <p:tavLst>
                                        <p:tav tm="0">
                                          <p:val>
                                            <p:strVal val="#ppt_x"/>
                                          </p:val>
                                        </p:tav>
                                        <p:tav tm="100000">
                                          <p:val>
                                            <p:strVal val="#ppt_x"/>
                                          </p:val>
                                        </p:tav>
                                      </p:tavLst>
                                    </p:anim>
                                    <p:anim calcmode="lin" valueType="num">
                                      <p:cBhvr>
                                        <p:cTn id="9" dur="1000" fill="hold"/>
                                        <p:tgtEl>
                                          <p:spTgt spid="18"/>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1000"/>
                                        <p:tgtEl>
                                          <p:spTgt spid="2"/>
                                        </p:tgtEl>
                                      </p:cBhvr>
                                    </p:animEffect>
                                    <p:anim calcmode="lin" valueType="num">
                                      <p:cBhvr>
                                        <p:cTn id="13" dur="1000" fill="hold"/>
                                        <p:tgtEl>
                                          <p:spTgt spid="2"/>
                                        </p:tgtEl>
                                        <p:attrNameLst>
                                          <p:attrName>ppt_x</p:attrName>
                                        </p:attrNameLst>
                                      </p:cBhvr>
                                      <p:tavLst>
                                        <p:tav tm="0">
                                          <p:val>
                                            <p:strVal val="#ppt_x"/>
                                          </p:val>
                                        </p:tav>
                                        <p:tav tm="100000">
                                          <p:val>
                                            <p:strVal val="#ppt_x"/>
                                          </p:val>
                                        </p:tav>
                                      </p:tavLst>
                                    </p:anim>
                                    <p:anim calcmode="lin" valueType="num">
                                      <p:cBhvr>
                                        <p:cTn id="14" dur="1000" fill="hold"/>
                                        <p:tgtEl>
                                          <p:spTgt spid="2"/>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fade">
                                      <p:cBhvr>
                                        <p:cTn id="17" dur="1000"/>
                                        <p:tgtEl>
                                          <p:spTgt spid="20"/>
                                        </p:tgtEl>
                                      </p:cBhvr>
                                    </p:animEffect>
                                    <p:anim calcmode="lin" valueType="num">
                                      <p:cBhvr>
                                        <p:cTn id="18" dur="1000" fill="hold"/>
                                        <p:tgtEl>
                                          <p:spTgt spid="20"/>
                                        </p:tgtEl>
                                        <p:attrNameLst>
                                          <p:attrName>ppt_x</p:attrName>
                                        </p:attrNameLst>
                                      </p:cBhvr>
                                      <p:tavLst>
                                        <p:tav tm="0">
                                          <p:val>
                                            <p:strVal val="#ppt_x"/>
                                          </p:val>
                                        </p:tav>
                                        <p:tav tm="100000">
                                          <p:val>
                                            <p:strVal val="#ppt_x"/>
                                          </p:val>
                                        </p:tav>
                                      </p:tavLst>
                                    </p:anim>
                                    <p:anim calcmode="lin" valueType="num">
                                      <p:cBhvr>
                                        <p:cTn id="19" dur="1000" fill="hold"/>
                                        <p:tgtEl>
                                          <p:spTgt spid="20"/>
                                        </p:tgtEl>
                                        <p:attrNameLst>
                                          <p:attrName>ppt_y</p:attrName>
                                        </p:attrNameLst>
                                      </p:cBhvr>
                                      <p:tavLst>
                                        <p:tav tm="0">
                                          <p:val>
                                            <p:strVal val="#ppt_y+.1"/>
                                          </p:val>
                                        </p:tav>
                                        <p:tav tm="100000">
                                          <p:val>
                                            <p:strVal val="#ppt_y"/>
                                          </p:val>
                                        </p:tav>
                                      </p:tavLst>
                                    </p:anim>
                                  </p:childTnLst>
                                </p:cTn>
                              </p:par>
                            </p:childTnLst>
                          </p:cTn>
                        </p:par>
                        <p:par>
                          <p:cTn id="20" fill="hold">
                            <p:stCondLst>
                              <p:cond delay="1000"/>
                            </p:stCondLst>
                            <p:childTnLst>
                              <p:par>
                                <p:cTn id="21" presetID="10" presetClass="entr" presetSubtype="0" fill="hold" nodeType="afterEffect">
                                  <p:stCondLst>
                                    <p:cond delay="0"/>
                                  </p:stCondLst>
                                  <p:childTnLst>
                                    <p:set>
                                      <p:cBhvr>
                                        <p:cTn id="22" dur="1" fill="hold">
                                          <p:stCondLst>
                                            <p:cond delay="0"/>
                                          </p:stCondLst>
                                        </p:cTn>
                                        <p:tgtEl>
                                          <p:spTgt spid="23"/>
                                        </p:tgtEl>
                                        <p:attrNameLst>
                                          <p:attrName>style.visibility</p:attrName>
                                        </p:attrNameLst>
                                      </p:cBhvr>
                                      <p:to>
                                        <p:strVal val="visible"/>
                                      </p:to>
                                    </p:set>
                                    <p:animEffect transition="in" filter="fade">
                                      <p:cBhvr>
                                        <p:cTn id="23" dur="500"/>
                                        <p:tgtEl>
                                          <p:spTgt spid="23"/>
                                        </p:tgtEl>
                                      </p:cBhvr>
                                    </p:animEffect>
                                  </p:childTnLst>
                                </p:cTn>
                              </p:par>
                            </p:childTnLst>
                          </p:cTn>
                        </p:par>
                        <p:par>
                          <p:cTn id="24" fill="hold">
                            <p:stCondLst>
                              <p:cond delay="1500"/>
                            </p:stCondLst>
                            <p:childTnLst>
                              <p:par>
                                <p:cTn id="25" presetID="22" presetClass="entr" presetSubtype="8" fill="hold" nodeType="afterEffect">
                                  <p:stCondLst>
                                    <p:cond delay="0"/>
                                  </p:stCondLst>
                                  <p:childTnLst>
                                    <p:set>
                                      <p:cBhvr>
                                        <p:cTn id="26" dur="1" fill="hold">
                                          <p:stCondLst>
                                            <p:cond delay="0"/>
                                          </p:stCondLst>
                                        </p:cTn>
                                        <p:tgtEl>
                                          <p:spTgt spid="35"/>
                                        </p:tgtEl>
                                        <p:attrNameLst>
                                          <p:attrName>style.visibility</p:attrName>
                                        </p:attrNameLst>
                                      </p:cBhvr>
                                      <p:to>
                                        <p:strVal val="visible"/>
                                      </p:to>
                                    </p:set>
                                    <p:animEffect transition="in" filter="wipe(left)">
                                      <p:cBhvr>
                                        <p:cTn id="27" dur="500"/>
                                        <p:tgtEl>
                                          <p:spTgt spid="35"/>
                                        </p:tgtEl>
                                      </p:cBhvr>
                                    </p:animEffect>
                                  </p:childTnLst>
                                </p:cTn>
                              </p:par>
                            </p:childTnLst>
                          </p:cTn>
                        </p:par>
                        <p:par>
                          <p:cTn id="28" fill="hold">
                            <p:stCondLst>
                              <p:cond delay="2000"/>
                            </p:stCondLst>
                            <p:childTnLst>
                              <p:par>
                                <p:cTn id="29" presetID="42" presetClass="entr" presetSubtype="0" fill="hold" nodeType="afterEffect">
                                  <p:stCondLst>
                                    <p:cond delay="0"/>
                                  </p:stCondLst>
                                  <p:childTnLst>
                                    <p:set>
                                      <p:cBhvr>
                                        <p:cTn id="30" dur="1" fill="hold">
                                          <p:stCondLst>
                                            <p:cond delay="0"/>
                                          </p:stCondLst>
                                        </p:cTn>
                                        <p:tgtEl>
                                          <p:spTgt spid="21"/>
                                        </p:tgtEl>
                                        <p:attrNameLst>
                                          <p:attrName>style.visibility</p:attrName>
                                        </p:attrNameLst>
                                      </p:cBhvr>
                                      <p:to>
                                        <p:strVal val="visible"/>
                                      </p:to>
                                    </p:set>
                                    <p:animEffect transition="in" filter="fade">
                                      <p:cBhvr>
                                        <p:cTn id="31" dur="1250"/>
                                        <p:tgtEl>
                                          <p:spTgt spid="21"/>
                                        </p:tgtEl>
                                      </p:cBhvr>
                                    </p:animEffect>
                                    <p:anim calcmode="lin" valueType="num">
                                      <p:cBhvr>
                                        <p:cTn id="32" dur="1250" fill="hold"/>
                                        <p:tgtEl>
                                          <p:spTgt spid="21"/>
                                        </p:tgtEl>
                                        <p:attrNameLst>
                                          <p:attrName>ppt_x</p:attrName>
                                        </p:attrNameLst>
                                      </p:cBhvr>
                                      <p:tavLst>
                                        <p:tav tm="0">
                                          <p:val>
                                            <p:strVal val="#ppt_x"/>
                                          </p:val>
                                        </p:tav>
                                        <p:tav tm="100000">
                                          <p:val>
                                            <p:strVal val="#ppt_x"/>
                                          </p:val>
                                        </p:tav>
                                      </p:tavLst>
                                    </p:anim>
                                    <p:anim calcmode="lin" valueType="num">
                                      <p:cBhvr>
                                        <p:cTn id="33" dur="1250" fill="hold"/>
                                        <p:tgtEl>
                                          <p:spTgt spid="21"/>
                                        </p:tgtEl>
                                        <p:attrNameLst>
                                          <p:attrName>ppt_y</p:attrName>
                                        </p:attrNameLst>
                                      </p:cBhvr>
                                      <p:tavLst>
                                        <p:tav tm="0">
                                          <p:val>
                                            <p:strVal val="#ppt_y+.1"/>
                                          </p:val>
                                        </p:tav>
                                        <p:tav tm="100000">
                                          <p:val>
                                            <p:strVal val="#ppt_y"/>
                                          </p:val>
                                        </p:tav>
                                      </p:tavLst>
                                    </p:anim>
                                  </p:childTnLst>
                                </p:cTn>
                              </p:par>
                            </p:childTnLst>
                          </p:cTn>
                        </p:par>
                        <p:par>
                          <p:cTn id="34" fill="hold">
                            <p:stCondLst>
                              <p:cond delay="3250"/>
                            </p:stCondLst>
                            <p:childTnLst>
                              <p:par>
                                <p:cTn id="35" presetID="53" presetClass="entr" presetSubtype="16" fill="hold" nodeType="afterEffect">
                                  <p:stCondLst>
                                    <p:cond delay="0"/>
                                  </p:stCondLst>
                                  <p:childTnLst>
                                    <p:set>
                                      <p:cBhvr>
                                        <p:cTn id="36" dur="1" fill="hold">
                                          <p:stCondLst>
                                            <p:cond delay="0"/>
                                          </p:stCondLst>
                                        </p:cTn>
                                        <p:tgtEl>
                                          <p:spTgt spid="22"/>
                                        </p:tgtEl>
                                        <p:attrNameLst>
                                          <p:attrName>style.visibility</p:attrName>
                                        </p:attrNameLst>
                                      </p:cBhvr>
                                      <p:to>
                                        <p:strVal val="visible"/>
                                      </p:to>
                                    </p:set>
                                    <p:anim calcmode="lin" valueType="num">
                                      <p:cBhvr>
                                        <p:cTn id="37" dur="500" fill="hold"/>
                                        <p:tgtEl>
                                          <p:spTgt spid="22"/>
                                        </p:tgtEl>
                                        <p:attrNameLst>
                                          <p:attrName>ppt_w</p:attrName>
                                        </p:attrNameLst>
                                      </p:cBhvr>
                                      <p:tavLst>
                                        <p:tav tm="0">
                                          <p:val>
                                            <p:fltVal val="0"/>
                                          </p:val>
                                        </p:tav>
                                        <p:tav tm="100000">
                                          <p:val>
                                            <p:strVal val="#ppt_w"/>
                                          </p:val>
                                        </p:tav>
                                      </p:tavLst>
                                    </p:anim>
                                    <p:anim calcmode="lin" valueType="num">
                                      <p:cBhvr>
                                        <p:cTn id="38" dur="500" fill="hold"/>
                                        <p:tgtEl>
                                          <p:spTgt spid="22"/>
                                        </p:tgtEl>
                                        <p:attrNameLst>
                                          <p:attrName>ppt_h</p:attrName>
                                        </p:attrNameLst>
                                      </p:cBhvr>
                                      <p:tavLst>
                                        <p:tav tm="0">
                                          <p:val>
                                            <p:fltVal val="0"/>
                                          </p:val>
                                        </p:tav>
                                        <p:tav tm="100000">
                                          <p:val>
                                            <p:strVal val="#ppt_h"/>
                                          </p:val>
                                        </p:tav>
                                      </p:tavLst>
                                    </p:anim>
                                    <p:animEffect transition="in" filter="fade">
                                      <p:cBhvr>
                                        <p:cTn id="39"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图片 17"/>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62296" y="3192841"/>
            <a:ext cx="12209444" cy="3679353"/>
          </a:xfrm>
          <a:prstGeom prst="rect">
            <a:avLst/>
          </a:prstGeom>
        </p:spPr>
      </p:pic>
      <p:pic>
        <p:nvPicPr>
          <p:cNvPr id="2" name="图片 1"/>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65431" y="2530369"/>
            <a:ext cx="4906376" cy="3980824"/>
          </a:xfrm>
          <a:prstGeom prst="rect">
            <a:avLst/>
          </a:prstGeom>
        </p:spPr>
      </p:pic>
      <p:pic>
        <p:nvPicPr>
          <p:cNvPr id="20" name="图片 19"/>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flipH="1">
            <a:off x="7222131" y="3967765"/>
            <a:ext cx="3773430" cy="2705180"/>
          </a:xfrm>
          <a:prstGeom prst="rect">
            <a:avLst/>
          </a:prstGeom>
        </p:spPr>
      </p:pic>
      <p:grpSp>
        <p:nvGrpSpPr>
          <p:cNvPr id="23" name="组合 22">
            <a:extLst>
              <a:ext uri="{FF2B5EF4-FFF2-40B4-BE49-F238E27FC236}">
                <a16:creationId xmlns:a16="http://schemas.microsoft.com/office/drawing/2014/main" id="{5C3F0EA5-D3AA-4CCB-8053-CA26C4C18711}"/>
              </a:ext>
            </a:extLst>
          </p:cNvPr>
          <p:cNvGrpSpPr/>
          <p:nvPr/>
        </p:nvGrpSpPr>
        <p:grpSpPr>
          <a:xfrm>
            <a:off x="6756819" y="3169720"/>
            <a:ext cx="804180" cy="374559"/>
            <a:chOff x="217691" y="6414967"/>
            <a:chExt cx="804180" cy="374559"/>
          </a:xfrm>
        </p:grpSpPr>
        <p:grpSp>
          <p:nvGrpSpPr>
            <p:cNvPr id="24" name="Group 4">
              <a:extLst>
                <a:ext uri="{FF2B5EF4-FFF2-40B4-BE49-F238E27FC236}">
                  <a16:creationId xmlns:a16="http://schemas.microsoft.com/office/drawing/2014/main" id="{0551CF28-A1CE-4253-9E51-49015C981594}"/>
                </a:ext>
              </a:extLst>
            </p:cNvPr>
            <p:cNvGrpSpPr>
              <a:grpSpLocks noChangeAspect="1"/>
            </p:cNvGrpSpPr>
            <p:nvPr/>
          </p:nvGrpSpPr>
          <p:grpSpPr bwMode="auto">
            <a:xfrm>
              <a:off x="217691" y="6414967"/>
              <a:ext cx="443922" cy="374559"/>
              <a:chOff x="3746" y="2079"/>
              <a:chExt cx="192" cy="162"/>
            </a:xfrm>
            <a:solidFill>
              <a:srgbClr val="A5CB01"/>
            </a:solidFill>
          </p:grpSpPr>
          <p:sp>
            <p:nvSpPr>
              <p:cNvPr id="30" name="Freeform 5">
                <a:extLst>
                  <a:ext uri="{FF2B5EF4-FFF2-40B4-BE49-F238E27FC236}">
                    <a16:creationId xmlns:a16="http://schemas.microsoft.com/office/drawing/2014/main" id="{3D183A1A-DE17-4CF6-BCB4-F3838E8F0E33}"/>
                  </a:ext>
                </a:extLst>
              </p:cNvPr>
              <p:cNvSpPr>
                <a:spLocks/>
              </p:cNvSpPr>
              <p:nvPr/>
            </p:nvSpPr>
            <p:spPr bwMode="auto">
              <a:xfrm>
                <a:off x="3855" y="2108"/>
                <a:ext cx="83" cy="133"/>
              </a:xfrm>
              <a:custGeom>
                <a:avLst/>
                <a:gdLst>
                  <a:gd name="T0" fmla="*/ 8 w 34"/>
                  <a:gd name="T1" fmla="*/ 54 h 54"/>
                  <a:gd name="T2" fmla="*/ 23 w 34"/>
                  <a:gd name="T3" fmla="*/ 54 h 54"/>
                  <a:gd name="T4" fmla="*/ 34 w 34"/>
                  <a:gd name="T5" fmla="*/ 0 h 54"/>
                  <a:gd name="T6" fmla="*/ 8 w 34"/>
                  <a:gd name="T7" fmla="*/ 54 h 54"/>
                </a:gdLst>
                <a:ahLst/>
                <a:cxnLst>
                  <a:cxn ang="0">
                    <a:pos x="T0" y="T1"/>
                  </a:cxn>
                  <a:cxn ang="0">
                    <a:pos x="T2" y="T3"/>
                  </a:cxn>
                  <a:cxn ang="0">
                    <a:pos x="T4" y="T5"/>
                  </a:cxn>
                  <a:cxn ang="0">
                    <a:pos x="T6" y="T7"/>
                  </a:cxn>
                </a:cxnLst>
                <a:rect l="0" t="0" r="r" b="b"/>
                <a:pathLst>
                  <a:path w="34" h="54">
                    <a:moveTo>
                      <a:pt x="8" y="54"/>
                    </a:moveTo>
                    <a:cubicBezTo>
                      <a:pt x="23" y="54"/>
                      <a:pt x="23" y="54"/>
                      <a:pt x="23" y="54"/>
                    </a:cubicBezTo>
                    <a:cubicBezTo>
                      <a:pt x="15" y="34"/>
                      <a:pt x="34" y="0"/>
                      <a:pt x="34" y="0"/>
                    </a:cubicBezTo>
                    <a:cubicBezTo>
                      <a:pt x="0" y="23"/>
                      <a:pt x="8" y="54"/>
                      <a:pt x="8" y="5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zh-CN" altLang="en-US">
                  <a:solidFill>
                    <a:srgbClr val="000000"/>
                  </a:solidFill>
                  <a:cs typeface="+mn-ea"/>
                  <a:sym typeface="+mn-lt"/>
                </a:endParaRPr>
              </a:p>
            </p:txBody>
          </p:sp>
          <p:sp>
            <p:nvSpPr>
              <p:cNvPr id="31" name="Freeform 6">
                <a:extLst>
                  <a:ext uri="{FF2B5EF4-FFF2-40B4-BE49-F238E27FC236}">
                    <a16:creationId xmlns:a16="http://schemas.microsoft.com/office/drawing/2014/main" id="{3E7CCA13-12E3-434E-869F-2195DDDEE7ED}"/>
                  </a:ext>
                </a:extLst>
              </p:cNvPr>
              <p:cNvSpPr>
                <a:spLocks/>
              </p:cNvSpPr>
              <p:nvPr/>
            </p:nvSpPr>
            <p:spPr bwMode="auto">
              <a:xfrm>
                <a:off x="3852" y="2089"/>
                <a:ext cx="86" cy="108"/>
              </a:xfrm>
              <a:custGeom>
                <a:avLst/>
                <a:gdLst>
                  <a:gd name="T0" fmla="*/ 35 w 35"/>
                  <a:gd name="T1" fmla="*/ 0 h 44"/>
                  <a:gd name="T2" fmla="*/ 0 w 35"/>
                  <a:gd name="T3" fmla="*/ 25 h 44"/>
                  <a:gd name="T4" fmla="*/ 5 w 35"/>
                  <a:gd name="T5" fmla="*/ 44 h 44"/>
                  <a:gd name="T6" fmla="*/ 35 w 35"/>
                  <a:gd name="T7" fmla="*/ 0 h 44"/>
                </a:gdLst>
                <a:ahLst/>
                <a:cxnLst>
                  <a:cxn ang="0">
                    <a:pos x="T0" y="T1"/>
                  </a:cxn>
                  <a:cxn ang="0">
                    <a:pos x="T2" y="T3"/>
                  </a:cxn>
                  <a:cxn ang="0">
                    <a:pos x="T4" y="T5"/>
                  </a:cxn>
                  <a:cxn ang="0">
                    <a:pos x="T6" y="T7"/>
                  </a:cxn>
                </a:cxnLst>
                <a:rect l="0" t="0" r="r" b="b"/>
                <a:pathLst>
                  <a:path w="35" h="44">
                    <a:moveTo>
                      <a:pt x="35" y="0"/>
                    </a:moveTo>
                    <a:cubicBezTo>
                      <a:pt x="7" y="10"/>
                      <a:pt x="0" y="25"/>
                      <a:pt x="0" y="25"/>
                    </a:cubicBezTo>
                    <a:cubicBezTo>
                      <a:pt x="0" y="25"/>
                      <a:pt x="7" y="39"/>
                      <a:pt x="5" y="44"/>
                    </a:cubicBezTo>
                    <a:cubicBezTo>
                      <a:pt x="13" y="14"/>
                      <a:pt x="35" y="0"/>
                      <a:pt x="3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zh-CN" altLang="en-US">
                  <a:solidFill>
                    <a:srgbClr val="000000"/>
                  </a:solidFill>
                  <a:cs typeface="+mn-ea"/>
                  <a:sym typeface="+mn-lt"/>
                </a:endParaRPr>
              </a:p>
            </p:txBody>
          </p:sp>
          <p:sp>
            <p:nvSpPr>
              <p:cNvPr id="32" name="Freeform 7">
                <a:extLst>
                  <a:ext uri="{FF2B5EF4-FFF2-40B4-BE49-F238E27FC236}">
                    <a16:creationId xmlns:a16="http://schemas.microsoft.com/office/drawing/2014/main" id="{33D8A7C5-FD9F-4540-A37A-9BC58CCAAA73}"/>
                  </a:ext>
                </a:extLst>
              </p:cNvPr>
              <p:cNvSpPr>
                <a:spLocks/>
              </p:cNvSpPr>
              <p:nvPr/>
            </p:nvSpPr>
            <p:spPr bwMode="auto">
              <a:xfrm>
                <a:off x="3746" y="2104"/>
                <a:ext cx="84" cy="132"/>
              </a:xfrm>
              <a:custGeom>
                <a:avLst/>
                <a:gdLst>
                  <a:gd name="T0" fmla="*/ 0 w 34"/>
                  <a:gd name="T1" fmla="*/ 0 h 54"/>
                  <a:gd name="T2" fmla="*/ 11 w 34"/>
                  <a:gd name="T3" fmla="*/ 54 h 54"/>
                  <a:gd name="T4" fmla="*/ 26 w 34"/>
                  <a:gd name="T5" fmla="*/ 54 h 54"/>
                  <a:gd name="T6" fmla="*/ 0 w 34"/>
                  <a:gd name="T7" fmla="*/ 0 h 54"/>
                </a:gdLst>
                <a:ahLst/>
                <a:cxnLst>
                  <a:cxn ang="0">
                    <a:pos x="T0" y="T1"/>
                  </a:cxn>
                  <a:cxn ang="0">
                    <a:pos x="T2" y="T3"/>
                  </a:cxn>
                  <a:cxn ang="0">
                    <a:pos x="T4" y="T5"/>
                  </a:cxn>
                  <a:cxn ang="0">
                    <a:pos x="T6" y="T7"/>
                  </a:cxn>
                </a:cxnLst>
                <a:rect l="0" t="0" r="r" b="b"/>
                <a:pathLst>
                  <a:path w="34" h="54">
                    <a:moveTo>
                      <a:pt x="0" y="0"/>
                    </a:moveTo>
                    <a:cubicBezTo>
                      <a:pt x="0" y="0"/>
                      <a:pt x="19" y="35"/>
                      <a:pt x="11" y="54"/>
                    </a:cubicBezTo>
                    <a:cubicBezTo>
                      <a:pt x="26" y="54"/>
                      <a:pt x="26" y="54"/>
                      <a:pt x="26" y="54"/>
                    </a:cubicBezTo>
                    <a:cubicBezTo>
                      <a:pt x="26" y="54"/>
                      <a:pt x="34" y="23"/>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zh-CN" altLang="en-US">
                  <a:solidFill>
                    <a:srgbClr val="000000"/>
                  </a:solidFill>
                  <a:cs typeface="+mn-ea"/>
                  <a:sym typeface="+mn-lt"/>
                </a:endParaRPr>
              </a:p>
            </p:txBody>
          </p:sp>
          <p:sp>
            <p:nvSpPr>
              <p:cNvPr id="33" name="Freeform 8">
                <a:extLst>
                  <a:ext uri="{FF2B5EF4-FFF2-40B4-BE49-F238E27FC236}">
                    <a16:creationId xmlns:a16="http://schemas.microsoft.com/office/drawing/2014/main" id="{1DB4A1D3-3461-4F23-9060-242E6596F3E5}"/>
                  </a:ext>
                </a:extLst>
              </p:cNvPr>
              <p:cNvSpPr>
                <a:spLocks/>
              </p:cNvSpPr>
              <p:nvPr/>
            </p:nvSpPr>
            <p:spPr bwMode="auto">
              <a:xfrm>
                <a:off x="3778" y="2079"/>
                <a:ext cx="106" cy="160"/>
              </a:xfrm>
              <a:custGeom>
                <a:avLst/>
                <a:gdLst>
                  <a:gd name="T0" fmla="*/ 0 w 43"/>
                  <a:gd name="T1" fmla="*/ 0 h 65"/>
                  <a:gd name="T2" fmla="*/ 15 w 43"/>
                  <a:gd name="T3" fmla="*/ 65 h 65"/>
                  <a:gd name="T4" fmla="*/ 32 w 43"/>
                  <a:gd name="T5" fmla="*/ 65 h 65"/>
                  <a:gd name="T6" fmla="*/ 0 w 43"/>
                  <a:gd name="T7" fmla="*/ 0 h 65"/>
                </a:gdLst>
                <a:ahLst/>
                <a:cxnLst>
                  <a:cxn ang="0">
                    <a:pos x="T0" y="T1"/>
                  </a:cxn>
                  <a:cxn ang="0">
                    <a:pos x="T2" y="T3"/>
                  </a:cxn>
                  <a:cxn ang="0">
                    <a:pos x="T4" y="T5"/>
                  </a:cxn>
                  <a:cxn ang="0">
                    <a:pos x="T6" y="T7"/>
                  </a:cxn>
                </a:cxnLst>
                <a:rect l="0" t="0" r="r" b="b"/>
                <a:pathLst>
                  <a:path w="43" h="65">
                    <a:moveTo>
                      <a:pt x="0" y="0"/>
                    </a:moveTo>
                    <a:cubicBezTo>
                      <a:pt x="0" y="0"/>
                      <a:pt x="24" y="41"/>
                      <a:pt x="15" y="65"/>
                    </a:cubicBezTo>
                    <a:cubicBezTo>
                      <a:pt x="32" y="65"/>
                      <a:pt x="32" y="65"/>
                      <a:pt x="32" y="65"/>
                    </a:cubicBezTo>
                    <a:cubicBezTo>
                      <a:pt x="32" y="65"/>
                      <a:pt x="43" y="27"/>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zh-CN" altLang="en-US">
                  <a:solidFill>
                    <a:srgbClr val="000000"/>
                  </a:solidFill>
                  <a:cs typeface="+mn-ea"/>
                  <a:sym typeface="+mn-lt"/>
                </a:endParaRPr>
              </a:p>
            </p:txBody>
          </p:sp>
        </p:grpSp>
        <p:grpSp>
          <p:nvGrpSpPr>
            <p:cNvPr id="25" name="Group 4">
              <a:extLst>
                <a:ext uri="{FF2B5EF4-FFF2-40B4-BE49-F238E27FC236}">
                  <a16:creationId xmlns:a16="http://schemas.microsoft.com/office/drawing/2014/main" id="{D339A026-D097-41CE-B0D6-382C26DE3F8D}"/>
                </a:ext>
              </a:extLst>
            </p:cNvPr>
            <p:cNvGrpSpPr>
              <a:grpSpLocks noChangeAspect="1"/>
            </p:cNvGrpSpPr>
            <p:nvPr/>
          </p:nvGrpSpPr>
          <p:grpSpPr bwMode="auto">
            <a:xfrm>
              <a:off x="657417" y="6421203"/>
              <a:ext cx="364454" cy="307508"/>
              <a:chOff x="3746" y="2079"/>
              <a:chExt cx="192" cy="162"/>
            </a:xfrm>
            <a:solidFill>
              <a:srgbClr val="A5CB01"/>
            </a:solidFill>
          </p:grpSpPr>
          <p:sp>
            <p:nvSpPr>
              <p:cNvPr id="26" name="Freeform 5">
                <a:extLst>
                  <a:ext uri="{FF2B5EF4-FFF2-40B4-BE49-F238E27FC236}">
                    <a16:creationId xmlns:a16="http://schemas.microsoft.com/office/drawing/2014/main" id="{A458B4F9-0B31-4D97-AC09-B51F5A27E398}"/>
                  </a:ext>
                </a:extLst>
              </p:cNvPr>
              <p:cNvSpPr>
                <a:spLocks/>
              </p:cNvSpPr>
              <p:nvPr/>
            </p:nvSpPr>
            <p:spPr bwMode="auto">
              <a:xfrm>
                <a:off x="3855" y="2108"/>
                <a:ext cx="83" cy="133"/>
              </a:xfrm>
              <a:custGeom>
                <a:avLst/>
                <a:gdLst>
                  <a:gd name="T0" fmla="*/ 8 w 34"/>
                  <a:gd name="T1" fmla="*/ 54 h 54"/>
                  <a:gd name="T2" fmla="*/ 23 w 34"/>
                  <a:gd name="T3" fmla="*/ 54 h 54"/>
                  <a:gd name="T4" fmla="*/ 34 w 34"/>
                  <a:gd name="T5" fmla="*/ 0 h 54"/>
                  <a:gd name="T6" fmla="*/ 8 w 34"/>
                  <a:gd name="T7" fmla="*/ 54 h 54"/>
                </a:gdLst>
                <a:ahLst/>
                <a:cxnLst>
                  <a:cxn ang="0">
                    <a:pos x="T0" y="T1"/>
                  </a:cxn>
                  <a:cxn ang="0">
                    <a:pos x="T2" y="T3"/>
                  </a:cxn>
                  <a:cxn ang="0">
                    <a:pos x="T4" y="T5"/>
                  </a:cxn>
                  <a:cxn ang="0">
                    <a:pos x="T6" y="T7"/>
                  </a:cxn>
                </a:cxnLst>
                <a:rect l="0" t="0" r="r" b="b"/>
                <a:pathLst>
                  <a:path w="34" h="54">
                    <a:moveTo>
                      <a:pt x="8" y="54"/>
                    </a:moveTo>
                    <a:cubicBezTo>
                      <a:pt x="23" y="54"/>
                      <a:pt x="23" y="54"/>
                      <a:pt x="23" y="54"/>
                    </a:cubicBezTo>
                    <a:cubicBezTo>
                      <a:pt x="15" y="34"/>
                      <a:pt x="34" y="0"/>
                      <a:pt x="34" y="0"/>
                    </a:cubicBezTo>
                    <a:cubicBezTo>
                      <a:pt x="0" y="23"/>
                      <a:pt x="8" y="54"/>
                      <a:pt x="8" y="5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zh-CN" altLang="en-US">
                  <a:solidFill>
                    <a:srgbClr val="000000"/>
                  </a:solidFill>
                  <a:cs typeface="+mn-ea"/>
                  <a:sym typeface="+mn-lt"/>
                </a:endParaRPr>
              </a:p>
            </p:txBody>
          </p:sp>
          <p:sp>
            <p:nvSpPr>
              <p:cNvPr id="27" name="Freeform 6">
                <a:extLst>
                  <a:ext uri="{FF2B5EF4-FFF2-40B4-BE49-F238E27FC236}">
                    <a16:creationId xmlns:a16="http://schemas.microsoft.com/office/drawing/2014/main" id="{21D0D1DB-9134-4688-B72B-70C6A58B1354}"/>
                  </a:ext>
                </a:extLst>
              </p:cNvPr>
              <p:cNvSpPr>
                <a:spLocks/>
              </p:cNvSpPr>
              <p:nvPr/>
            </p:nvSpPr>
            <p:spPr bwMode="auto">
              <a:xfrm>
                <a:off x="3852" y="2089"/>
                <a:ext cx="86" cy="108"/>
              </a:xfrm>
              <a:custGeom>
                <a:avLst/>
                <a:gdLst>
                  <a:gd name="T0" fmla="*/ 35 w 35"/>
                  <a:gd name="T1" fmla="*/ 0 h 44"/>
                  <a:gd name="T2" fmla="*/ 0 w 35"/>
                  <a:gd name="T3" fmla="*/ 25 h 44"/>
                  <a:gd name="T4" fmla="*/ 5 w 35"/>
                  <a:gd name="T5" fmla="*/ 44 h 44"/>
                  <a:gd name="T6" fmla="*/ 35 w 35"/>
                  <a:gd name="T7" fmla="*/ 0 h 44"/>
                </a:gdLst>
                <a:ahLst/>
                <a:cxnLst>
                  <a:cxn ang="0">
                    <a:pos x="T0" y="T1"/>
                  </a:cxn>
                  <a:cxn ang="0">
                    <a:pos x="T2" y="T3"/>
                  </a:cxn>
                  <a:cxn ang="0">
                    <a:pos x="T4" y="T5"/>
                  </a:cxn>
                  <a:cxn ang="0">
                    <a:pos x="T6" y="T7"/>
                  </a:cxn>
                </a:cxnLst>
                <a:rect l="0" t="0" r="r" b="b"/>
                <a:pathLst>
                  <a:path w="35" h="44">
                    <a:moveTo>
                      <a:pt x="35" y="0"/>
                    </a:moveTo>
                    <a:cubicBezTo>
                      <a:pt x="7" y="10"/>
                      <a:pt x="0" y="25"/>
                      <a:pt x="0" y="25"/>
                    </a:cubicBezTo>
                    <a:cubicBezTo>
                      <a:pt x="0" y="25"/>
                      <a:pt x="7" y="39"/>
                      <a:pt x="5" y="44"/>
                    </a:cubicBezTo>
                    <a:cubicBezTo>
                      <a:pt x="13" y="14"/>
                      <a:pt x="35" y="0"/>
                      <a:pt x="3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zh-CN" altLang="en-US">
                  <a:solidFill>
                    <a:srgbClr val="000000"/>
                  </a:solidFill>
                  <a:cs typeface="+mn-ea"/>
                  <a:sym typeface="+mn-lt"/>
                </a:endParaRPr>
              </a:p>
            </p:txBody>
          </p:sp>
          <p:sp>
            <p:nvSpPr>
              <p:cNvPr id="28" name="Freeform 7">
                <a:extLst>
                  <a:ext uri="{FF2B5EF4-FFF2-40B4-BE49-F238E27FC236}">
                    <a16:creationId xmlns:a16="http://schemas.microsoft.com/office/drawing/2014/main" id="{C428B3BE-70C9-4AC9-A041-2D5B3E416C46}"/>
                  </a:ext>
                </a:extLst>
              </p:cNvPr>
              <p:cNvSpPr>
                <a:spLocks/>
              </p:cNvSpPr>
              <p:nvPr/>
            </p:nvSpPr>
            <p:spPr bwMode="auto">
              <a:xfrm>
                <a:off x="3746" y="2104"/>
                <a:ext cx="84" cy="132"/>
              </a:xfrm>
              <a:custGeom>
                <a:avLst/>
                <a:gdLst>
                  <a:gd name="T0" fmla="*/ 0 w 34"/>
                  <a:gd name="T1" fmla="*/ 0 h 54"/>
                  <a:gd name="T2" fmla="*/ 11 w 34"/>
                  <a:gd name="T3" fmla="*/ 54 h 54"/>
                  <a:gd name="T4" fmla="*/ 26 w 34"/>
                  <a:gd name="T5" fmla="*/ 54 h 54"/>
                  <a:gd name="T6" fmla="*/ 0 w 34"/>
                  <a:gd name="T7" fmla="*/ 0 h 54"/>
                </a:gdLst>
                <a:ahLst/>
                <a:cxnLst>
                  <a:cxn ang="0">
                    <a:pos x="T0" y="T1"/>
                  </a:cxn>
                  <a:cxn ang="0">
                    <a:pos x="T2" y="T3"/>
                  </a:cxn>
                  <a:cxn ang="0">
                    <a:pos x="T4" y="T5"/>
                  </a:cxn>
                  <a:cxn ang="0">
                    <a:pos x="T6" y="T7"/>
                  </a:cxn>
                </a:cxnLst>
                <a:rect l="0" t="0" r="r" b="b"/>
                <a:pathLst>
                  <a:path w="34" h="54">
                    <a:moveTo>
                      <a:pt x="0" y="0"/>
                    </a:moveTo>
                    <a:cubicBezTo>
                      <a:pt x="0" y="0"/>
                      <a:pt x="19" y="35"/>
                      <a:pt x="11" y="54"/>
                    </a:cubicBezTo>
                    <a:cubicBezTo>
                      <a:pt x="26" y="54"/>
                      <a:pt x="26" y="54"/>
                      <a:pt x="26" y="54"/>
                    </a:cubicBezTo>
                    <a:cubicBezTo>
                      <a:pt x="26" y="54"/>
                      <a:pt x="34" y="23"/>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zh-CN" altLang="en-US">
                  <a:solidFill>
                    <a:srgbClr val="000000"/>
                  </a:solidFill>
                  <a:cs typeface="+mn-ea"/>
                  <a:sym typeface="+mn-lt"/>
                </a:endParaRPr>
              </a:p>
            </p:txBody>
          </p:sp>
          <p:sp>
            <p:nvSpPr>
              <p:cNvPr id="29" name="Freeform 8">
                <a:extLst>
                  <a:ext uri="{FF2B5EF4-FFF2-40B4-BE49-F238E27FC236}">
                    <a16:creationId xmlns:a16="http://schemas.microsoft.com/office/drawing/2014/main" id="{531A955B-4989-44CB-BD2F-3F2E4662435D}"/>
                  </a:ext>
                </a:extLst>
              </p:cNvPr>
              <p:cNvSpPr>
                <a:spLocks/>
              </p:cNvSpPr>
              <p:nvPr/>
            </p:nvSpPr>
            <p:spPr bwMode="auto">
              <a:xfrm>
                <a:off x="3778" y="2079"/>
                <a:ext cx="106" cy="160"/>
              </a:xfrm>
              <a:custGeom>
                <a:avLst/>
                <a:gdLst>
                  <a:gd name="T0" fmla="*/ 0 w 43"/>
                  <a:gd name="T1" fmla="*/ 0 h 65"/>
                  <a:gd name="T2" fmla="*/ 15 w 43"/>
                  <a:gd name="T3" fmla="*/ 65 h 65"/>
                  <a:gd name="T4" fmla="*/ 32 w 43"/>
                  <a:gd name="T5" fmla="*/ 65 h 65"/>
                  <a:gd name="T6" fmla="*/ 0 w 43"/>
                  <a:gd name="T7" fmla="*/ 0 h 65"/>
                </a:gdLst>
                <a:ahLst/>
                <a:cxnLst>
                  <a:cxn ang="0">
                    <a:pos x="T0" y="T1"/>
                  </a:cxn>
                  <a:cxn ang="0">
                    <a:pos x="T2" y="T3"/>
                  </a:cxn>
                  <a:cxn ang="0">
                    <a:pos x="T4" y="T5"/>
                  </a:cxn>
                  <a:cxn ang="0">
                    <a:pos x="T6" y="T7"/>
                  </a:cxn>
                </a:cxnLst>
                <a:rect l="0" t="0" r="r" b="b"/>
                <a:pathLst>
                  <a:path w="43" h="65">
                    <a:moveTo>
                      <a:pt x="0" y="0"/>
                    </a:moveTo>
                    <a:cubicBezTo>
                      <a:pt x="0" y="0"/>
                      <a:pt x="24" y="41"/>
                      <a:pt x="15" y="65"/>
                    </a:cubicBezTo>
                    <a:cubicBezTo>
                      <a:pt x="32" y="65"/>
                      <a:pt x="32" y="65"/>
                      <a:pt x="32" y="65"/>
                    </a:cubicBezTo>
                    <a:cubicBezTo>
                      <a:pt x="32" y="65"/>
                      <a:pt x="43" y="27"/>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zh-CN" altLang="en-US">
                  <a:solidFill>
                    <a:srgbClr val="000000"/>
                  </a:solidFill>
                  <a:cs typeface="+mn-ea"/>
                  <a:sym typeface="+mn-lt"/>
                </a:endParaRPr>
              </a:p>
            </p:txBody>
          </p:sp>
        </p:grpSp>
      </p:grpSp>
      <p:pic>
        <p:nvPicPr>
          <p:cNvPr id="35" name="图片 34"/>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7726671" y="-318832"/>
            <a:ext cx="4465329" cy="2328677"/>
          </a:xfrm>
          <a:prstGeom prst="rect">
            <a:avLst/>
          </a:prstGeom>
        </p:spPr>
      </p:pic>
      <p:pic>
        <p:nvPicPr>
          <p:cNvPr id="21" name="图片 55">
            <a:extLst>
              <a:ext uri="{FF2B5EF4-FFF2-40B4-BE49-F238E27FC236}">
                <a16:creationId xmlns:a16="http://schemas.microsoft.com/office/drawing/2014/main" id="{922D7C20-53C1-440C-A4D7-3834D810F5C4}"/>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2072769" y="1335024"/>
            <a:ext cx="7939314" cy="3279837"/>
          </a:xfrm>
          <a:prstGeom prst="rect">
            <a:avLst/>
          </a:prstGeom>
        </p:spPr>
      </p:pic>
      <p:sp>
        <p:nvSpPr>
          <p:cNvPr id="37" name="TextBox 36"/>
          <p:cNvSpPr txBox="1"/>
          <p:nvPr/>
        </p:nvSpPr>
        <p:spPr>
          <a:xfrm>
            <a:off x="3422922" y="2628494"/>
            <a:ext cx="5334801" cy="1015663"/>
          </a:xfrm>
          <a:prstGeom prst="rect">
            <a:avLst/>
          </a:prstGeom>
          <a:noFill/>
        </p:spPr>
        <p:txBody>
          <a:bodyPr wrap="square" rtlCol="0">
            <a:prstTxWarp prst="textChevronInverted">
              <a:avLst/>
            </a:prstTxWarp>
            <a:spAutoFit/>
          </a:bodyPr>
          <a:lstStyle/>
          <a:p>
            <a:pPr algn="ctr"/>
            <a:r>
              <a:rPr lang="en-US" sz="6000" dirty="0">
                <a:solidFill>
                  <a:srgbClr val="00B050"/>
                </a:solidFill>
                <a:effectLst>
                  <a:glow rad="228600">
                    <a:schemeClr val="accent6">
                      <a:satMod val="175000"/>
                      <a:alpha val="40000"/>
                    </a:schemeClr>
                  </a:glow>
                </a:effectLst>
                <a:latin typeface="#9Slide05 SVNKitten" pitchFamily="2" charset="0"/>
                <a:cs typeface="Times New Roman" panose="02020603050405020304" pitchFamily="18" charset="0"/>
              </a:rPr>
              <a:t>BÀI TẬP</a:t>
            </a:r>
          </a:p>
        </p:txBody>
      </p:sp>
      <p:pic>
        <p:nvPicPr>
          <p:cNvPr id="19" name="图片 35"/>
          <p:cNvPicPr>
            <a:picLocks noChangeAspect="1"/>
          </p:cNvPicPr>
          <p:nvPr/>
        </p:nvPicPr>
        <p:blipFill>
          <a:blip r:embed="rId8" cstate="screen">
            <a:extLst>
              <a:ext uri="{28A0092B-C50C-407E-A947-70E740481C1C}">
                <a14:useLocalDpi xmlns:a14="http://schemas.microsoft.com/office/drawing/2010/main"/>
              </a:ext>
            </a:extLst>
          </a:blip>
          <a:srcRect/>
          <a:stretch>
            <a:fillRect/>
          </a:stretch>
        </p:blipFill>
        <p:spPr>
          <a:xfrm>
            <a:off x="1368689" y="1899924"/>
            <a:ext cx="2141510" cy="1457140"/>
          </a:xfrm>
          <a:custGeom>
            <a:avLst/>
            <a:gdLst>
              <a:gd name="connsiteX0" fmla="*/ 0 w 1583140"/>
              <a:gd name="connsiteY0" fmla="*/ 0 h 1077209"/>
              <a:gd name="connsiteX1" fmla="*/ 1583140 w 1583140"/>
              <a:gd name="connsiteY1" fmla="*/ 0 h 1077209"/>
              <a:gd name="connsiteX2" fmla="*/ 1583140 w 1583140"/>
              <a:gd name="connsiteY2" fmla="*/ 1077209 h 1077209"/>
              <a:gd name="connsiteX3" fmla="*/ 0 w 1583140"/>
              <a:gd name="connsiteY3" fmla="*/ 1077209 h 1077209"/>
            </a:gdLst>
            <a:ahLst/>
            <a:cxnLst>
              <a:cxn ang="0">
                <a:pos x="connsiteX0" y="connsiteY0"/>
              </a:cxn>
              <a:cxn ang="0">
                <a:pos x="connsiteX1" y="connsiteY1"/>
              </a:cxn>
              <a:cxn ang="0">
                <a:pos x="connsiteX2" y="connsiteY2"/>
              </a:cxn>
              <a:cxn ang="0">
                <a:pos x="connsiteX3" y="connsiteY3"/>
              </a:cxn>
            </a:cxnLst>
            <a:rect l="l" t="t" r="r" b="b"/>
            <a:pathLst>
              <a:path w="1583140" h="1077209">
                <a:moveTo>
                  <a:pt x="0" y="0"/>
                </a:moveTo>
                <a:lnTo>
                  <a:pt x="1583140" y="0"/>
                </a:lnTo>
                <a:lnTo>
                  <a:pt x="1583140" y="1077209"/>
                </a:lnTo>
                <a:lnTo>
                  <a:pt x="0" y="1077209"/>
                </a:lnTo>
                <a:close/>
              </a:path>
            </a:pathLst>
          </a:custGeom>
        </p:spPr>
      </p:pic>
    </p:spTree>
    <p:extLst>
      <p:ext uri="{BB962C8B-B14F-4D97-AF65-F5344CB8AC3E}">
        <p14:creationId xmlns:p14="http://schemas.microsoft.com/office/powerpoint/2010/main" val="2923220792"/>
      </p:ext>
    </p:extLst>
  </p:cSld>
  <p:clrMapOvr>
    <a:masterClrMapping/>
  </p:clrMapOvr>
  <mc:AlternateContent xmlns:mc="http://schemas.openxmlformats.org/markup-compatibility/2006" xmlns:p14="http://schemas.microsoft.com/office/powerpoint/2010/main">
    <mc:Choice Requires="p14">
      <p:transition spd="slow" advClick="0">
        <p14:flash/>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1000"/>
                                        <p:tgtEl>
                                          <p:spTgt spid="18"/>
                                        </p:tgtEl>
                                      </p:cBhvr>
                                    </p:animEffect>
                                    <p:anim calcmode="lin" valueType="num">
                                      <p:cBhvr>
                                        <p:cTn id="8" dur="1000" fill="hold"/>
                                        <p:tgtEl>
                                          <p:spTgt spid="18"/>
                                        </p:tgtEl>
                                        <p:attrNameLst>
                                          <p:attrName>ppt_x</p:attrName>
                                        </p:attrNameLst>
                                      </p:cBhvr>
                                      <p:tavLst>
                                        <p:tav tm="0">
                                          <p:val>
                                            <p:strVal val="#ppt_x"/>
                                          </p:val>
                                        </p:tav>
                                        <p:tav tm="100000">
                                          <p:val>
                                            <p:strVal val="#ppt_x"/>
                                          </p:val>
                                        </p:tav>
                                      </p:tavLst>
                                    </p:anim>
                                    <p:anim calcmode="lin" valueType="num">
                                      <p:cBhvr>
                                        <p:cTn id="9" dur="1000" fill="hold"/>
                                        <p:tgtEl>
                                          <p:spTgt spid="18"/>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1000"/>
                                        <p:tgtEl>
                                          <p:spTgt spid="2"/>
                                        </p:tgtEl>
                                      </p:cBhvr>
                                    </p:animEffect>
                                    <p:anim calcmode="lin" valueType="num">
                                      <p:cBhvr>
                                        <p:cTn id="13" dur="1000" fill="hold"/>
                                        <p:tgtEl>
                                          <p:spTgt spid="2"/>
                                        </p:tgtEl>
                                        <p:attrNameLst>
                                          <p:attrName>ppt_x</p:attrName>
                                        </p:attrNameLst>
                                      </p:cBhvr>
                                      <p:tavLst>
                                        <p:tav tm="0">
                                          <p:val>
                                            <p:strVal val="#ppt_x"/>
                                          </p:val>
                                        </p:tav>
                                        <p:tav tm="100000">
                                          <p:val>
                                            <p:strVal val="#ppt_x"/>
                                          </p:val>
                                        </p:tav>
                                      </p:tavLst>
                                    </p:anim>
                                    <p:anim calcmode="lin" valueType="num">
                                      <p:cBhvr>
                                        <p:cTn id="14" dur="1000" fill="hold"/>
                                        <p:tgtEl>
                                          <p:spTgt spid="2"/>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fade">
                                      <p:cBhvr>
                                        <p:cTn id="17" dur="1000"/>
                                        <p:tgtEl>
                                          <p:spTgt spid="20"/>
                                        </p:tgtEl>
                                      </p:cBhvr>
                                    </p:animEffect>
                                    <p:anim calcmode="lin" valueType="num">
                                      <p:cBhvr>
                                        <p:cTn id="18" dur="1000" fill="hold"/>
                                        <p:tgtEl>
                                          <p:spTgt spid="20"/>
                                        </p:tgtEl>
                                        <p:attrNameLst>
                                          <p:attrName>ppt_x</p:attrName>
                                        </p:attrNameLst>
                                      </p:cBhvr>
                                      <p:tavLst>
                                        <p:tav tm="0">
                                          <p:val>
                                            <p:strVal val="#ppt_x"/>
                                          </p:val>
                                        </p:tav>
                                        <p:tav tm="100000">
                                          <p:val>
                                            <p:strVal val="#ppt_x"/>
                                          </p:val>
                                        </p:tav>
                                      </p:tavLst>
                                    </p:anim>
                                    <p:anim calcmode="lin" valueType="num">
                                      <p:cBhvr>
                                        <p:cTn id="19" dur="1000" fill="hold"/>
                                        <p:tgtEl>
                                          <p:spTgt spid="20"/>
                                        </p:tgtEl>
                                        <p:attrNameLst>
                                          <p:attrName>ppt_y</p:attrName>
                                        </p:attrNameLst>
                                      </p:cBhvr>
                                      <p:tavLst>
                                        <p:tav tm="0">
                                          <p:val>
                                            <p:strVal val="#ppt_y+.1"/>
                                          </p:val>
                                        </p:tav>
                                        <p:tav tm="100000">
                                          <p:val>
                                            <p:strVal val="#ppt_y"/>
                                          </p:val>
                                        </p:tav>
                                      </p:tavLst>
                                    </p:anim>
                                  </p:childTnLst>
                                </p:cTn>
                              </p:par>
                            </p:childTnLst>
                          </p:cTn>
                        </p:par>
                        <p:par>
                          <p:cTn id="20" fill="hold">
                            <p:stCondLst>
                              <p:cond delay="1000"/>
                            </p:stCondLst>
                            <p:childTnLst>
                              <p:par>
                                <p:cTn id="21" presetID="10" presetClass="entr" presetSubtype="0" fill="hold" nodeType="afterEffect">
                                  <p:stCondLst>
                                    <p:cond delay="0"/>
                                  </p:stCondLst>
                                  <p:childTnLst>
                                    <p:set>
                                      <p:cBhvr>
                                        <p:cTn id="22" dur="1" fill="hold">
                                          <p:stCondLst>
                                            <p:cond delay="0"/>
                                          </p:stCondLst>
                                        </p:cTn>
                                        <p:tgtEl>
                                          <p:spTgt spid="23"/>
                                        </p:tgtEl>
                                        <p:attrNameLst>
                                          <p:attrName>style.visibility</p:attrName>
                                        </p:attrNameLst>
                                      </p:cBhvr>
                                      <p:to>
                                        <p:strVal val="visible"/>
                                      </p:to>
                                    </p:set>
                                    <p:animEffect transition="in" filter="fade">
                                      <p:cBhvr>
                                        <p:cTn id="23" dur="500"/>
                                        <p:tgtEl>
                                          <p:spTgt spid="23"/>
                                        </p:tgtEl>
                                      </p:cBhvr>
                                    </p:animEffect>
                                  </p:childTnLst>
                                </p:cTn>
                              </p:par>
                            </p:childTnLst>
                          </p:cTn>
                        </p:par>
                        <p:par>
                          <p:cTn id="24" fill="hold">
                            <p:stCondLst>
                              <p:cond delay="1500"/>
                            </p:stCondLst>
                            <p:childTnLst>
                              <p:par>
                                <p:cTn id="25" presetID="22" presetClass="entr" presetSubtype="8" fill="hold" nodeType="afterEffect">
                                  <p:stCondLst>
                                    <p:cond delay="0"/>
                                  </p:stCondLst>
                                  <p:childTnLst>
                                    <p:set>
                                      <p:cBhvr>
                                        <p:cTn id="26" dur="1" fill="hold">
                                          <p:stCondLst>
                                            <p:cond delay="0"/>
                                          </p:stCondLst>
                                        </p:cTn>
                                        <p:tgtEl>
                                          <p:spTgt spid="35"/>
                                        </p:tgtEl>
                                        <p:attrNameLst>
                                          <p:attrName>style.visibility</p:attrName>
                                        </p:attrNameLst>
                                      </p:cBhvr>
                                      <p:to>
                                        <p:strVal val="visible"/>
                                      </p:to>
                                    </p:set>
                                    <p:animEffect transition="in" filter="wipe(left)">
                                      <p:cBhvr>
                                        <p:cTn id="27" dur="500"/>
                                        <p:tgtEl>
                                          <p:spTgt spid="35"/>
                                        </p:tgtEl>
                                      </p:cBhvr>
                                    </p:animEffect>
                                  </p:childTnLst>
                                </p:cTn>
                              </p:par>
                            </p:childTnLst>
                          </p:cTn>
                        </p:par>
                        <p:par>
                          <p:cTn id="28" fill="hold">
                            <p:stCondLst>
                              <p:cond delay="2000"/>
                            </p:stCondLst>
                            <p:childTnLst>
                              <p:par>
                                <p:cTn id="29" presetID="42" presetClass="entr" presetSubtype="0" fill="hold" nodeType="afterEffect">
                                  <p:stCondLst>
                                    <p:cond delay="0"/>
                                  </p:stCondLst>
                                  <p:childTnLst>
                                    <p:set>
                                      <p:cBhvr>
                                        <p:cTn id="30" dur="1" fill="hold">
                                          <p:stCondLst>
                                            <p:cond delay="0"/>
                                          </p:stCondLst>
                                        </p:cTn>
                                        <p:tgtEl>
                                          <p:spTgt spid="21"/>
                                        </p:tgtEl>
                                        <p:attrNameLst>
                                          <p:attrName>style.visibility</p:attrName>
                                        </p:attrNameLst>
                                      </p:cBhvr>
                                      <p:to>
                                        <p:strVal val="visible"/>
                                      </p:to>
                                    </p:set>
                                    <p:animEffect transition="in" filter="fade">
                                      <p:cBhvr>
                                        <p:cTn id="31" dur="1250"/>
                                        <p:tgtEl>
                                          <p:spTgt spid="21"/>
                                        </p:tgtEl>
                                      </p:cBhvr>
                                    </p:animEffect>
                                    <p:anim calcmode="lin" valueType="num">
                                      <p:cBhvr>
                                        <p:cTn id="32" dur="1250" fill="hold"/>
                                        <p:tgtEl>
                                          <p:spTgt spid="21"/>
                                        </p:tgtEl>
                                        <p:attrNameLst>
                                          <p:attrName>ppt_x</p:attrName>
                                        </p:attrNameLst>
                                      </p:cBhvr>
                                      <p:tavLst>
                                        <p:tav tm="0">
                                          <p:val>
                                            <p:strVal val="#ppt_x"/>
                                          </p:val>
                                        </p:tav>
                                        <p:tav tm="100000">
                                          <p:val>
                                            <p:strVal val="#ppt_x"/>
                                          </p:val>
                                        </p:tav>
                                      </p:tavLst>
                                    </p:anim>
                                    <p:anim calcmode="lin" valueType="num">
                                      <p:cBhvr>
                                        <p:cTn id="33" dur="1250" fill="hold"/>
                                        <p:tgtEl>
                                          <p:spTgt spid="21"/>
                                        </p:tgtEl>
                                        <p:attrNameLst>
                                          <p:attrName>ppt_y</p:attrName>
                                        </p:attrNameLst>
                                      </p:cBhvr>
                                      <p:tavLst>
                                        <p:tav tm="0">
                                          <p:val>
                                            <p:strVal val="#ppt_y+.1"/>
                                          </p:val>
                                        </p:tav>
                                        <p:tav tm="100000">
                                          <p:val>
                                            <p:strVal val="#ppt_y"/>
                                          </p:val>
                                        </p:tav>
                                      </p:tavLst>
                                    </p:anim>
                                  </p:childTnLst>
                                </p:cTn>
                              </p:par>
                            </p:childTnLst>
                          </p:cTn>
                        </p:par>
                        <p:par>
                          <p:cTn id="34" fill="hold">
                            <p:stCondLst>
                              <p:cond delay="3250"/>
                            </p:stCondLst>
                            <p:childTnLst>
                              <p:par>
                                <p:cTn id="35" presetID="53" presetClass="entr" presetSubtype="16" fill="hold" nodeType="afterEffect">
                                  <p:stCondLst>
                                    <p:cond delay="0"/>
                                  </p:stCondLst>
                                  <p:childTnLst>
                                    <p:set>
                                      <p:cBhvr>
                                        <p:cTn id="36" dur="1" fill="hold">
                                          <p:stCondLst>
                                            <p:cond delay="0"/>
                                          </p:stCondLst>
                                        </p:cTn>
                                        <p:tgtEl>
                                          <p:spTgt spid="19"/>
                                        </p:tgtEl>
                                        <p:attrNameLst>
                                          <p:attrName>style.visibility</p:attrName>
                                        </p:attrNameLst>
                                      </p:cBhvr>
                                      <p:to>
                                        <p:strVal val="visible"/>
                                      </p:to>
                                    </p:set>
                                    <p:anim calcmode="lin" valueType="num">
                                      <p:cBhvr>
                                        <p:cTn id="37" dur="500" fill="hold"/>
                                        <p:tgtEl>
                                          <p:spTgt spid="19"/>
                                        </p:tgtEl>
                                        <p:attrNameLst>
                                          <p:attrName>ppt_w</p:attrName>
                                        </p:attrNameLst>
                                      </p:cBhvr>
                                      <p:tavLst>
                                        <p:tav tm="0">
                                          <p:val>
                                            <p:fltVal val="0"/>
                                          </p:val>
                                        </p:tav>
                                        <p:tav tm="100000">
                                          <p:val>
                                            <p:strVal val="#ppt_w"/>
                                          </p:val>
                                        </p:tav>
                                      </p:tavLst>
                                    </p:anim>
                                    <p:anim calcmode="lin" valueType="num">
                                      <p:cBhvr>
                                        <p:cTn id="38" dur="500" fill="hold"/>
                                        <p:tgtEl>
                                          <p:spTgt spid="19"/>
                                        </p:tgtEl>
                                        <p:attrNameLst>
                                          <p:attrName>ppt_h</p:attrName>
                                        </p:attrNameLst>
                                      </p:cBhvr>
                                      <p:tavLst>
                                        <p:tav tm="0">
                                          <p:val>
                                            <p:fltVal val="0"/>
                                          </p:val>
                                        </p:tav>
                                        <p:tav tm="100000">
                                          <p:val>
                                            <p:strVal val="#ppt_h"/>
                                          </p:val>
                                        </p:tav>
                                      </p:tavLst>
                                    </p:anim>
                                    <p:animEffect transition="in" filter="fade">
                                      <p:cBhvr>
                                        <p:cTn id="39"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BEBA8EAE-BF5A-486C-A8C5-ECC9F3942E4B}">
                <a14:imgProps xmlns:a14="http://schemas.microsoft.com/office/drawing/2010/main">
                  <a14:imgLayer r:embed="rId3">
                    <a14:imgEffect>
                      <a14:saturation sat="200000"/>
                    </a14:imgEffect>
                  </a14:imgLayer>
                </a14:imgProps>
              </a:ext>
              <a:ext uri="{28A0092B-C50C-407E-A947-70E740481C1C}">
                <a14:useLocalDpi xmlns:a14="http://schemas.microsoft.com/office/drawing/2010/main" val="0"/>
              </a:ext>
            </a:extLst>
          </a:blip>
          <a:stretch>
            <a:fillRect/>
          </a:stretch>
        </p:blipFill>
        <p:spPr>
          <a:xfrm>
            <a:off x="1" y="0"/>
            <a:ext cx="12192000" cy="6858000"/>
          </a:xfrm>
          <a:prstGeom prst="rect">
            <a:avLst/>
          </a:prstGeom>
        </p:spPr>
      </p:pic>
      <p:sp>
        <p:nvSpPr>
          <p:cNvPr id="6" name="Rectangle 5"/>
          <p:cNvSpPr/>
          <p:nvPr/>
        </p:nvSpPr>
        <p:spPr>
          <a:xfrm>
            <a:off x="3856335" y="457590"/>
            <a:ext cx="4918334" cy="1107996"/>
          </a:xfrm>
          <a:prstGeom prst="rect">
            <a:avLst/>
          </a:prstGeom>
        </p:spPr>
        <p:txBody>
          <a:bodyPr wrap="none">
            <a:spAutoFit/>
          </a:bodyPr>
          <a:lstStyle/>
          <a:p>
            <a:r>
              <a:rPr lang="en-US" sz="6600" dirty="0" err="1">
                <a:solidFill>
                  <a:srgbClr val="00B050"/>
                </a:solidFill>
                <a:effectLst>
                  <a:reflection blurRad="6350" stA="55000" endA="300" endPos="45500" dir="5400000" sy="-100000" algn="bl" rotWithShape="0"/>
                </a:effectLst>
                <a:latin typeface="#9Slide07 SVNMomento" panose="00000500000000000000" pitchFamily="2" charset="0"/>
              </a:rPr>
              <a:t>Ngu</a:t>
            </a:r>
            <a:r>
              <a:rPr lang="en-US" sz="6600" dirty="0">
                <a:solidFill>
                  <a:srgbClr val="00B050"/>
                </a:solidFill>
                <a:effectLst>
                  <a:reflection blurRad="6350" stA="55000" endA="300" endPos="45500" dir="5400000" sy="-100000" algn="bl" rotWithShape="0"/>
                </a:effectLst>
                <a:latin typeface="#9Slide07 SVNMomento" panose="00000500000000000000" pitchFamily="2" charset="0"/>
              </a:rPr>
              <a:t> </a:t>
            </a:r>
            <a:r>
              <a:rPr lang="en-US" sz="6600" dirty="0" err="1">
                <a:solidFill>
                  <a:srgbClr val="00B050"/>
                </a:solidFill>
                <a:effectLst>
                  <a:reflection blurRad="6350" stA="55000" endA="300" endPos="45500" dir="5400000" sy="-100000" algn="bl" rotWithShape="0"/>
                </a:effectLst>
                <a:latin typeface="#9Slide07 SVNMomento" panose="00000500000000000000" pitchFamily="2" charset="0"/>
              </a:rPr>
              <a:t>công</a:t>
            </a:r>
            <a:r>
              <a:rPr lang="en-US" sz="6600" dirty="0">
                <a:solidFill>
                  <a:srgbClr val="00B050"/>
                </a:solidFill>
                <a:effectLst>
                  <a:reflection blurRad="6350" stA="55000" endA="300" endPos="45500" dir="5400000" sy="-100000" algn="bl" rotWithShape="0"/>
                </a:effectLst>
                <a:latin typeface="#9Slide07 SVNMomento" panose="00000500000000000000" pitchFamily="2" charset="0"/>
              </a:rPr>
              <a:t> </a:t>
            </a:r>
            <a:r>
              <a:rPr lang="en-US" sz="6600" dirty="0" err="1">
                <a:solidFill>
                  <a:srgbClr val="00B050"/>
                </a:solidFill>
                <a:effectLst>
                  <a:reflection blurRad="6350" stA="55000" endA="300" endPos="45500" dir="5400000" sy="-100000" algn="bl" rotWithShape="0"/>
                </a:effectLst>
                <a:latin typeface="#9Slide07 SVNMomento" panose="00000500000000000000" pitchFamily="2" charset="0"/>
              </a:rPr>
              <a:t>dời</a:t>
            </a:r>
            <a:r>
              <a:rPr lang="en-US" sz="6600" dirty="0">
                <a:solidFill>
                  <a:srgbClr val="00B050"/>
                </a:solidFill>
                <a:effectLst>
                  <a:reflection blurRad="6350" stA="55000" endA="300" endPos="45500" dir="5400000" sy="-100000" algn="bl" rotWithShape="0"/>
                </a:effectLst>
                <a:latin typeface="#9Slide07 SVNMomento" panose="00000500000000000000" pitchFamily="2" charset="0"/>
              </a:rPr>
              <a:t> </a:t>
            </a:r>
            <a:r>
              <a:rPr lang="en-US" sz="6600" dirty="0" err="1">
                <a:solidFill>
                  <a:srgbClr val="00B050"/>
                </a:solidFill>
                <a:effectLst>
                  <a:reflection blurRad="6350" stA="55000" endA="300" endPos="45500" dir="5400000" sy="-100000" algn="bl" rotWithShape="0"/>
                </a:effectLst>
                <a:latin typeface="#9Slide07 SVNMomento" panose="00000500000000000000" pitchFamily="2" charset="0"/>
              </a:rPr>
              <a:t>núi</a:t>
            </a:r>
            <a:endParaRPr lang="en-US" sz="6600" dirty="0">
              <a:solidFill>
                <a:srgbClr val="00B050"/>
              </a:solidFill>
              <a:effectLst>
                <a:reflection blurRad="6350" stA="55000" endA="300" endPos="45500" dir="5400000" sy="-100000" algn="bl" rotWithShape="0"/>
              </a:effectLst>
              <a:latin typeface="#9Slide07 SVNMomento" panose="00000500000000000000" pitchFamily="2" charset="0"/>
            </a:endParaRPr>
          </a:p>
        </p:txBody>
      </p:sp>
    </p:spTree>
    <p:extLst>
      <p:ext uri="{BB962C8B-B14F-4D97-AF65-F5344CB8AC3E}">
        <p14:creationId xmlns:p14="http://schemas.microsoft.com/office/powerpoint/2010/main" val="398545404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组合 1">
            <a:extLst>
              <a:ext uri="{FF2B5EF4-FFF2-40B4-BE49-F238E27FC236}">
                <a16:creationId xmlns:a16="http://schemas.microsoft.com/office/drawing/2014/main" id="{F224B63C-8C23-4508-BF06-7E40D150F22F}"/>
              </a:ext>
            </a:extLst>
          </p:cNvPr>
          <p:cNvGrpSpPr/>
          <p:nvPr/>
        </p:nvGrpSpPr>
        <p:grpSpPr>
          <a:xfrm>
            <a:off x="-182880" y="-219456"/>
            <a:ext cx="12374880" cy="7077456"/>
            <a:chOff x="-201146" y="0"/>
            <a:chExt cx="12397838" cy="6968034"/>
          </a:xfrm>
        </p:grpSpPr>
        <p:grpSp>
          <p:nvGrpSpPr>
            <p:cNvPr id="7" name="组合 2">
              <a:extLst>
                <a:ext uri="{FF2B5EF4-FFF2-40B4-BE49-F238E27FC236}">
                  <a16:creationId xmlns:a16="http://schemas.microsoft.com/office/drawing/2014/main" id="{AF4A200E-41E0-40EF-B954-51A753DCCBFA}"/>
                </a:ext>
              </a:extLst>
            </p:cNvPr>
            <p:cNvGrpSpPr/>
            <p:nvPr/>
          </p:nvGrpSpPr>
          <p:grpSpPr>
            <a:xfrm>
              <a:off x="0" y="0"/>
              <a:ext cx="12192000" cy="6946533"/>
              <a:chOff x="0" y="0"/>
              <a:chExt cx="12192000" cy="6946533"/>
            </a:xfrm>
          </p:grpSpPr>
          <p:sp>
            <p:nvSpPr>
              <p:cNvPr id="9" name="矩形 4">
                <a:extLst>
                  <a:ext uri="{FF2B5EF4-FFF2-40B4-BE49-F238E27FC236}">
                    <a16:creationId xmlns:a16="http://schemas.microsoft.com/office/drawing/2014/main" id="{8FE20A8A-F43F-48E4-BFCA-24992169C91F}"/>
                  </a:ext>
                </a:extLst>
              </p:cNvPr>
              <p:cNvSpPr/>
              <p:nvPr/>
            </p:nvSpPr>
            <p:spPr>
              <a:xfrm>
                <a:off x="0" y="0"/>
                <a:ext cx="12192000" cy="6946533"/>
              </a:xfrm>
              <a:prstGeom prst="rect">
                <a:avLst/>
              </a:prstGeom>
              <a:solidFill>
                <a:srgbClr val="F8E9C4"/>
              </a:solidFill>
              <a:ln>
                <a:solidFill>
                  <a:srgbClr val="CFAFB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圆角 5">
                <a:extLst>
                  <a:ext uri="{FF2B5EF4-FFF2-40B4-BE49-F238E27FC236}">
                    <a16:creationId xmlns:a16="http://schemas.microsoft.com/office/drawing/2014/main" id="{3845E422-D11F-40D1-8FA6-0310CB959CBB}"/>
                  </a:ext>
                </a:extLst>
              </p:cNvPr>
              <p:cNvSpPr/>
              <p:nvPr/>
            </p:nvSpPr>
            <p:spPr>
              <a:xfrm>
                <a:off x="379828" y="352502"/>
                <a:ext cx="11497995" cy="6505498"/>
              </a:xfrm>
              <a:prstGeom prst="roundRect">
                <a:avLst/>
              </a:prstGeom>
              <a:solidFill>
                <a:srgbClr val="DBE4ED"/>
              </a:solidFill>
              <a:ln>
                <a:solidFill>
                  <a:srgbClr val="DBE4ED"/>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pic>
          <p:nvPicPr>
            <p:cNvPr id="8" name="图片 3">
              <a:extLst>
                <a:ext uri="{FF2B5EF4-FFF2-40B4-BE49-F238E27FC236}">
                  <a16:creationId xmlns:a16="http://schemas.microsoft.com/office/drawing/2014/main" id="{65AEEBA4-42F9-489B-90C4-95E9A3AA7619}"/>
                </a:ext>
              </a:extLst>
            </p:cNvPr>
            <p:cNvPicPr>
              <a:picLocks noChangeAspect="1"/>
            </p:cNvPicPr>
            <p:nvPr/>
          </p:nvPicPr>
          <p:blipFill rotWithShape="1">
            <a:blip r:embed="rId2">
              <a:extLst>
                <a:ext uri="{BEBA8EAE-BF5A-486C-A8C5-ECC9F3942E4B}">
                  <a14:imgProps xmlns:a14="http://schemas.microsoft.com/office/drawing/2010/main">
                    <a14:imgLayer>
                      <a14:imgEffect>
                        <a14:colorTemperature colorTemp="11200"/>
                      </a14:imgEffect>
                      <a14:imgEffect>
                        <a14:saturation sat="200000"/>
                      </a14:imgEffect>
                    </a14:imgLayer>
                  </a14:imgProps>
                </a:ext>
                <a:ext uri="{28A0092B-C50C-407E-A947-70E740481C1C}">
                  <a14:useLocalDpi xmlns:a14="http://schemas.microsoft.com/office/drawing/2010/main" val="0"/>
                </a:ext>
              </a:extLst>
            </a:blip>
            <a:srcRect t="61062" r="8388" b="18951"/>
            <a:stretch/>
          </p:blipFill>
          <p:spPr>
            <a:xfrm>
              <a:off x="-201146" y="5355844"/>
              <a:ext cx="12397838" cy="1612190"/>
            </a:xfrm>
            <a:prstGeom prst="rect">
              <a:avLst/>
            </a:prstGeom>
          </p:spPr>
        </p:pic>
      </p:grpSp>
      <p:sp>
        <p:nvSpPr>
          <p:cNvPr id="11" name="Rectangle 10"/>
          <p:cNvSpPr/>
          <p:nvPr/>
        </p:nvSpPr>
        <p:spPr>
          <a:xfrm>
            <a:off x="397019" y="1884245"/>
            <a:ext cx="11699140" cy="3970318"/>
          </a:xfrm>
          <a:prstGeom prst="rect">
            <a:avLst/>
          </a:prstGeom>
        </p:spPr>
        <p:txBody>
          <a:bodyPr wrap="square">
            <a:spAutoFit/>
          </a:bodyPr>
          <a:lstStyle/>
          <a:p>
            <a:r>
              <a:rPr lang="vi-VN" sz="2800" b="1" dirty="0"/>
              <a:t>Ngày xưa, ở</a:t>
            </a:r>
            <a:r>
              <a:rPr lang="en-US" sz="2800" b="1" dirty="0"/>
              <a:t> </a:t>
            </a:r>
            <a:r>
              <a:rPr lang="vi-VN" sz="2800" b="1" dirty="0"/>
              <a:t> ...ung Quốc có một cụ già </a:t>
            </a:r>
            <a:r>
              <a:rPr lang="en-US" sz="2800" b="1" dirty="0"/>
              <a:t> </a:t>
            </a:r>
            <a:r>
              <a:rPr lang="vi-VN" sz="2800" b="1" dirty="0"/>
              <a:t>...ín mươi tuổi tên là Ngu Công. Bực mình vì hai ...ái núi Thái Hàng và Vương Ốc</a:t>
            </a:r>
            <a:r>
              <a:rPr lang="en-US" sz="2800" b="1" dirty="0"/>
              <a:t>  </a:t>
            </a:r>
            <a:r>
              <a:rPr lang="vi-VN" sz="2800" b="1" dirty="0"/>
              <a:t>...ắn ngang đường vào nhà, Ngu Công hằng ngày mang cuốc ra đào núi đổ đi.</a:t>
            </a:r>
            <a:br>
              <a:rPr lang="vi-VN" sz="2800" b="1" dirty="0"/>
            </a:br>
            <a:r>
              <a:rPr lang="vi-VN" sz="2800" b="1" dirty="0"/>
              <a:t>Có người</a:t>
            </a:r>
            <a:r>
              <a:rPr lang="en-US" sz="2800" b="1" dirty="0"/>
              <a:t> </a:t>
            </a:r>
            <a:r>
              <a:rPr lang="vi-VN" sz="2800" b="1" dirty="0"/>
              <a:t> ...ê cười cụ làm vậy uổng công. Cụ nói : "Ngày nào tôi cũng đào. Tôi</a:t>
            </a:r>
            <a:r>
              <a:rPr lang="en-US" sz="2800" b="1" dirty="0"/>
              <a:t> </a:t>
            </a:r>
            <a:r>
              <a:rPr lang="vi-VN" sz="2800" b="1" dirty="0"/>
              <a:t> ...ết thì con tôi đào. Con tôi chết thì </a:t>
            </a:r>
            <a:r>
              <a:rPr lang="en-US" sz="2800" b="1" dirty="0"/>
              <a:t> </a:t>
            </a:r>
            <a:r>
              <a:rPr lang="vi-VN" sz="2800" b="1" dirty="0"/>
              <a:t>...áu tôi đào. </a:t>
            </a:r>
            <a:r>
              <a:rPr lang="en-US" sz="2800" b="1" dirty="0"/>
              <a:t>  </a:t>
            </a:r>
            <a:r>
              <a:rPr lang="vi-VN" sz="2800" b="1" dirty="0"/>
              <a:t>...áu tôi chết, còn có</a:t>
            </a:r>
            <a:r>
              <a:rPr lang="en-US" sz="2800" b="1" dirty="0"/>
              <a:t> </a:t>
            </a:r>
            <a:r>
              <a:rPr lang="vi-VN" sz="2800" b="1" dirty="0"/>
              <a:t> ...ắt cùa tôi đào. Họ hàng nhà tôi ...uyền nhau đời này đến đời khác đào. Núi ....ẳng thể mọc cao hơn được nên nhất định sẽ có ngày bị san bằng."</a:t>
            </a:r>
            <a:br>
              <a:rPr lang="vi-VN" sz="2800" b="1" dirty="0"/>
            </a:br>
            <a:r>
              <a:rPr lang="vi-VN" sz="2800" b="1" dirty="0"/>
              <a:t>...ời nghe cụ già nói vậy, liền đẩy hai ...ái núi ra xa để cụ có lối đi lại.</a:t>
            </a:r>
            <a:endParaRPr lang="en-US" sz="2800" b="1" dirty="0"/>
          </a:p>
        </p:txBody>
      </p:sp>
      <p:sp>
        <p:nvSpPr>
          <p:cNvPr id="12" name="TextBox 11"/>
          <p:cNvSpPr txBox="1"/>
          <p:nvPr/>
        </p:nvSpPr>
        <p:spPr>
          <a:xfrm>
            <a:off x="977791" y="335619"/>
            <a:ext cx="7279142" cy="707886"/>
          </a:xfrm>
          <a:custGeom>
            <a:avLst/>
            <a:gdLst>
              <a:gd name="connsiteX0" fmla="*/ 0 w 4404246"/>
              <a:gd name="connsiteY0" fmla="*/ 0 h 1107996"/>
              <a:gd name="connsiteX1" fmla="*/ 673220 w 4404246"/>
              <a:gd name="connsiteY1" fmla="*/ 0 h 1107996"/>
              <a:gd name="connsiteX2" fmla="*/ 1258356 w 4404246"/>
              <a:gd name="connsiteY2" fmla="*/ 0 h 1107996"/>
              <a:gd name="connsiteX3" fmla="*/ 1975619 w 4404246"/>
              <a:gd name="connsiteY3" fmla="*/ 0 h 1107996"/>
              <a:gd name="connsiteX4" fmla="*/ 2472670 w 4404246"/>
              <a:gd name="connsiteY4" fmla="*/ 0 h 1107996"/>
              <a:gd name="connsiteX5" fmla="*/ 3101848 w 4404246"/>
              <a:gd name="connsiteY5" fmla="*/ 0 h 1107996"/>
              <a:gd name="connsiteX6" fmla="*/ 3819110 w 4404246"/>
              <a:gd name="connsiteY6" fmla="*/ 0 h 1107996"/>
              <a:gd name="connsiteX7" fmla="*/ 4404246 w 4404246"/>
              <a:gd name="connsiteY7" fmla="*/ 0 h 1107996"/>
              <a:gd name="connsiteX8" fmla="*/ 4404246 w 4404246"/>
              <a:gd name="connsiteY8" fmla="*/ 553998 h 1107996"/>
              <a:gd name="connsiteX9" fmla="*/ 4404246 w 4404246"/>
              <a:gd name="connsiteY9" fmla="*/ 1107996 h 1107996"/>
              <a:gd name="connsiteX10" fmla="*/ 3863153 w 4404246"/>
              <a:gd name="connsiteY10" fmla="*/ 1107996 h 1107996"/>
              <a:gd name="connsiteX11" fmla="*/ 3322060 w 4404246"/>
              <a:gd name="connsiteY11" fmla="*/ 1107996 h 1107996"/>
              <a:gd name="connsiteX12" fmla="*/ 2692882 w 4404246"/>
              <a:gd name="connsiteY12" fmla="*/ 1107996 h 1107996"/>
              <a:gd name="connsiteX13" fmla="*/ 2063704 w 4404246"/>
              <a:gd name="connsiteY13" fmla="*/ 1107996 h 1107996"/>
              <a:gd name="connsiteX14" fmla="*/ 1566653 w 4404246"/>
              <a:gd name="connsiteY14" fmla="*/ 1107996 h 1107996"/>
              <a:gd name="connsiteX15" fmla="*/ 981518 w 4404246"/>
              <a:gd name="connsiteY15" fmla="*/ 1107996 h 1107996"/>
              <a:gd name="connsiteX16" fmla="*/ 0 w 4404246"/>
              <a:gd name="connsiteY16" fmla="*/ 1107996 h 1107996"/>
              <a:gd name="connsiteX17" fmla="*/ 0 w 4404246"/>
              <a:gd name="connsiteY17" fmla="*/ 531838 h 1107996"/>
              <a:gd name="connsiteX18" fmla="*/ 0 w 4404246"/>
              <a:gd name="connsiteY18" fmla="*/ 0 h 11079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404246" h="1107996" extrusionOk="0">
                <a:moveTo>
                  <a:pt x="0" y="0"/>
                </a:moveTo>
                <a:cubicBezTo>
                  <a:pt x="313106" y="-30934"/>
                  <a:pt x="394111" y="23241"/>
                  <a:pt x="673220" y="0"/>
                </a:cubicBezTo>
                <a:cubicBezTo>
                  <a:pt x="952329" y="-23241"/>
                  <a:pt x="1011961" y="13402"/>
                  <a:pt x="1258356" y="0"/>
                </a:cubicBezTo>
                <a:cubicBezTo>
                  <a:pt x="1504751" y="-13402"/>
                  <a:pt x="1768054" y="6125"/>
                  <a:pt x="1975619" y="0"/>
                </a:cubicBezTo>
                <a:cubicBezTo>
                  <a:pt x="2183184" y="-6125"/>
                  <a:pt x="2338994" y="15472"/>
                  <a:pt x="2472670" y="0"/>
                </a:cubicBezTo>
                <a:cubicBezTo>
                  <a:pt x="2606346" y="-15472"/>
                  <a:pt x="2927954" y="28082"/>
                  <a:pt x="3101848" y="0"/>
                </a:cubicBezTo>
                <a:cubicBezTo>
                  <a:pt x="3275742" y="-28082"/>
                  <a:pt x="3481834" y="-10884"/>
                  <a:pt x="3819110" y="0"/>
                </a:cubicBezTo>
                <a:cubicBezTo>
                  <a:pt x="4156386" y="10884"/>
                  <a:pt x="4222188" y="-6802"/>
                  <a:pt x="4404246" y="0"/>
                </a:cubicBezTo>
                <a:cubicBezTo>
                  <a:pt x="4416071" y="144170"/>
                  <a:pt x="4416454" y="292430"/>
                  <a:pt x="4404246" y="553998"/>
                </a:cubicBezTo>
                <a:cubicBezTo>
                  <a:pt x="4392038" y="815566"/>
                  <a:pt x="4420720" y="872697"/>
                  <a:pt x="4404246" y="1107996"/>
                </a:cubicBezTo>
                <a:cubicBezTo>
                  <a:pt x="4135489" y="1082859"/>
                  <a:pt x="3977722" y="1111984"/>
                  <a:pt x="3863153" y="1107996"/>
                </a:cubicBezTo>
                <a:cubicBezTo>
                  <a:pt x="3748584" y="1104008"/>
                  <a:pt x="3589151" y="1100341"/>
                  <a:pt x="3322060" y="1107996"/>
                </a:cubicBezTo>
                <a:cubicBezTo>
                  <a:pt x="3054969" y="1115651"/>
                  <a:pt x="3006768" y="1082313"/>
                  <a:pt x="2692882" y="1107996"/>
                </a:cubicBezTo>
                <a:cubicBezTo>
                  <a:pt x="2378996" y="1133679"/>
                  <a:pt x="2310198" y="1118285"/>
                  <a:pt x="2063704" y="1107996"/>
                </a:cubicBezTo>
                <a:cubicBezTo>
                  <a:pt x="1817210" y="1097707"/>
                  <a:pt x="1691438" y="1125273"/>
                  <a:pt x="1566653" y="1107996"/>
                </a:cubicBezTo>
                <a:cubicBezTo>
                  <a:pt x="1441868" y="1090719"/>
                  <a:pt x="1101057" y="1129499"/>
                  <a:pt x="981518" y="1107996"/>
                </a:cubicBezTo>
                <a:cubicBezTo>
                  <a:pt x="861980" y="1086493"/>
                  <a:pt x="374862" y="1156690"/>
                  <a:pt x="0" y="1107996"/>
                </a:cubicBezTo>
                <a:cubicBezTo>
                  <a:pt x="-24792" y="987830"/>
                  <a:pt x="-2205" y="710820"/>
                  <a:pt x="0" y="531838"/>
                </a:cubicBezTo>
                <a:cubicBezTo>
                  <a:pt x="2205" y="352856"/>
                  <a:pt x="-5824" y="218185"/>
                  <a:pt x="0" y="0"/>
                </a:cubicBezTo>
                <a:close/>
              </a:path>
            </a:pathLst>
          </a:custGeom>
          <a:solidFill>
            <a:schemeClr val="accent3">
              <a:lumMod val="20000"/>
              <a:lumOff val="80000"/>
            </a:schemeClr>
          </a:solidFill>
          <a:ln w="28575">
            <a:solidFill>
              <a:srgbClr val="3F7C02"/>
            </a:solidFill>
          </a:ln>
        </p:spPr>
        <p:txBody>
          <a:bodyPr wrap="square" rtlCol="0">
            <a:spAutoFit/>
          </a:bodyPr>
          <a:lstStyle/>
          <a:p>
            <a:pPr algn="ctr"/>
            <a:r>
              <a:rPr lang="en-US" sz="4000" b="1" dirty="0">
                <a:ln w="31750" cmpd="thinThick">
                  <a:solidFill>
                    <a:srgbClr val="3F7C03"/>
                  </a:solidFill>
                </a:ln>
                <a:solidFill>
                  <a:srgbClr val="6AA82B"/>
                </a:solidFill>
                <a:latin typeface="UTM Davida" panose="02040603050506020204" pitchFamily="18" charset="0"/>
              </a:rPr>
              <a:t>2. </a:t>
            </a:r>
            <a:r>
              <a:rPr lang="en-US" sz="4000" b="1" dirty="0" err="1">
                <a:ln w="31750" cmpd="thinThick">
                  <a:solidFill>
                    <a:srgbClr val="3F7C03"/>
                  </a:solidFill>
                </a:ln>
                <a:solidFill>
                  <a:srgbClr val="6AA82B"/>
                </a:solidFill>
                <a:latin typeface="UTM Davida" panose="02040603050506020204" pitchFamily="18" charset="0"/>
              </a:rPr>
              <a:t>Điền</a:t>
            </a:r>
            <a:r>
              <a:rPr lang="en-US" sz="4000" b="1" dirty="0">
                <a:ln w="31750" cmpd="thinThick">
                  <a:solidFill>
                    <a:srgbClr val="3F7C03"/>
                  </a:solidFill>
                </a:ln>
                <a:solidFill>
                  <a:srgbClr val="6AA82B"/>
                </a:solidFill>
                <a:latin typeface="UTM Davida" panose="02040603050506020204" pitchFamily="18" charset="0"/>
              </a:rPr>
              <a:t> </a:t>
            </a:r>
            <a:r>
              <a:rPr lang="en-US" sz="4000" b="1" dirty="0" err="1">
                <a:ln w="31750" cmpd="thinThick">
                  <a:solidFill>
                    <a:srgbClr val="3F7C03"/>
                  </a:solidFill>
                </a:ln>
                <a:solidFill>
                  <a:srgbClr val="6AA82B"/>
                </a:solidFill>
                <a:latin typeface="UTM Davida" panose="02040603050506020204" pitchFamily="18" charset="0"/>
              </a:rPr>
              <a:t>vào</a:t>
            </a:r>
            <a:r>
              <a:rPr lang="en-US" sz="4000" b="1" dirty="0">
                <a:ln w="31750" cmpd="thinThick">
                  <a:solidFill>
                    <a:srgbClr val="3F7C03"/>
                  </a:solidFill>
                </a:ln>
                <a:solidFill>
                  <a:srgbClr val="6AA82B"/>
                </a:solidFill>
                <a:latin typeface="UTM Davida" panose="02040603050506020204" pitchFamily="18" charset="0"/>
              </a:rPr>
              <a:t> </a:t>
            </a:r>
            <a:r>
              <a:rPr lang="en-US" sz="4000" b="1" dirty="0" err="1">
                <a:ln w="31750" cmpd="thinThick">
                  <a:solidFill>
                    <a:srgbClr val="3F7C03"/>
                  </a:solidFill>
                </a:ln>
                <a:solidFill>
                  <a:srgbClr val="6AA82B"/>
                </a:solidFill>
                <a:latin typeface="UTM Davida" panose="02040603050506020204" pitchFamily="18" charset="0"/>
              </a:rPr>
              <a:t>chỗ</a:t>
            </a:r>
            <a:r>
              <a:rPr lang="en-US" sz="4000" b="1" dirty="0">
                <a:ln w="31750" cmpd="thinThick">
                  <a:solidFill>
                    <a:srgbClr val="3F7C03"/>
                  </a:solidFill>
                </a:ln>
                <a:solidFill>
                  <a:srgbClr val="6AA82B"/>
                </a:solidFill>
                <a:latin typeface="UTM Davida" panose="02040603050506020204" pitchFamily="18" charset="0"/>
              </a:rPr>
              <a:t> </a:t>
            </a:r>
            <a:r>
              <a:rPr lang="en-US" sz="4000" b="1" dirty="0" err="1">
                <a:ln w="31750" cmpd="thinThick">
                  <a:solidFill>
                    <a:srgbClr val="3F7C03"/>
                  </a:solidFill>
                </a:ln>
                <a:solidFill>
                  <a:srgbClr val="6AA82B"/>
                </a:solidFill>
                <a:latin typeface="UTM Davida" panose="02040603050506020204" pitchFamily="18" charset="0"/>
              </a:rPr>
              <a:t>trống</a:t>
            </a:r>
            <a:r>
              <a:rPr lang="en-US" sz="4000" b="1" dirty="0">
                <a:ln w="31750" cmpd="thinThick">
                  <a:solidFill>
                    <a:srgbClr val="3F7C03"/>
                  </a:solidFill>
                </a:ln>
                <a:solidFill>
                  <a:srgbClr val="6AA82B"/>
                </a:solidFill>
                <a:latin typeface="UTM Davida" panose="02040603050506020204" pitchFamily="18" charset="0"/>
              </a:rPr>
              <a:t>:</a:t>
            </a:r>
          </a:p>
        </p:txBody>
      </p:sp>
      <p:sp>
        <p:nvSpPr>
          <p:cNvPr id="13" name="TextBox 12"/>
          <p:cNvSpPr txBox="1"/>
          <p:nvPr/>
        </p:nvSpPr>
        <p:spPr>
          <a:xfrm>
            <a:off x="769256" y="1290524"/>
            <a:ext cx="3135087" cy="646331"/>
          </a:xfrm>
          <a:prstGeom prst="rect">
            <a:avLst/>
          </a:prstGeom>
          <a:noFill/>
        </p:spPr>
        <p:txBody>
          <a:bodyPr wrap="square" rtlCol="0">
            <a:spAutoFit/>
          </a:bodyPr>
          <a:lstStyle/>
          <a:p>
            <a:r>
              <a:rPr lang="en-US" sz="3600" dirty="0"/>
              <a:t>a) </a:t>
            </a:r>
            <a:r>
              <a:rPr lang="en-US" sz="3600" b="1" dirty="0" err="1">
                <a:solidFill>
                  <a:srgbClr val="C00000"/>
                </a:solidFill>
              </a:rPr>
              <a:t>tr</a:t>
            </a:r>
            <a:r>
              <a:rPr lang="en-US" sz="3600" dirty="0"/>
              <a:t> hay </a:t>
            </a:r>
            <a:r>
              <a:rPr lang="en-US" sz="3600" b="1" dirty="0" err="1">
                <a:solidFill>
                  <a:srgbClr val="C00000"/>
                </a:solidFill>
              </a:rPr>
              <a:t>ch</a:t>
            </a:r>
            <a:endParaRPr lang="en-US" sz="3600" b="1" dirty="0">
              <a:solidFill>
                <a:srgbClr val="C00000"/>
              </a:solidFill>
            </a:endParaRPr>
          </a:p>
        </p:txBody>
      </p:sp>
      <p:sp>
        <p:nvSpPr>
          <p:cNvPr id="14" name="Rectangle 13"/>
          <p:cNvSpPr/>
          <p:nvPr/>
        </p:nvSpPr>
        <p:spPr>
          <a:xfrm>
            <a:off x="2570223" y="1852999"/>
            <a:ext cx="614293" cy="523220"/>
          </a:xfrm>
          <a:prstGeom prst="rect">
            <a:avLst/>
          </a:prstGeom>
        </p:spPr>
        <p:txBody>
          <a:bodyPr wrap="square">
            <a:spAutoFit/>
          </a:bodyPr>
          <a:lstStyle/>
          <a:p>
            <a:r>
              <a:rPr lang="en-US" sz="2800" b="1" dirty="0" err="1">
                <a:solidFill>
                  <a:srgbClr val="C00000"/>
                </a:solidFill>
                <a:cs typeface="Times New Roman" pitchFamily="18" charset="0"/>
              </a:rPr>
              <a:t>Tr</a:t>
            </a:r>
            <a:endParaRPr lang="vi-VN" dirty="0"/>
          </a:p>
        </p:txBody>
      </p:sp>
      <p:sp>
        <p:nvSpPr>
          <p:cNvPr id="15" name="Rectangle 14"/>
          <p:cNvSpPr/>
          <p:nvPr/>
        </p:nvSpPr>
        <p:spPr>
          <a:xfrm>
            <a:off x="6202536" y="6047879"/>
            <a:ext cx="6096000" cy="1384995"/>
          </a:xfrm>
          <a:prstGeom prst="rect">
            <a:avLst/>
          </a:prstGeom>
        </p:spPr>
        <p:txBody>
          <a:bodyPr>
            <a:spAutoFit/>
          </a:bodyPr>
          <a:lstStyle/>
          <a:p>
            <a:pPr algn="just"/>
            <a:r>
              <a:rPr lang="en-US" sz="2800" dirty="0">
                <a:solidFill>
                  <a:srgbClr val="002060"/>
                </a:solidFill>
                <a:latin typeface="#9Slide03 Arima Madurai Black" panose="00000A00000000000000" pitchFamily="2" charset="0"/>
                <a:cs typeface="#9Slide03 Arima Madurai Black" panose="00000A00000000000000" pitchFamily="2" charset="0"/>
              </a:rPr>
              <a:t>Theo NGỤ NGÔN TRUNG QUỐC</a:t>
            </a:r>
          </a:p>
          <a:p>
            <a:br>
              <a:rPr lang="en-US" sz="2800" dirty="0">
                <a:solidFill>
                  <a:srgbClr val="002060"/>
                </a:solidFill>
                <a:latin typeface="#9Slide03 Arima Madurai Black" panose="00000A00000000000000" pitchFamily="2" charset="0"/>
                <a:cs typeface="#9Slide03 Arima Madurai Black" panose="00000A00000000000000" pitchFamily="2" charset="0"/>
              </a:rPr>
            </a:br>
            <a:endParaRPr lang="en-US" sz="2800" dirty="0">
              <a:solidFill>
                <a:srgbClr val="002060"/>
              </a:solidFill>
              <a:latin typeface="#9Slide03 Arima Madurai Black" panose="00000A00000000000000" pitchFamily="2" charset="0"/>
              <a:cs typeface="#9Slide03 Arima Madurai Black" panose="00000A00000000000000" pitchFamily="2" charset="0"/>
            </a:endParaRPr>
          </a:p>
        </p:txBody>
      </p:sp>
      <p:sp>
        <p:nvSpPr>
          <p:cNvPr id="16" name="Rectangle 15"/>
          <p:cNvSpPr/>
          <p:nvPr/>
        </p:nvSpPr>
        <p:spPr>
          <a:xfrm>
            <a:off x="7071406" y="1884245"/>
            <a:ext cx="614293" cy="523220"/>
          </a:xfrm>
          <a:prstGeom prst="rect">
            <a:avLst/>
          </a:prstGeom>
        </p:spPr>
        <p:txBody>
          <a:bodyPr wrap="square">
            <a:spAutoFit/>
          </a:bodyPr>
          <a:lstStyle/>
          <a:p>
            <a:r>
              <a:rPr lang="en-US" sz="2800" b="1" dirty="0" err="1">
                <a:solidFill>
                  <a:srgbClr val="C00000"/>
                </a:solidFill>
                <a:cs typeface="Times New Roman" pitchFamily="18" charset="0"/>
              </a:rPr>
              <a:t>ch</a:t>
            </a:r>
            <a:endParaRPr lang="vi-VN" dirty="0"/>
          </a:p>
        </p:txBody>
      </p:sp>
      <p:sp>
        <p:nvSpPr>
          <p:cNvPr id="17" name="Rectangle 16"/>
          <p:cNvSpPr/>
          <p:nvPr/>
        </p:nvSpPr>
        <p:spPr>
          <a:xfrm>
            <a:off x="4227358" y="2307907"/>
            <a:ext cx="614293" cy="523220"/>
          </a:xfrm>
          <a:prstGeom prst="rect">
            <a:avLst/>
          </a:prstGeom>
        </p:spPr>
        <p:txBody>
          <a:bodyPr wrap="square">
            <a:spAutoFit/>
          </a:bodyPr>
          <a:lstStyle/>
          <a:p>
            <a:r>
              <a:rPr lang="en-US" sz="2800" b="1" dirty="0" err="1">
                <a:solidFill>
                  <a:srgbClr val="C00000"/>
                </a:solidFill>
                <a:cs typeface="Times New Roman" pitchFamily="18" charset="0"/>
              </a:rPr>
              <a:t>tr</a:t>
            </a:r>
            <a:endParaRPr lang="vi-VN" dirty="0"/>
          </a:p>
        </p:txBody>
      </p:sp>
      <p:sp>
        <p:nvSpPr>
          <p:cNvPr id="18" name="Rectangle 17"/>
          <p:cNvSpPr/>
          <p:nvPr/>
        </p:nvSpPr>
        <p:spPr>
          <a:xfrm>
            <a:off x="9738816" y="2307907"/>
            <a:ext cx="614293" cy="523220"/>
          </a:xfrm>
          <a:prstGeom prst="rect">
            <a:avLst/>
          </a:prstGeom>
        </p:spPr>
        <p:txBody>
          <a:bodyPr wrap="square">
            <a:spAutoFit/>
          </a:bodyPr>
          <a:lstStyle/>
          <a:p>
            <a:r>
              <a:rPr lang="en-US" sz="2800" b="1" dirty="0" err="1">
                <a:solidFill>
                  <a:srgbClr val="C00000"/>
                </a:solidFill>
                <a:cs typeface="Times New Roman" pitchFamily="18" charset="0"/>
              </a:rPr>
              <a:t>ch</a:t>
            </a:r>
            <a:endParaRPr lang="vi-VN" dirty="0"/>
          </a:p>
        </p:txBody>
      </p:sp>
      <p:sp>
        <p:nvSpPr>
          <p:cNvPr id="19" name="Rectangle 18"/>
          <p:cNvSpPr/>
          <p:nvPr/>
        </p:nvSpPr>
        <p:spPr>
          <a:xfrm>
            <a:off x="2043749" y="3168567"/>
            <a:ext cx="614293" cy="523220"/>
          </a:xfrm>
          <a:prstGeom prst="rect">
            <a:avLst/>
          </a:prstGeom>
        </p:spPr>
        <p:txBody>
          <a:bodyPr wrap="square">
            <a:spAutoFit/>
          </a:bodyPr>
          <a:lstStyle/>
          <a:p>
            <a:r>
              <a:rPr lang="en-US" sz="2800" b="1" dirty="0" err="1">
                <a:solidFill>
                  <a:srgbClr val="C00000"/>
                </a:solidFill>
                <a:cs typeface="Times New Roman" pitchFamily="18" charset="0"/>
              </a:rPr>
              <a:t>ch</a:t>
            </a:r>
            <a:endParaRPr lang="vi-VN" dirty="0"/>
          </a:p>
        </p:txBody>
      </p:sp>
      <p:sp>
        <p:nvSpPr>
          <p:cNvPr id="20" name="Rectangle 19"/>
          <p:cNvSpPr/>
          <p:nvPr/>
        </p:nvSpPr>
        <p:spPr>
          <a:xfrm>
            <a:off x="8877722" y="3575781"/>
            <a:ext cx="614293" cy="523220"/>
          </a:xfrm>
          <a:prstGeom prst="rect">
            <a:avLst/>
          </a:prstGeom>
        </p:spPr>
        <p:txBody>
          <a:bodyPr wrap="square">
            <a:spAutoFit/>
          </a:bodyPr>
          <a:lstStyle/>
          <a:p>
            <a:r>
              <a:rPr lang="en-US" sz="2800" b="1" dirty="0" err="1">
                <a:solidFill>
                  <a:srgbClr val="C00000"/>
                </a:solidFill>
                <a:cs typeface="Times New Roman" pitchFamily="18" charset="0"/>
              </a:rPr>
              <a:t>ch</a:t>
            </a:r>
            <a:endParaRPr lang="vi-VN" dirty="0"/>
          </a:p>
        </p:txBody>
      </p:sp>
      <p:sp>
        <p:nvSpPr>
          <p:cNvPr id="21" name="Rectangle 20"/>
          <p:cNvSpPr/>
          <p:nvPr/>
        </p:nvSpPr>
        <p:spPr>
          <a:xfrm>
            <a:off x="287984" y="4012828"/>
            <a:ext cx="614293" cy="523220"/>
          </a:xfrm>
          <a:prstGeom prst="rect">
            <a:avLst/>
          </a:prstGeom>
        </p:spPr>
        <p:txBody>
          <a:bodyPr wrap="square">
            <a:spAutoFit/>
          </a:bodyPr>
          <a:lstStyle/>
          <a:p>
            <a:r>
              <a:rPr lang="en-US" sz="2800" b="1" dirty="0" err="1">
                <a:solidFill>
                  <a:srgbClr val="C00000"/>
                </a:solidFill>
                <a:cs typeface="Times New Roman" pitchFamily="18" charset="0"/>
              </a:rPr>
              <a:t>ch</a:t>
            </a:r>
            <a:endParaRPr lang="vi-VN" dirty="0"/>
          </a:p>
        </p:txBody>
      </p:sp>
      <p:sp>
        <p:nvSpPr>
          <p:cNvPr id="22" name="Rectangle 21"/>
          <p:cNvSpPr/>
          <p:nvPr/>
        </p:nvSpPr>
        <p:spPr>
          <a:xfrm>
            <a:off x="2773804" y="3575781"/>
            <a:ext cx="614293" cy="523220"/>
          </a:xfrm>
          <a:prstGeom prst="rect">
            <a:avLst/>
          </a:prstGeom>
        </p:spPr>
        <p:txBody>
          <a:bodyPr wrap="square">
            <a:spAutoFit/>
          </a:bodyPr>
          <a:lstStyle/>
          <a:p>
            <a:r>
              <a:rPr lang="en-US" sz="2800" b="1" dirty="0" err="1">
                <a:solidFill>
                  <a:srgbClr val="C00000"/>
                </a:solidFill>
                <a:cs typeface="Times New Roman" pitchFamily="18" charset="0"/>
              </a:rPr>
              <a:t>ch</a:t>
            </a:r>
            <a:endParaRPr lang="vi-VN" dirty="0"/>
          </a:p>
        </p:txBody>
      </p:sp>
      <p:sp>
        <p:nvSpPr>
          <p:cNvPr id="23" name="Rectangle 22"/>
          <p:cNvSpPr/>
          <p:nvPr/>
        </p:nvSpPr>
        <p:spPr>
          <a:xfrm>
            <a:off x="3885789" y="4012828"/>
            <a:ext cx="614293" cy="523220"/>
          </a:xfrm>
          <a:prstGeom prst="rect">
            <a:avLst/>
          </a:prstGeom>
        </p:spPr>
        <p:txBody>
          <a:bodyPr wrap="square">
            <a:spAutoFit/>
          </a:bodyPr>
          <a:lstStyle/>
          <a:p>
            <a:r>
              <a:rPr lang="en-US" sz="2800" b="1" dirty="0" err="1">
                <a:solidFill>
                  <a:srgbClr val="C00000"/>
                </a:solidFill>
                <a:cs typeface="Times New Roman" pitchFamily="18" charset="0"/>
              </a:rPr>
              <a:t>ch</a:t>
            </a:r>
            <a:endParaRPr lang="vi-VN" dirty="0"/>
          </a:p>
        </p:txBody>
      </p:sp>
      <p:sp>
        <p:nvSpPr>
          <p:cNvPr id="24" name="Rectangle 23"/>
          <p:cNvSpPr/>
          <p:nvPr/>
        </p:nvSpPr>
        <p:spPr>
          <a:xfrm>
            <a:off x="9602821" y="4012828"/>
            <a:ext cx="614293" cy="523220"/>
          </a:xfrm>
          <a:prstGeom prst="rect">
            <a:avLst/>
          </a:prstGeom>
        </p:spPr>
        <p:txBody>
          <a:bodyPr wrap="square">
            <a:spAutoFit/>
          </a:bodyPr>
          <a:lstStyle/>
          <a:p>
            <a:r>
              <a:rPr lang="en-US" sz="2800" b="1" dirty="0" err="1">
                <a:solidFill>
                  <a:srgbClr val="C00000"/>
                </a:solidFill>
                <a:cs typeface="Times New Roman" pitchFamily="18" charset="0"/>
              </a:rPr>
              <a:t>tr</a:t>
            </a:r>
            <a:endParaRPr lang="vi-VN" dirty="0"/>
          </a:p>
        </p:txBody>
      </p:sp>
      <p:sp>
        <p:nvSpPr>
          <p:cNvPr id="26" name="Rectangle 25"/>
          <p:cNvSpPr/>
          <p:nvPr/>
        </p:nvSpPr>
        <p:spPr>
          <a:xfrm>
            <a:off x="5545573" y="4420312"/>
            <a:ext cx="614293" cy="523220"/>
          </a:xfrm>
          <a:prstGeom prst="rect">
            <a:avLst/>
          </a:prstGeom>
        </p:spPr>
        <p:txBody>
          <a:bodyPr wrap="square">
            <a:spAutoFit/>
          </a:bodyPr>
          <a:lstStyle/>
          <a:p>
            <a:r>
              <a:rPr lang="en-US" sz="2800" b="1" dirty="0" err="1">
                <a:solidFill>
                  <a:srgbClr val="C00000"/>
                </a:solidFill>
                <a:cs typeface="Times New Roman" pitchFamily="18" charset="0"/>
              </a:rPr>
              <a:t>ch</a:t>
            </a:r>
            <a:endParaRPr lang="vi-VN" dirty="0"/>
          </a:p>
        </p:txBody>
      </p:sp>
      <p:sp>
        <p:nvSpPr>
          <p:cNvPr id="27" name="Rectangle 26"/>
          <p:cNvSpPr/>
          <p:nvPr/>
        </p:nvSpPr>
        <p:spPr>
          <a:xfrm>
            <a:off x="328173" y="5281736"/>
            <a:ext cx="614293" cy="523220"/>
          </a:xfrm>
          <a:prstGeom prst="rect">
            <a:avLst/>
          </a:prstGeom>
        </p:spPr>
        <p:txBody>
          <a:bodyPr wrap="square">
            <a:spAutoFit/>
          </a:bodyPr>
          <a:lstStyle/>
          <a:p>
            <a:r>
              <a:rPr lang="en-US" sz="2800" b="1" dirty="0" err="1">
                <a:solidFill>
                  <a:srgbClr val="C00000"/>
                </a:solidFill>
                <a:cs typeface="Times New Roman" pitchFamily="18" charset="0"/>
              </a:rPr>
              <a:t>Tr</a:t>
            </a:r>
            <a:endParaRPr lang="vi-VN" dirty="0"/>
          </a:p>
        </p:txBody>
      </p:sp>
      <p:sp>
        <p:nvSpPr>
          <p:cNvPr id="28" name="Rectangle 27"/>
          <p:cNvSpPr/>
          <p:nvPr/>
        </p:nvSpPr>
        <p:spPr>
          <a:xfrm>
            <a:off x="6625967" y="5304972"/>
            <a:ext cx="614293" cy="523220"/>
          </a:xfrm>
          <a:prstGeom prst="rect">
            <a:avLst/>
          </a:prstGeom>
        </p:spPr>
        <p:txBody>
          <a:bodyPr wrap="square">
            <a:spAutoFit/>
          </a:bodyPr>
          <a:lstStyle/>
          <a:p>
            <a:r>
              <a:rPr lang="en-US" sz="2800" b="1" dirty="0" err="1">
                <a:solidFill>
                  <a:srgbClr val="C00000"/>
                </a:solidFill>
                <a:cs typeface="Times New Roman" pitchFamily="18" charset="0"/>
              </a:rPr>
              <a:t>tr</a:t>
            </a:r>
            <a:endParaRPr lang="vi-VN" dirty="0"/>
          </a:p>
        </p:txBody>
      </p:sp>
    </p:spTree>
    <p:extLst>
      <p:ext uri="{BB962C8B-B14F-4D97-AF65-F5344CB8AC3E}">
        <p14:creationId xmlns:p14="http://schemas.microsoft.com/office/powerpoint/2010/main" val="24699683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6" presetClass="entr" presetSubtype="0" fill="hold" grpId="0" nodeType="clickEffect">
                                  <p:stCondLst>
                                    <p:cond delay="0"/>
                                  </p:stCondLst>
                                  <p:iterate type="lt">
                                    <p:tmPct val="10000"/>
                                  </p:iterate>
                                  <p:childTnLst>
                                    <p:set>
                                      <p:cBhvr>
                                        <p:cTn id="6" dur="1" fill="hold">
                                          <p:stCondLst>
                                            <p:cond delay="0"/>
                                          </p:stCondLst>
                                        </p:cTn>
                                        <p:tgtEl>
                                          <p:spTgt spid="14"/>
                                        </p:tgtEl>
                                        <p:attrNameLst>
                                          <p:attrName>style.visibility</p:attrName>
                                        </p:attrNameLst>
                                      </p:cBhvr>
                                      <p:to>
                                        <p:strVal val="visible"/>
                                      </p:to>
                                    </p:set>
                                    <p:anim by="(-#ppt_w*2)" calcmode="lin" valueType="num">
                                      <p:cBhvr rctx="PPT">
                                        <p:cTn id="7" dur="500" autoRev="1" fill="hold">
                                          <p:stCondLst>
                                            <p:cond delay="0"/>
                                          </p:stCondLst>
                                        </p:cTn>
                                        <p:tgtEl>
                                          <p:spTgt spid="14"/>
                                        </p:tgtEl>
                                        <p:attrNameLst>
                                          <p:attrName>ppt_w</p:attrName>
                                        </p:attrNameLst>
                                      </p:cBhvr>
                                    </p:anim>
                                    <p:anim by="(#ppt_w*0.50)" calcmode="lin" valueType="num">
                                      <p:cBhvr>
                                        <p:cTn id="8" dur="500" decel="50000" autoRev="1" fill="hold">
                                          <p:stCondLst>
                                            <p:cond delay="0"/>
                                          </p:stCondLst>
                                        </p:cTn>
                                        <p:tgtEl>
                                          <p:spTgt spid="14"/>
                                        </p:tgtEl>
                                        <p:attrNameLst>
                                          <p:attrName>ppt_x</p:attrName>
                                        </p:attrNameLst>
                                      </p:cBhvr>
                                    </p:anim>
                                    <p:anim from="(-#ppt_h/2)" to="(#ppt_y)" calcmode="lin" valueType="num">
                                      <p:cBhvr>
                                        <p:cTn id="9" dur="1000" fill="hold">
                                          <p:stCondLst>
                                            <p:cond delay="0"/>
                                          </p:stCondLst>
                                        </p:cTn>
                                        <p:tgtEl>
                                          <p:spTgt spid="14"/>
                                        </p:tgtEl>
                                        <p:attrNameLst>
                                          <p:attrName>ppt_y</p:attrName>
                                        </p:attrNameLst>
                                      </p:cBhvr>
                                    </p:anim>
                                    <p:animRot by="21600000">
                                      <p:cBhvr>
                                        <p:cTn id="10" dur="1000" fill="hold">
                                          <p:stCondLst>
                                            <p:cond delay="0"/>
                                          </p:stCondLst>
                                        </p:cTn>
                                        <p:tgtEl>
                                          <p:spTgt spid="14"/>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56" presetClass="entr" presetSubtype="0" fill="hold" grpId="0" nodeType="clickEffect">
                                  <p:stCondLst>
                                    <p:cond delay="0"/>
                                  </p:stCondLst>
                                  <p:iterate type="lt">
                                    <p:tmPct val="10000"/>
                                  </p:iterate>
                                  <p:childTnLst>
                                    <p:set>
                                      <p:cBhvr>
                                        <p:cTn id="14" dur="1" fill="hold">
                                          <p:stCondLst>
                                            <p:cond delay="0"/>
                                          </p:stCondLst>
                                        </p:cTn>
                                        <p:tgtEl>
                                          <p:spTgt spid="16"/>
                                        </p:tgtEl>
                                        <p:attrNameLst>
                                          <p:attrName>style.visibility</p:attrName>
                                        </p:attrNameLst>
                                      </p:cBhvr>
                                      <p:to>
                                        <p:strVal val="visible"/>
                                      </p:to>
                                    </p:set>
                                    <p:anim by="(-#ppt_w*2)" calcmode="lin" valueType="num">
                                      <p:cBhvr rctx="PPT">
                                        <p:cTn id="15" dur="500" autoRev="1" fill="hold">
                                          <p:stCondLst>
                                            <p:cond delay="0"/>
                                          </p:stCondLst>
                                        </p:cTn>
                                        <p:tgtEl>
                                          <p:spTgt spid="16"/>
                                        </p:tgtEl>
                                        <p:attrNameLst>
                                          <p:attrName>ppt_w</p:attrName>
                                        </p:attrNameLst>
                                      </p:cBhvr>
                                    </p:anim>
                                    <p:anim by="(#ppt_w*0.50)" calcmode="lin" valueType="num">
                                      <p:cBhvr>
                                        <p:cTn id="16" dur="500" decel="50000" autoRev="1" fill="hold">
                                          <p:stCondLst>
                                            <p:cond delay="0"/>
                                          </p:stCondLst>
                                        </p:cTn>
                                        <p:tgtEl>
                                          <p:spTgt spid="16"/>
                                        </p:tgtEl>
                                        <p:attrNameLst>
                                          <p:attrName>ppt_x</p:attrName>
                                        </p:attrNameLst>
                                      </p:cBhvr>
                                    </p:anim>
                                    <p:anim from="(-#ppt_h/2)" to="(#ppt_y)" calcmode="lin" valueType="num">
                                      <p:cBhvr>
                                        <p:cTn id="17" dur="1000" fill="hold">
                                          <p:stCondLst>
                                            <p:cond delay="0"/>
                                          </p:stCondLst>
                                        </p:cTn>
                                        <p:tgtEl>
                                          <p:spTgt spid="16"/>
                                        </p:tgtEl>
                                        <p:attrNameLst>
                                          <p:attrName>ppt_y</p:attrName>
                                        </p:attrNameLst>
                                      </p:cBhvr>
                                    </p:anim>
                                    <p:animRot by="21600000">
                                      <p:cBhvr>
                                        <p:cTn id="18" dur="1000" fill="hold">
                                          <p:stCondLst>
                                            <p:cond delay="0"/>
                                          </p:stCondLst>
                                        </p:cTn>
                                        <p:tgtEl>
                                          <p:spTgt spid="16"/>
                                        </p:tgtEl>
                                        <p:attrNameLst>
                                          <p:attrName>r</p:attrName>
                                        </p:attrNameLst>
                                      </p:cBhvr>
                                    </p:animRot>
                                  </p:childTnLst>
                                </p:cTn>
                              </p:par>
                            </p:childTnLst>
                          </p:cTn>
                        </p:par>
                      </p:childTnLst>
                    </p:cTn>
                  </p:par>
                  <p:par>
                    <p:cTn id="19" fill="hold">
                      <p:stCondLst>
                        <p:cond delay="indefinite"/>
                      </p:stCondLst>
                      <p:childTnLst>
                        <p:par>
                          <p:cTn id="20" fill="hold">
                            <p:stCondLst>
                              <p:cond delay="0"/>
                            </p:stCondLst>
                            <p:childTnLst>
                              <p:par>
                                <p:cTn id="21" presetID="56" presetClass="entr" presetSubtype="0" fill="hold" grpId="0" nodeType="clickEffect">
                                  <p:stCondLst>
                                    <p:cond delay="0"/>
                                  </p:stCondLst>
                                  <p:iterate type="lt">
                                    <p:tmPct val="10000"/>
                                  </p:iterate>
                                  <p:childTnLst>
                                    <p:set>
                                      <p:cBhvr>
                                        <p:cTn id="22" dur="1" fill="hold">
                                          <p:stCondLst>
                                            <p:cond delay="0"/>
                                          </p:stCondLst>
                                        </p:cTn>
                                        <p:tgtEl>
                                          <p:spTgt spid="17"/>
                                        </p:tgtEl>
                                        <p:attrNameLst>
                                          <p:attrName>style.visibility</p:attrName>
                                        </p:attrNameLst>
                                      </p:cBhvr>
                                      <p:to>
                                        <p:strVal val="visible"/>
                                      </p:to>
                                    </p:set>
                                    <p:anim by="(-#ppt_w*2)" calcmode="lin" valueType="num">
                                      <p:cBhvr rctx="PPT">
                                        <p:cTn id="23" dur="500" autoRev="1" fill="hold">
                                          <p:stCondLst>
                                            <p:cond delay="0"/>
                                          </p:stCondLst>
                                        </p:cTn>
                                        <p:tgtEl>
                                          <p:spTgt spid="17"/>
                                        </p:tgtEl>
                                        <p:attrNameLst>
                                          <p:attrName>ppt_w</p:attrName>
                                        </p:attrNameLst>
                                      </p:cBhvr>
                                    </p:anim>
                                    <p:anim by="(#ppt_w*0.50)" calcmode="lin" valueType="num">
                                      <p:cBhvr>
                                        <p:cTn id="24" dur="500" decel="50000" autoRev="1" fill="hold">
                                          <p:stCondLst>
                                            <p:cond delay="0"/>
                                          </p:stCondLst>
                                        </p:cTn>
                                        <p:tgtEl>
                                          <p:spTgt spid="17"/>
                                        </p:tgtEl>
                                        <p:attrNameLst>
                                          <p:attrName>ppt_x</p:attrName>
                                        </p:attrNameLst>
                                      </p:cBhvr>
                                    </p:anim>
                                    <p:anim from="(-#ppt_h/2)" to="(#ppt_y)" calcmode="lin" valueType="num">
                                      <p:cBhvr>
                                        <p:cTn id="25" dur="1000" fill="hold">
                                          <p:stCondLst>
                                            <p:cond delay="0"/>
                                          </p:stCondLst>
                                        </p:cTn>
                                        <p:tgtEl>
                                          <p:spTgt spid="17"/>
                                        </p:tgtEl>
                                        <p:attrNameLst>
                                          <p:attrName>ppt_y</p:attrName>
                                        </p:attrNameLst>
                                      </p:cBhvr>
                                    </p:anim>
                                    <p:animRot by="21600000">
                                      <p:cBhvr>
                                        <p:cTn id="26" dur="1000" fill="hold">
                                          <p:stCondLst>
                                            <p:cond delay="0"/>
                                          </p:stCondLst>
                                        </p:cTn>
                                        <p:tgtEl>
                                          <p:spTgt spid="17"/>
                                        </p:tgtEl>
                                        <p:attrNameLst>
                                          <p:attrName>r</p:attrName>
                                        </p:attrNameLst>
                                      </p:cBhvr>
                                    </p:animRot>
                                  </p:childTnLst>
                                </p:cTn>
                              </p:par>
                            </p:childTnLst>
                          </p:cTn>
                        </p:par>
                      </p:childTnLst>
                    </p:cTn>
                  </p:par>
                  <p:par>
                    <p:cTn id="27" fill="hold">
                      <p:stCondLst>
                        <p:cond delay="indefinite"/>
                      </p:stCondLst>
                      <p:childTnLst>
                        <p:par>
                          <p:cTn id="28" fill="hold">
                            <p:stCondLst>
                              <p:cond delay="0"/>
                            </p:stCondLst>
                            <p:childTnLst>
                              <p:par>
                                <p:cTn id="29" presetID="56" presetClass="entr" presetSubtype="0" fill="hold" grpId="0" nodeType="clickEffect">
                                  <p:stCondLst>
                                    <p:cond delay="0"/>
                                  </p:stCondLst>
                                  <p:iterate type="lt">
                                    <p:tmPct val="10000"/>
                                  </p:iterate>
                                  <p:childTnLst>
                                    <p:set>
                                      <p:cBhvr>
                                        <p:cTn id="30" dur="1" fill="hold">
                                          <p:stCondLst>
                                            <p:cond delay="0"/>
                                          </p:stCondLst>
                                        </p:cTn>
                                        <p:tgtEl>
                                          <p:spTgt spid="18"/>
                                        </p:tgtEl>
                                        <p:attrNameLst>
                                          <p:attrName>style.visibility</p:attrName>
                                        </p:attrNameLst>
                                      </p:cBhvr>
                                      <p:to>
                                        <p:strVal val="visible"/>
                                      </p:to>
                                    </p:set>
                                    <p:anim by="(-#ppt_w*2)" calcmode="lin" valueType="num">
                                      <p:cBhvr rctx="PPT">
                                        <p:cTn id="31" dur="500" autoRev="1" fill="hold">
                                          <p:stCondLst>
                                            <p:cond delay="0"/>
                                          </p:stCondLst>
                                        </p:cTn>
                                        <p:tgtEl>
                                          <p:spTgt spid="18"/>
                                        </p:tgtEl>
                                        <p:attrNameLst>
                                          <p:attrName>ppt_w</p:attrName>
                                        </p:attrNameLst>
                                      </p:cBhvr>
                                    </p:anim>
                                    <p:anim by="(#ppt_w*0.50)" calcmode="lin" valueType="num">
                                      <p:cBhvr>
                                        <p:cTn id="32" dur="500" decel="50000" autoRev="1" fill="hold">
                                          <p:stCondLst>
                                            <p:cond delay="0"/>
                                          </p:stCondLst>
                                        </p:cTn>
                                        <p:tgtEl>
                                          <p:spTgt spid="18"/>
                                        </p:tgtEl>
                                        <p:attrNameLst>
                                          <p:attrName>ppt_x</p:attrName>
                                        </p:attrNameLst>
                                      </p:cBhvr>
                                    </p:anim>
                                    <p:anim from="(-#ppt_h/2)" to="(#ppt_y)" calcmode="lin" valueType="num">
                                      <p:cBhvr>
                                        <p:cTn id="33" dur="1000" fill="hold">
                                          <p:stCondLst>
                                            <p:cond delay="0"/>
                                          </p:stCondLst>
                                        </p:cTn>
                                        <p:tgtEl>
                                          <p:spTgt spid="18"/>
                                        </p:tgtEl>
                                        <p:attrNameLst>
                                          <p:attrName>ppt_y</p:attrName>
                                        </p:attrNameLst>
                                      </p:cBhvr>
                                    </p:anim>
                                    <p:animRot by="21600000">
                                      <p:cBhvr>
                                        <p:cTn id="34" dur="1000" fill="hold">
                                          <p:stCondLst>
                                            <p:cond delay="0"/>
                                          </p:stCondLst>
                                        </p:cTn>
                                        <p:tgtEl>
                                          <p:spTgt spid="18"/>
                                        </p:tgtEl>
                                        <p:attrNameLst>
                                          <p:attrName>r</p:attrName>
                                        </p:attrNameLst>
                                      </p:cBhvr>
                                    </p:animRot>
                                  </p:childTnLst>
                                </p:cTn>
                              </p:par>
                            </p:childTnLst>
                          </p:cTn>
                        </p:par>
                      </p:childTnLst>
                    </p:cTn>
                  </p:par>
                  <p:par>
                    <p:cTn id="35" fill="hold">
                      <p:stCondLst>
                        <p:cond delay="indefinite"/>
                      </p:stCondLst>
                      <p:childTnLst>
                        <p:par>
                          <p:cTn id="36" fill="hold">
                            <p:stCondLst>
                              <p:cond delay="0"/>
                            </p:stCondLst>
                            <p:childTnLst>
                              <p:par>
                                <p:cTn id="37" presetID="56" presetClass="entr" presetSubtype="0" fill="hold" grpId="0" nodeType="clickEffect">
                                  <p:stCondLst>
                                    <p:cond delay="0"/>
                                  </p:stCondLst>
                                  <p:iterate type="lt">
                                    <p:tmPct val="10000"/>
                                  </p:iterate>
                                  <p:childTnLst>
                                    <p:set>
                                      <p:cBhvr>
                                        <p:cTn id="38" dur="1" fill="hold">
                                          <p:stCondLst>
                                            <p:cond delay="0"/>
                                          </p:stCondLst>
                                        </p:cTn>
                                        <p:tgtEl>
                                          <p:spTgt spid="19"/>
                                        </p:tgtEl>
                                        <p:attrNameLst>
                                          <p:attrName>style.visibility</p:attrName>
                                        </p:attrNameLst>
                                      </p:cBhvr>
                                      <p:to>
                                        <p:strVal val="visible"/>
                                      </p:to>
                                    </p:set>
                                    <p:anim by="(-#ppt_w*2)" calcmode="lin" valueType="num">
                                      <p:cBhvr rctx="PPT">
                                        <p:cTn id="39" dur="500" autoRev="1" fill="hold">
                                          <p:stCondLst>
                                            <p:cond delay="0"/>
                                          </p:stCondLst>
                                        </p:cTn>
                                        <p:tgtEl>
                                          <p:spTgt spid="19"/>
                                        </p:tgtEl>
                                        <p:attrNameLst>
                                          <p:attrName>ppt_w</p:attrName>
                                        </p:attrNameLst>
                                      </p:cBhvr>
                                    </p:anim>
                                    <p:anim by="(#ppt_w*0.50)" calcmode="lin" valueType="num">
                                      <p:cBhvr>
                                        <p:cTn id="40" dur="500" decel="50000" autoRev="1" fill="hold">
                                          <p:stCondLst>
                                            <p:cond delay="0"/>
                                          </p:stCondLst>
                                        </p:cTn>
                                        <p:tgtEl>
                                          <p:spTgt spid="19"/>
                                        </p:tgtEl>
                                        <p:attrNameLst>
                                          <p:attrName>ppt_x</p:attrName>
                                        </p:attrNameLst>
                                      </p:cBhvr>
                                    </p:anim>
                                    <p:anim from="(-#ppt_h/2)" to="(#ppt_y)" calcmode="lin" valueType="num">
                                      <p:cBhvr>
                                        <p:cTn id="41" dur="1000" fill="hold">
                                          <p:stCondLst>
                                            <p:cond delay="0"/>
                                          </p:stCondLst>
                                        </p:cTn>
                                        <p:tgtEl>
                                          <p:spTgt spid="19"/>
                                        </p:tgtEl>
                                        <p:attrNameLst>
                                          <p:attrName>ppt_y</p:attrName>
                                        </p:attrNameLst>
                                      </p:cBhvr>
                                    </p:anim>
                                    <p:animRot by="21600000">
                                      <p:cBhvr>
                                        <p:cTn id="42" dur="1000" fill="hold">
                                          <p:stCondLst>
                                            <p:cond delay="0"/>
                                          </p:stCondLst>
                                        </p:cTn>
                                        <p:tgtEl>
                                          <p:spTgt spid="19"/>
                                        </p:tgtEl>
                                        <p:attrNameLst>
                                          <p:attrName>r</p:attrName>
                                        </p:attrNameLst>
                                      </p:cBhvr>
                                    </p:animRot>
                                  </p:childTnLst>
                                </p:cTn>
                              </p:par>
                            </p:childTnLst>
                          </p:cTn>
                        </p:par>
                      </p:childTnLst>
                    </p:cTn>
                  </p:par>
                  <p:par>
                    <p:cTn id="43" fill="hold">
                      <p:stCondLst>
                        <p:cond delay="indefinite"/>
                      </p:stCondLst>
                      <p:childTnLst>
                        <p:par>
                          <p:cTn id="44" fill="hold">
                            <p:stCondLst>
                              <p:cond delay="0"/>
                            </p:stCondLst>
                            <p:childTnLst>
                              <p:par>
                                <p:cTn id="45" presetID="56" presetClass="entr" presetSubtype="0" fill="hold" grpId="0" nodeType="clickEffect">
                                  <p:stCondLst>
                                    <p:cond delay="0"/>
                                  </p:stCondLst>
                                  <p:iterate type="lt">
                                    <p:tmPct val="10000"/>
                                  </p:iterate>
                                  <p:childTnLst>
                                    <p:set>
                                      <p:cBhvr>
                                        <p:cTn id="46" dur="1" fill="hold">
                                          <p:stCondLst>
                                            <p:cond delay="0"/>
                                          </p:stCondLst>
                                        </p:cTn>
                                        <p:tgtEl>
                                          <p:spTgt spid="20"/>
                                        </p:tgtEl>
                                        <p:attrNameLst>
                                          <p:attrName>style.visibility</p:attrName>
                                        </p:attrNameLst>
                                      </p:cBhvr>
                                      <p:to>
                                        <p:strVal val="visible"/>
                                      </p:to>
                                    </p:set>
                                    <p:anim by="(-#ppt_w*2)" calcmode="lin" valueType="num">
                                      <p:cBhvr rctx="PPT">
                                        <p:cTn id="47" dur="500" autoRev="1" fill="hold">
                                          <p:stCondLst>
                                            <p:cond delay="0"/>
                                          </p:stCondLst>
                                        </p:cTn>
                                        <p:tgtEl>
                                          <p:spTgt spid="20"/>
                                        </p:tgtEl>
                                        <p:attrNameLst>
                                          <p:attrName>ppt_w</p:attrName>
                                        </p:attrNameLst>
                                      </p:cBhvr>
                                    </p:anim>
                                    <p:anim by="(#ppt_w*0.50)" calcmode="lin" valueType="num">
                                      <p:cBhvr>
                                        <p:cTn id="48" dur="500" decel="50000" autoRev="1" fill="hold">
                                          <p:stCondLst>
                                            <p:cond delay="0"/>
                                          </p:stCondLst>
                                        </p:cTn>
                                        <p:tgtEl>
                                          <p:spTgt spid="20"/>
                                        </p:tgtEl>
                                        <p:attrNameLst>
                                          <p:attrName>ppt_x</p:attrName>
                                        </p:attrNameLst>
                                      </p:cBhvr>
                                    </p:anim>
                                    <p:anim from="(-#ppt_h/2)" to="(#ppt_y)" calcmode="lin" valueType="num">
                                      <p:cBhvr>
                                        <p:cTn id="49" dur="1000" fill="hold">
                                          <p:stCondLst>
                                            <p:cond delay="0"/>
                                          </p:stCondLst>
                                        </p:cTn>
                                        <p:tgtEl>
                                          <p:spTgt spid="20"/>
                                        </p:tgtEl>
                                        <p:attrNameLst>
                                          <p:attrName>ppt_y</p:attrName>
                                        </p:attrNameLst>
                                      </p:cBhvr>
                                    </p:anim>
                                    <p:animRot by="21600000">
                                      <p:cBhvr>
                                        <p:cTn id="50" dur="1000" fill="hold">
                                          <p:stCondLst>
                                            <p:cond delay="0"/>
                                          </p:stCondLst>
                                        </p:cTn>
                                        <p:tgtEl>
                                          <p:spTgt spid="20"/>
                                        </p:tgtEl>
                                        <p:attrNameLst>
                                          <p:attrName>r</p:attrName>
                                        </p:attrNameLst>
                                      </p:cBhvr>
                                    </p:animRot>
                                  </p:childTnLst>
                                </p:cTn>
                              </p:par>
                            </p:childTnLst>
                          </p:cTn>
                        </p:par>
                      </p:childTnLst>
                    </p:cTn>
                  </p:par>
                  <p:par>
                    <p:cTn id="51" fill="hold">
                      <p:stCondLst>
                        <p:cond delay="indefinite"/>
                      </p:stCondLst>
                      <p:childTnLst>
                        <p:par>
                          <p:cTn id="52" fill="hold">
                            <p:stCondLst>
                              <p:cond delay="0"/>
                            </p:stCondLst>
                            <p:childTnLst>
                              <p:par>
                                <p:cTn id="53" presetID="56" presetClass="entr" presetSubtype="0" fill="hold" grpId="0" nodeType="clickEffect">
                                  <p:stCondLst>
                                    <p:cond delay="0"/>
                                  </p:stCondLst>
                                  <p:iterate type="lt">
                                    <p:tmPct val="10000"/>
                                  </p:iterate>
                                  <p:childTnLst>
                                    <p:set>
                                      <p:cBhvr>
                                        <p:cTn id="54" dur="1" fill="hold">
                                          <p:stCondLst>
                                            <p:cond delay="0"/>
                                          </p:stCondLst>
                                        </p:cTn>
                                        <p:tgtEl>
                                          <p:spTgt spid="21"/>
                                        </p:tgtEl>
                                        <p:attrNameLst>
                                          <p:attrName>style.visibility</p:attrName>
                                        </p:attrNameLst>
                                      </p:cBhvr>
                                      <p:to>
                                        <p:strVal val="visible"/>
                                      </p:to>
                                    </p:set>
                                    <p:anim by="(-#ppt_w*2)" calcmode="lin" valueType="num">
                                      <p:cBhvr rctx="PPT">
                                        <p:cTn id="55" dur="500" autoRev="1" fill="hold">
                                          <p:stCondLst>
                                            <p:cond delay="0"/>
                                          </p:stCondLst>
                                        </p:cTn>
                                        <p:tgtEl>
                                          <p:spTgt spid="21"/>
                                        </p:tgtEl>
                                        <p:attrNameLst>
                                          <p:attrName>ppt_w</p:attrName>
                                        </p:attrNameLst>
                                      </p:cBhvr>
                                    </p:anim>
                                    <p:anim by="(#ppt_w*0.50)" calcmode="lin" valueType="num">
                                      <p:cBhvr>
                                        <p:cTn id="56" dur="500" decel="50000" autoRev="1" fill="hold">
                                          <p:stCondLst>
                                            <p:cond delay="0"/>
                                          </p:stCondLst>
                                        </p:cTn>
                                        <p:tgtEl>
                                          <p:spTgt spid="21"/>
                                        </p:tgtEl>
                                        <p:attrNameLst>
                                          <p:attrName>ppt_x</p:attrName>
                                        </p:attrNameLst>
                                      </p:cBhvr>
                                    </p:anim>
                                    <p:anim from="(-#ppt_h/2)" to="(#ppt_y)" calcmode="lin" valueType="num">
                                      <p:cBhvr>
                                        <p:cTn id="57" dur="1000" fill="hold">
                                          <p:stCondLst>
                                            <p:cond delay="0"/>
                                          </p:stCondLst>
                                        </p:cTn>
                                        <p:tgtEl>
                                          <p:spTgt spid="21"/>
                                        </p:tgtEl>
                                        <p:attrNameLst>
                                          <p:attrName>ppt_y</p:attrName>
                                        </p:attrNameLst>
                                      </p:cBhvr>
                                    </p:anim>
                                    <p:animRot by="21600000">
                                      <p:cBhvr>
                                        <p:cTn id="58" dur="1000" fill="hold">
                                          <p:stCondLst>
                                            <p:cond delay="0"/>
                                          </p:stCondLst>
                                        </p:cTn>
                                        <p:tgtEl>
                                          <p:spTgt spid="21"/>
                                        </p:tgtEl>
                                        <p:attrNameLst>
                                          <p:attrName>r</p:attrName>
                                        </p:attrNameLst>
                                      </p:cBhvr>
                                    </p:animRot>
                                  </p:childTnLst>
                                </p:cTn>
                              </p:par>
                            </p:childTnLst>
                          </p:cTn>
                        </p:par>
                      </p:childTnLst>
                    </p:cTn>
                  </p:par>
                  <p:par>
                    <p:cTn id="59" fill="hold">
                      <p:stCondLst>
                        <p:cond delay="indefinite"/>
                      </p:stCondLst>
                      <p:childTnLst>
                        <p:par>
                          <p:cTn id="60" fill="hold">
                            <p:stCondLst>
                              <p:cond delay="0"/>
                            </p:stCondLst>
                            <p:childTnLst>
                              <p:par>
                                <p:cTn id="61" presetID="56" presetClass="entr" presetSubtype="0" fill="hold" grpId="0" nodeType="clickEffect">
                                  <p:stCondLst>
                                    <p:cond delay="0"/>
                                  </p:stCondLst>
                                  <p:iterate type="lt">
                                    <p:tmPct val="10000"/>
                                  </p:iterate>
                                  <p:childTnLst>
                                    <p:set>
                                      <p:cBhvr>
                                        <p:cTn id="62" dur="1" fill="hold">
                                          <p:stCondLst>
                                            <p:cond delay="0"/>
                                          </p:stCondLst>
                                        </p:cTn>
                                        <p:tgtEl>
                                          <p:spTgt spid="22"/>
                                        </p:tgtEl>
                                        <p:attrNameLst>
                                          <p:attrName>style.visibility</p:attrName>
                                        </p:attrNameLst>
                                      </p:cBhvr>
                                      <p:to>
                                        <p:strVal val="visible"/>
                                      </p:to>
                                    </p:set>
                                    <p:anim by="(-#ppt_w*2)" calcmode="lin" valueType="num">
                                      <p:cBhvr rctx="PPT">
                                        <p:cTn id="63" dur="500" autoRev="1" fill="hold">
                                          <p:stCondLst>
                                            <p:cond delay="0"/>
                                          </p:stCondLst>
                                        </p:cTn>
                                        <p:tgtEl>
                                          <p:spTgt spid="22"/>
                                        </p:tgtEl>
                                        <p:attrNameLst>
                                          <p:attrName>ppt_w</p:attrName>
                                        </p:attrNameLst>
                                      </p:cBhvr>
                                    </p:anim>
                                    <p:anim by="(#ppt_w*0.50)" calcmode="lin" valueType="num">
                                      <p:cBhvr>
                                        <p:cTn id="64" dur="500" decel="50000" autoRev="1" fill="hold">
                                          <p:stCondLst>
                                            <p:cond delay="0"/>
                                          </p:stCondLst>
                                        </p:cTn>
                                        <p:tgtEl>
                                          <p:spTgt spid="22"/>
                                        </p:tgtEl>
                                        <p:attrNameLst>
                                          <p:attrName>ppt_x</p:attrName>
                                        </p:attrNameLst>
                                      </p:cBhvr>
                                    </p:anim>
                                    <p:anim from="(-#ppt_h/2)" to="(#ppt_y)" calcmode="lin" valueType="num">
                                      <p:cBhvr>
                                        <p:cTn id="65" dur="1000" fill="hold">
                                          <p:stCondLst>
                                            <p:cond delay="0"/>
                                          </p:stCondLst>
                                        </p:cTn>
                                        <p:tgtEl>
                                          <p:spTgt spid="22"/>
                                        </p:tgtEl>
                                        <p:attrNameLst>
                                          <p:attrName>ppt_y</p:attrName>
                                        </p:attrNameLst>
                                      </p:cBhvr>
                                    </p:anim>
                                    <p:animRot by="21600000">
                                      <p:cBhvr>
                                        <p:cTn id="66" dur="1000" fill="hold">
                                          <p:stCondLst>
                                            <p:cond delay="0"/>
                                          </p:stCondLst>
                                        </p:cTn>
                                        <p:tgtEl>
                                          <p:spTgt spid="22"/>
                                        </p:tgtEl>
                                        <p:attrNameLst>
                                          <p:attrName>r</p:attrName>
                                        </p:attrNameLst>
                                      </p:cBhvr>
                                    </p:animRot>
                                  </p:childTnLst>
                                </p:cTn>
                              </p:par>
                            </p:childTnLst>
                          </p:cTn>
                        </p:par>
                      </p:childTnLst>
                    </p:cTn>
                  </p:par>
                  <p:par>
                    <p:cTn id="67" fill="hold">
                      <p:stCondLst>
                        <p:cond delay="indefinite"/>
                      </p:stCondLst>
                      <p:childTnLst>
                        <p:par>
                          <p:cTn id="68" fill="hold">
                            <p:stCondLst>
                              <p:cond delay="0"/>
                            </p:stCondLst>
                            <p:childTnLst>
                              <p:par>
                                <p:cTn id="69" presetID="56" presetClass="entr" presetSubtype="0" fill="hold" grpId="0" nodeType="clickEffect">
                                  <p:stCondLst>
                                    <p:cond delay="0"/>
                                  </p:stCondLst>
                                  <p:iterate type="lt">
                                    <p:tmPct val="10000"/>
                                  </p:iterate>
                                  <p:childTnLst>
                                    <p:set>
                                      <p:cBhvr>
                                        <p:cTn id="70" dur="1" fill="hold">
                                          <p:stCondLst>
                                            <p:cond delay="0"/>
                                          </p:stCondLst>
                                        </p:cTn>
                                        <p:tgtEl>
                                          <p:spTgt spid="23"/>
                                        </p:tgtEl>
                                        <p:attrNameLst>
                                          <p:attrName>style.visibility</p:attrName>
                                        </p:attrNameLst>
                                      </p:cBhvr>
                                      <p:to>
                                        <p:strVal val="visible"/>
                                      </p:to>
                                    </p:set>
                                    <p:anim by="(-#ppt_w*2)" calcmode="lin" valueType="num">
                                      <p:cBhvr rctx="PPT">
                                        <p:cTn id="71" dur="500" autoRev="1" fill="hold">
                                          <p:stCondLst>
                                            <p:cond delay="0"/>
                                          </p:stCondLst>
                                        </p:cTn>
                                        <p:tgtEl>
                                          <p:spTgt spid="23"/>
                                        </p:tgtEl>
                                        <p:attrNameLst>
                                          <p:attrName>ppt_w</p:attrName>
                                        </p:attrNameLst>
                                      </p:cBhvr>
                                    </p:anim>
                                    <p:anim by="(#ppt_w*0.50)" calcmode="lin" valueType="num">
                                      <p:cBhvr>
                                        <p:cTn id="72" dur="500" decel="50000" autoRev="1" fill="hold">
                                          <p:stCondLst>
                                            <p:cond delay="0"/>
                                          </p:stCondLst>
                                        </p:cTn>
                                        <p:tgtEl>
                                          <p:spTgt spid="23"/>
                                        </p:tgtEl>
                                        <p:attrNameLst>
                                          <p:attrName>ppt_x</p:attrName>
                                        </p:attrNameLst>
                                      </p:cBhvr>
                                    </p:anim>
                                    <p:anim from="(-#ppt_h/2)" to="(#ppt_y)" calcmode="lin" valueType="num">
                                      <p:cBhvr>
                                        <p:cTn id="73" dur="1000" fill="hold">
                                          <p:stCondLst>
                                            <p:cond delay="0"/>
                                          </p:stCondLst>
                                        </p:cTn>
                                        <p:tgtEl>
                                          <p:spTgt spid="23"/>
                                        </p:tgtEl>
                                        <p:attrNameLst>
                                          <p:attrName>ppt_y</p:attrName>
                                        </p:attrNameLst>
                                      </p:cBhvr>
                                    </p:anim>
                                    <p:animRot by="21600000">
                                      <p:cBhvr>
                                        <p:cTn id="74" dur="1000" fill="hold">
                                          <p:stCondLst>
                                            <p:cond delay="0"/>
                                          </p:stCondLst>
                                        </p:cTn>
                                        <p:tgtEl>
                                          <p:spTgt spid="23"/>
                                        </p:tgtEl>
                                        <p:attrNameLst>
                                          <p:attrName>r</p:attrName>
                                        </p:attrNameLst>
                                      </p:cBhvr>
                                    </p:animRot>
                                  </p:childTnLst>
                                </p:cTn>
                              </p:par>
                            </p:childTnLst>
                          </p:cTn>
                        </p:par>
                      </p:childTnLst>
                    </p:cTn>
                  </p:par>
                  <p:par>
                    <p:cTn id="75" fill="hold">
                      <p:stCondLst>
                        <p:cond delay="indefinite"/>
                      </p:stCondLst>
                      <p:childTnLst>
                        <p:par>
                          <p:cTn id="76" fill="hold">
                            <p:stCondLst>
                              <p:cond delay="0"/>
                            </p:stCondLst>
                            <p:childTnLst>
                              <p:par>
                                <p:cTn id="77" presetID="56" presetClass="entr" presetSubtype="0" fill="hold" grpId="0" nodeType="clickEffect">
                                  <p:stCondLst>
                                    <p:cond delay="0"/>
                                  </p:stCondLst>
                                  <p:iterate type="lt">
                                    <p:tmPct val="10000"/>
                                  </p:iterate>
                                  <p:childTnLst>
                                    <p:set>
                                      <p:cBhvr>
                                        <p:cTn id="78" dur="1" fill="hold">
                                          <p:stCondLst>
                                            <p:cond delay="0"/>
                                          </p:stCondLst>
                                        </p:cTn>
                                        <p:tgtEl>
                                          <p:spTgt spid="24"/>
                                        </p:tgtEl>
                                        <p:attrNameLst>
                                          <p:attrName>style.visibility</p:attrName>
                                        </p:attrNameLst>
                                      </p:cBhvr>
                                      <p:to>
                                        <p:strVal val="visible"/>
                                      </p:to>
                                    </p:set>
                                    <p:anim by="(-#ppt_w*2)" calcmode="lin" valueType="num">
                                      <p:cBhvr rctx="PPT">
                                        <p:cTn id="79" dur="500" autoRev="1" fill="hold">
                                          <p:stCondLst>
                                            <p:cond delay="0"/>
                                          </p:stCondLst>
                                        </p:cTn>
                                        <p:tgtEl>
                                          <p:spTgt spid="24"/>
                                        </p:tgtEl>
                                        <p:attrNameLst>
                                          <p:attrName>ppt_w</p:attrName>
                                        </p:attrNameLst>
                                      </p:cBhvr>
                                    </p:anim>
                                    <p:anim by="(#ppt_w*0.50)" calcmode="lin" valueType="num">
                                      <p:cBhvr>
                                        <p:cTn id="80" dur="500" decel="50000" autoRev="1" fill="hold">
                                          <p:stCondLst>
                                            <p:cond delay="0"/>
                                          </p:stCondLst>
                                        </p:cTn>
                                        <p:tgtEl>
                                          <p:spTgt spid="24"/>
                                        </p:tgtEl>
                                        <p:attrNameLst>
                                          <p:attrName>ppt_x</p:attrName>
                                        </p:attrNameLst>
                                      </p:cBhvr>
                                    </p:anim>
                                    <p:anim from="(-#ppt_h/2)" to="(#ppt_y)" calcmode="lin" valueType="num">
                                      <p:cBhvr>
                                        <p:cTn id="81" dur="1000" fill="hold">
                                          <p:stCondLst>
                                            <p:cond delay="0"/>
                                          </p:stCondLst>
                                        </p:cTn>
                                        <p:tgtEl>
                                          <p:spTgt spid="24"/>
                                        </p:tgtEl>
                                        <p:attrNameLst>
                                          <p:attrName>ppt_y</p:attrName>
                                        </p:attrNameLst>
                                      </p:cBhvr>
                                    </p:anim>
                                    <p:animRot by="21600000">
                                      <p:cBhvr>
                                        <p:cTn id="82" dur="1000" fill="hold">
                                          <p:stCondLst>
                                            <p:cond delay="0"/>
                                          </p:stCondLst>
                                        </p:cTn>
                                        <p:tgtEl>
                                          <p:spTgt spid="24"/>
                                        </p:tgtEl>
                                        <p:attrNameLst>
                                          <p:attrName>r</p:attrName>
                                        </p:attrNameLst>
                                      </p:cBhvr>
                                    </p:animRot>
                                  </p:childTnLst>
                                </p:cTn>
                              </p:par>
                            </p:childTnLst>
                          </p:cTn>
                        </p:par>
                      </p:childTnLst>
                    </p:cTn>
                  </p:par>
                  <p:par>
                    <p:cTn id="83" fill="hold">
                      <p:stCondLst>
                        <p:cond delay="indefinite"/>
                      </p:stCondLst>
                      <p:childTnLst>
                        <p:par>
                          <p:cTn id="84" fill="hold">
                            <p:stCondLst>
                              <p:cond delay="0"/>
                            </p:stCondLst>
                            <p:childTnLst>
                              <p:par>
                                <p:cTn id="85" presetID="56" presetClass="entr" presetSubtype="0" fill="hold" grpId="0" nodeType="clickEffect">
                                  <p:stCondLst>
                                    <p:cond delay="0"/>
                                  </p:stCondLst>
                                  <p:iterate type="lt">
                                    <p:tmPct val="10000"/>
                                  </p:iterate>
                                  <p:childTnLst>
                                    <p:set>
                                      <p:cBhvr>
                                        <p:cTn id="86" dur="1" fill="hold">
                                          <p:stCondLst>
                                            <p:cond delay="0"/>
                                          </p:stCondLst>
                                        </p:cTn>
                                        <p:tgtEl>
                                          <p:spTgt spid="26"/>
                                        </p:tgtEl>
                                        <p:attrNameLst>
                                          <p:attrName>style.visibility</p:attrName>
                                        </p:attrNameLst>
                                      </p:cBhvr>
                                      <p:to>
                                        <p:strVal val="visible"/>
                                      </p:to>
                                    </p:set>
                                    <p:anim by="(-#ppt_w*2)" calcmode="lin" valueType="num">
                                      <p:cBhvr rctx="PPT">
                                        <p:cTn id="87" dur="500" autoRev="1" fill="hold">
                                          <p:stCondLst>
                                            <p:cond delay="0"/>
                                          </p:stCondLst>
                                        </p:cTn>
                                        <p:tgtEl>
                                          <p:spTgt spid="26"/>
                                        </p:tgtEl>
                                        <p:attrNameLst>
                                          <p:attrName>ppt_w</p:attrName>
                                        </p:attrNameLst>
                                      </p:cBhvr>
                                    </p:anim>
                                    <p:anim by="(#ppt_w*0.50)" calcmode="lin" valueType="num">
                                      <p:cBhvr>
                                        <p:cTn id="88" dur="500" decel="50000" autoRev="1" fill="hold">
                                          <p:stCondLst>
                                            <p:cond delay="0"/>
                                          </p:stCondLst>
                                        </p:cTn>
                                        <p:tgtEl>
                                          <p:spTgt spid="26"/>
                                        </p:tgtEl>
                                        <p:attrNameLst>
                                          <p:attrName>ppt_x</p:attrName>
                                        </p:attrNameLst>
                                      </p:cBhvr>
                                    </p:anim>
                                    <p:anim from="(-#ppt_h/2)" to="(#ppt_y)" calcmode="lin" valueType="num">
                                      <p:cBhvr>
                                        <p:cTn id="89" dur="1000" fill="hold">
                                          <p:stCondLst>
                                            <p:cond delay="0"/>
                                          </p:stCondLst>
                                        </p:cTn>
                                        <p:tgtEl>
                                          <p:spTgt spid="26"/>
                                        </p:tgtEl>
                                        <p:attrNameLst>
                                          <p:attrName>ppt_y</p:attrName>
                                        </p:attrNameLst>
                                      </p:cBhvr>
                                    </p:anim>
                                    <p:animRot by="21600000">
                                      <p:cBhvr>
                                        <p:cTn id="90" dur="1000" fill="hold">
                                          <p:stCondLst>
                                            <p:cond delay="0"/>
                                          </p:stCondLst>
                                        </p:cTn>
                                        <p:tgtEl>
                                          <p:spTgt spid="26"/>
                                        </p:tgtEl>
                                        <p:attrNameLst>
                                          <p:attrName>r</p:attrName>
                                        </p:attrNameLst>
                                      </p:cBhvr>
                                    </p:animRot>
                                  </p:childTnLst>
                                </p:cTn>
                              </p:par>
                            </p:childTnLst>
                          </p:cTn>
                        </p:par>
                      </p:childTnLst>
                    </p:cTn>
                  </p:par>
                  <p:par>
                    <p:cTn id="91" fill="hold">
                      <p:stCondLst>
                        <p:cond delay="indefinite"/>
                      </p:stCondLst>
                      <p:childTnLst>
                        <p:par>
                          <p:cTn id="92" fill="hold">
                            <p:stCondLst>
                              <p:cond delay="0"/>
                            </p:stCondLst>
                            <p:childTnLst>
                              <p:par>
                                <p:cTn id="93" presetID="56" presetClass="entr" presetSubtype="0" fill="hold" grpId="0" nodeType="clickEffect">
                                  <p:stCondLst>
                                    <p:cond delay="0"/>
                                  </p:stCondLst>
                                  <p:iterate type="lt">
                                    <p:tmPct val="10000"/>
                                  </p:iterate>
                                  <p:childTnLst>
                                    <p:set>
                                      <p:cBhvr>
                                        <p:cTn id="94" dur="1" fill="hold">
                                          <p:stCondLst>
                                            <p:cond delay="0"/>
                                          </p:stCondLst>
                                        </p:cTn>
                                        <p:tgtEl>
                                          <p:spTgt spid="27"/>
                                        </p:tgtEl>
                                        <p:attrNameLst>
                                          <p:attrName>style.visibility</p:attrName>
                                        </p:attrNameLst>
                                      </p:cBhvr>
                                      <p:to>
                                        <p:strVal val="visible"/>
                                      </p:to>
                                    </p:set>
                                    <p:anim by="(-#ppt_w*2)" calcmode="lin" valueType="num">
                                      <p:cBhvr rctx="PPT">
                                        <p:cTn id="95" dur="500" autoRev="1" fill="hold">
                                          <p:stCondLst>
                                            <p:cond delay="0"/>
                                          </p:stCondLst>
                                        </p:cTn>
                                        <p:tgtEl>
                                          <p:spTgt spid="27"/>
                                        </p:tgtEl>
                                        <p:attrNameLst>
                                          <p:attrName>ppt_w</p:attrName>
                                        </p:attrNameLst>
                                      </p:cBhvr>
                                    </p:anim>
                                    <p:anim by="(#ppt_w*0.50)" calcmode="lin" valueType="num">
                                      <p:cBhvr>
                                        <p:cTn id="96" dur="500" decel="50000" autoRev="1" fill="hold">
                                          <p:stCondLst>
                                            <p:cond delay="0"/>
                                          </p:stCondLst>
                                        </p:cTn>
                                        <p:tgtEl>
                                          <p:spTgt spid="27"/>
                                        </p:tgtEl>
                                        <p:attrNameLst>
                                          <p:attrName>ppt_x</p:attrName>
                                        </p:attrNameLst>
                                      </p:cBhvr>
                                    </p:anim>
                                    <p:anim from="(-#ppt_h/2)" to="(#ppt_y)" calcmode="lin" valueType="num">
                                      <p:cBhvr>
                                        <p:cTn id="97" dur="1000" fill="hold">
                                          <p:stCondLst>
                                            <p:cond delay="0"/>
                                          </p:stCondLst>
                                        </p:cTn>
                                        <p:tgtEl>
                                          <p:spTgt spid="27"/>
                                        </p:tgtEl>
                                        <p:attrNameLst>
                                          <p:attrName>ppt_y</p:attrName>
                                        </p:attrNameLst>
                                      </p:cBhvr>
                                    </p:anim>
                                    <p:animRot by="21600000">
                                      <p:cBhvr>
                                        <p:cTn id="98" dur="1000" fill="hold">
                                          <p:stCondLst>
                                            <p:cond delay="0"/>
                                          </p:stCondLst>
                                        </p:cTn>
                                        <p:tgtEl>
                                          <p:spTgt spid="27"/>
                                        </p:tgtEl>
                                        <p:attrNameLst>
                                          <p:attrName>r</p:attrName>
                                        </p:attrNameLst>
                                      </p:cBhvr>
                                    </p:animRot>
                                  </p:childTnLst>
                                </p:cTn>
                              </p:par>
                            </p:childTnLst>
                          </p:cTn>
                        </p:par>
                      </p:childTnLst>
                    </p:cTn>
                  </p:par>
                  <p:par>
                    <p:cTn id="99" fill="hold">
                      <p:stCondLst>
                        <p:cond delay="indefinite"/>
                      </p:stCondLst>
                      <p:childTnLst>
                        <p:par>
                          <p:cTn id="100" fill="hold">
                            <p:stCondLst>
                              <p:cond delay="0"/>
                            </p:stCondLst>
                            <p:childTnLst>
                              <p:par>
                                <p:cTn id="101" presetID="56" presetClass="entr" presetSubtype="0" fill="hold" grpId="0" nodeType="clickEffect">
                                  <p:stCondLst>
                                    <p:cond delay="0"/>
                                  </p:stCondLst>
                                  <p:iterate type="lt">
                                    <p:tmPct val="10000"/>
                                  </p:iterate>
                                  <p:childTnLst>
                                    <p:set>
                                      <p:cBhvr>
                                        <p:cTn id="102" dur="1" fill="hold">
                                          <p:stCondLst>
                                            <p:cond delay="0"/>
                                          </p:stCondLst>
                                        </p:cTn>
                                        <p:tgtEl>
                                          <p:spTgt spid="28"/>
                                        </p:tgtEl>
                                        <p:attrNameLst>
                                          <p:attrName>style.visibility</p:attrName>
                                        </p:attrNameLst>
                                      </p:cBhvr>
                                      <p:to>
                                        <p:strVal val="visible"/>
                                      </p:to>
                                    </p:set>
                                    <p:anim by="(-#ppt_w*2)" calcmode="lin" valueType="num">
                                      <p:cBhvr rctx="PPT">
                                        <p:cTn id="103" dur="500" autoRev="1" fill="hold">
                                          <p:stCondLst>
                                            <p:cond delay="0"/>
                                          </p:stCondLst>
                                        </p:cTn>
                                        <p:tgtEl>
                                          <p:spTgt spid="28"/>
                                        </p:tgtEl>
                                        <p:attrNameLst>
                                          <p:attrName>ppt_w</p:attrName>
                                        </p:attrNameLst>
                                      </p:cBhvr>
                                    </p:anim>
                                    <p:anim by="(#ppt_w*0.50)" calcmode="lin" valueType="num">
                                      <p:cBhvr>
                                        <p:cTn id="104" dur="500" decel="50000" autoRev="1" fill="hold">
                                          <p:stCondLst>
                                            <p:cond delay="0"/>
                                          </p:stCondLst>
                                        </p:cTn>
                                        <p:tgtEl>
                                          <p:spTgt spid="28"/>
                                        </p:tgtEl>
                                        <p:attrNameLst>
                                          <p:attrName>ppt_x</p:attrName>
                                        </p:attrNameLst>
                                      </p:cBhvr>
                                    </p:anim>
                                    <p:anim from="(-#ppt_h/2)" to="(#ppt_y)" calcmode="lin" valueType="num">
                                      <p:cBhvr>
                                        <p:cTn id="105" dur="1000" fill="hold">
                                          <p:stCondLst>
                                            <p:cond delay="0"/>
                                          </p:stCondLst>
                                        </p:cTn>
                                        <p:tgtEl>
                                          <p:spTgt spid="28"/>
                                        </p:tgtEl>
                                        <p:attrNameLst>
                                          <p:attrName>ppt_y</p:attrName>
                                        </p:attrNameLst>
                                      </p:cBhvr>
                                    </p:anim>
                                    <p:animRot by="21600000">
                                      <p:cBhvr>
                                        <p:cTn id="106" dur="1000" fill="hold">
                                          <p:stCondLst>
                                            <p:cond delay="0"/>
                                          </p:stCondLst>
                                        </p:cTn>
                                        <p:tgtEl>
                                          <p:spTgt spid="28"/>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6" grpId="0"/>
      <p:bldP spid="17" grpId="0"/>
      <p:bldP spid="18" grpId="0"/>
      <p:bldP spid="19" grpId="0"/>
      <p:bldP spid="20" grpId="0"/>
      <p:bldP spid="21" grpId="0"/>
      <p:bldP spid="22" grpId="0"/>
      <p:bldP spid="23" grpId="0"/>
      <p:bldP spid="24" grpId="0"/>
      <p:bldP spid="26" grpId="0"/>
      <p:bldP spid="27" grpId="0"/>
      <p:bldP spid="28"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组合 1">
            <a:extLst>
              <a:ext uri="{FF2B5EF4-FFF2-40B4-BE49-F238E27FC236}">
                <a16:creationId xmlns:a16="http://schemas.microsoft.com/office/drawing/2014/main" id="{F224B63C-8C23-4508-BF06-7E40D150F22F}"/>
              </a:ext>
            </a:extLst>
          </p:cNvPr>
          <p:cNvGrpSpPr/>
          <p:nvPr/>
        </p:nvGrpSpPr>
        <p:grpSpPr>
          <a:xfrm>
            <a:off x="-182880" y="0"/>
            <a:ext cx="12374880" cy="7077456"/>
            <a:chOff x="-201146" y="0"/>
            <a:chExt cx="12397838" cy="6968034"/>
          </a:xfrm>
        </p:grpSpPr>
        <p:grpSp>
          <p:nvGrpSpPr>
            <p:cNvPr id="7" name="组合 2">
              <a:extLst>
                <a:ext uri="{FF2B5EF4-FFF2-40B4-BE49-F238E27FC236}">
                  <a16:creationId xmlns:a16="http://schemas.microsoft.com/office/drawing/2014/main" id="{AF4A200E-41E0-40EF-B954-51A753DCCBFA}"/>
                </a:ext>
              </a:extLst>
            </p:cNvPr>
            <p:cNvGrpSpPr/>
            <p:nvPr/>
          </p:nvGrpSpPr>
          <p:grpSpPr>
            <a:xfrm>
              <a:off x="0" y="0"/>
              <a:ext cx="12192000" cy="6946533"/>
              <a:chOff x="0" y="0"/>
              <a:chExt cx="12192000" cy="6946533"/>
            </a:xfrm>
          </p:grpSpPr>
          <p:sp>
            <p:nvSpPr>
              <p:cNvPr id="9" name="矩形 4">
                <a:extLst>
                  <a:ext uri="{FF2B5EF4-FFF2-40B4-BE49-F238E27FC236}">
                    <a16:creationId xmlns:a16="http://schemas.microsoft.com/office/drawing/2014/main" id="{8FE20A8A-F43F-48E4-BFCA-24992169C91F}"/>
                  </a:ext>
                </a:extLst>
              </p:cNvPr>
              <p:cNvSpPr/>
              <p:nvPr/>
            </p:nvSpPr>
            <p:spPr>
              <a:xfrm>
                <a:off x="0" y="0"/>
                <a:ext cx="12192000" cy="6946533"/>
              </a:xfrm>
              <a:prstGeom prst="rect">
                <a:avLst/>
              </a:prstGeom>
              <a:solidFill>
                <a:srgbClr val="F8E9C4"/>
              </a:solidFill>
              <a:ln>
                <a:solidFill>
                  <a:srgbClr val="CFAFB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圆角 5">
                <a:extLst>
                  <a:ext uri="{FF2B5EF4-FFF2-40B4-BE49-F238E27FC236}">
                    <a16:creationId xmlns:a16="http://schemas.microsoft.com/office/drawing/2014/main" id="{3845E422-D11F-40D1-8FA6-0310CB959CBB}"/>
                  </a:ext>
                </a:extLst>
              </p:cNvPr>
              <p:cNvSpPr/>
              <p:nvPr/>
            </p:nvSpPr>
            <p:spPr>
              <a:xfrm>
                <a:off x="379828" y="352502"/>
                <a:ext cx="11497995" cy="6505498"/>
              </a:xfrm>
              <a:prstGeom prst="roundRect">
                <a:avLst/>
              </a:prstGeom>
              <a:solidFill>
                <a:srgbClr val="DBE4ED"/>
              </a:solidFill>
              <a:ln>
                <a:solidFill>
                  <a:srgbClr val="DBE4ED"/>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pic>
          <p:nvPicPr>
            <p:cNvPr id="8" name="图片 3">
              <a:extLst>
                <a:ext uri="{FF2B5EF4-FFF2-40B4-BE49-F238E27FC236}">
                  <a16:creationId xmlns:a16="http://schemas.microsoft.com/office/drawing/2014/main" id="{65AEEBA4-42F9-489B-90C4-95E9A3AA7619}"/>
                </a:ext>
              </a:extLst>
            </p:cNvPr>
            <p:cNvPicPr>
              <a:picLocks noChangeAspect="1"/>
            </p:cNvPicPr>
            <p:nvPr/>
          </p:nvPicPr>
          <p:blipFill rotWithShape="1">
            <a:blip r:embed="rId2">
              <a:extLst>
                <a:ext uri="{BEBA8EAE-BF5A-486C-A8C5-ECC9F3942E4B}">
                  <a14:imgProps xmlns:a14="http://schemas.microsoft.com/office/drawing/2010/main">
                    <a14:imgLayer>
                      <a14:imgEffect>
                        <a14:colorTemperature colorTemp="11200"/>
                      </a14:imgEffect>
                      <a14:imgEffect>
                        <a14:saturation sat="200000"/>
                      </a14:imgEffect>
                    </a14:imgLayer>
                  </a14:imgProps>
                </a:ext>
                <a:ext uri="{28A0092B-C50C-407E-A947-70E740481C1C}">
                  <a14:useLocalDpi xmlns:a14="http://schemas.microsoft.com/office/drawing/2010/main" val="0"/>
                </a:ext>
              </a:extLst>
            </a:blip>
            <a:srcRect t="61062" r="8388" b="18951"/>
            <a:stretch/>
          </p:blipFill>
          <p:spPr>
            <a:xfrm>
              <a:off x="-201146" y="5355844"/>
              <a:ext cx="12397838" cy="1612190"/>
            </a:xfrm>
            <a:prstGeom prst="rect">
              <a:avLst/>
            </a:prstGeom>
          </p:spPr>
        </p:pic>
      </p:grpSp>
      <p:sp>
        <p:nvSpPr>
          <p:cNvPr id="12" name="TextBox 11"/>
          <p:cNvSpPr txBox="1"/>
          <p:nvPr/>
        </p:nvSpPr>
        <p:spPr>
          <a:xfrm>
            <a:off x="3007857" y="453483"/>
            <a:ext cx="6607405" cy="707886"/>
          </a:xfrm>
          <a:custGeom>
            <a:avLst/>
            <a:gdLst>
              <a:gd name="connsiteX0" fmla="*/ 0 w 4404246"/>
              <a:gd name="connsiteY0" fmla="*/ 0 h 1107996"/>
              <a:gd name="connsiteX1" fmla="*/ 673220 w 4404246"/>
              <a:gd name="connsiteY1" fmla="*/ 0 h 1107996"/>
              <a:gd name="connsiteX2" fmla="*/ 1258356 w 4404246"/>
              <a:gd name="connsiteY2" fmla="*/ 0 h 1107996"/>
              <a:gd name="connsiteX3" fmla="*/ 1975619 w 4404246"/>
              <a:gd name="connsiteY3" fmla="*/ 0 h 1107996"/>
              <a:gd name="connsiteX4" fmla="*/ 2472670 w 4404246"/>
              <a:gd name="connsiteY4" fmla="*/ 0 h 1107996"/>
              <a:gd name="connsiteX5" fmla="*/ 3101848 w 4404246"/>
              <a:gd name="connsiteY5" fmla="*/ 0 h 1107996"/>
              <a:gd name="connsiteX6" fmla="*/ 3819110 w 4404246"/>
              <a:gd name="connsiteY6" fmla="*/ 0 h 1107996"/>
              <a:gd name="connsiteX7" fmla="*/ 4404246 w 4404246"/>
              <a:gd name="connsiteY7" fmla="*/ 0 h 1107996"/>
              <a:gd name="connsiteX8" fmla="*/ 4404246 w 4404246"/>
              <a:gd name="connsiteY8" fmla="*/ 553998 h 1107996"/>
              <a:gd name="connsiteX9" fmla="*/ 4404246 w 4404246"/>
              <a:gd name="connsiteY9" fmla="*/ 1107996 h 1107996"/>
              <a:gd name="connsiteX10" fmla="*/ 3863153 w 4404246"/>
              <a:gd name="connsiteY10" fmla="*/ 1107996 h 1107996"/>
              <a:gd name="connsiteX11" fmla="*/ 3322060 w 4404246"/>
              <a:gd name="connsiteY11" fmla="*/ 1107996 h 1107996"/>
              <a:gd name="connsiteX12" fmla="*/ 2692882 w 4404246"/>
              <a:gd name="connsiteY12" fmla="*/ 1107996 h 1107996"/>
              <a:gd name="connsiteX13" fmla="*/ 2063704 w 4404246"/>
              <a:gd name="connsiteY13" fmla="*/ 1107996 h 1107996"/>
              <a:gd name="connsiteX14" fmla="*/ 1566653 w 4404246"/>
              <a:gd name="connsiteY14" fmla="*/ 1107996 h 1107996"/>
              <a:gd name="connsiteX15" fmla="*/ 981518 w 4404246"/>
              <a:gd name="connsiteY15" fmla="*/ 1107996 h 1107996"/>
              <a:gd name="connsiteX16" fmla="*/ 0 w 4404246"/>
              <a:gd name="connsiteY16" fmla="*/ 1107996 h 1107996"/>
              <a:gd name="connsiteX17" fmla="*/ 0 w 4404246"/>
              <a:gd name="connsiteY17" fmla="*/ 531838 h 1107996"/>
              <a:gd name="connsiteX18" fmla="*/ 0 w 4404246"/>
              <a:gd name="connsiteY18" fmla="*/ 0 h 11079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404246" h="1107996" extrusionOk="0">
                <a:moveTo>
                  <a:pt x="0" y="0"/>
                </a:moveTo>
                <a:cubicBezTo>
                  <a:pt x="313106" y="-30934"/>
                  <a:pt x="394111" y="23241"/>
                  <a:pt x="673220" y="0"/>
                </a:cubicBezTo>
                <a:cubicBezTo>
                  <a:pt x="952329" y="-23241"/>
                  <a:pt x="1011961" y="13402"/>
                  <a:pt x="1258356" y="0"/>
                </a:cubicBezTo>
                <a:cubicBezTo>
                  <a:pt x="1504751" y="-13402"/>
                  <a:pt x="1768054" y="6125"/>
                  <a:pt x="1975619" y="0"/>
                </a:cubicBezTo>
                <a:cubicBezTo>
                  <a:pt x="2183184" y="-6125"/>
                  <a:pt x="2338994" y="15472"/>
                  <a:pt x="2472670" y="0"/>
                </a:cubicBezTo>
                <a:cubicBezTo>
                  <a:pt x="2606346" y="-15472"/>
                  <a:pt x="2927954" y="28082"/>
                  <a:pt x="3101848" y="0"/>
                </a:cubicBezTo>
                <a:cubicBezTo>
                  <a:pt x="3275742" y="-28082"/>
                  <a:pt x="3481834" y="-10884"/>
                  <a:pt x="3819110" y="0"/>
                </a:cubicBezTo>
                <a:cubicBezTo>
                  <a:pt x="4156386" y="10884"/>
                  <a:pt x="4222188" y="-6802"/>
                  <a:pt x="4404246" y="0"/>
                </a:cubicBezTo>
                <a:cubicBezTo>
                  <a:pt x="4416071" y="144170"/>
                  <a:pt x="4416454" y="292430"/>
                  <a:pt x="4404246" y="553998"/>
                </a:cubicBezTo>
                <a:cubicBezTo>
                  <a:pt x="4392038" y="815566"/>
                  <a:pt x="4420720" y="872697"/>
                  <a:pt x="4404246" y="1107996"/>
                </a:cubicBezTo>
                <a:cubicBezTo>
                  <a:pt x="4135489" y="1082859"/>
                  <a:pt x="3977722" y="1111984"/>
                  <a:pt x="3863153" y="1107996"/>
                </a:cubicBezTo>
                <a:cubicBezTo>
                  <a:pt x="3748584" y="1104008"/>
                  <a:pt x="3589151" y="1100341"/>
                  <a:pt x="3322060" y="1107996"/>
                </a:cubicBezTo>
                <a:cubicBezTo>
                  <a:pt x="3054969" y="1115651"/>
                  <a:pt x="3006768" y="1082313"/>
                  <a:pt x="2692882" y="1107996"/>
                </a:cubicBezTo>
                <a:cubicBezTo>
                  <a:pt x="2378996" y="1133679"/>
                  <a:pt x="2310198" y="1118285"/>
                  <a:pt x="2063704" y="1107996"/>
                </a:cubicBezTo>
                <a:cubicBezTo>
                  <a:pt x="1817210" y="1097707"/>
                  <a:pt x="1691438" y="1125273"/>
                  <a:pt x="1566653" y="1107996"/>
                </a:cubicBezTo>
                <a:cubicBezTo>
                  <a:pt x="1441868" y="1090719"/>
                  <a:pt x="1101057" y="1129499"/>
                  <a:pt x="981518" y="1107996"/>
                </a:cubicBezTo>
                <a:cubicBezTo>
                  <a:pt x="861980" y="1086493"/>
                  <a:pt x="374862" y="1156690"/>
                  <a:pt x="0" y="1107996"/>
                </a:cubicBezTo>
                <a:cubicBezTo>
                  <a:pt x="-24792" y="987830"/>
                  <a:pt x="-2205" y="710820"/>
                  <a:pt x="0" y="531838"/>
                </a:cubicBezTo>
                <a:cubicBezTo>
                  <a:pt x="2205" y="352856"/>
                  <a:pt x="-5824" y="218185"/>
                  <a:pt x="0" y="0"/>
                </a:cubicBezTo>
                <a:close/>
              </a:path>
            </a:pathLst>
          </a:custGeom>
          <a:solidFill>
            <a:schemeClr val="accent3">
              <a:lumMod val="20000"/>
              <a:lumOff val="80000"/>
            </a:schemeClr>
          </a:solidFill>
          <a:ln w="28575">
            <a:solidFill>
              <a:srgbClr val="3F7C02"/>
            </a:solidFill>
          </a:ln>
        </p:spPr>
        <p:txBody>
          <a:bodyPr wrap="square" rtlCol="0">
            <a:spAutoFit/>
          </a:bodyPr>
          <a:lstStyle/>
          <a:p>
            <a:pPr algn="ctr"/>
            <a:r>
              <a:rPr lang="en-US" sz="4000" b="1" dirty="0">
                <a:ln w="31750" cmpd="thinThick">
                  <a:solidFill>
                    <a:srgbClr val="3F7C03"/>
                  </a:solidFill>
                </a:ln>
                <a:solidFill>
                  <a:srgbClr val="6AA82B"/>
                </a:solidFill>
                <a:latin typeface="UTM Davida" panose="02040603050506020204" pitchFamily="18" charset="0"/>
              </a:rPr>
              <a:t>2. </a:t>
            </a:r>
            <a:r>
              <a:rPr lang="en-US" sz="4000" b="1" dirty="0" err="1">
                <a:ln w="31750" cmpd="thinThick">
                  <a:solidFill>
                    <a:srgbClr val="3F7C03"/>
                  </a:solidFill>
                </a:ln>
                <a:solidFill>
                  <a:srgbClr val="6AA82B"/>
                </a:solidFill>
                <a:latin typeface="UTM Davida" panose="02040603050506020204" pitchFamily="18" charset="0"/>
              </a:rPr>
              <a:t>Điền</a:t>
            </a:r>
            <a:r>
              <a:rPr lang="en-US" sz="4000" b="1" dirty="0">
                <a:ln w="31750" cmpd="thinThick">
                  <a:solidFill>
                    <a:srgbClr val="3F7C03"/>
                  </a:solidFill>
                </a:ln>
                <a:solidFill>
                  <a:srgbClr val="6AA82B"/>
                </a:solidFill>
                <a:latin typeface="UTM Davida" panose="02040603050506020204" pitchFamily="18" charset="0"/>
              </a:rPr>
              <a:t> </a:t>
            </a:r>
            <a:r>
              <a:rPr lang="en-US" sz="4000" b="1" dirty="0" err="1">
                <a:ln w="31750" cmpd="thinThick">
                  <a:solidFill>
                    <a:srgbClr val="3F7C03"/>
                  </a:solidFill>
                </a:ln>
                <a:solidFill>
                  <a:srgbClr val="6AA82B"/>
                </a:solidFill>
                <a:latin typeface="UTM Davida" panose="02040603050506020204" pitchFamily="18" charset="0"/>
              </a:rPr>
              <a:t>vào</a:t>
            </a:r>
            <a:r>
              <a:rPr lang="en-US" sz="4000" b="1" dirty="0">
                <a:ln w="31750" cmpd="thinThick">
                  <a:solidFill>
                    <a:srgbClr val="3F7C03"/>
                  </a:solidFill>
                </a:ln>
                <a:solidFill>
                  <a:srgbClr val="6AA82B"/>
                </a:solidFill>
                <a:latin typeface="UTM Davida" panose="02040603050506020204" pitchFamily="18" charset="0"/>
              </a:rPr>
              <a:t> </a:t>
            </a:r>
            <a:r>
              <a:rPr lang="en-US" sz="4000" b="1" dirty="0" err="1">
                <a:ln w="31750" cmpd="thinThick">
                  <a:solidFill>
                    <a:srgbClr val="3F7C03"/>
                  </a:solidFill>
                </a:ln>
                <a:solidFill>
                  <a:srgbClr val="6AA82B"/>
                </a:solidFill>
                <a:latin typeface="UTM Davida" panose="02040603050506020204" pitchFamily="18" charset="0"/>
              </a:rPr>
              <a:t>chỗ</a:t>
            </a:r>
            <a:r>
              <a:rPr lang="en-US" sz="4000" b="1" dirty="0">
                <a:ln w="31750" cmpd="thinThick">
                  <a:solidFill>
                    <a:srgbClr val="3F7C03"/>
                  </a:solidFill>
                </a:ln>
                <a:solidFill>
                  <a:srgbClr val="6AA82B"/>
                </a:solidFill>
                <a:latin typeface="UTM Davida" panose="02040603050506020204" pitchFamily="18" charset="0"/>
              </a:rPr>
              <a:t> </a:t>
            </a:r>
            <a:r>
              <a:rPr lang="en-US" sz="4000" b="1" dirty="0" err="1">
                <a:ln w="31750" cmpd="thinThick">
                  <a:solidFill>
                    <a:srgbClr val="3F7C03"/>
                  </a:solidFill>
                </a:ln>
                <a:solidFill>
                  <a:srgbClr val="6AA82B"/>
                </a:solidFill>
                <a:latin typeface="UTM Davida" panose="02040603050506020204" pitchFamily="18" charset="0"/>
              </a:rPr>
              <a:t>trống</a:t>
            </a:r>
            <a:r>
              <a:rPr lang="en-US" sz="4000" b="1" dirty="0">
                <a:ln w="31750" cmpd="thinThick">
                  <a:solidFill>
                    <a:srgbClr val="3F7C03"/>
                  </a:solidFill>
                </a:ln>
                <a:solidFill>
                  <a:srgbClr val="6AA82B"/>
                </a:solidFill>
                <a:latin typeface="UTM Davida" panose="02040603050506020204" pitchFamily="18" charset="0"/>
              </a:rPr>
              <a:t>:</a:t>
            </a:r>
          </a:p>
        </p:txBody>
      </p:sp>
      <p:sp>
        <p:nvSpPr>
          <p:cNvPr id="13" name="TextBox 12"/>
          <p:cNvSpPr txBox="1"/>
          <p:nvPr/>
        </p:nvSpPr>
        <p:spPr>
          <a:xfrm>
            <a:off x="769256" y="1290524"/>
            <a:ext cx="7570072" cy="646331"/>
          </a:xfrm>
          <a:prstGeom prst="rect">
            <a:avLst/>
          </a:prstGeom>
          <a:noFill/>
        </p:spPr>
        <p:txBody>
          <a:bodyPr wrap="square" rtlCol="0">
            <a:spAutoFit/>
          </a:bodyPr>
          <a:lstStyle/>
          <a:p>
            <a:r>
              <a:rPr lang="en-US" sz="3600" b="1" dirty="0">
                <a:solidFill>
                  <a:srgbClr val="00B0F0"/>
                </a:solidFill>
                <a:latin typeface="#9Slide03 Arima Madurai Black" panose="00000A00000000000000" pitchFamily="2" charset="0"/>
                <a:cs typeface="#9Slide03 Arima Madurai Black" panose="00000A00000000000000" pitchFamily="2" charset="0"/>
              </a:rPr>
              <a:t>b) </a:t>
            </a:r>
            <a:r>
              <a:rPr lang="en-US" sz="3600" b="1" dirty="0" err="1">
                <a:solidFill>
                  <a:srgbClr val="00B0F0"/>
                </a:solidFill>
                <a:latin typeface="#9Slide03 Arima Madurai Black" panose="00000A00000000000000" pitchFamily="2" charset="0"/>
                <a:cs typeface="#9Slide03 Arima Madurai Black" panose="00000A00000000000000" pitchFamily="2" charset="0"/>
              </a:rPr>
              <a:t>Tiếng</a:t>
            </a:r>
            <a:r>
              <a:rPr lang="en-US" sz="3600" b="1" dirty="0">
                <a:solidFill>
                  <a:srgbClr val="00B0F0"/>
                </a:solidFill>
                <a:latin typeface="#9Slide03 Arima Madurai Black" panose="00000A00000000000000" pitchFamily="2" charset="0"/>
                <a:cs typeface="#9Slide03 Arima Madurai Black" panose="00000A00000000000000" pitchFamily="2" charset="0"/>
              </a:rPr>
              <a:t> </a:t>
            </a:r>
            <a:r>
              <a:rPr lang="en-US" sz="3600" b="1" dirty="0" err="1">
                <a:solidFill>
                  <a:srgbClr val="00B0F0"/>
                </a:solidFill>
                <a:latin typeface="#9Slide03 Arima Madurai Black" panose="00000A00000000000000" pitchFamily="2" charset="0"/>
                <a:cs typeface="#9Slide03 Arima Madurai Black" panose="00000A00000000000000" pitchFamily="2" charset="0"/>
              </a:rPr>
              <a:t>có</a:t>
            </a:r>
            <a:r>
              <a:rPr lang="en-US" sz="3600" b="1" dirty="0">
                <a:solidFill>
                  <a:srgbClr val="00B0F0"/>
                </a:solidFill>
                <a:latin typeface="#9Slide03 Arima Madurai Black" panose="00000A00000000000000" pitchFamily="2" charset="0"/>
                <a:cs typeface="#9Slide03 Arima Madurai Black" panose="00000A00000000000000" pitchFamily="2" charset="0"/>
              </a:rPr>
              <a:t> </a:t>
            </a:r>
            <a:r>
              <a:rPr lang="en-US" sz="3600" b="1" dirty="0" err="1">
                <a:solidFill>
                  <a:srgbClr val="00B0F0"/>
                </a:solidFill>
                <a:latin typeface="#9Slide03 Arima Madurai Black" panose="00000A00000000000000" pitchFamily="2" charset="0"/>
                <a:cs typeface="#9Slide03 Arima Madurai Black" panose="00000A00000000000000" pitchFamily="2" charset="0"/>
              </a:rPr>
              <a:t>vần</a:t>
            </a:r>
            <a:r>
              <a:rPr lang="en-US" sz="3600" b="1" dirty="0">
                <a:solidFill>
                  <a:srgbClr val="00B0F0"/>
                </a:solidFill>
                <a:latin typeface="#9Slide03 Arima Madurai Black" panose="00000A00000000000000" pitchFamily="2" charset="0"/>
                <a:cs typeface="#9Slide03 Arima Madurai Black" panose="00000A00000000000000" pitchFamily="2" charset="0"/>
              </a:rPr>
              <a:t> </a:t>
            </a:r>
            <a:r>
              <a:rPr lang="en-US" sz="3600" b="1" dirty="0" err="1">
                <a:solidFill>
                  <a:srgbClr val="00B0F0"/>
                </a:solidFill>
                <a:latin typeface="#9Slide03 Arima Madurai Black" panose="00000A00000000000000" pitchFamily="2" charset="0"/>
                <a:cs typeface="#9Slide03 Arima Madurai Black" panose="00000A00000000000000" pitchFamily="2" charset="0"/>
              </a:rPr>
              <a:t>ươn</a:t>
            </a:r>
            <a:r>
              <a:rPr lang="en-US" sz="3600" b="1" dirty="0">
                <a:solidFill>
                  <a:srgbClr val="00B0F0"/>
                </a:solidFill>
                <a:latin typeface="#9Slide03 Arima Madurai Black" panose="00000A00000000000000" pitchFamily="2" charset="0"/>
                <a:cs typeface="#9Slide03 Arima Madurai Black" panose="00000A00000000000000" pitchFamily="2" charset="0"/>
              </a:rPr>
              <a:t> hay </a:t>
            </a:r>
            <a:r>
              <a:rPr lang="en-US" sz="3600" b="1" dirty="0" err="1">
                <a:solidFill>
                  <a:srgbClr val="00B0F0"/>
                </a:solidFill>
                <a:latin typeface="#9Slide03 Arima Madurai Black" panose="00000A00000000000000" pitchFamily="2" charset="0"/>
                <a:cs typeface="#9Slide03 Arima Madurai Black" panose="00000A00000000000000" pitchFamily="2" charset="0"/>
              </a:rPr>
              <a:t>ương</a:t>
            </a:r>
            <a:r>
              <a:rPr lang="en-US" sz="3600" b="1" dirty="0">
                <a:solidFill>
                  <a:srgbClr val="00B0F0"/>
                </a:solidFill>
                <a:latin typeface="#9Slide03 Arima Madurai Black" panose="00000A00000000000000" pitchFamily="2" charset="0"/>
                <a:cs typeface="#9Slide03 Arima Madurai Black" panose="00000A00000000000000" pitchFamily="2" charset="0"/>
              </a:rPr>
              <a:t>?</a:t>
            </a:r>
          </a:p>
        </p:txBody>
      </p:sp>
      <p:sp>
        <p:nvSpPr>
          <p:cNvPr id="2" name="Rectangle 1"/>
          <p:cNvSpPr/>
          <p:nvPr/>
        </p:nvSpPr>
        <p:spPr>
          <a:xfrm>
            <a:off x="392336" y="1902241"/>
            <a:ext cx="11402645" cy="4524315"/>
          </a:xfrm>
          <a:prstGeom prst="rect">
            <a:avLst/>
          </a:prstGeom>
        </p:spPr>
        <p:txBody>
          <a:bodyPr wrap="square">
            <a:spAutoFit/>
          </a:bodyPr>
          <a:lstStyle/>
          <a:p>
            <a:pPr algn="just"/>
            <a:r>
              <a:rPr lang="vi-VN" sz="3200" dirty="0">
                <a:latin typeface="#9Slide03 Arima Madurai Black" panose="00000A00000000000000" pitchFamily="2" charset="0"/>
                <a:cs typeface="#9Slide03 Arima Madurai Black" panose="00000A00000000000000" pitchFamily="2" charset="0"/>
              </a:rPr>
              <a:t>Bạch Thái Bưởi luôn có ý chí</a:t>
            </a:r>
            <a:r>
              <a:rPr lang="en-US" sz="3200" dirty="0">
                <a:latin typeface="#9Slide03 Arima Madurai Black" panose="00000A00000000000000" pitchFamily="2" charset="0"/>
                <a:cs typeface="#9Slide03 Arima Madurai Black" panose="00000A00000000000000" pitchFamily="2" charset="0"/>
              </a:rPr>
              <a:t>   …</a:t>
            </a:r>
            <a:r>
              <a:rPr lang="vi-VN" sz="3200" dirty="0">
                <a:latin typeface="#9Slide03 Arima Madurai Black" panose="00000A00000000000000" pitchFamily="2" charset="0"/>
                <a:cs typeface="#9Slide03 Arima Madurai Black" panose="00000A00000000000000" pitchFamily="2" charset="0"/>
              </a:rPr>
              <a:t>...</a:t>
            </a:r>
            <a:r>
              <a:rPr lang="en-US" sz="3200" dirty="0">
                <a:latin typeface="#9Slide03 Arima Madurai Black" panose="00000A00000000000000" pitchFamily="2" charset="0"/>
                <a:cs typeface="#9Slide03 Arima Madurai Black" panose="00000A00000000000000" pitchFamily="2" charset="0"/>
              </a:rPr>
              <a:t>  </a:t>
            </a:r>
            <a:r>
              <a:rPr lang="vi-VN" sz="3200" dirty="0">
                <a:latin typeface="#9Slide03 Arima Madurai Black" panose="00000A00000000000000" pitchFamily="2" charset="0"/>
                <a:cs typeface="#9Slide03 Arima Madurai Black" panose="00000A00000000000000" pitchFamily="2" charset="0"/>
              </a:rPr>
              <a:t>lên, không bao giờ buồn nản, chán</a:t>
            </a:r>
            <a:r>
              <a:rPr lang="en-US" sz="3200" dirty="0">
                <a:latin typeface="#9Slide03 Arima Madurai Black" panose="00000A00000000000000" pitchFamily="2" charset="0"/>
                <a:cs typeface="#9Slide03 Arima Madurai Black" panose="00000A00000000000000" pitchFamily="2" charset="0"/>
              </a:rPr>
              <a:t>  …….</a:t>
            </a:r>
            <a:r>
              <a:rPr lang="vi-VN" sz="3200" dirty="0">
                <a:latin typeface="#9Slide03 Arima Madurai Black" panose="00000A00000000000000" pitchFamily="2" charset="0"/>
                <a:cs typeface="#9Slide03 Arima Madurai Black" panose="00000A00000000000000" pitchFamily="2" charset="0"/>
              </a:rPr>
              <a:t>... </a:t>
            </a:r>
            <a:r>
              <a:rPr lang="en-US" sz="3200" dirty="0">
                <a:latin typeface="#9Slide03 Arima Madurai Black" panose="00000A00000000000000" pitchFamily="2" charset="0"/>
                <a:cs typeface="#9Slide03 Arima Madurai Black" panose="00000A00000000000000" pitchFamily="2" charset="0"/>
              </a:rPr>
              <a:t>   </a:t>
            </a:r>
            <a:r>
              <a:rPr lang="vi-VN" sz="3200" dirty="0">
                <a:latin typeface="#9Slide03 Arima Madurai Black" panose="00000A00000000000000" pitchFamily="2" charset="0"/>
                <a:cs typeface="#9Slide03 Arima Madurai Black" panose="00000A00000000000000" pitchFamily="2" charset="0"/>
              </a:rPr>
              <a:t>trước thất bại. Vì vậy, ông đã thành đạt trên thương</a:t>
            </a:r>
            <a:r>
              <a:rPr lang="en-US" sz="3200" dirty="0">
                <a:latin typeface="#9Slide03 Arima Madurai Black" panose="00000A00000000000000" pitchFamily="2" charset="0"/>
                <a:cs typeface="#9Slide03 Arima Madurai Black" panose="00000A00000000000000" pitchFamily="2" charset="0"/>
              </a:rPr>
              <a:t> ……..</a:t>
            </a:r>
            <a:r>
              <a:rPr lang="vi-VN" sz="3200" dirty="0">
                <a:latin typeface="#9Slide03 Arima Madurai Black" panose="00000A00000000000000" pitchFamily="2" charset="0"/>
                <a:cs typeface="#9Slide03 Arima Madurai Black" panose="00000A00000000000000" pitchFamily="2" charset="0"/>
              </a:rPr>
              <a:t>.. </a:t>
            </a:r>
            <a:r>
              <a:rPr lang="en-US" sz="3200" dirty="0">
                <a:latin typeface="#9Slide03 Arima Madurai Black" panose="00000A00000000000000" pitchFamily="2" charset="0"/>
                <a:cs typeface="#9Slide03 Arima Madurai Black" panose="00000A00000000000000" pitchFamily="2" charset="0"/>
              </a:rPr>
              <a:t>  </a:t>
            </a:r>
            <a:r>
              <a:rPr lang="vi-VN" sz="3200" dirty="0">
                <a:latin typeface="#9Slide03 Arima Madurai Black" panose="00000A00000000000000" pitchFamily="2" charset="0"/>
                <a:cs typeface="#9Slide03 Arima Madurai Black" panose="00000A00000000000000" pitchFamily="2" charset="0"/>
              </a:rPr>
              <a:t>Cuộc cạnh tranh với những chủ tàu người Hoa từ sau ngày khai</a:t>
            </a:r>
            <a:r>
              <a:rPr lang="en-US" sz="3200" dirty="0">
                <a:latin typeface="#9Slide03 Arima Madurai Black" panose="00000A00000000000000" pitchFamily="2" charset="0"/>
                <a:cs typeface="#9Slide03 Arima Madurai Black" panose="00000A00000000000000" pitchFamily="2" charset="0"/>
              </a:rPr>
              <a:t> </a:t>
            </a:r>
            <a:r>
              <a:rPr lang="vi-VN" sz="3200" dirty="0">
                <a:latin typeface="#9Slide03 Arima Madurai Black" panose="00000A00000000000000" pitchFamily="2" charset="0"/>
                <a:cs typeface="#9Slide03 Arima Madurai Black" panose="00000A00000000000000" pitchFamily="2" charset="0"/>
              </a:rPr>
              <a:t> ....</a:t>
            </a:r>
            <a:r>
              <a:rPr lang="en-US" sz="3200" dirty="0">
                <a:latin typeface="#9Slide03 Arima Madurai Black" panose="00000A00000000000000" pitchFamily="2" charset="0"/>
                <a:cs typeface="#9Slide03 Arima Madurai Black" panose="00000A00000000000000" pitchFamily="2" charset="0"/>
              </a:rPr>
              <a:t>.......</a:t>
            </a:r>
            <a:r>
              <a:rPr lang="vi-VN" sz="3200" dirty="0">
                <a:latin typeface="#9Slide03 Arima Madurai Black" panose="00000A00000000000000" pitchFamily="2" charset="0"/>
                <a:cs typeface="#9Slide03 Arima Madurai Black" panose="00000A00000000000000" pitchFamily="2" charset="0"/>
              </a:rPr>
              <a:t> công ty vận tải</a:t>
            </a:r>
            <a:r>
              <a:rPr lang="en-US" sz="3200" dirty="0">
                <a:latin typeface="#9Slide03 Arima Madurai Black" panose="00000A00000000000000" pitchFamily="2" charset="0"/>
                <a:cs typeface="#9Slide03 Arima Madurai Black" panose="00000A00000000000000" pitchFamily="2" charset="0"/>
              </a:rPr>
              <a:t>  </a:t>
            </a:r>
            <a:r>
              <a:rPr lang="vi-VN" sz="3200" dirty="0">
                <a:latin typeface="#9Slide03 Arima Madurai Black" panose="00000A00000000000000" pitchFamily="2" charset="0"/>
                <a:cs typeface="#9Slide03 Arima Madurai Black" panose="00000A00000000000000" pitchFamily="2" charset="0"/>
              </a:rPr>
              <a:t>…</a:t>
            </a:r>
            <a:r>
              <a:rPr lang="en-US" sz="3200" dirty="0">
                <a:latin typeface="#9Slide03 Arima Madurai Black" panose="00000A00000000000000" pitchFamily="2" charset="0"/>
                <a:cs typeface="#9Slide03 Arima Madurai Black" panose="00000A00000000000000" pitchFamily="2" charset="0"/>
              </a:rPr>
              <a:t>…</a:t>
            </a:r>
            <a:r>
              <a:rPr lang="vi-VN" sz="3200" dirty="0">
                <a:latin typeface="#9Slide03 Arima Madurai Black" panose="00000A00000000000000" pitchFamily="2" charset="0"/>
                <a:cs typeface="#9Slide03 Arima Madurai Black" panose="00000A00000000000000" pitchFamily="2" charset="0"/>
              </a:rPr>
              <a:t>...</a:t>
            </a:r>
            <a:r>
              <a:rPr lang="en-US" sz="3200" dirty="0">
                <a:latin typeface="#9Slide03 Arima Madurai Black" panose="00000A00000000000000" pitchFamily="2" charset="0"/>
                <a:cs typeface="#9Slide03 Arima Madurai Black" panose="00000A00000000000000" pitchFamily="2" charset="0"/>
              </a:rPr>
              <a:t>.</a:t>
            </a:r>
            <a:r>
              <a:rPr lang="vi-VN" sz="3200" dirty="0">
                <a:latin typeface="#9Slide03 Arima Madurai Black" panose="00000A00000000000000" pitchFamily="2" charset="0"/>
                <a:cs typeface="#9Slide03 Arima Madurai Black" panose="00000A00000000000000" pitchFamily="2" charset="0"/>
              </a:rPr>
              <a:t> thủy chứng tỏ tài kinh doanh của ông. Tỏ tường tâm lí khách hàng, biết khơi dậy lòng tự hào dân tộc trong mỗi người Việt, ông đã thắng các chủ tàu người Hoa, lập được một công ty lúc thịnh</a:t>
            </a:r>
            <a:r>
              <a:rPr lang="en-US" sz="3200" dirty="0">
                <a:latin typeface="#9Slide03 Arima Madurai Black" panose="00000A00000000000000" pitchFamily="2" charset="0"/>
                <a:cs typeface="#9Slide03 Arima Madurai Black" panose="00000A00000000000000" pitchFamily="2" charset="0"/>
              </a:rPr>
              <a:t>   </a:t>
            </a:r>
            <a:r>
              <a:rPr lang="vi-VN" sz="3200" dirty="0">
                <a:latin typeface="#9Slide03 Arima Madurai Black" panose="00000A00000000000000" pitchFamily="2" charset="0"/>
                <a:cs typeface="#9Slide03 Arima Madurai Black" panose="00000A00000000000000" pitchFamily="2" charset="0"/>
              </a:rPr>
              <a:t>…</a:t>
            </a:r>
            <a:r>
              <a:rPr lang="en-US" sz="3200" dirty="0">
                <a:latin typeface="#9Slide03 Arima Madurai Black" panose="00000A00000000000000" pitchFamily="2" charset="0"/>
                <a:cs typeface="#9Slide03 Arima Madurai Black" panose="00000A00000000000000" pitchFamily="2" charset="0"/>
              </a:rPr>
              <a:t>…..</a:t>
            </a:r>
            <a:r>
              <a:rPr lang="vi-VN" sz="3200" dirty="0">
                <a:latin typeface="#9Slide03 Arima Madurai Black" panose="00000A00000000000000" pitchFamily="2" charset="0"/>
                <a:cs typeface="#9Slide03 Arima Madurai Black" panose="00000A00000000000000" pitchFamily="2" charset="0"/>
              </a:rPr>
              <a:t>. </a:t>
            </a:r>
            <a:r>
              <a:rPr lang="en-US" sz="3200" dirty="0">
                <a:latin typeface="#9Slide03 Arima Madurai Black" panose="00000A00000000000000" pitchFamily="2" charset="0"/>
                <a:cs typeface="#9Slide03 Arima Madurai Black" panose="00000A00000000000000" pitchFamily="2" charset="0"/>
              </a:rPr>
              <a:t> </a:t>
            </a:r>
            <a:r>
              <a:rPr lang="vi-VN" sz="3200" dirty="0">
                <a:latin typeface="#9Slide03 Arima Madurai Black" panose="00000A00000000000000" pitchFamily="2" charset="0"/>
                <a:cs typeface="#9Slide03 Arima Madurai Black" panose="00000A00000000000000" pitchFamily="2" charset="0"/>
              </a:rPr>
              <a:t>có tới ba mươi chiếc tàu lớn nhỏ. Ông xứng đáng với danh hiệu "bậc anh hùng kinh tế" mà người đương thời khen tặng</a:t>
            </a:r>
            <a:r>
              <a:rPr lang="vi-VN" sz="3200" dirty="0"/>
              <a:t>.</a:t>
            </a:r>
            <a:endParaRPr lang="en-US" sz="3200" dirty="0"/>
          </a:p>
        </p:txBody>
      </p:sp>
      <p:sp>
        <p:nvSpPr>
          <p:cNvPr id="3" name="Rectangle 2"/>
          <p:cNvSpPr/>
          <p:nvPr/>
        </p:nvSpPr>
        <p:spPr>
          <a:xfrm>
            <a:off x="6004560" y="1849346"/>
            <a:ext cx="1103187" cy="584775"/>
          </a:xfrm>
          <a:prstGeom prst="rect">
            <a:avLst/>
          </a:prstGeom>
        </p:spPr>
        <p:txBody>
          <a:bodyPr wrap="none">
            <a:spAutoFit/>
          </a:bodyPr>
          <a:lstStyle/>
          <a:p>
            <a:r>
              <a:rPr lang="en-US" sz="3200" b="1" dirty="0" err="1">
                <a:solidFill>
                  <a:srgbClr val="00B0F0"/>
                </a:solidFill>
                <a:latin typeface="#9Slide03 Arima Madurai Black" panose="00000A00000000000000" pitchFamily="2" charset="0"/>
                <a:cs typeface="#9Slide03 Arima Madurai Black" panose="00000A00000000000000" pitchFamily="2" charset="0"/>
              </a:rPr>
              <a:t>vươn</a:t>
            </a:r>
            <a:endParaRPr lang="vi-VN" sz="3200" b="1" dirty="0">
              <a:solidFill>
                <a:srgbClr val="00B0F0"/>
              </a:solidFill>
              <a:latin typeface="#9Slide03 Arima Madurai Black" panose="00000A00000000000000" pitchFamily="2" charset="0"/>
              <a:cs typeface="#9Slide03 Arima Madurai Black" panose="00000A00000000000000" pitchFamily="2" charset="0"/>
            </a:endParaRPr>
          </a:p>
        </p:txBody>
      </p:sp>
      <p:sp>
        <p:nvSpPr>
          <p:cNvPr id="29" name="Rectangle 28"/>
          <p:cNvSpPr/>
          <p:nvPr/>
        </p:nvSpPr>
        <p:spPr>
          <a:xfrm>
            <a:off x="2189890" y="2332582"/>
            <a:ext cx="1561646" cy="584775"/>
          </a:xfrm>
          <a:prstGeom prst="rect">
            <a:avLst/>
          </a:prstGeom>
        </p:spPr>
        <p:txBody>
          <a:bodyPr wrap="none">
            <a:spAutoFit/>
          </a:bodyPr>
          <a:lstStyle/>
          <a:p>
            <a:r>
              <a:rPr lang="en-US" sz="3200" b="1" dirty="0" err="1">
                <a:solidFill>
                  <a:srgbClr val="00B0F0"/>
                </a:solidFill>
                <a:latin typeface="#9Slide03 Arima Madurai Black" panose="00000A00000000000000" pitchFamily="2" charset="0"/>
                <a:cs typeface="#9Slide03 Arima Madurai Black" panose="00000A00000000000000" pitchFamily="2" charset="0"/>
              </a:rPr>
              <a:t>chường</a:t>
            </a:r>
            <a:endParaRPr lang="vi-VN" sz="3200" b="1" dirty="0">
              <a:solidFill>
                <a:srgbClr val="00B0F0"/>
              </a:solidFill>
              <a:latin typeface="#9Slide03 Arima Madurai Black" panose="00000A00000000000000" pitchFamily="2" charset="0"/>
              <a:cs typeface="#9Slide03 Arima Madurai Black" panose="00000A00000000000000" pitchFamily="2" charset="0"/>
            </a:endParaRPr>
          </a:p>
        </p:txBody>
      </p:sp>
      <p:sp>
        <p:nvSpPr>
          <p:cNvPr id="5" name="Rectangle 4"/>
          <p:cNvSpPr/>
          <p:nvPr/>
        </p:nvSpPr>
        <p:spPr>
          <a:xfrm>
            <a:off x="1768969" y="2793933"/>
            <a:ext cx="1454244" cy="584775"/>
          </a:xfrm>
          <a:prstGeom prst="rect">
            <a:avLst/>
          </a:prstGeom>
        </p:spPr>
        <p:txBody>
          <a:bodyPr wrap="none">
            <a:spAutoFit/>
          </a:bodyPr>
          <a:lstStyle/>
          <a:p>
            <a:r>
              <a:rPr lang="en-US" sz="3200" b="1" dirty="0" err="1">
                <a:solidFill>
                  <a:srgbClr val="00B0F0"/>
                </a:solidFill>
                <a:latin typeface="#9Slide03 Arima Madurai Black" panose="00000A00000000000000" pitchFamily="2" charset="0"/>
                <a:cs typeface="#9Slide03 Arima Madurai Black" panose="00000A00000000000000" pitchFamily="2" charset="0"/>
              </a:rPr>
              <a:t>trường</a:t>
            </a:r>
            <a:endParaRPr lang="vi-VN" sz="3200" b="1" dirty="0">
              <a:solidFill>
                <a:srgbClr val="00B0F0"/>
              </a:solidFill>
              <a:latin typeface="#9Slide03 Arima Madurai Black" panose="00000A00000000000000" pitchFamily="2" charset="0"/>
              <a:cs typeface="#9Slide03 Arima Madurai Black" panose="00000A00000000000000" pitchFamily="2" charset="0"/>
            </a:endParaRPr>
          </a:p>
        </p:txBody>
      </p:sp>
      <p:sp>
        <p:nvSpPr>
          <p:cNvPr id="25" name="Rectangle 24"/>
          <p:cNvSpPr/>
          <p:nvPr/>
        </p:nvSpPr>
        <p:spPr>
          <a:xfrm>
            <a:off x="3751536" y="3325740"/>
            <a:ext cx="1454244" cy="584775"/>
          </a:xfrm>
          <a:prstGeom prst="rect">
            <a:avLst/>
          </a:prstGeom>
        </p:spPr>
        <p:txBody>
          <a:bodyPr wrap="none">
            <a:spAutoFit/>
          </a:bodyPr>
          <a:lstStyle/>
          <a:p>
            <a:r>
              <a:rPr lang="en-US" sz="3200" b="1" dirty="0" err="1">
                <a:solidFill>
                  <a:srgbClr val="00B0F0"/>
                </a:solidFill>
                <a:latin typeface="#9Slide03 Arima Madurai Black" panose="00000A00000000000000" pitchFamily="2" charset="0"/>
                <a:cs typeface="#9Slide03 Arima Madurai Black" panose="00000A00000000000000" pitchFamily="2" charset="0"/>
              </a:rPr>
              <a:t>trương</a:t>
            </a:r>
            <a:endParaRPr lang="vi-VN" sz="3200" b="1" dirty="0">
              <a:solidFill>
                <a:srgbClr val="00B0F0"/>
              </a:solidFill>
              <a:latin typeface="#9Slide03 Arima Madurai Black" panose="00000A00000000000000" pitchFamily="2" charset="0"/>
              <a:cs typeface="#9Slide03 Arima Madurai Black" panose="00000A00000000000000" pitchFamily="2" charset="0"/>
            </a:endParaRPr>
          </a:p>
        </p:txBody>
      </p:sp>
      <p:sp>
        <p:nvSpPr>
          <p:cNvPr id="30" name="Rectangle 29"/>
          <p:cNvSpPr/>
          <p:nvPr/>
        </p:nvSpPr>
        <p:spPr>
          <a:xfrm>
            <a:off x="7880463" y="3301491"/>
            <a:ext cx="1359668" cy="584775"/>
          </a:xfrm>
          <a:prstGeom prst="rect">
            <a:avLst/>
          </a:prstGeom>
        </p:spPr>
        <p:txBody>
          <a:bodyPr wrap="none">
            <a:spAutoFit/>
          </a:bodyPr>
          <a:lstStyle/>
          <a:p>
            <a:r>
              <a:rPr lang="en-US" sz="3200" b="1" dirty="0" err="1">
                <a:solidFill>
                  <a:srgbClr val="00B0F0"/>
                </a:solidFill>
                <a:latin typeface="#9Slide03 Arima Madurai Black" panose="00000A00000000000000" pitchFamily="2" charset="0"/>
                <a:cs typeface="#9Slide03 Arima Madurai Black" panose="00000A00000000000000" pitchFamily="2" charset="0"/>
              </a:rPr>
              <a:t>đường</a:t>
            </a:r>
            <a:endParaRPr lang="vi-VN" sz="3200" b="1" dirty="0">
              <a:solidFill>
                <a:srgbClr val="00B0F0"/>
              </a:solidFill>
              <a:latin typeface="#9Slide03 Arima Madurai Black" panose="00000A00000000000000" pitchFamily="2" charset="0"/>
              <a:cs typeface="#9Slide03 Arima Madurai Black" panose="00000A00000000000000" pitchFamily="2" charset="0"/>
            </a:endParaRPr>
          </a:p>
        </p:txBody>
      </p:sp>
      <p:sp>
        <p:nvSpPr>
          <p:cNvPr id="31" name="Rectangle 30"/>
          <p:cNvSpPr/>
          <p:nvPr/>
        </p:nvSpPr>
        <p:spPr>
          <a:xfrm>
            <a:off x="10506744" y="4765250"/>
            <a:ext cx="1327608" cy="584775"/>
          </a:xfrm>
          <a:prstGeom prst="rect">
            <a:avLst/>
          </a:prstGeom>
        </p:spPr>
        <p:txBody>
          <a:bodyPr wrap="none">
            <a:spAutoFit/>
          </a:bodyPr>
          <a:lstStyle/>
          <a:p>
            <a:r>
              <a:rPr lang="en-US" sz="3200" b="1" dirty="0" err="1">
                <a:solidFill>
                  <a:srgbClr val="00B0F0"/>
                </a:solidFill>
                <a:latin typeface="#9Slide03 Arima Madurai Black" panose="00000A00000000000000" pitchFamily="2" charset="0"/>
                <a:cs typeface="#9Slide03 Arima Madurai Black" panose="00000A00000000000000" pitchFamily="2" charset="0"/>
              </a:rPr>
              <a:t>vượng</a:t>
            </a:r>
            <a:endParaRPr lang="vi-VN" sz="3200" b="1" dirty="0">
              <a:solidFill>
                <a:srgbClr val="00B0F0"/>
              </a:solidFill>
              <a:latin typeface="#9Slide03 Arima Madurai Black" panose="00000A00000000000000" pitchFamily="2" charset="0"/>
              <a:cs typeface="#9Slide03 Arima Madurai Black" panose="00000A00000000000000" pitchFamily="2" charset="0"/>
            </a:endParaRPr>
          </a:p>
        </p:txBody>
      </p:sp>
    </p:spTree>
    <p:extLst>
      <p:ext uri="{BB962C8B-B14F-4D97-AF65-F5344CB8AC3E}">
        <p14:creationId xmlns:p14="http://schemas.microsoft.com/office/powerpoint/2010/main" val="42707043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9"/>
                                        </p:tgtEl>
                                        <p:attrNameLst>
                                          <p:attrName>style.visibility</p:attrName>
                                        </p:attrNameLst>
                                      </p:cBhvr>
                                      <p:to>
                                        <p:strVal val="visible"/>
                                      </p:to>
                                    </p:set>
                                    <p:animEffect transition="in" filter="barn(inVertical)">
                                      <p:cBhvr>
                                        <p:cTn id="12" dur="500"/>
                                        <p:tgtEl>
                                          <p:spTgt spid="29"/>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1000"/>
                                        <p:tgtEl>
                                          <p:spTgt spid="5"/>
                                        </p:tgtEl>
                                      </p:cBhvr>
                                    </p:animEffect>
                                    <p:anim calcmode="lin" valueType="num">
                                      <p:cBhvr>
                                        <p:cTn id="18" dur="1000" fill="hold"/>
                                        <p:tgtEl>
                                          <p:spTgt spid="5"/>
                                        </p:tgtEl>
                                        <p:attrNameLst>
                                          <p:attrName>ppt_x</p:attrName>
                                        </p:attrNameLst>
                                      </p:cBhvr>
                                      <p:tavLst>
                                        <p:tav tm="0">
                                          <p:val>
                                            <p:strVal val="#ppt_x"/>
                                          </p:val>
                                        </p:tav>
                                        <p:tav tm="100000">
                                          <p:val>
                                            <p:strVal val="#ppt_x"/>
                                          </p:val>
                                        </p:tav>
                                      </p:tavLst>
                                    </p:anim>
                                    <p:anim calcmode="lin" valueType="num">
                                      <p:cBhvr>
                                        <p:cTn id="1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25">
                                            <p:txEl>
                                              <p:pRg st="0" end="0"/>
                                            </p:txEl>
                                          </p:spTgt>
                                        </p:tgtEl>
                                        <p:attrNameLst>
                                          <p:attrName>style.visibility</p:attrName>
                                        </p:attrNameLst>
                                      </p:cBhvr>
                                      <p:to>
                                        <p:strVal val="visible"/>
                                      </p:to>
                                    </p:set>
                                    <p:anim calcmode="lin" valueType="num">
                                      <p:cBhvr additive="base">
                                        <p:cTn id="24" dur="500" fill="hold"/>
                                        <p:tgtEl>
                                          <p:spTgt spid="25">
                                            <p:txEl>
                                              <p:pRg st="0" end="0"/>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2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42" presetClass="entr" presetSubtype="0" fill="hold" grpId="0" nodeType="clickEffect">
                                  <p:stCondLst>
                                    <p:cond delay="0"/>
                                  </p:stCondLst>
                                  <p:childTnLst>
                                    <p:set>
                                      <p:cBhvr>
                                        <p:cTn id="29" dur="1" fill="hold">
                                          <p:stCondLst>
                                            <p:cond delay="0"/>
                                          </p:stCondLst>
                                        </p:cTn>
                                        <p:tgtEl>
                                          <p:spTgt spid="30"/>
                                        </p:tgtEl>
                                        <p:attrNameLst>
                                          <p:attrName>style.visibility</p:attrName>
                                        </p:attrNameLst>
                                      </p:cBhvr>
                                      <p:to>
                                        <p:strVal val="visible"/>
                                      </p:to>
                                    </p:set>
                                    <p:animEffect transition="in" filter="fade">
                                      <p:cBhvr>
                                        <p:cTn id="30" dur="1000"/>
                                        <p:tgtEl>
                                          <p:spTgt spid="30"/>
                                        </p:tgtEl>
                                      </p:cBhvr>
                                    </p:animEffect>
                                    <p:anim calcmode="lin" valueType="num">
                                      <p:cBhvr>
                                        <p:cTn id="31" dur="1000" fill="hold"/>
                                        <p:tgtEl>
                                          <p:spTgt spid="30"/>
                                        </p:tgtEl>
                                        <p:attrNameLst>
                                          <p:attrName>ppt_x</p:attrName>
                                        </p:attrNameLst>
                                      </p:cBhvr>
                                      <p:tavLst>
                                        <p:tav tm="0">
                                          <p:val>
                                            <p:strVal val="#ppt_x"/>
                                          </p:val>
                                        </p:tav>
                                        <p:tav tm="100000">
                                          <p:val>
                                            <p:strVal val="#ppt_x"/>
                                          </p:val>
                                        </p:tav>
                                      </p:tavLst>
                                    </p:anim>
                                    <p:anim calcmode="lin" valueType="num">
                                      <p:cBhvr>
                                        <p:cTn id="32" dur="1000" fill="hold"/>
                                        <p:tgtEl>
                                          <p:spTgt spid="30"/>
                                        </p:tgtEl>
                                        <p:attrNameLst>
                                          <p:attrName>ppt_y</p:attrName>
                                        </p:attrNameLst>
                                      </p:cBhvr>
                                      <p:tavLst>
                                        <p:tav tm="0">
                                          <p:val>
                                            <p:strVal val="#ppt_y+.1"/>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42" presetClass="entr" presetSubtype="0" fill="hold" nodeType="clickEffect">
                                  <p:stCondLst>
                                    <p:cond delay="0"/>
                                  </p:stCondLst>
                                  <p:childTnLst>
                                    <p:set>
                                      <p:cBhvr>
                                        <p:cTn id="36" dur="1" fill="hold">
                                          <p:stCondLst>
                                            <p:cond delay="0"/>
                                          </p:stCondLst>
                                        </p:cTn>
                                        <p:tgtEl>
                                          <p:spTgt spid="31">
                                            <p:txEl>
                                              <p:pRg st="0" end="0"/>
                                            </p:txEl>
                                          </p:spTgt>
                                        </p:tgtEl>
                                        <p:attrNameLst>
                                          <p:attrName>style.visibility</p:attrName>
                                        </p:attrNameLst>
                                      </p:cBhvr>
                                      <p:to>
                                        <p:strVal val="visible"/>
                                      </p:to>
                                    </p:set>
                                    <p:animEffect transition="in" filter="fade">
                                      <p:cBhvr>
                                        <p:cTn id="37" dur="1000"/>
                                        <p:tgtEl>
                                          <p:spTgt spid="31">
                                            <p:txEl>
                                              <p:pRg st="0" end="0"/>
                                            </p:txEl>
                                          </p:spTgt>
                                        </p:tgtEl>
                                      </p:cBhvr>
                                    </p:animEffect>
                                    <p:anim calcmode="lin" valueType="num">
                                      <p:cBhvr>
                                        <p:cTn id="38" dur="1000" fill="hold"/>
                                        <p:tgtEl>
                                          <p:spTgt spid="31">
                                            <p:txEl>
                                              <p:pRg st="0" end="0"/>
                                            </p:txEl>
                                          </p:spTgt>
                                        </p:tgtEl>
                                        <p:attrNameLst>
                                          <p:attrName>ppt_x</p:attrName>
                                        </p:attrNameLst>
                                      </p:cBhvr>
                                      <p:tavLst>
                                        <p:tav tm="0">
                                          <p:val>
                                            <p:strVal val="#ppt_x"/>
                                          </p:val>
                                        </p:tav>
                                        <p:tav tm="100000">
                                          <p:val>
                                            <p:strVal val="#ppt_x"/>
                                          </p:val>
                                        </p:tav>
                                      </p:tavLst>
                                    </p:anim>
                                    <p:anim calcmode="lin" valueType="num">
                                      <p:cBhvr>
                                        <p:cTn id="39" dur="1000" fill="hold"/>
                                        <p:tgtEl>
                                          <p:spTgt spid="31">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29" grpId="0"/>
      <p:bldP spid="5" grpId="0"/>
      <p:bldP spid="30"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picture containing lit&#10;&#10;Description automatically generated">
            <a:extLst>
              <a:ext uri="{FF2B5EF4-FFF2-40B4-BE49-F238E27FC236}">
                <a16:creationId xmlns:a16="http://schemas.microsoft.com/office/drawing/2014/main" id="{4E5A674F-D63B-4806-81CD-669B9152A82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6419" y="-600144"/>
            <a:ext cx="12949315" cy="7867577"/>
          </a:xfrm>
          <a:prstGeom prst="rect">
            <a:avLst/>
          </a:prstGeom>
        </p:spPr>
      </p:pic>
      <p:pic>
        <p:nvPicPr>
          <p:cNvPr id="3" name="图片 15">
            <a:extLst>
              <a:ext uri="{FF2B5EF4-FFF2-40B4-BE49-F238E27FC236}">
                <a16:creationId xmlns:a16="http://schemas.microsoft.com/office/drawing/2014/main" id="{B0F1163F-DAB3-4B70-A229-E8E957809B62}"/>
              </a:ext>
            </a:extLst>
          </p:cNvPr>
          <p:cNvPicPr>
            <a:picLocks noChangeAspect="1"/>
          </p:cNvPicPr>
          <p:nvPr/>
        </p:nvPicPr>
        <p:blipFill rotWithShape="1">
          <a:blip r:embed="rId3">
            <a:extLst>
              <a:ext uri="{28A0092B-C50C-407E-A947-70E740481C1C}">
                <a14:useLocalDpi xmlns:a14="http://schemas.microsoft.com/office/drawing/2010/main" val="0"/>
              </a:ext>
            </a:extLst>
          </a:blip>
          <a:srcRect r="70850" b="74483"/>
          <a:stretch/>
        </p:blipFill>
        <p:spPr>
          <a:xfrm>
            <a:off x="2423558" y="1892341"/>
            <a:ext cx="925887" cy="906884"/>
          </a:xfrm>
          <a:prstGeom prst="rect">
            <a:avLst/>
          </a:prstGeom>
        </p:spPr>
      </p:pic>
      <p:pic>
        <p:nvPicPr>
          <p:cNvPr id="4" name="图片 16">
            <a:extLst>
              <a:ext uri="{FF2B5EF4-FFF2-40B4-BE49-F238E27FC236}">
                <a16:creationId xmlns:a16="http://schemas.microsoft.com/office/drawing/2014/main" id="{FE6ED174-CD60-4F14-AF97-95317ABFEC7A}"/>
              </a:ext>
            </a:extLst>
          </p:cNvPr>
          <p:cNvPicPr>
            <a:picLocks noChangeAspect="1"/>
          </p:cNvPicPr>
          <p:nvPr/>
        </p:nvPicPr>
        <p:blipFill rotWithShape="1">
          <a:blip r:embed="rId3">
            <a:extLst>
              <a:ext uri="{28A0092B-C50C-407E-A947-70E740481C1C}">
                <a14:useLocalDpi xmlns:a14="http://schemas.microsoft.com/office/drawing/2010/main" val="0"/>
              </a:ext>
            </a:extLst>
          </a:blip>
          <a:srcRect l="35068" r="34941" b="74655"/>
          <a:stretch/>
        </p:blipFill>
        <p:spPr>
          <a:xfrm>
            <a:off x="2386020" y="4344963"/>
            <a:ext cx="1000964" cy="946525"/>
          </a:xfrm>
          <a:prstGeom prst="rect">
            <a:avLst/>
          </a:prstGeom>
        </p:spPr>
      </p:pic>
      <p:sp>
        <p:nvSpPr>
          <p:cNvPr id="7" name="Rectangle 6"/>
          <p:cNvSpPr/>
          <p:nvPr/>
        </p:nvSpPr>
        <p:spPr>
          <a:xfrm>
            <a:off x="3386984" y="1815937"/>
            <a:ext cx="6096000" cy="2215991"/>
          </a:xfrm>
          <a:prstGeom prst="rect">
            <a:avLst/>
          </a:prstGeom>
        </p:spPr>
        <p:txBody>
          <a:bodyPr>
            <a:spAutoFit/>
          </a:bodyPr>
          <a:lstStyle/>
          <a:p>
            <a:pPr marL="457200" indent="-457200" algn="just">
              <a:lnSpc>
                <a:spcPct val="150000"/>
              </a:lnSpc>
              <a:buFont typeface="Wingdings" panose="05000000000000000000" pitchFamily="2" charset="2"/>
              <a:buChar char="ü"/>
            </a:pPr>
            <a:r>
              <a:rPr lang="en-US" sz="4800" dirty="0" err="1">
                <a:solidFill>
                  <a:srgbClr val="C00000"/>
                </a:solidFill>
                <a:latin typeface="UVN Ben Xuan" panose="00000300000000000000" pitchFamily="2" charset="0"/>
                <a:cs typeface="Times New Roman" panose="02020603050405020304" pitchFamily="18" charset="0"/>
              </a:rPr>
              <a:t>Viết</a:t>
            </a:r>
            <a:r>
              <a:rPr lang="en-US" sz="4800" dirty="0">
                <a:solidFill>
                  <a:srgbClr val="C00000"/>
                </a:solidFill>
                <a:latin typeface="UVN Ben Xuan" panose="00000300000000000000" pitchFamily="2" charset="0"/>
                <a:cs typeface="Times New Roman" panose="02020603050405020304" pitchFamily="18" charset="0"/>
              </a:rPr>
              <a:t> </a:t>
            </a:r>
            <a:r>
              <a:rPr lang="en-US" sz="4800" dirty="0" err="1">
                <a:solidFill>
                  <a:srgbClr val="C00000"/>
                </a:solidFill>
                <a:latin typeface="UVN Ben Xuan" panose="00000300000000000000" pitchFamily="2" charset="0"/>
                <a:cs typeface="Times New Roman" panose="02020603050405020304" pitchFamily="18" charset="0"/>
              </a:rPr>
              <a:t>sạch</a:t>
            </a:r>
            <a:r>
              <a:rPr lang="en-US" sz="4800" dirty="0">
                <a:solidFill>
                  <a:srgbClr val="C00000"/>
                </a:solidFill>
                <a:latin typeface="UVN Ben Xuan" panose="00000300000000000000" pitchFamily="2" charset="0"/>
                <a:cs typeface="Times New Roman" panose="02020603050405020304" pitchFamily="18" charset="0"/>
              </a:rPr>
              <a:t> </a:t>
            </a:r>
            <a:r>
              <a:rPr lang="en-US" sz="4800" dirty="0" err="1">
                <a:solidFill>
                  <a:srgbClr val="C00000"/>
                </a:solidFill>
                <a:latin typeface="UVN Ben Xuan" panose="00000300000000000000" pitchFamily="2" charset="0"/>
                <a:cs typeface="Times New Roman" panose="02020603050405020304" pitchFamily="18" charset="0"/>
              </a:rPr>
              <a:t>đẹp</a:t>
            </a:r>
            <a:r>
              <a:rPr lang="en-US" sz="4800" dirty="0">
                <a:solidFill>
                  <a:srgbClr val="C00000"/>
                </a:solidFill>
                <a:latin typeface="UVN Ben Xuan" panose="00000300000000000000" pitchFamily="2" charset="0"/>
                <a:cs typeface="Times New Roman" panose="02020603050405020304" pitchFamily="18" charset="0"/>
              </a:rPr>
              <a:t> </a:t>
            </a:r>
            <a:r>
              <a:rPr lang="en-US" sz="4800" dirty="0" err="1">
                <a:solidFill>
                  <a:srgbClr val="C00000"/>
                </a:solidFill>
                <a:latin typeface="UVN Ben Xuan" panose="00000300000000000000" pitchFamily="2" charset="0"/>
                <a:cs typeface="Times New Roman" panose="02020603050405020304" pitchFamily="18" charset="0"/>
              </a:rPr>
              <a:t>bài</a:t>
            </a:r>
            <a:r>
              <a:rPr lang="en-US" sz="4800" dirty="0">
                <a:solidFill>
                  <a:srgbClr val="C00000"/>
                </a:solidFill>
                <a:latin typeface="UVN Ben Xuan" panose="00000300000000000000" pitchFamily="2" charset="0"/>
                <a:cs typeface="Times New Roman" panose="02020603050405020304" pitchFamily="18" charset="0"/>
              </a:rPr>
              <a:t> </a:t>
            </a:r>
            <a:r>
              <a:rPr lang="en-US" sz="4800" dirty="0" err="1">
                <a:solidFill>
                  <a:srgbClr val="C00000"/>
                </a:solidFill>
                <a:latin typeface="UVN Ben Xuan" panose="00000300000000000000" pitchFamily="2" charset="0"/>
                <a:cs typeface="Times New Roman" panose="02020603050405020304" pitchFamily="18" charset="0"/>
              </a:rPr>
              <a:t>chính</a:t>
            </a:r>
            <a:r>
              <a:rPr lang="en-US" sz="4800" dirty="0">
                <a:solidFill>
                  <a:srgbClr val="C00000"/>
                </a:solidFill>
                <a:latin typeface="UVN Ben Xuan" panose="00000300000000000000" pitchFamily="2" charset="0"/>
                <a:cs typeface="Times New Roman" panose="02020603050405020304" pitchFamily="18" charset="0"/>
              </a:rPr>
              <a:t> </a:t>
            </a:r>
            <a:r>
              <a:rPr lang="en-US" sz="4800" dirty="0" err="1">
                <a:solidFill>
                  <a:srgbClr val="C00000"/>
                </a:solidFill>
                <a:latin typeface="UVN Ben Xuan" panose="00000300000000000000" pitchFamily="2" charset="0"/>
                <a:cs typeface="Times New Roman" panose="02020603050405020304" pitchFamily="18" charset="0"/>
              </a:rPr>
              <a:t>tả</a:t>
            </a:r>
            <a:r>
              <a:rPr lang="en-US" sz="4800" dirty="0">
                <a:solidFill>
                  <a:srgbClr val="C00000"/>
                </a:solidFill>
                <a:latin typeface="UVN Ben Xuan" panose="00000300000000000000" pitchFamily="2" charset="0"/>
                <a:cs typeface="Times New Roman" panose="02020603050405020304" pitchFamily="18" charset="0"/>
              </a:rPr>
              <a:t>: </a:t>
            </a:r>
          </a:p>
          <a:p>
            <a:pPr algn="just">
              <a:lnSpc>
                <a:spcPct val="150000"/>
              </a:lnSpc>
            </a:pPr>
            <a:r>
              <a:rPr lang="en-US" sz="4800" b="1" dirty="0">
                <a:solidFill>
                  <a:srgbClr val="C00000"/>
                </a:solidFill>
                <a:latin typeface="UVN Ben Xuan" panose="00000300000000000000" pitchFamily="2" charset="0"/>
                <a:cs typeface="Times New Roman" panose="02020603050405020304" pitchFamily="18" charset="0"/>
              </a:rPr>
              <a:t>“</a:t>
            </a:r>
            <a:r>
              <a:rPr lang="en-US" sz="4800" b="1" dirty="0" err="1">
                <a:solidFill>
                  <a:srgbClr val="C00000"/>
                </a:solidFill>
                <a:latin typeface="UVN Ben Xuan" panose="00000300000000000000" pitchFamily="2" charset="0"/>
                <a:cs typeface="Times New Roman" panose="02020603050405020304" pitchFamily="18" charset="0"/>
              </a:rPr>
              <a:t>Người</a:t>
            </a:r>
            <a:r>
              <a:rPr lang="en-US" sz="4800" b="1" dirty="0">
                <a:solidFill>
                  <a:srgbClr val="C00000"/>
                </a:solidFill>
                <a:latin typeface="UVN Ben Xuan" panose="00000300000000000000" pitchFamily="2" charset="0"/>
                <a:cs typeface="Times New Roman" panose="02020603050405020304" pitchFamily="18" charset="0"/>
              </a:rPr>
              <a:t> </a:t>
            </a:r>
            <a:r>
              <a:rPr lang="en-US" sz="4800" b="1" dirty="0" err="1">
                <a:solidFill>
                  <a:srgbClr val="C00000"/>
                </a:solidFill>
                <a:latin typeface="UVN Ben Xuan" panose="00000300000000000000" pitchFamily="2" charset="0"/>
                <a:cs typeface="Times New Roman" panose="02020603050405020304" pitchFamily="18" charset="0"/>
              </a:rPr>
              <a:t>chiến</a:t>
            </a:r>
            <a:r>
              <a:rPr lang="en-US" sz="4800" b="1" dirty="0">
                <a:solidFill>
                  <a:srgbClr val="C00000"/>
                </a:solidFill>
                <a:latin typeface="UVN Ben Xuan" panose="00000300000000000000" pitchFamily="2" charset="0"/>
                <a:cs typeface="Times New Roman" panose="02020603050405020304" pitchFamily="18" charset="0"/>
              </a:rPr>
              <a:t> </a:t>
            </a:r>
            <a:r>
              <a:rPr lang="en-US" sz="4800" b="1" dirty="0" err="1">
                <a:solidFill>
                  <a:srgbClr val="C00000"/>
                </a:solidFill>
                <a:latin typeface="UVN Ben Xuan" panose="00000300000000000000" pitchFamily="2" charset="0"/>
                <a:cs typeface="Times New Roman" panose="02020603050405020304" pitchFamily="18" charset="0"/>
              </a:rPr>
              <a:t>sĩ</a:t>
            </a:r>
            <a:r>
              <a:rPr lang="en-US" sz="4800" b="1" dirty="0">
                <a:solidFill>
                  <a:srgbClr val="C00000"/>
                </a:solidFill>
                <a:latin typeface="UVN Ben Xuan" panose="00000300000000000000" pitchFamily="2" charset="0"/>
                <a:cs typeface="Times New Roman" panose="02020603050405020304" pitchFamily="18" charset="0"/>
              </a:rPr>
              <a:t> </a:t>
            </a:r>
            <a:r>
              <a:rPr lang="en-US" sz="4800" b="1" dirty="0" err="1">
                <a:solidFill>
                  <a:srgbClr val="C00000"/>
                </a:solidFill>
                <a:latin typeface="UVN Ben Xuan" panose="00000300000000000000" pitchFamily="2" charset="0"/>
                <a:cs typeface="Times New Roman" panose="02020603050405020304" pitchFamily="18" charset="0"/>
              </a:rPr>
              <a:t>nghị</a:t>
            </a:r>
            <a:r>
              <a:rPr lang="en-US" sz="4800" b="1" dirty="0">
                <a:solidFill>
                  <a:srgbClr val="C00000"/>
                </a:solidFill>
                <a:latin typeface="UVN Ben Xuan" panose="00000300000000000000" pitchFamily="2" charset="0"/>
                <a:cs typeface="Times New Roman" panose="02020603050405020304" pitchFamily="18" charset="0"/>
              </a:rPr>
              <a:t> </a:t>
            </a:r>
            <a:r>
              <a:rPr lang="en-US" sz="4800" b="1" dirty="0" err="1">
                <a:solidFill>
                  <a:srgbClr val="C00000"/>
                </a:solidFill>
                <a:latin typeface="UVN Ben Xuan" panose="00000300000000000000" pitchFamily="2" charset="0"/>
                <a:cs typeface="Times New Roman" panose="02020603050405020304" pitchFamily="18" charset="0"/>
              </a:rPr>
              <a:t>lực</a:t>
            </a:r>
            <a:r>
              <a:rPr lang="en-US" sz="4800" b="1" dirty="0">
                <a:solidFill>
                  <a:srgbClr val="C00000"/>
                </a:solidFill>
                <a:latin typeface="UVN Ben Xuan" panose="00000300000000000000" pitchFamily="2" charset="0"/>
                <a:cs typeface="Times New Roman" panose="02020603050405020304" pitchFamily="18" charset="0"/>
              </a:rPr>
              <a:t>” </a:t>
            </a:r>
            <a:endParaRPr lang="en-US" sz="4800" dirty="0">
              <a:solidFill>
                <a:srgbClr val="C00000"/>
              </a:solidFill>
              <a:latin typeface="UVN Ben Xuan" panose="00000300000000000000" pitchFamily="2" charset="0"/>
              <a:cs typeface="Times New Roman" panose="02020603050405020304" pitchFamily="18" charset="0"/>
            </a:endParaRPr>
          </a:p>
        </p:txBody>
      </p:sp>
      <p:sp>
        <p:nvSpPr>
          <p:cNvPr id="8" name="Rectangle 7"/>
          <p:cNvSpPr/>
          <p:nvPr/>
        </p:nvSpPr>
        <p:spPr>
          <a:xfrm>
            <a:off x="3386984" y="4058784"/>
            <a:ext cx="4267515" cy="1200329"/>
          </a:xfrm>
          <a:prstGeom prst="rect">
            <a:avLst/>
          </a:prstGeom>
        </p:spPr>
        <p:txBody>
          <a:bodyPr wrap="none">
            <a:spAutoFit/>
          </a:bodyPr>
          <a:lstStyle/>
          <a:p>
            <a:pPr marL="457200" indent="-457200" algn="just">
              <a:lnSpc>
                <a:spcPct val="150000"/>
              </a:lnSpc>
              <a:buFont typeface="Wingdings" panose="05000000000000000000" pitchFamily="2" charset="2"/>
              <a:buChar char="ü"/>
            </a:pPr>
            <a:r>
              <a:rPr lang="en-US" sz="4800" dirty="0" err="1">
                <a:solidFill>
                  <a:srgbClr val="C00000"/>
                </a:solidFill>
                <a:latin typeface="UVN Ben Xuan" panose="00000300000000000000" pitchFamily="2" charset="0"/>
                <a:cs typeface="Times New Roman" panose="02020603050405020304" pitchFamily="18" charset="0"/>
              </a:rPr>
              <a:t>Hoàn</a:t>
            </a:r>
            <a:r>
              <a:rPr lang="en-US" sz="4800" dirty="0">
                <a:solidFill>
                  <a:srgbClr val="C00000"/>
                </a:solidFill>
                <a:latin typeface="UVN Ben Xuan" panose="00000300000000000000" pitchFamily="2" charset="0"/>
                <a:cs typeface="Times New Roman" panose="02020603050405020304" pitchFamily="18" charset="0"/>
              </a:rPr>
              <a:t> </a:t>
            </a:r>
            <a:r>
              <a:rPr lang="en-US" sz="4800" dirty="0" err="1">
                <a:solidFill>
                  <a:srgbClr val="C00000"/>
                </a:solidFill>
                <a:latin typeface="UVN Ben Xuan" panose="00000300000000000000" pitchFamily="2" charset="0"/>
                <a:cs typeface="Times New Roman" panose="02020603050405020304" pitchFamily="18" charset="0"/>
              </a:rPr>
              <a:t>thành</a:t>
            </a:r>
            <a:r>
              <a:rPr lang="en-US" sz="4800" dirty="0">
                <a:solidFill>
                  <a:srgbClr val="C00000"/>
                </a:solidFill>
                <a:latin typeface="UVN Ben Xuan" panose="00000300000000000000" pitchFamily="2" charset="0"/>
                <a:cs typeface="Times New Roman" panose="02020603050405020304" pitchFamily="18" charset="0"/>
              </a:rPr>
              <a:t> BT2.</a:t>
            </a:r>
          </a:p>
        </p:txBody>
      </p:sp>
      <p:sp>
        <p:nvSpPr>
          <p:cNvPr id="9" name="Rectangle 8"/>
          <p:cNvSpPr/>
          <p:nvPr/>
        </p:nvSpPr>
        <p:spPr>
          <a:xfrm>
            <a:off x="4321167" y="1049319"/>
            <a:ext cx="2861681" cy="1015663"/>
          </a:xfrm>
          <a:prstGeom prst="rect">
            <a:avLst/>
          </a:prstGeom>
        </p:spPr>
        <p:txBody>
          <a:bodyPr wrap="none">
            <a:spAutoFit/>
          </a:bodyPr>
          <a:lstStyle/>
          <a:p>
            <a:r>
              <a:rPr lang="en-US" sz="6000" b="1" dirty="0" err="1">
                <a:ln>
                  <a:solidFill>
                    <a:schemeClr val="accent6">
                      <a:lumMod val="50000"/>
                    </a:schemeClr>
                  </a:solidFill>
                </a:ln>
                <a:solidFill>
                  <a:srgbClr val="3F7C02"/>
                </a:solidFill>
                <a:effectLst>
                  <a:glow rad="76200">
                    <a:schemeClr val="accent3">
                      <a:satMod val="175000"/>
                      <a:alpha val="47000"/>
                    </a:schemeClr>
                  </a:glow>
                </a:effectLst>
                <a:latin typeface="UTM Beautiful Caps" panose="02040603050506020204" pitchFamily="18" charset="0"/>
              </a:rPr>
              <a:t>Dặn</a:t>
            </a:r>
            <a:r>
              <a:rPr lang="en-US" sz="6000" b="1" dirty="0">
                <a:ln>
                  <a:solidFill>
                    <a:schemeClr val="accent6">
                      <a:lumMod val="50000"/>
                    </a:schemeClr>
                  </a:solidFill>
                </a:ln>
                <a:solidFill>
                  <a:srgbClr val="3F7C02"/>
                </a:solidFill>
                <a:effectLst>
                  <a:glow rad="76200">
                    <a:schemeClr val="accent3">
                      <a:satMod val="175000"/>
                      <a:alpha val="47000"/>
                    </a:schemeClr>
                  </a:glow>
                </a:effectLst>
                <a:latin typeface="UTM Beautiful Caps" panose="02040603050506020204" pitchFamily="18" charset="0"/>
              </a:rPr>
              <a:t> </a:t>
            </a:r>
            <a:r>
              <a:rPr lang="en-US" sz="6000" b="1" dirty="0" err="1">
                <a:ln>
                  <a:solidFill>
                    <a:schemeClr val="accent6">
                      <a:lumMod val="50000"/>
                    </a:schemeClr>
                  </a:solidFill>
                </a:ln>
                <a:solidFill>
                  <a:srgbClr val="3F7C02"/>
                </a:solidFill>
                <a:effectLst>
                  <a:glow rad="76200">
                    <a:schemeClr val="accent3">
                      <a:satMod val="175000"/>
                      <a:alpha val="47000"/>
                    </a:schemeClr>
                  </a:glow>
                </a:effectLst>
                <a:latin typeface="UTM Beautiful Caps" panose="02040603050506020204" pitchFamily="18" charset="0"/>
              </a:rPr>
              <a:t>dò</a:t>
            </a:r>
            <a:endParaRPr lang="en-US" sz="6000" b="1" dirty="0">
              <a:ln>
                <a:solidFill>
                  <a:schemeClr val="accent6">
                    <a:lumMod val="50000"/>
                  </a:schemeClr>
                </a:solidFill>
              </a:ln>
              <a:solidFill>
                <a:srgbClr val="3F7C02"/>
              </a:solidFill>
              <a:effectLst>
                <a:glow rad="76200">
                  <a:schemeClr val="accent3">
                    <a:satMod val="175000"/>
                    <a:alpha val="47000"/>
                  </a:schemeClr>
                </a:glow>
              </a:effectLst>
              <a:latin typeface="UTM Beautiful Caps" panose="02040603050506020204" pitchFamily="18" charset="0"/>
            </a:endParaRPr>
          </a:p>
        </p:txBody>
      </p:sp>
    </p:spTree>
    <p:extLst>
      <p:ext uri="{BB962C8B-B14F-4D97-AF65-F5344CB8AC3E}">
        <p14:creationId xmlns:p14="http://schemas.microsoft.com/office/powerpoint/2010/main" val="3946277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1000"/>
                                  </p:stCondLst>
                                  <p:childTnLst>
                                    <p:set>
                                      <p:cBhvr>
                                        <p:cTn id="6" dur="1" fill="hold">
                                          <p:stCondLst>
                                            <p:cond delay="0"/>
                                          </p:stCondLst>
                                        </p:cTn>
                                        <p:tgtEl>
                                          <p:spTgt spid="2"/>
                                        </p:tgtEl>
                                        <p:attrNameLst>
                                          <p:attrName>style.visibility</p:attrName>
                                        </p:attrNameLst>
                                      </p:cBhvr>
                                      <p:to>
                                        <p:strVal val="visible"/>
                                      </p:to>
                                    </p:set>
                                    <p:anim calcmode="lin" valueType="num">
                                      <p:cBhvr>
                                        <p:cTn id="7" dur="750" fill="hold"/>
                                        <p:tgtEl>
                                          <p:spTgt spid="2"/>
                                        </p:tgtEl>
                                        <p:attrNameLst>
                                          <p:attrName>ppt_w</p:attrName>
                                        </p:attrNameLst>
                                      </p:cBhvr>
                                      <p:tavLst>
                                        <p:tav tm="0">
                                          <p:val>
                                            <p:fltVal val="0"/>
                                          </p:val>
                                        </p:tav>
                                        <p:tav tm="100000">
                                          <p:val>
                                            <p:strVal val="#ppt_w"/>
                                          </p:val>
                                        </p:tav>
                                      </p:tavLst>
                                    </p:anim>
                                    <p:anim calcmode="lin" valueType="num">
                                      <p:cBhvr>
                                        <p:cTn id="8" dur="750" fill="hold"/>
                                        <p:tgtEl>
                                          <p:spTgt spid="2"/>
                                        </p:tgtEl>
                                        <p:attrNameLst>
                                          <p:attrName>ppt_h</p:attrName>
                                        </p:attrNameLst>
                                      </p:cBhvr>
                                      <p:tavLst>
                                        <p:tav tm="0">
                                          <p:val>
                                            <p:fltVal val="0"/>
                                          </p:val>
                                        </p:tav>
                                        <p:tav tm="100000">
                                          <p:val>
                                            <p:strVal val="#ppt_h"/>
                                          </p:val>
                                        </p:tav>
                                      </p:tavLst>
                                    </p:anim>
                                    <p:animEffect transition="in" filter="fade">
                                      <p:cBhvr>
                                        <p:cTn id="9" dur="750"/>
                                        <p:tgtEl>
                                          <p:spTgt spid="2"/>
                                        </p:tgtEl>
                                      </p:cBhvr>
                                    </p:animEffect>
                                  </p:childTnLst>
                                </p:cTn>
                              </p:par>
                              <p:par>
                                <p:cTn id="10" presetID="2" presetClass="entr" presetSubtype="8" fill="hold" nodeType="with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500" fill="hold"/>
                                        <p:tgtEl>
                                          <p:spTgt spid="3"/>
                                        </p:tgtEl>
                                        <p:attrNameLst>
                                          <p:attrName>ppt_x</p:attrName>
                                        </p:attrNameLst>
                                      </p:cBhvr>
                                      <p:tavLst>
                                        <p:tav tm="0">
                                          <p:val>
                                            <p:strVal val="0-#ppt_w/2"/>
                                          </p:val>
                                        </p:tav>
                                        <p:tav tm="100000">
                                          <p:val>
                                            <p:strVal val="#ppt_x"/>
                                          </p:val>
                                        </p:tav>
                                      </p:tavLst>
                                    </p:anim>
                                    <p:anim calcmode="lin" valueType="num">
                                      <p:cBhvr additive="base">
                                        <p:cTn id="13" dur="500" fill="hold"/>
                                        <p:tgtEl>
                                          <p:spTgt spid="3"/>
                                        </p:tgtEl>
                                        <p:attrNameLst>
                                          <p:attrName>ppt_y</p:attrName>
                                        </p:attrNameLst>
                                      </p:cBhvr>
                                      <p:tavLst>
                                        <p:tav tm="0">
                                          <p:val>
                                            <p:strVal val="#ppt_y"/>
                                          </p:val>
                                        </p:tav>
                                        <p:tav tm="100000">
                                          <p:val>
                                            <p:strVal val="#ppt_y"/>
                                          </p:val>
                                        </p:tav>
                                      </p:tavLst>
                                    </p:anim>
                                  </p:childTnLst>
                                </p:cTn>
                              </p:par>
                              <p:par>
                                <p:cTn id="14" presetID="2" presetClass="entr" presetSubtype="8" fill="hold" nodeType="withEffect">
                                  <p:stCondLst>
                                    <p:cond delay="0"/>
                                  </p:stCondLst>
                                  <p:childTnLst>
                                    <p:set>
                                      <p:cBhvr>
                                        <p:cTn id="15" dur="1" fill="hold">
                                          <p:stCondLst>
                                            <p:cond delay="0"/>
                                          </p:stCondLst>
                                        </p:cTn>
                                        <p:tgtEl>
                                          <p:spTgt spid="4"/>
                                        </p:tgtEl>
                                        <p:attrNameLst>
                                          <p:attrName>style.visibility</p:attrName>
                                        </p:attrNameLst>
                                      </p:cBhvr>
                                      <p:to>
                                        <p:strVal val="visible"/>
                                      </p:to>
                                    </p:set>
                                    <p:anim calcmode="lin" valueType="num">
                                      <p:cBhvr additive="base">
                                        <p:cTn id="16" dur="500" fill="hold"/>
                                        <p:tgtEl>
                                          <p:spTgt spid="4"/>
                                        </p:tgtEl>
                                        <p:attrNameLst>
                                          <p:attrName>ppt_x</p:attrName>
                                        </p:attrNameLst>
                                      </p:cBhvr>
                                      <p:tavLst>
                                        <p:tav tm="0">
                                          <p:val>
                                            <p:strVal val="0-#ppt_w/2"/>
                                          </p:val>
                                        </p:tav>
                                        <p:tav tm="100000">
                                          <p:val>
                                            <p:strVal val="#ppt_x"/>
                                          </p:val>
                                        </p:tav>
                                      </p:tavLst>
                                    </p:anim>
                                    <p:anim calcmode="lin" valueType="num">
                                      <p:cBhvr additive="base">
                                        <p:cTn id="17"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barn(inVertical)">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barn(inVertical)">
                                      <p:cBhvr>
                                        <p:cTn id="27" dur="500"/>
                                        <p:tgtEl>
                                          <p:spTgt spid="7"/>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8">
                                            <p:txEl>
                                              <p:pRg st="0" end="0"/>
                                            </p:txEl>
                                          </p:spTgt>
                                        </p:tgtEl>
                                        <p:attrNameLst>
                                          <p:attrName>style.visibility</p:attrName>
                                        </p:attrNameLst>
                                      </p:cBhvr>
                                      <p:to>
                                        <p:strVal val="visible"/>
                                      </p:to>
                                    </p:set>
                                    <p:animEffect transition="in" filter="barn(inVertical)">
                                      <p:cBhvr>
                                        <p:cTn id="32" dur="500"/>
                                        <p:tgtEl>
                                          <p:spTgt spid="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EC172D09-2896-42A7-8A10-B754E49BE8FE}"/>
              </a:ext>
            </a:extLst>
          </p:cNvPr>
          <p:cNvPicPr>
            <a:picLocks noChangeAspect="1"/>
          </p:cNvPicPr>
          <p:nvPr/>
        </p:nvPicPr>
        <p:blipFill rotWithShape="1">
          <a:blip r:embed="rId3"/>
          <a:srcRect l="6290" t="20247" r="6290" b="12461"/>
          <a:stretch/>
        </p:blipFill>
        <p:spPr>
          <a:xfrm>
            <a:off x="0" y="0"/>
            <a:ext cx="12192000" cy="6858000"/>
          </a:xfrm>
          <a:prstGeom prst="rect">
            <a:avLst/>
          </a:prstGeom>
        </p:spPr>
      </p:pic>
      <p:pic>
        <p:nvPicPr>
          <p:cNvPr id="6" name="图片 5">
            <a:extLst>
              <a:ext uri="{FF2B5EF4-FFF2-40B4-BE49-F238E27FC236}">
                <a16:creationId xmlns:a16="http://schemas.microsoft.com/office/drawing/2014/main" id="{BCDFDFFC-1442-42DD-8B2C-C5BD6CE0517C}"/>
              </a:ext>
            </a:extLst>
          </p:cNvPr>
          <p:cNvPicPr>
            <a:picLocks noChangeAspect="1"/>
          </p:cNvPicPr>
          <p:nvPr/>
        </p:nvPicPr>
        <p:blipFill>
          <a:blip r:embed="rId4"/>
          <a:stretch>
            <a:fillRect/>
          </a:stretch>
        </p:blipFill>
        <p:spPr>
          <a:xfrm rot="961306">
            <a:off x="2153206" y="3726774"/>
            <a:ext cx="1913796" cy="2067917"/>
          </a:xfrm>
          <a:prstGeom prst="rect">
            <a:avLst/>
          </a:prstGeom>
        </p:spPr>
      </p:pic>
      <p:pic>
        <p:nvPicPr>
          <p:cNvPr id="7" name="图片 6">
            <a:extLst>
              <a:ext uri="{FF2B5EF4-FFF2-40B4-BE49-F238E27FC236}">
                <a16:creationId xmlns:a16="http://schemas.microsoft.com/office/drawing/2014/main" id="{1FEE34D9-E97E-48C9-AA22-875622B7F125}"/>
              </a:ext>
            </a:extLst>
          </p:cNvPr>
          <p:cNvPicPr>
            <a:picLocks noChangeAspect="1"/>
          </p:cNvPicPr>
          <p:nvPr/>
        </p:nvPicPr>
        <p:blipFill>
          <a:blip r:embed="rId5"/>
          <a:stretch>
            <a:fillRect/>
          </a:stretch>
        </p:blipFill>
        <p:spPr>
          <a:xfrm>
            <a:off x="8171437" y="1178722"/>
            <a:ext cx="2052409" cy="1996903"/>
          </a:xfrm>
          <a:prstGeom prst="rect">
            <a:avLst/>
          </a:prstGeom>
        </p:spPr>
      </p:pic>
      <p:pic>
        <p:nvPicPr>
          <p:cNvPr id="8" name="Picture 4"/>
          <p:cNvPicPr>
            <a:picLocks noChangeAspect="1" noChangeArrowheads="1"/>
          </p:cNvPicPr>
          <p:nvPr/>
        </p:nvPicPr>
        <p:blipFill>
          <a:blip r:embed="rId6" cstate="print">
            <a:extLst>
              <a:ext uri="{28A0092B-C50C-407E-A947-70E740481C1C}">
                <a14:useLocalDpi xmlns:a14="http://schemas.microsoft.com/office/drawing/2010/main" val="0"/>
              </a:ext>
            </a:extLst>
          </a:blip>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p:cNvSpPr txBox="1"/>
          <p:nvPr/>
        </p:nvSpPr>
        <p:spPr>
          <a:xfrm>
            <a:off x="2960914" y="3502829"/>
            <a:ext cx="7547429" cy="2308324"/>
          </a:xfrm>
          <a:prstGeom prst="rect">
            <a:avLst/>
          </a:prstGeom>
          <a:noFill/>
        </p:spPr>
        <p:txBody>
          <a:bodyPr wrap="square" rtlCol="0">
            <a:spAutoFit/>
          </a:bodyPr>
          <a:lstStyle/>
          <a:p>
            <a:pPr algn="ctr"/>
            <a:r>
              <a:rPr lang="en-US" sz="7200" dirty="0">
                <a:solidFill>
                  <a:srgbClr val="C00000"/>
                </a:solidFill>
                <a:latin typeface="+mj-lt"/>
              </a:rPr>
              <a:t>CHÀO TẠM BIỆT CÁC EM!</a:t>
            </a:r>
          </a:p>
        </p:txBody>
      </p:sp>
    </p:spTree>
    <p:extLst>
      <p:ext uri="{BB962C8B-B14F-4D97-AF65-F5344CB8AC3E}">
        <p14:creationId xmlns:p14="http://schemas.microsoft.com/office/powerpoint/2010/main" val="352854608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fltVal val="0"/>
                                          </p:val>
                                        </p:tav>
                                        <p:tav tm="100000">
                                          <p:val>
                                            <p:strVal val="#ppt_w"/>
                                          </p:val>
                                        </p:tav>
                                      </p:tavLst>
                                    </p:anim>
                                    <p:anim calcmode="lin" valueType="num">
                                      <p:cBhvr>
                                        <p:cTn id="8" dur="1000" fill="hold"/>
                                        <p:tgtEl>
                                          <p:spTgt spid="6"/>
                                        </p:tgtEl>
                                        <p:attrNameLst>
                                          <p:attrName>ppt_h</p:attrName>
                                        </p:attrNameLst>
                                      </p:cBhvr>
                                      <p:tavLst>
                                        <p:tav tm="0">
                                          <p:val>
                                            <p:fltVal val="0"/>
                                          </p:val>
                                        </p:tav>
                                        <p:tav tm="100000">
                                          <p:val>
                                            <p:strVal val="#ppt_h"/>
                                          </p:val>
                                        </p:tav>
                                      </p:tavLst>
                                    </p:anim>
                                    <p:anim calcmode="lin" valueType="num">
                                      <p:cBhvr>
                                        <p:cTn id="9" dur="1000" fill="hold"/>
                                        <p:tgtEl>
                                          <p:spTgt spid="6"/>
                                        </p:tgtEl>
                                        <p:attrNameLst>
                                          <p:attrName>style.rotation</p:attrName>
                                        </p:attrNameLst>
                                      </p:cBhvr>
                                      <p:tavLst>
                                        <p:tav tm="0">
                                          <p:val>
                                            <p:fltVal val="90"/>
                                          </p:val>
                                        </p:tav>
                                        <p:tav tm="100000">
                                          <p:val>
                                            <p:fltVal val="0"/>
                                          </p:val>
                                        </p:tav>
                                      </p:tavLst>
                                    </p:anim>
                                    <p:animEffect transition="in" filter="fade">
                                      <p:cBhvr>
                                        <p:cTn id="10" dur="1000"/>
                                        <p:tgtEl>
                                          <p:spTgt spid="6"/>
                                        </p:tgtEl>
                                      </p:cBhvr>
                                    </p:animEffect>
                                  </p:childTnLst>
                                </p:cTn>
                              </p:par>
                              <p:par>
                                <p:cTn id="11" presetID="31" presetClass="entr" presetSubtype="0" fill="hold" nodeType="with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p:cTn id="13" dur="1000" fill="hold"/>
                                        <p:tgtEl>
                                          <p:spTgt spid="7"/>
                                        </p:tgtEl>
                                        <p:attrNameLst>
                                          <p:attrName>ppt_w</p:attrName>
                                        </p:attrNameLst>
                                      </p:cBhvr>
                                      <p:tavLst>
                                        <p:tav tm="0">
                                          <p:val>
                                            <p:fltVal val="0"/>
                                          </p:val>
                                        </p:tav>
                                        <p:tav tm="100000">
                                          <p:val>
                                            <p:strVal val="#ppt_w"/>
                                          </p:val>
                                        </p:tav>
                                      </p:tavLst>
                                    </p:anim>
                                    <p:anim calcmode="lin" valueType="num">
                                      <p:cBhvr>
                                        <p:cTn id="14" dur="1000" fill="hold"/>
                                        <p:tgtEl>
                                          <p:spTgt spid="7"/>
                                        </p:tgtEl>
                                        <p:attrNameLst>
                                          <p:attrName>ppt_h</p:attrName>
                                        </p:attrNameLst>
                                      </p:cBhvr>
                                      <p:tavLst>
                                        <p:tav tm="0">
                                          <p:val>
                                            <p:fltVal val="0"/>
                                          </p:val>
                                        </p:tav>
                                        <p:tav tm="100000">
                                          <p:val>
                                            <p:strVal val="#ppt_h"/>
                                          </p:val>
                                        </p:tav>
                                      </p:tavLst>
                                    </p:anim>
                                    <p:anim calcmode="lin" valueType="num">
                                      <p:cBhvr>
                                        <p:cTn id="15" dur="1000" fill="hold"/>
                                        <p:tgtEl>
                                          <p:spTgt spid="7"/>
                                        </p:tgtEl>
                                        <p:attrNameLst>
                                          <p:attrName>style.rotation</p:attrName>
                                        </p:attrNameLst>
                                      </p:cBhvr>
                                      <p:tavLst>
                                        <p:tav tm="0">
                                          <p:val>
                                            <p:fltVal val="90"/>
                                          </p:val>
                                        </p:tav>
                                        <p:tav tm="100000">
                                          <p:val>
                                            <p:fltVal val="0"/>
                                          </p:val>
                                        </p:tav>
                                      </p:tavLst>
                                    </p:anim>
                                    <p:animEffect transition="in" filter="fade">
                                      <p:cBhvr>
                                        <p:cTn id="16"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17"/>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7444" y="3178647"/>
            <a:ext cx="12209444" cy="3679353"/>
          </a:xfrm>
          <a:prstGeom prst="rect">
            <a:avLst/>
          </a:prstGeom>
        </p:spPr>
      </p:pic>
      <p:pic>
        <p:nvPicPr>
          <p:cNvPr id="4" name="图片 1"/>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9552" y="2465007"/>
            <a:ext cx="4906376" cy="3980824"/>
          </a:xfrm>
          <a:prstGeom prst="rect">
            <a:avLst/>
          </a:prstGeom>
        </p:spPr>
      </p:pic>
      <p:pic>
        <p:nvPicPr>
          <p:cNvPr id="5" name="图片 19"/>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flipH="1">
            <a:off x="7222131" y="3967765"/>
            <a:ext cx="3773430" cy="2705180"/>
          </a:xfrm>
          <a:prstGeom prst="rect">
            <a:avLst/>
          </a:prstGeom>
        </p:spPr>
      </p:pic>
      <p:pic>
        <p:nvPicPr>
          <p:cNvPr id="6" name="图片 55">
            <a:extLst>
              <a:ext uri="{FF2B5EF4-FFF2-40B4-BE49-F238E27FC236}">
                <a16:creationId xmlns:a16="http://schemas.microsoft.com/office/drawing/2014/main" id="{922D7C20-53C1-440C-A4D7-3834D810F5C4}"/>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662152" y="-526264"/>
            <a:ext cx="11482511" cy="6977918"/>
          </a:xfrm>
          <a:prstGeom prst="rect">
            <a:avLst/>
          </a:prstGeom>
        </p:spPr>
      </p:pic>
      <p:grpSp>
        <p:nvGrpSpPr>
          <p:cNvPr id="8" name="组合 57">
            <a:extLst>
              <a:ext uri="{FF2B5EF4-FFF2-40B4-BE49-F238E27FC236}">
                <a16:creationId xmlns:a16="http://schemas.microsoft.com/office/drawing/2014/main" id="{5C3F0EA5-D3AA-4CCB-8053-CA26C4C18711}"/>
              </a:ext>
            </a:extLst>
          </p:cNvPr>
          <p:cNvGrpSpPr/>
          <p:nvPr/>
        </p:nvGrpSpPr>
        <p:grpSpPr>
          <a:xfrm>
            <a:off x="6756819" y="3169720"/>
            <a:ext cx="804180" cy="374559"/>
            <a:chOff x="217691" y="6414967"/>
            <a:chExt cx="804180" cy="374559"/>
          </a:xfrm>
        </p:grpSpPr>
        <p:grpSp>
          <p:nvGrpSpPr>
            <p:cNvPr id="9" name="Group 4">
              <a:extLst>
                <a:ext uri="{FF2B5EF4-FFF2-40B4-BE49-F238E27FC236}">
                  <a16:creationId xmlns:a16="http://schemas.microsoft.com/office/drawing/2014/main" id="{0551CF28-A1CE-4253-9E51-49015C981594}"/>
                </a:ext>
              </a:extLst>
            </p:cNvPr>
            <p:cNvGrpSpPr>
              <a:grpSpLocks noChangeAspect="1"/>
            </p:cNvGrpSpPr>
            <p:nvPr/>
          </p:nvGrpSpPr>
          <p:grpSpPr bwMode="auto">
            <a:xfrm>
              <a:off x="217691" y="6414967"/>
              <a:ext cx="443922" cy="374559"/>
              <a:chOff x="3746" y="2079"/>
              <a:chExt cx="192" cy="162"/>
            </a:xfrm>
            <a:solidFill>
              <a:srgbClr val="A5CB01"/>
            </a:solidFill>
          </p:grpSpPr>
          <p:sp>
            <p:nvSpPr>
              <p:cNvPr id="15" name="Freeform 5">
                <a:extLst>
                  <a:ext uri="{FF2B5EF4-FFF2-40B4-BE49-F238E27FC236}">
                    <a16:creationId xmlns:a16="http://schemas.microsoft.com/office/drawing/2014/main" id="{3D183A1A-DE17-4CF6-BCB4-F3838E8F0E33}"/>
                  </a:ext>
                </a:extLst>
              </p:cNvPr>
              <p:cNvSpPr>
                <a:spLocks/>
              </p:cNvSpPr>
              <p:nvPr/>
            </p:nvSpPr>
            <p:spPr bwMode="auto">
              <a:xfrm>
                <a:off x="3855" y="2108"/>
                <a:ext cx="83" cy="133"/>
              </a:xfrm>
              <a:custGeom>
                <a:avLst/>
                <a:gdLst>
                  <a:gd name="T0" fmla="*/ 8 w 34"/>
                  <a:gd name="T1" fmla="*/ 54 h 54"/>
                  <a:gd name="T2" fmla="*/ 23 w 34"/>
                  <a:gd name="T3" fmla="*/ 54 h 54"/>
                  <a:gd name="T4" fmla="*/ 34 w 34"/>
                  <a:gd name="T5" fmla="*/ 0 h 54"/>
                  <a:gd name="T6" fmla="*/ 8 w 34"/>
                  <a:gd name="T7" fmla="*/ 54 h 54"/>
                </a:gdLst>
                <a:ahLst/>
                <a:cxnLst>
                  <a:cxn ang="0">
                    <a:pos x="T0" y="T1"/>
                  </a:cxn>
                  <a:cxn ang="0">
                    <a:pos x="T2" y="T3"/>
                  </a:cxn>
                  <a:cxn ang="0">
                    <a:pos x="T4" y="T5"/>
                  </a:cxn>
                  <a:cxn ang="0">
                    <a:pos x="T6" y="T7"/>
                  </a:cxn>
                </a:cxnLst>
                <a:rect l="0" t="0" r="r" b="b"/>
                <a:pathLst>
                  <a:path w="34" h="54">
                    <a:moveTo>
                      <a:pt x="8" y="54"/>
                    </a:moveTo>
                    <a:cubicBezTo>
                      <a:pt x="23" y="54"/>
                      <a:pt x="23" y="54"/>
                      <a:pt x="23" y="54"/>
                    </a:cubicBezTo>
                    <a:cubicBezTo>
                      <a:pt x="15" y="34"/>
                      <a:pt x="34" y="0"/>
                      <a:pt x="34" y="0"/>
                    </a:cubicBezTo>
                    <a:cubicBezTo>
                      <a:pt x="0" y="23"/>
                      <a:pt x="8" y="54"/>
                      <a:pt x="8" y="5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zh-CN" altLang="en-US">
                  <a:solidFill>
                    <a:srgbClr val="000000"/>
                  </a:solidFill>
                  <a:cs typeface="+mn-ea"/>
                  <a:sym typeface="+mn-lt"/>
                </a:endParaRPr>
              </a:p>
            </p:txBody>
          </p:sp>
          <p:sp>
            <p:nvSpPr>
              <p:cNvPr id="16" name="Freeform 6">
                <a:extLst>
                  <a:ext uri="{FF2B5EF4-FFF2-40B4-BE49-F238E27FC236}">
                    <a16:creationId xmlns:a16="http://schemas.microsoft.com/office/drawing/2014/main" id="{3E7CCA13-12E3-434E-869F-2195DDDEE7ED}"/>
                  </a:ext>
                </a:extLst>
              </p:cNvPr>
              <p:cNvSpPr>
                <a:spLocks/>
              </p:cNvSpPr>
              <p:nvPr/>
            </p:nvSpPr>
            <p:spPr bwMode="auto">
              <a:xfrm>
                <a:off x="3852" y="2089"/>
                <a:ext cx="86" cy="108"/>
              </a:xfrm>
              <a:custGeom>
                <a:avLst/>
                <a:gdLst>
                  <a:gd name="T0" fmla="*/ 35 w 35"/>
                  <a:gd name="T1" fmla="*/ 0 h 44"/>
                  <a:gd name="T2" fmla="*/ 0 w 35"/>
                  <a:gd name="T3" fmla="*/ 25 h 44"/>
                  <a:gd name="T4" fmla="*/ 5 w 35"/>
                  <a:gd name="T5" fmla="*/ 44 h 44"/>
                  <a:gd name="T6" fmla="*/ 35 w 35"/>
                  <a:gd name="T7" fmla="*/ 0 h 44"/>
                </a:gdLst>
                <a:ahLst/>
                <a:cxnLst>
                  <a:cxn ang="0">
                    <a:pos x="T0" y="T1"/>
                  </a:cxn>
                  <a:cxn ang="0">
                    <a:pos x="T2" y="T3"/>
                  </a:cxn>
                  <a:cxn ang="0">
                    <a:pos x="T4" y="T5"/>
                  </a:cxn>
                  <a:cxn ang="0">
                    <a:pos x="T6" y="T7"/>
                  </a:cxn>
                </a:cxnLst>
                <a:rect l="0" t="0" r="r" b="b"/>
                <a:pathLst>
                  <a:path w="35" h="44">
                    <a:moveTo>
                      <a:pt x="35" y="0"/>
                    </a:moveTo>
                    <a:cubicBezTo>
                      <a:pt x="7" y="10"/>
                      <a:pt x="0" y="25"/>
                      <a:pt x="0" y="25"/>
                    </a:cubicBezTo>
                    <a:cubicBezTo>
                      <a:pt x="0" y="25"/>
                      <a:pt x="7" y="39"/>
                      <a:pt x="5" y="44"/>
                    </a:cubicBezTo>
                    <a:cubicBezTo>
                      <a:pt x="13" y="14"/>
                      <a:pt x="35" y="0"/>
                      <a:pt x="3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zh-CN" altLang="en-US">
                  <a:solidFill>
                    <a:srgbClr val="000000"/>
                  </a:solidFill>
                  <a:cs typeface="+mn-ea"/>
                  <a:sym typeface="+mn-lt"/>
                </a:endParaRPr>
              </a:p>
            </p:txBody>
          </p:sp>
          <p:sp>
            <p:nvSpPr>
              <p:cNvPr id="17" name="Freeform 7">
                <a:extLst>
                  <a:ext uri="{FF2B5EF4-FFF2-40B4-BE49-F238E27FC236}">
                    <a16:creationId xmlns:a16="http://schemas.microsoft.com/office/drawing/2014/main" id="{33D8A7C5-FD9F-4540-A37A-9BC58CCAAA73}"/>
                  </a:ext>
                </a:extLst>
              </p:cNvPr>
              <p:cNvSpPr>
                <a:spLocks/>
              </p:cNvSpPr>
              <p:nvPr/>
            </p:nvSpPr>
            <p:spPr bwMode="auto">
              <a:xfrm>
                <a:off x="3746" y="2104"/>
                <a:ext cx="84" cy="132"/>
              </a:xfrm>
              <a:custGeom>
                <a:avLst/>
                <a:gdLst>
                  <a:gd name="T0" fmla="*/ 0 w 34"/>
                  <a:gd name="T1" fmla="*/ 0 h 54"/>
                  <a:gd name="T2" fmla="*/ 11 w 34"/>
                  <a:gd name="T3" fmla="*/ 54 h 54"/>
                  <a:gd name="T4" fmla="*/ 26 w 34"/>
                  <a:gd name="T5" fmla="*/ 54 h 54"/>
                  <a:gd name="T6" fmla="*/ 0 w 34"/>
                  <a:gd name="T7" fmla="*/ 0 h 54"/>
                </a:gdLst>
                <a:ahLst/>
                <a:cxnLst>
                  <a:cxn ang="0">
                    <a:pos x="T0" y="T1"/>
                  </a:cxn>
                  <a:cxn ang="0">
                    <a:pos x="T2" y="T3"/>
                  </a:cxn>
                  <a:cxn ang="0">
                    <a:pos x="T4" y="T5"/>
                  </a:cxn>
                  <a:cxn ang="0">
                    <a:pos x="T6" y="T7"/>
                  </a:cxn>
                </a:cxnLst>
                <a:rect l="0" t="0" r="r" b="b"/>
                <a:pathLst>
                  <a:path w="34" h="54">
                    <a:moveTo>
                      <a:pt x="0" y="0"/>
                    </a:moveTo>
                    <a:cubicBezTo>
                      <a:pt x="0" y="0"/>
                      <a:pt x="19" y="35"/>
                      <a:pt x="11" y="54"/>
                    </a:cubicBezTo>
                    <a:cubicBezTo>
                      <a:pt x="26" y="54"/>
                      <a:pt x="26" y="54"/>
                      <a:pt x="26" y="54"/>
                    </a:cubicBezTo>
                    <a:cubicBezTo>
                      <a:pt x="26" y="54"/>
                      <a:pt x="34" y="23"/>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zh-CN" altLang="en-US">
                  <a:solidFill>
                    <a:srgbClr val="000000"/>
                  </a:solidFill>
                  <a:cs typeface="+mn-ea"/>
                  <a:sym typeface="+mn-lt"/>
                </a:endParaRPr>
              </a:p>
            </p:txBody>
          </p:sp>
          <p:sp>
            <p:nvSpPr>
              <p:cNvPr id="18" name="Freeform 8">
                <a:extLst>
                  <a:ext uri="{FF2B5EF4-FFF2-40B4-BE49-F238E27FC236}">
                    <a16:creationId xmlns:a16="http://schemas.microsoft.com/office/drawing/2014/main" id="{1DB4A1D3-3461-4F23-9060-242E6596F3E5}"/>
                  </a:ext>
                </a:extLst>
              </p:cNvPr>
              <p:cNvSpPr>
                <a:spLocks/>
              </p:cNvSpPr>
              <p:nvPr/>
            </p:nvSpPr>
            <p:spPr bwMode="auto">
              <a:xfrm>
                <a:off x="3778" y="2079"/>
                <a:ext cx="106" cy="160"/>
              </a:xfrm>
              <a:custGeom>
                <a:avLst/>
                <a:gdLst>
                  <a:gd name="T0" fmla="*/ 0 w 43"/>
                  <a:gd name="T1" fmla="*/ 0 h 65"/>
                  <a:gd name="T2" fmla="*/ 15 w 43"/>
                  <a:gd name="T3" fmla="*/ 65 h 65"/>
                  <a:gd name="T4" fmla="*/ 32 w 43"/>
                  <a:gd name="T5" fmla="*/ 65 h 65"/>
                  <a:gd name="T6" fmla="*/ 0 w 43"/>
                  <a:gd name="T7" fmla="*/ 0 h 65"/>
                </a:gdLst>
                <a:ahLst/>
                <a:cxnLst>
                  <a:cxn ang="0">
                    <a:pos x="T0" y="T1"/>
                  </a:cxn>
                  <a:cxn ang="0">
                    <a:pos x="T2" y="T3"/>
                  </a:cxn>
                  <a:cxn ang="0">
                    <a:pos x="T4" y="T5"/>
                  </a:cxn>
                  <a:cxn ang="0">
                    <a:pos x="T6" y="T7"/>
                  </a:cxn>
                </a:cxnLst>
                <a:rect l="0" t="0" r="r" b="b"/>
                <a:pathLst>
                  <a:path w="43" h="65">
                    <a:moveTo>
                      <a:pt x="0" y="0"/>
                    </a:moveTo>
                    <a:cubicBezTo>
                      <a:pt x="0" y="0"/>
                      <a:pt x="24" y="41"/>
                      <a:pt x="15" y="65"/>
                    </a:cubicBezTo>
                    <a:cubicBezTo>
                      <a:pt x="32" y="65"/>
                      <a:pt x="32" y="65"/>
                      <a:pt x="32" y="65"/>
                    </a:cubicBezTo>
                    <a:cubicBezTo>
                      <a:pt x="32" y="65"/>
                      <a:pt x="43" y="27"/>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zh-CN" altLang="en-US">
                  <a:solidFill>
                    <a:srgbClr val="000000"/>
                  </a:solidFill>
                  <a:cs typeface="+mn-ea"/>
                  <a:sym typeface="+mn-lt"/>
                </a:endParaRPr>
              </a:p>
            </p:txBody>
          </p:sp>
        </p:grpSp>
        <p:grpSp>
          <p:nvGrpSpPr>
            <p:cNvPr id="10" name="Group 4">
              <a:extLst>
                <a:ext uri="{FF2B5EF4-FFF2-40B4-BE49-F238E27FC236}">
                  <a16:creationId xmlns:a16="http://schemas.microsoft.com/office/drawing/2014/main" id="{D339A026-D097-41CE-B0D6-382C26DE3F8D}"/>
                </a:ext>
              </a:extLst>
            </p:cNvPr>
            <p:cNvGrpSpPr>
              <a:grpSpLocks noChangeAspect="1"/>
            </p:cNvGrpSpPr>
            <p:nvPr/>
          </p:nvGrpSpPr>
          <p:grpSpPr bwMode="auto">
            <a:xfrm>
              <a:off x="657417" y="6421203"/>
              <a:ext cx="364454" cy="307508"/>
              <a:chOff x="3746" y="2079"/>
              <a:chExt cx="192" cy="162"/>
            </a:xfrm>
            <a:solidFill>
              <a:srgbClr val="A5CB01"/>
            </a:solidFill>
          </p:grpSpPr>
          <p:sp>
            <p:nvSpPr>
              <p:cNvPr id="11" name="Freeform 5">
                <a:extLst>
                  <a:ext uri="{FF2B5EF4-FFF2-40B4-BE49-F238E27FC236}">
                    <a16:creationId xmlns:a16="http://schemas.microsoft.com/office/drawing/2014/main" id="{A458B4F9-0B31-4D97-AC09-B51F5A27E398}"/>
                  </a:ext>
                </a:extLst>
              </p:cNvPr>
              <p:cNvSpPr>
                <a:spLocks/>
              </p:cNvSpPr>
              <p:nvPr/>
            </p:nvSpPr>
            <p:spPr bwMode="auto">
              <a:xfrm>
                <a:off x="3855" y="2108"/>
                <a:ext cx="83" cy="133"/>
              </a:xfrm>
              <a:custGeom>
                <a:avLst/>
                <a:gdLst>
                  <a:gd name="T0" fmla="*/ 8 w 34"/>
                  <a:gd name="T1" fmla="*/ 54 h 54"/>
                  <a:gd name="T2" fmla="*/ 23 w 34"/>
                  <a:gd name="T3" fmla="*/ 54 h 54"/>
                  <a:gd name="T4" fmla="*/ 34 w 34"/>
                  <a:gd name="T5" fmla="*/ 0 h 54"/>
                  <a:gd name="T6" fmla="*/ 8 w 34"/>
                  <a:gd name="T7" fmla="*/ 54 h 54"/>
                </a:gdLst>
                <a:ahLst/>
                <a:cxnLst>
                  <a:cxn ang="0">
                    <a:pos x="T0" y="T1"/>
                  </a:cxn>
                  <a:cxn ang="0">
                    <a:pos x="T2" y="T3"/>
                  </a:cxn>
                  <a:cxn ang="0">
                    <a:pos x="T4" y="T5"/>
                  </a:cxn>
                  <a:cxn ang="0">
                    <a:pos x="T6" y="T7"/>
                  </a:cxn>
                </a:cxnLst>
                <a:rect l="0" t="0" r="r" b="b"/>
                <a:pathLst>
                  <a:path w="34" h="54">
                    <a:moveTo>
                      <a:pt x="8" y="54"/>
                    </a:moveTo>
                    <a:cubicBezTo>
                      <a:pt x="23" y="54"/>
                      <a:pt x="23" y="54"/>
                      <a:pt x="23" y="54"/>
                    </a:cubicBezTo>
                    <a:cubicBezTo>
                      <a:pt x="15" y="34"/>
                      <a:pt x="34" y="0"/>
                      <a:pt x="34" y="0"/>
                    </a:cubicBezTo>
                    <a:cubicBezTo>
                      <a:pt x="0" y="23"/>
                      <a:pt x="8" y="54"/>
                      <a:pt x="8" y="5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zh-CN" altLang="en-US">
                  <a:solidFill>
                    <a:srgbClr val="000000"/>
                  </a:solidFill>
                  <a:cs typeface="+mn-ea"/>
                  <a:sym typeface="+mn-lt"/>
                </a:endParaRPr>
              </a:p>
            </p:txBody>
          </p:sp>
          <p:sp>
            <p:nvSpPr>
              <p:cNvPr id="12" name="Freeform 6">
                <a:extLst>
                  <a:ext uri="{FF2B5EF4-FFF2-40B4-BE49-F238E27FC236}">
                    <a16:creationId xmlns:a16="http://schemas.microsoft.com/office/drawing/2014/main" id="{21D0D1DB-9134-4688-B72B-70C6A58B1354}"/>
                  </a:ext>
                </a:extLst>
              </p:cNvPr>
              <p:cNvSpPr>
                <a:spLocks/>
              </p:cNvSpPr>
              <p:nvPr/>
            </p:nvSpPr>
            <p:spPr bwMode="auto">
              <a:xfrm>
                <a:off x="3852" y="2089"/>
                <a:ext cx="86" cy="108"/>
              </a:xfrm>
              <a:custGeom>
                <a:avLst/>
                <a:gdLst>
                  <a:gd name="T0" fmla="*/ 35 w 35"/>
                  <a:gd name="T1" fmla="*/ 0 h 44"/>
                  <a:gd name="T2" fmla="*/ 0 w 35"/>
                  <a:gd name="T3" fmla="*/ 25 h 44"/>
                  <a:gd name="T4" fmla="*/ 5 w 35"/>
                  <a:gd name="T5" fmla="*/ 44 h 44"/>
                  <a:gd name="T6" fmla="*/ 35 w 35"/>
                  <a:gd name="T7" fmla="*/ 0 h 44"/>
                </a:gdLst>
                <a:ahLst/>
                <a:cxnLst>
                  <a:cxn ang="0">
                    <a:pos x="T0" y="T1"/>
                  </a:cxn>
                  <a:cxn ang="0">
                    <a:pos x="T2" y="T3"/>
                  </a:cxn>
                  <a:cxn ang="0">
                    <a:pos x="T4" y="T5"/>
                  </a:cxn>
                  <a:cxn ang="0">
                    <a:pos x="T6" y="T7"/>
                  </a:cxn>
                </a:cxnLst>
                <a:rect l="0" t="0" r="r" b="b"/>
                <a:pathLst>
                  <a:path w="35" h="44">
                    <a:moveTo>
                      <a:pt x="35" y="0"/>
                    </a:moveTo>
                    <a:cubicBezTo>
                      <a:pt x="7" y="10"/>
                      <a:pt x="0" y="25"/>
                      <a:pt x="0" y="25"/>
                    </a:cubicBezTo>
                    <a:cubicBezTo>
                      <a:pt x="0" y="25"/>
                      <a:pt x="7" y="39"/>
                      <a:pt x="5" y="44"/>
                    </a:cubicBezTo>
                    <a:cubicBezTo>
                      <a:pt x="13" y="14"/>
                      <a:pt x="35" y="0"/>
                      <a:pt x="3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zh-CN" altLang="en-US">
                  <a:solidFill>
                    <a:srgbClr val="000000"/>
                  </a:solidFill>
                  <a:cs typeface="+mn-ea"/>
                  <a:sym typeface="+mn-lt"/>
                </a:endParaRPr>
              </a:p>
            </p:txBody>
          </p:sp>
          <p:sp>
            <p:nvSpPr>
              <p:cNvPr id="13" name="Freeform 7">
                <a:extLst>
                  <a:ext uri="{FF2B5EF4-FFF2-40B4-BE49-F238E27FC236}">
                    <a16:creationId xmlns:a16="http://schemas.microsoft.com/office/drawing/2014/main" id="{C428B3BE-70C9-4AC9-A041-2D5B3E416C46}"/>
                  </a:ext>
                </a:extLst>
              </p:cNvPr>
              <p:cNvSpPr>
                <a:spLocks/>
              </p:cNvSpPr>
              <p:nvPr/>
            </p:nvSpPr>
            <p:spPr bwMode="auto">
              <a:xfrm>
                <a:off x="3746" y="2104"/>
                <a:ext cx="84" cy="132"/>
              </a:xfrm>
              <a:custGeom>
                <a:avLst/>
                <a:gdLst>
                  <a:gd name="T0" fmla="*/ 0 w 34"/>
                  <a:gd name="T1" fmla="*/ 0 h 54"/>
                  <a:gd name="T2" fmla="*/ 11 w 34"/>
                  <a:gd name="T3" fmla="*/ 54 h 54"/>
                  <a:gd name="T4" fmla="*/ 26 w 34"/>
                  <a:gd name="T5" fmla="*/ 54 h 54"/>
                  <a:gd name="T6" fmla="*/ 0 w 34"/>
                  <a:gd name="T7" fmla="*/ 0 h 54"/>
                </a:gdLst>
                <a:ahLst/>
                <a:cxnLst>
                  <a:cxn ang="0">
                    <a:pos x="T0" y="T1"/>
                  </a:cxn>
                  <a:cxn ang="0">
                    <a:pos x="T2" y="T3"/>
                  </a:cxn>
                  <a:cxn ang="0">
                    <a:pos x="T4" y="T5"/>
                  </a:cxn>
                  <a:cxn ang="0">
                    <a:pos x="T6" y="T7"/>
                  </a:cxn>
                </a:cxnLst>
                <a:rect l="0" t="0" r="r" b="b"/>
                <a:pathLst>
                  <a:path w="34" h="54">
                    <a:moveTo>
                      <a:pt x="0" y="0"/>
                    </a:moveTo>
                    <a:cubicBezTo>
                      <a:pt x="0" y="0"/>
                      <a:pt x="19" y="35"/>
                      <a:pt x="11" y="54"/>
                    </a:cubicBezTo>
                    <a:cubicBezTo>
                      <a:pt x="26" y="54"/>
                      <a:pt x="26" y="54"/>
                      <a:pt x="26" y="54"/>
                    </a:cubicBezTo>
                    <a:cubicBezTo>
                      <a:pt x="26" y="54"/>
                      <a:pt x="34" y="23"/>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zh-CN" altLang="en-US">
                  <a:solidFill>
                    <a:srgbClr val="000000"/>
                  </a:solidFill>
                  <a:cs typeface="+mn-ea"/>
                  <a:sym typeface="+mn-lt"/>
                </a:endParaRPr>
              </a:p>
            </p:txBody>
          </p:sp>
          <p:sp>
            <p:nvSpPr>
              <p:cNvPr id="14" name="Freeform 8">
                <a:extLst>
                  <a:ext uri="{FF2B5EF4-FFF2-40B4-BE49-F238E27FC236}">
                    <a16:creationId xmlns:a16="http://schemas.microsoft.com/office/drawing/2014/main" id="{531A955B-4989-44CB-BD2F-3F2E4662435D}"/>
                  </a:ext>
                </a:extLst>
              </p:cNvPr>
              <p:cNvSpPr>
                <a:spLocks/>
              </p:cNvSpPr>
              <p:nvPr/>
            </p:nvSpPr>
            <p:spPr bwMode="auto">
              <a:xfrm>
                <a:off x="3778" y="2079"/>
                <a:ext cx="106" cy="160"/>
              </a:xfrm>
              <a:custGeom>
                <a:avLst/>
                <a:gdLst>
                  <a:gd name="T0" fmla="*/ 0 w 43"/>
                  <a:gd name="T1" fmla="*/ 0 h 65"/>
                  <a:gd name="T2" fmla="*/ 15 w 43"/>
                  <a:gd name="T3" fmla="*/ 65 h 65"/>
                  <a:gd name="T4" fmla="*/ 32 w 43"/>
                  <a:gd name="T5" fmla="*/ 65 h 65"/>
                  <a:gd name="T6" fmla="*/ 0 w 43"/>
                  <a:gd name="T7" fmla="*/ 0 h 65"/>
                </a:gdLst>
                <a:ahLst/>
                <a:cxnLst>
                  <a:cxn ang="0">
                    <a:pos x="T0" y="T1"/>
                  </a:cxn>
                  <a:cxn ang="0">
                    <a:pos x="T2" y="T3"/>
                  </a:cxn>
                  <a:cxn ang="0">
                    <a:pos x="T4" y="T5"/>
                  </a:cxn>
                  <a:cxn ang="0">
                    <a:pos x="T6" y="T7"/>
                  </a:cxn>
                </a:cxnLst>
                <a:rect l="0" t="0" r="r" b="b"/>
                <a:pathLst>
                  <a:path w="43" h="65">
                    <a:moveTo>
                      <a:pt x="0" y="0"/>
                    </a:moveTo>
                    <a:cubicBezTo>
                      <a:pt x="0" y="0"/>
                      <a:pt x="24" y="41"/>
                      <a:pt x="15" y="65"/>
                    </a:cubicBezTo>
                    <a:cubicBezTo>
                      <a:pt x="32" y="65"/>
                      <a:pt x="32" y="65"/>
                      <a:pt x="32" y="65"/>
                    </a:cubicBezTo>
                    <a:cubicBezTo>
                      <a:pt x="32" y="65"/>
                      <a:pt x="43" y="27"/>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zh-CN" altLang="en-US">
                  <a:solidFill>
                    <a:srgbClr val="000000"/>
                  </a:solidFill>
                  <a:cs typeface="+mn-ea"/>
                  <a:sym typeface="+mn-lt"/>
                </a:endParaRPr>
              </a:p>
            </p:txBody>
          </p:sp>
        </p:grpSp>
      </p:grpSp>
      <p:pic>
        <p:nvPicPr>
          <p:cNvPr id="20" name="图片 69"/>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7222131" y="450639"/>
            <a:ext cx="4465329" cy="2328677"/>
          </a:xfrm>
          <a:prstGeom prst="rect">
            <a:avLst/>
          </a:prstGeom>
        </p:spPr>
      </p:pic>
      <p:sp>
        <p:nvSpPr>
          <p:cNvPr id="21" name="TextBox 20"/>
          <p:cNvSpPr txBox="1"/>
          <p:nvPr/>
        </p:nvSpPr>
        <p:spPr>
          <a:xfrm rot="21004182">
            <a:off x="835338" y="400185"/>
            <a:ext cx="6018065" cy="784830"/>
          </a:xfrm>
          <a:prstGeom prst="rect">
            <a:avLst/>
          </a:prstGeom>
          <a:noFill/>
        </p:spPr>
        <p:txBody>
          <a:bodyPr wrap="square" rtlCol="0">
            <a:spAutoFit/>
          </a:bodyPr>
          <a:lstStyle/>
          <a:p>
            <a:pPr algn="ctr"/>
            <a:r>
              <a:rPr lang="en-US" sz="4500" dirty="0" err="1">
                <a:solidFill>
                  <a:srgbClr val="00B050"/>
                </a:solidFill>
                <a:effectLst>
                  <a:glow rad="101600">
                    <a:schemeClr val="accent4">
                      <a:satMod val="175000"/>
                      <a:alpha val="40000"/>
                    </a:schemeClr>
                  </a:glow>
                </a:effectLst>
                <a:latin typeface="#9Slide05 SVNKitten" pitchFamily="2" charset="0"/>
                <a:cs typeface="Times New Roman" panose="02020603050405020304" pitchFamily="18" charset="0"/>
              </a:rPr>
              <a:t>Mục</a:t>
            </a:r>
            <a:r>
              <a:rPr lang="en-US" sz="4500" dirty="0">
                <a:solidFill>
                  <a:srgbClr val="00B050"/>
                </a:solidFill>
                <a:effectLst>
                  <a:glow rad="101600">
                    <a:schemeClr val="accent4">
                      <a:satMod val="175000"/>
                      <a:alpha val="40000"/>
                    </a:schemeClr>
                  </a:glow>
                </a:effectLst>
                <a:latin typeface="#9Slide05 SVNKitten" pitchFamily="2" charset="0"/>
                <a:cs typeface="Times New Roman" panose="02020603050405020304" pitchFamily="18" charset="0"/>
              </a:rPr>
              <a:t> </a:t>
            </a:r>
            <a:r>
              <a:rPr lang="en-US" sz="4500" dirty="0" err="1">
                <a:solidFill>
                  <a:srgbClr val="00B050"/>
                </a:solidFill>
                <a:effectLst>
                  <a:glow rad="101600">
                    <a:schemeClr val="accent4">
                      <a:satMod val="175000"/>
                      <a:alpha val="40000"/>
                    </a:schemeClr>
                  </a:glow>
                </a:effectLst>
                <a:latin typeface="#9Slide05 SVNKitten" pitchFamily="2" charset="0"/>
                <a:cs typeface="Times New Roman" panose="02020603050405020304" pitchFamily="18" charset="0"/>
              </a:rPr>
              <a:t>tiêu</a:t>
            </a:r>
            <a:r>
              <a:rPr lang="en-US" sz="4500" dirty="0">
                <a:solidFill>
                  <a:srgbClr val="00B050"/>
                </a:solidFill>
                <a:effectLst>
                  <a:glow rad="101600">
                    <a:schemeClr val="accent4">
                      <a:satMod val="175000"/>
                      <a:alpha val="40000"/>
                    </a:schemeClr>
                  </a:glow>
                </a:effectLst>
                <a:latin typeface="#9Slide05 SVNKitten" pitchFamily="2" charset="0"/>
                <a:cs typeface="Times New Roman" panose="02020603050405020304" pitchFamily="18" charset="0"/>
              </a:rPr>
              <a:t> </a:t>
            </a:r>
            <a:r>
              <a:rPr lang="en-US" sz="4500" dirty="0" err="1">
                <a:solidFill>
                  <a:srgbClr val="00B050"/>
                </a:solidFill>
                <a:effectLst>
                  <a:glow rad="101600">
                    <a:schemeClr val="accent4">
                      <a:satMod val="175000"/>
                      <a:alpha val="40000"/>
                    </a:schemeClr>
                  </a:glow>
                </a:effectLst>
                <a:latin typeface="#9Slide05 SVNKitten" pitchFamily="2" charset="0"/>
                <a:cs typeface="Times New Roman" panose="02020603050405020304" pitchFamily="18" charset="0"/>
              </a:rPr>
              <a:t>cần</a:t>
            </a:r>
            <a:r>
              <a:rPr lang="en-US" sz="4500" dirty="0">
                <a:solidFill>
                  <a:srgbClr val="00B050"/>
                </a:solidFill>
                <a:effectLst>
                  <a:glow rad="101600">
                    <a:schemeClr val="accent4">
                      <a:satMod val="175000"/>
                      <a:alpha val="40000"/>
                    </a:schemeClr>
                  </a:glow>
                </a:effectLst>
                <a:latin typeface="#9Slide05 SVNKitten" pitchFamily="2" charset="0"/>
                <a:cs typeface="Times New Roman" panose="02020603050405020304" pitchFamily="18" charset="0"/>
              </a:rPr>
              <a:t> </a:t>
            </a:r>
            <a:r>
              <a:rPr lang="en-US" sz="4500" dirty="0" err="1">
                <a:solidFill>
                  <a:srgbClr val="00B050"/>
                </a:solidFill>
                <a:effectLst>
                  <a:glow rad="101600">
                    <a:schemeClr val="accent4">
                      <a:satMod val="175000"/>
                      <a:alpha val="40000"/>
                    </a:schemeClr>
                  </a:glow>
                </a:effectLst>
                <a:latin typeface="#9Slide05 SVNKitten" pitchFamily="2" charset="0"/>
                <a:cs typeface="Times New Roman" panose="02020603050405020304" pitchFamily="18" charset="0"/>
              </a:rPr>
              <a:t>đạt</a:t>
            </a:r>
            <a:endParaRPr lang="en-US" sz="4500" dirty="0">
              <a:solidFill>
                <a:srgbClr val="00B050"/>
              </a:solidFill>
              <a:effectLst>
                <a:glow rad="101600">
                  <a:schemeClr val="accent4">
                    <a:satMod val="175000"/>
                    <a:alpha val="40000"/>
                  </a:schemeClr>
                </a:glow>
              </a:effectLst>
              <a:latin typeface="#9Slide05 SVNKitten" pitchFamily="2" charset="0"/>
              <a:cs typeface="Times New Roman" panose="02020603050405020304" pitchFamily="18" charset="0"/>
            </a:endParaRPr>
          </a:p>
        </p:txBody>
      </p:sp>
      <p:pic>
        <p:nvPicPr>
          <p:cNvPr id="22" name="Picture 21" descr="A picture containing toy&#10;&#10;Description automatically generated">
            <a:extLst>
              <a:ext uri="{FF2B5EF4-FFF2-40B4-BE49-F238E27FC236}">
                <a16:creationId xmlns:a16="http://schemas.microsoft.com/office/drawing/2014/main" id="{245F2C6A-82D9-46EC-9112-633273B0C880}"/>
              </a:ext>
            </a:extLst>
          </p:cNvPr>
          <p:cNvPicPr>
            <a:picLocks noChangeAspect="1"/>
          </p:cNvPicPr>
          <p:nvPr/>
        </p:nvPicPr>
        <p:blipFill>
          <a:blip r:embed="rId7">
            <a:extLst>
              <a:ext uri="{BEBA8EAE-BF5A-486C-A8C5-ECC9F3942E4B}">
                <a14:imgProps xmlns:a14="http://schemas.microsoft.com/office/drawing/2010/main">
                  <a14:imgLayer r:embed="rId8">
                    <a14:imgEffect>
                      <a14:backgroundRemoval t="10000" b="90000" l="10000" r="90000"/>
                    </a14:imgEffect>
                    <a14:imgEffect>
                      <a14:saturation sat="200000"/>
                    </a14:imgEffect>
                  </a14:imgLayer>
                </a14:imgProps>
              </a:ext>
              <a:ext uri="{28A0092B-C50C-407E-A947-70E740481C1C}">
                <a14:useLocalDpi xmlns:a14="http://schemas.microsoft.com/office/drawing/2010/main" val="0"/>
              </a:ext>
            </a:extLst>
          </a:blip>
          <a:stretch>
            <a:fillRect/>
          </a:stretch>
        </p:blipFill>
        <p:spPr>
          <a:xfrm>
            <a:off x="7869431" y="1083418"/>
            <a:ext cx="5701462" cy="5990534"/>
          </a:xfrm>
          <a:prstGeom prst="rect">
            <a:avLst/>
          </a:prstGeom>
        </p:spPr>
      </p:pic>
      <p:pic>
        <p:nvPicPr>
          <p:cNvPr id="19" name="Picture 18" descr="A green and white flag&#10;&#10;Description automatically generated with low confidence">
            <a:extLst>
              <a:ext uri="{FF2B5EF4-FFF2-40B4-BE49-F238E27FC236}">
                <a16:creationId xmlns:a16="http://schemas.microsoft.com/office/drawing/2014/main" id="{926440E3-3913-4F7C-AC42-096A314C0022}"/>
              </a:ext>
            </a:extLst>
          </p:cNvPr>
          <p:cNvPicPr>
            <a:picLocks noChangeAspect="1"/>
          </p:cNvPicPr>
          <p:nvPr/>
        </p:nvPicPr>
        <p:blipFill>
          <a:blip r:embed="rId9">
            <a:extLst>
              <a:ext uri="{BEBA8EAE-BF5A-486C-A8C5-ECC9F3942E4B}">
                <a14:imgProps xmlns:a14="http://schemas.microsoft.com/office/drawing/2010/main">
                  <a14:imgLayer r:embed="rId10">
                    <a14:imgEffect>
                      <a14:backgroundRemoval t="10000" b="90000" l="2000" r="98333">
                        <a14:foregroundMark x1="5444" y1="35652" x2="5444" y2="35652"/>
                        <a14:foregroundMark x1="4667" y1="43261" x2="4667" y2="43261"/>
                        <a14:foregroundMark x1="2111" y1="42391" x2="2111" y2="42391"/>
                        <a14:foregroundMark x1="97000" y1="38261" x2="97000" y2="38261"/>
                        <a14:foregroundMark x1="98333" y1="57826" x2="98333" y2="57826"/>
                      </a14:backgroundRemoval>
                    </a14:imgEffect>
                  </a14:imgLayer>
                </a14:imgProps>
              </a:ext>
              <a:ext uri="{28A0092B-C50C-407E-A947-70E740481C1C}">
                <a14:useLocalDpi xmlns:a14="http://schemas.microsoft.com/office/drawing/2010/main" val="0"/>
              </a:ext>
            </a:extLst>
          </a:blip>
          <a:stretch>
            <a:fillRect/>
          </a:stretch>
        </p:blipFill>
        <p:spPr>
          <a:xfrm>
            <a:off x="5937347" y="5003097"/>
            <a:ext cx="6768090" cy="3459246"/>
          </a:xfrm>
          <a:prstGeom prst="rect">
            <a:avLst/>
          </a:prstGeom>
        </p:spPr>
      </p:pic>
      <p:pic>
        <p:nvPicPr>
          <p:cNvPr id="23" name="Picture 22" descr="A green and white flag&#10;&#10;Description automatically generated with low confidence">
            <a:extLst>
              <a:ext uri="{FF2B5EF4-FFF2-40B4-BE49-F238E27FC236}">
                <a16:creationId xmlns:a16="http://schemas.microsoft.com/office/drawing/2014/main" id="{FB0D15FA-73A4-4CD3-B809-A5848BB8E709}"/>
              </a:ext>
            </a:extLst>
          </p:cNvPr>
          <p:cNvPicPr>
            <a:picLocks noChangeAspect="1"/>
          </p:cNvPicPr>
          <p:nvPr/>
        </p:nvPicPr>
        <p:blipFill>
          <a:blip r:embed="rId9">
            <a:extLst>
              <a:ext uri="{BEBA8EAE-BF5A-486C-A8C5-ECC9F3942E4B}">
                <a14:imgProps xmlns:a14="http://schemas.microsoft.com/office/drawing/2010/main">
                  <a14:imgLayer r:embed="rId10">
                    <a14:imgEffect>
                      <a14:backgroundRemoval t="10000" b="90000" l="2000" r="98333">
                        <a14:foregroundMark x1="5444" y1="35652" x2="5444" y2="35652"/>
                        <a14:foregroundMark x1="4667" y1="43261" x2="4667" y2="43261"/>
                        <a14:foregroundMark x1="2111" y1="42391" x2="2111" y2="42391"/>
                        <a14:foregroundMark x1="97000" y1="38261" x2="97000" y2="38261"/>
                        <a14:foregroundMark x1="98333" y1="57826" x2="98333" y2="57826"/>
                      </a14:backgroundRemoval>
                    </a14:imgEffect>
                  </a14:imgLayer>
                </a14:imgProps>
              </a:ext>
              <a:ext uri="{28A0092B-C50C-407E-A947-70E740481C1C}">
                <a14:useLocalDpi xmlns:a14="http://schemas.microsoft.com/office/drawing/2010/main" val="0"/>
              </a:ext>
            </a:extLst>
          </a:blip>
          <a:stretch>
            <a:fillRect/>
          </a:stretch>
        </p:blipFill>
        <p:spPr>
          <a:xfrm>
            <a:off x="2568887" y="5108025"/>
            <a:ext cx="6768090" cy="3459246"/>
          </a:xfrm>
          <a:prstGeom prst="rect">
            <a:avLst/>
          </a:prstGeom>
        </p:spPr>
      </p:pic>
      <p:sp>
        <p:nvSpPr>
          <p:cNvPr id="24" name="TextBox 23">
            <a:extLst>
              <a:ext uri="{FF2B5EF4-FFF2-40B4-BE49-F238E27FC236}">
                <a16:creationId xmlns:a16="http://schemas.microsoft.com/office/drawing/2014/main" id="{01D74D6B-A213-4AA8-9AB5-288F1392AEB1}"/>
              </a:ext>
            </a:extLst>
          </p:cNvPr>
          <p:cNvSpPr txBox="1"/>
          <p:nvPr/>
        </p:nvSpPr>
        <p:spPr>
          <a:xfrm>
            <a:off x="1880354" y="1526635"/>
            <a:ext cx="8113986" cy="3457870"/>
          </a:xfrm>
          <a:prstGeom prst="rect">
            <a:avLst/>
          </a:prstGeom>
          <a:noFill/>
        </p:spPr>
        <p:txBody>
          <a:bodyPr wrap="square">
            <a:spAutoFit/>
          </a:bodyPr>
          <a:lstStyle/>
          <a:p>
            <a:pPr marL="0" marR="0">
              <a:spcBef>
                <a:spcPts val="0"/>
              </a:spcBef>
              <a:spcAft>
                <a:spcPts val="0"/>
              </a:spcAft>
            </a:pPr>
            <a:r>
              <a:rPr lang="nl-NL" b="1" dirty="0">
                <a:solidFill>
                  <a:srgbClr val="00B050"/>
                </a:solidFill>
                <a:effectLst/>
                <a:latin typeface="UVN Bach Dang Nang" panose="02070803090706020303" pitchFamily="18" charset="0"/>
                <a:ea typeface="Times New Roman" panose="02020603050405020304" pitchFamily="18" charset="0"/>
              </a:rPr>
              <a:t>1. Kiến thức:</a:t>
            </a:r>
            <a:r>
              <a:rPr lang="nl-NL" dirty="0">
                <a:solidFill>
                  <a:srgbClr val="00B050"/>
                </a:solidFill>
                <a:effectLst/>
                <a:latin typeface="UVN Bach Dang Nang" panose="02070803090706020303" pitchFamily="18" charset="0"/>
                <a:ea typeface="Times New Roman" panose="02020603050405020304" pitchFamily="18" charset="0"/>
              </a:rPr>
              <a:t> </a:t>
            </a:r>
            <a:endParaRPr lang="en-US" dirty="0">
              <a:solidFill>
                <a:srgbClr val="00B050"/>
              </a:solidFill>
              <a:effectLst/>
              <a:latin typeface="UVN Bach Dang Nang" panose="02070803090706020303" pitchFamily="18" charset="0"/>
              <a:ea typeface="Times New Roman" panose="02020603050405020304" pitchFamily="18" charset="0"/>
            </a:endParaRPr>
          </a:p>
          <a:p>
            <a:pPr marL="0" marR="0">
              <a:spcBef>
                <a:spcPts val="0"/>
              </a:spcBef>
              <a:spcAft>
                <a:spcPts val="0"/>
              </a:spcAft>
            </a:pPr>
            <a:r>
              <a:rPr lang="pt-BR" dirty="0">
                <a:solidFill>
                  <a:schemeClr val="accent6">
                    <a:lumMod val="50000"/>
                  </a:schemeClr>
                </a:solidFill>
                <a:effectLst/>
                <a:latin typeface="UVN Bach Dang Nang" panose="02070803090706020303" pitchFamily="18" charset="0"/>
                <a:ea typeface="Times New Roman" panose="02020603050405020304" pitchFamily="18" charset="0"/>
              </a:rPr>
              <a:t>- </a:t>
            </a:r>
            <a:r>
              <a:rPr lang="nl-NL" dirty="0">
                <a:solidFill>
                  <a:schemeClr val="accent6">
                    <a:lumMod val="50000"/>
                  </a:schemeClr>
                </a:solidFill>
                <a:effectLst/>
                <a:latin typeface="UVN Bach Dang Nang" panose="02070803090706020303" pitchFamily="18" charset="0"/>
                <a:ea typeface="Times New Roman" panose="02020603050405020304" pitchFamily="18" charset="0"/>
              </a:rPr>
              <a:t>Nghe -viết đúng bài CT; trình bày đúng các hình thức đoạn văn</a:t>
            </a:r>
            <a:endParaRPr lang="en-US" dirty="0">
              <a:solidFill>
                <a:schemeClr val="accent6">
                  <a:lumMod val="50000"/>
                </a:schemeClr>
              </a:solidFill>
              <a:effectLst/>
              <a:latin typeface="UVN Bach Dang Nang" panose="02070803090706020303" pitchFamily="18" charset="0"/>
              <a:ea typeface="Times New Roman" panose="02020603050405020304" pitchFamily="18" charset="0"/>
            </a:endParaRPr>
          </a:p>
          <a:p>
            <a:pPr marL="0" marR="0">
              <a:spcBef>
                <a:spcPts val="0"/>
              </a:spcBef>
              <a:spcAft>
                <a:spcPts val="0"/>
              </a:spcAft>
            </a:pPr>
            <a:r>
              <a:rPr lang="nl-NL" dirty="0">
                <a:solidFill>
                  <a:schemeClr val="accent6">
                    <a:lumMod val="50000"/>
                  </a:schemeClr>
                </a:solidFill>
                <a:effectLst/>
                <a:latin typeface="UVN Bach Dang Nang" panose="02070803090706020303" pitchFamily="18" charset="0"/>
                <a:ea typeface="Times New Roman" panose="02020603050405020304" pitchFamily="18" charset="0"/>
              </a:rPr>
              <a:t>-  Làm đúng BT2a phân biệt ch/tr.</a:t>
            </a:r>
            <a:endParaRPr lang="en-US" dirty="0">
              <a:solidFill>
                <a:schemeClr val="accent6">
                  <a:lumMod val="50000"/>
                </a:schemeClr>
              </a:solidFill>
              <a:effectLst/>
              <a:latin typeface="UVN Bach Dang Nang" panose="02070803090706020303" pitchFamily="18" charset="0"/>
              <a:ea typeface="Times New Roman" panose="02020603050405020304" pitchFamily="18" charset="0"/>
            </a:endParaRPr>
          </a:p>
          <a:p>
            <a:pPr marL="0" marR="0">
              <a:lnSpc>
                <a:spcPct val="115000"/>
              </a:lnSpc>
              <a:spcBef>
                <a:spcPts val="0"/>
              </a:spcBef>
              <a:spcAft>
                <a:spcPts val="0"/>
              </a:spcAft>
            </a:pPr>
            <a:r>
              <a:rPr lang="nl-NL" b="1" dirty="0">
                <a:solidFill>
                  <a:srgbClr val="00B050"/>
                </a:solidFill>
                <a:effectLst/>
                <a:latin typeface="UVN Bach Dang Nang" panose="02070803090706020303" pitchFamily="18" charset="0"/>
                <a:ea typeface="Times New Roman" panose="02020603050405020304" pitchFamily="18" charset="0"/>
              </a:rPr>
              <a:t>2. Kĩ năng:</a:t>
            </a:r>
            <a:endParaRPr lang="en-US" dirty="0">
              <a:solidFill>
                <a:srgbClr val="00B050"/>
              </a:solidFill>
              <a:effectLst/>
              <a:latin typeface="UVN Bach Dang Nang" panose="02070803090706020303" pitchFamily="18" charset="0"/>
              <a:ea typeface="Times New Roman" panose="02020603050405020304" pitchFamily="18" charset="0"/>
            </a:endParaRPr>
          </a:p>
          <a:p>
            <a:pPr marL="0" marR="0">
              <a:spcBef>
                <a:spcPts val="0"/>
              </a:spcBef>
              <a:spcAft>
                <a:spcPts val="0"/>
              </a:spcAft>
            </a:pPr>
            <a:r>
              <a:rPr lang="nl-NL" b="1" dirty="0">
                <a:solidFill>
                  <a:schemeClr val="accent6">
                    <a:lumMod val="50000"/>
                  </a:schemeClr>
                </a:solidFill>
                <a:effectLst/>
                <a:latin typeface="UVN Bach Dang Nang" panose="02070803090706020303" pitchFamily="18" charset="0"/>
                <a:ea typeface="Times New Roman" panose="02020603050405020304" pitchFamily="18" charset="0"/>
              </a:rPr>
              <a:t> - </a:t>
            </a:r>
            <a:r>
              <a:rPr lang="nl-NL" dirty="0">
                <a:solidFill>
                  <a:schemeClr val="accent6">
                    <a:lumMod val="50000"/>
                  </a:schemeClr>
                </a:solidFill>
                <a:effectLst/>
                <a:latin typeface="UVN Bach Dang Nang" panose="02070803090706020303" pitchFamily="18" charset="0"/>
                <a:ea typeface="Times New Roman" panose="02020603050405020304" pitchFamily="18" charset="0"/>
              </a:rPr>
              <a:t>Rèn kĩ năng viết đẹp, viết đúng chính tả.</a:t>
            </a:r>
            <a:endParaRPr lang="en-US" dirty="0">
              <a:solidFill>
                <a:schemeClr val="accent6">
                  <a:lumMod val="50000"/>
                </a:schemeClr>
              </a:solidFill>
              <a:effectLst/>
              <a:latin typeface="UVN Bach Dang Nang" panose="02070803090706020303" pitchFamily="18" charset="0"/>
              <a:ea typeface="Times New Roman" panose="02020603050405020304" pitchFamily="18" charset="0"/>
            </a:endParaRPr>
          </a:p>
          <a:p>
            <a:pPr marL="0" marR="0">
              <a:spcBef>
                <a:spcPts val="0"/>
              </a:spcBef>
              <a:spcAft>
                <a:spcPts val="0"/>
              </a:spcAft>
            </a:pPr>
            <a:r>
              <a:rPr lang="nl-NL" b="1" dirty="0">
                <a:solidFill>
                  <a:srgbClr val="00B050"/>
                </a:solidFill>
                <a:effectLst/>
                <a:latin typeface="UVN Bach Dang Nang" panose="02070803090706020303" pitchFamily="18" charset="0"/>
                <a:ea typeface="Times New Roman" panose="02020603050405020304" pitchFamily="18" charset="0"/>
              </a:rPr>
              <a:t>3. Phẩm chất: </a:t>
            </a:r>
            <a:endParaRPr lang="en-US" dirty="0">
              <a:solidFill>
                <a:srgbClr val="00B050"/>
              </a:solidFill>
              <a:effectLst/>
              <a:latin typeface="UVN Bach Dang Nang" panose="02070803090706020303" pitchFamily="18" charset="0"/>
              <a:ea typeface="Times New Roman" panose="02020603050405020304" pitchFamily="18" charset="0"/>
            </a:endParaRPr>
          </a:p>
          <a:p>
            <a:pPr marL="0" marR="0">
              <a:spcBef>
                <a:spcPts val="0"/>
              </a:spcBef>
              <a:spcAft>
                <a:spcPts val="0"/>
              </a:spcAft>
            </a:pPr>
            <a:r>
              <a:rPr lang="nl-NL" b="1" dirty="0">
                <a:solidFill>
                  <a:schemeClr val="accent6">
                    <a:lumMod val="50000"/>
                  </a:schemeClr>
                </a:solidFill>
                <a:effectLst/>
                <a:latin typeface="UVN Bach Dang Nang" panose="02070803090706020303" pitchFamily="18" charset="0"/>
                <a:ea typeface="Times New Roman" panose="02020603050405020304" pitchFamily="18" charset="0"/>
              </a:rPr>
              <a:t>- </a:t>
            </a:r>
            <a:r>
              <a:rPr lang="nl-NL" dirty="0">
                <a:solidFill>
                  <a:schemeClr val="accent6">
                    <a:lumMod val="50000"/>
                  </a:schemeClr>
                </a:solidFill>
                <a:effectLst/>
                <a:latin typeface="UVN Bach Dang Nang" panose="02070803090706020303" pitchFamily="18" charset="0"/>
                <a:ea typeface="Times New Roman" panose="02020603050405020304" pitchFamily="18" charset="0"/>
              </a:rPr>
              <a:t>Giáo dục tính cẩn thận, chính xác, yêu thích chữ viết</a:t>
            </a:r>
            <a:endParaRPr lang="en-US" dirty="0">
              <a:solidFill>
                <a:schemeClr val="accent6">
                  <a:lumMod val="50000"/>
                </a:schemeClr>
              </a:solidFill>
              <a:effectLst/>
              <a:latin typeface="UVN Bach Dang Nang" panose="02070803090706020303" pitchFamily="18" charset="0"/>
              <a:ea typeface="Times New Roman" panose="02020603050405020304" pitchFamily="18" charset="0"/>
            </a:endParaRPr>
          </a:p>
          <a:p>
            <a:pPr marL="0" marR="0">
              <a:spcBef>
                <a:spcPts val="0"/>
              </a:spcBef>
              <a:spcAft>
                <a:spcPts val="0"/>
              </a:spcAft>
            </a:pPr>
            <a:r>
              <a:rPr lang="nl-NL" dirty="0">
                <a:solidFill>
                  <a:schemeClr val="accent6">
                    <a:lumMod val="50000"/>
                  </a:schemeClr>
                </a:solidFill>
                <a:effectLst/>
                <a:latin typeface="UVN Bach Dang Nang" panose="02070803090706020303" pitchFamily="18" charset="0"/>
                <a:ea typeface="Times New Roman" panose="02020603050405020304" pitchFamily="18" charset="0"/>
              </a:rPr>
              <a:t>- Giáo dục đức tính kiên trì qua hình ảnh nhân vật Ngu Công</a:t>
            </a:r>
            <a:endParaRPr lang="en-US" dirty="0">
              <a:solidFill>
                <a:schemeClr val="accent6">
                  <a:lumMod val="50000"/>
                </a:schemeClr>
              </a:solidFill>
              <a:effectLst/>
              <a:latin typeface="UVN Bach Dang Nang" panose="02070803090706020303" pitchFamily="18" charset="0"/>
              <a:ea typeface="Times New Roman" panose="02020603050405020304" pitchFamily="18" charset="0"/>
            </a:endParaRPr>
          </a:p>
          <a:p>
            <a:pPr marL="0" marR="0">
              <a:spcBef>
                <a:spcPts val="0"/>
              </a:spcBef>
              <a:spcAft>
                <a:spcPts val="0"/>
              </a:spcAft>
            </a:pPr>
            <a:r>
              <a:rPr lang="nl-NL" i="1" dirty="0">
                <a:solidFill>
                  <a:schemeClr val="accent6">
                    <a:lumMod val="50000"/>
                  </a:schemeClr>
                </a:solidFill>
                <a:effectLst/>
                <a:latin typeface="UVN Bach Dang Nang" panose="02070803090706020303" pitchFamily="18" charset="0"/>
                <a:ea typeface="Times New Roman" panose="02020603050405020304" pitchFamily="18" charset="0"/>
              </a:rPr>
              <a:t>* GDQPAN: Ca ngợi tinh thần vượt mọi khó khăn, gian khổ, hi sinh  để hoàn thành nhiệm vụ của các chú bộ đội và công an</a:t>
            </a:r>
            <a:endParaRPr lang="en-US" dirty="0">
              <a:solidFill>
                <a:schemeClr val="accent6">
                  <a:lumMod val="50000"/>
                </a:schemeClr>
              </a:solidFill>
              <a:effectLst/>
              <a:latin typeface="UVN Bach Dang Nang" panose="02070803090706020303" pitchFamily="18" charset="0"/>
              <a:ea typeface="Times New Roman" panose="02020603050405020304" pitchFamily="18" charset="0"/>
            </a:endParaRPr>
          </a:p>
          <a:p>
            <a:pPr marL="0" marR="0">
              <a:spcBef>
                <a:spcPts val="0"/>
              </a:spcBef>
              <a:spcAft>
                <a:spcPts val="0"/>
              </a:spcAft>
            </a:pPr>
            <a:r>
              <a:rPr lang="nl-NL" b="1" dirty="0">
                <a:solidFill>
                  <a:srgbClr val="00B050"/>
                </a:solidFill>
                <a:effectLst/>
                <a:latin typeface="UVN Bach Dang Nang" panose="02070803090706020303" pitchFamily="18" charset="0"/>
                <a:ea typeface="Times New Roman" panose="02020603050405020304" pitchFamily="18" charset="0"/>
              </a:rPr>
              <a:t>4. Góp phần phát triển năng lực:</a:t>
            </a:r>
            <a:endParaRPr lang="en-US" dirty="0">
              <a:solidFill>
                <a:srgbClr val="00B050"/>
              </a:solidFill>
              <a:effectLst/>
              <a:latin typeface="UVN Bach Dang Nang" panose="02070803090706020303" pitchFamily="18" charset="0"/>
              <a:ea typeface="Times New Roman" panose="02020603050405020304" pitchFamily="18" charset="0"/>
            </a:endParaRPr>
          </a:p>
          <a:p>
            <a:pPr marL="0" marR="0">
              <a:spcBef>
                <a:spcPts val="0"/>
              </a:spcBef>
              <a:spcAft>
                <a:spcPts val="0"/>
              </a:spcAft>
            </a:pPr>
            <a:r>
              <a:rPr lang="nl-NL" b="1" dirty="0">
                <a:solidFill>
                  <a:schemeClr val="accent6">
                    <a:lumMod val="50000"/>
                  </a:schemeClr>
                </a:solidFill>
                <a:effectLst/>
                <a:latin typeface="UVN Bach Dang Nang" panose="02070803090706020303" pitchFamily="18" charset="0"/>
                <a:ea typeface="Times New Roman" panose="02020603050405020304" pitchFamily="18" charset="0"/>
              </a:rPr>
              <a:t>-  </a:t>
            </a:r>
            <a:r>
              <a:rPr lang="nl-NL" dirty="0">
                <a:solidFill>
                  <a:schemeClr val="accent6">
                    <a:lumMod val="50000"/>
                  </a:schemeClr>
                </a:solidFill>
                <a:effectLst/>
                <a:latin typeface="UVN Bach Dang Nang" panose="02070803090706020303" pitchFamily="18" charset="0"/>
                <a:ea typeface="Times New Roman" panose="02020603050405020304" pitchFamily="18" charset="0"/>
              </a:rPr>
              <a:t>NL tự chủ và tự học, NL sáng tạo, NL ngôn ngữ, NL thẩm mĩ.</a:t>
            </a:r>
            <a:endParaRPr lang="en-US" dirty="0">
              <a:solidFill>
                <a:schemeClr val="accent6">
                  <a:lumMod val="50000"/>
                </a:schemeClr>
              </a:solidFill>
              <a:effectLst/>
              <a:latin typeface="UVN Bach Dang Nang" panose="02070803090706020303" pitchFamily="18" charset="0"/>
              <a:ea typeface="Times New Roman" panose="02020603050405020304" pitchFamily="18" charset="0"/>
            </a:endParaRPr>
          </a:p>
        </p:txBody>
      </p:sp>
    </p:spTree>
    <p:extLst>
      <p:ext uri="{BB962C8B-B14F-4D97-AF65-F5344CB8AC3E}">
        <p14:creationId xmlns:p14="http://schemas.microsoft.com/office/powerpoint/2010/main" val="1159600049"/>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1000"/>
                                        <p:tgtEl>
                                          <p:spTgt spid="5"/>
                                        </p:tgtEl>
                                      </p:cBhvr>
                                    </p:animEffect>
                                    <p:anim calcmode="lin" valueType="num">
                                      <p:cBhvr>
                                        <p:cTn id="18" dur="1000" fill="hold"/>
                                        <p:tgtEl>
                                          <p:spTgt spid="5"/>
                                        </p:tgtEl>
                                        <p:attrNameLst>
                                          <p:attrName>ppt_x</p:attrName>
                                        </p:attrNameLst>
                                      </p:cBhvr>
                                      <p:tavLst>
                                        <p:tav tm="0">
                                          <p:val>
                                            <p:strVal val="#ppt_x"/>
                                          </p:val>
                                        </p:tav>
                                        <p:tav tm="100000">
                                          <p:val>
                                            <p:strVal val="#ppt_x"/>
                                          </p:val>
                                        </p:tav>
                                      </p:tavLst>
                                    </p:anim>
                                    <p:anim calcmode="lin" valueType="num">
                                      <p:cBhvr>
                                        <p:cTn id="19" dur="1000" fill="hold"/>
                                        <p:tgtEl>
                                          <p:spTgt spid="5"/>
                                        </p:tgtEl>
                                        <p:attrNameLst>
                                          <p:attrName>ppt_y</p:attrName>
                                        </p:attrNameLst>
                                      </p:cBhvr>
                                      <p:tavLst>
                                        <p:tav tm="0">
                                          <p:val>
                                            <p:strVal val="#ppt_y+.1"/>
                                          </p:val>
                                        </p:tav>
                                        <p:tav tm="100000">
                                          <p:val>
                                            <p:strVal val="#ppt_y"/>
                                          </p:val>
                                        </p:tav>
                                      </p:tavLst>
                                    </p:anim>
                                  </p:childTnLst>
                                </p:cTn>
                              </p:par>
                            </p:childTnLst>
                          </p:cTn>
                        </p:par>
                        <p:par>
                          <p:cTn id="20" fill="hold">
                            <p:stCondLst>
                              <p:cond delay="1000"/>
                            </p:stCondLst>
                            <p:childTnLst>
                              <p:par>
                                <p:cTn id="21" presetID="42" presetClass="entr" presetSubtype="0" fill="hold" nodeType="after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fade">
                                      <p:cBhvr>
                                        <p:cTn id="23" dur="1250"/>
                                        <p:tgtEl>
                                          <p:spTgt spid="6"/>
                                        </p:tgtEl>
                                      </p:cBhvr>
                                    </p:animEffect>
                                    <p:anim calcmode="lin" valueType="num">
                                      <p:cBhvr>
                                        <p:cTn id="24" dur="1250" fill="hold"/>
                                        <p:tgtEl>
                                          <p:spTgt spid="6"/>
                                        </p:tgtEl>
                                        <p:attrNameLst>
                                          <p:attrName>ppt_x</p:attrName>
                                        </p:attrNameLst>
                                      </p:cBhvr>
                                      <p:tavLst>
                                        <p:tav tm="0">
                                          <p:val>
                                            <p:strVal val="#ppt_x"/>
                                          </p:val>
                                        </p:tav>
                                        <p:tav tm="100000">
                                          <p:val>
                                            <p:strVal val="#ppt_x"/>
                                          </p:val>
                                        </p:tav>
                                      </p:tavLst>
                                    </p:anim>
                                    <p:anim calcmode="lin" valueType="num">
                                      <p:cBhvr>
                                        <p:cTn id="25" dur="1250" fill="hold"/>
                                        <p:tgtEl>
                                          <p:spTgt spid="6"/>
                                        </p:tgtEl>
                                        <p:attrNameLst>
                                          <p:attrName>ppt_y</p:attrName>
                                        </p:attrNameLst>
                                      </p:cBhvr>
                                      <p:tavLst>
                                        <p:tav tm="0">
                                          <p:val>
                                            <p:strVal val="#ppt_y+.1"/>
                                          </p:val>
                                        </p:tav>
                                        <p:tav tm="100000">
                                          <p:val>
                                            <p:strVal val="#ppt_y"/>
                                          </p:val>
                                        </p:tav>
                                      </p:tavLst>
                                    </p:anim>
                                  </p:childTnLst>
                                </p:cTn>
                              </p:par>
                            </p:childTnLst>
                          </p:cTn>
                        </p:par>
                        <p:par>
                          <p:cTn id="26" fill="hold">
                            <p:stCondLst>
                              <p:cond delay="2250"/>
                            </p:stCondLst>
                            <p:childTnLst>
                              <p:par>
                                <p:cTn id="27" presetID="10" presetClass="entr" presetSubtype="0" fill="hold" nodeType="afterEffect">
                                  <p:stCondLst>
                                    <p:cond delay="0"/>
                                  </p:stCondLst>
                                  <p:childTnLst>
                                    <p:set>
                                      <p:cBhvr>
                                        <p:cTn id="28" dur="1" fill="hold">
                                          <p:stCondLst>
                                            <p:cond delay="0"/>
                                          </p:stCondLst>
                                        </p:cTn>
                                        <p:tgtEl>
                                          <p:spTgt spid="8"/>
                                        </p:tgtEl>
                                        <p:attrNameLst>
                                          <p:attrName>style.visibility</p:attrName>
                                        </p:attrNameLst>
                                      </p:cBhvr>
                                      <p:to>
                                        <p:strVal val="visible"/>
                                      </p:to>
                                    </p:set>
                                    <p:animEffect transition="in" filter="fade">
                                      <p:cBhvr>
                                        <p:cTn id="29" dur="500"/>
                                        <p:tgtEl>
                                          <p:spTgt spid="8"/>
                                        </p:tgtEl>
                                      </p:cBhvr>
                                    </p:animEffect>
                                  </p:childTnLst>
                                </p:cTn>
                              </p:par>
                            </p:childTnLst>
                          </p:cTn>
                        </p:par>
                        <p:par>
                          <p:cTn id="30" fill="hold">
                            <p:stCondLst>
                              <p:cond delay="2750"/>
                            </p:stCondLst>
                            <p:childTnLst>
                              <p:par>
                                <p:cTn id="31" presetID="22" presetClass="entr" presetSubtype="8" fill="hold" nodeType="afterEffect">
                                  <p:stCondLst>
                                    <p:cond delay="0"/>
                                  </p:stCondLst>
                                  <p:childTnLst>
                                    <p:set>
                                      <p:cBhvr>
                                        <p:cTn id="32" dur="1" fill="hold">
                                          <p:stCondLst>
                                            <p:cond delay="0"/>
                                          </p:stCondLst>
                                        </p:cTn>
                                        <p:tgtEl>
                                          <p:spTgt spid="20"/>
                                        </p:tgtEl>
                                        <p:attrNameLst>
                                          <p:attrName>style.visibility</p:attrName>
                                        </p:attrNameLst>
                                      </p:cBhvr>
                                      <p:to>
                                        <p:strVal val="visible"/>
                                      </p:to>
                                    </p:set>
                                    <p:animEffect transition="in" filter="wipe(left)">
                                      <p:cBhvr>
                                        <p:cTn id="33" dur="500"/>
                                        <p:tgtEl>
                                          <p:spTgt spid="20"/>
                                        </p:tgtEl>
                                      </p:cBhvr>
                                    </p:animEffect>
                                  </p:childTnLst>
                                </p:cTn>
                              </p:par>
                            </p:childTnLst>
                          </p:cTn>
                        </p:par>
                      </p:childTnLst>
                    </p:cTn>
                  </p:par>
                  <p:par>
                    <p:cTn id="34" fill="hold">
                      <p:stCondLst>
                        <p:cond delay="indefinite"/>
                      </p:stCondLst>
                      <p:childTnLst>
                        <p:par>
                          <p:cTn id="35" fill="hold">
                            <p:stCondLst>
                              <p:cond delay="0"/>
                            </p:stCondLst>
                            <p:childTnLst>
                              <p:par>
                                <p:cTn id="36" presetID="16" presetClass="entr" presetSubtype="21" fill="hold" nodeType="clickEffect">
                                  <p:stCondLst>
                                    <p:cond delay="0"/>
                                  </p:stCondLst>
                                  <p:childTnLst>
                                    <p:set>
                                      <p:cBhvr>
                                        <p:cTn id="37" dur="1" fill="hold">
                                          <p:stCondLst>
                                            <p:cond delay="0"/>
                                          </p:stCondLst>
                                        </p:cTn>
                                        <p:tgtEl>
                                          <p:spTgt spid="24">
                                            <p:txEl>
                                              <p:pRg st="0" end="0"/>
                                            </p:txEl>
                                          </p:spTgt>
                                        </p:tgtEl>
                                        <p:attrNameLst>
                                          <p:attrName>style.visibility</p:attrName>
                                        </p:attrNameLst>
                                      </p:cBhvr>
                                      <p:to>
                                        <p:strVal val="visible"/>
                                      </p:to>
                                    </p:set>
                                    <p:animEffect transition="in" filter="barn(inVertical)">
                                      <p:cBhvr>
                                        <p:cTn id="38" dur="500"/>
                                        <p:tgtEl>
                                          <p:spTgt spid="24">
                                            <p:txEl>
                                              <p:pRg st="0" end="0"/>
                                            </p:txEl>
                                          </p:spTgt>
                                        </p:tgtEl>
                                      </p:cBhvr>
                                    </p:animEffect>
                                  </p:childTnLst>
                                </p:cTn>
                              </p:par>
                              <p:par>
                                <p:cTn id="39" presetID="16" presetClass="entr" presetSubtype="21" fill="hold" nodeType="withEffect">
                                  <p:stCondLst>
                                    <p:cond delay="0"/>
                                  </p:stCondLst>
                                  <p:childTnLst>
                                    <p:set>
                                      <p:cBhvr>
                                        <p:cTn id="40" dur="1" fill="hold">
                                          <p:stCondLst>
                                            <p:cond delay="0"/>
                                          </p:stCondLst>
                                        </p:cTn>
                                        <p:tgtEl>
                                          <p:spTgt spid="24">
                                            <p:txEl>
                                              <p:pRg st="1" end="1"/>
                                            </p:txEl>
                                          </p:spTgt>
                                        </p:tgtEl>
                                        <p:attrNameLst>
                                          <p:attrName>style.visibility</p:attrName>
                                        </p:attrNameLst>
                                      </p:cBhvr>
                                      <p:to>
                                        <p:strVal val="visible"/>
                                      </p:to>
                                    </p:set>
                                    <p:animEffect transition="in" filter="barn(inVertical)">
                                      <p:cBhvr>
                                        <p:cTn id="41" dur="500"/>
                                        <p:tgtEl>
                                          <p:spTgt spid="24">
                                            <p:txEl>
                                              <p:pRg st="1" end="1"/>
                                            </p:txEl>
                                          </p:spTgt>
                                        </p:tgtEl>
                                      </p:cBhvr>
                                    </p:animEffect>
                                  </p:childTnLst>
                                </p:cTn>
                              </p:par>
                              <p:par>
                                <p:cTn id="42" presetID="16" presetClass="entr" presetSubtype="21" fill="hold" nodeType="withEffect">
                                  <p:stCondLst>
                                    <p:cond delay="0"/>
                                  </p:stCondLst>
                                  <p:childTnLst>
                                    <p:set>
                                      <p:cBhvr>
                                        <p:cTn id="43" dur="1" fill="hold">
                                          <p:stCondLst>
                                            <p:cond delay="0"/>
                                          </p:stCondLst>
                                        </p:cTn>
                                        <p:tgtEl>
                                          <p:spTgt spid="24">
                                            <p:txEl>
                                              <p:pRg st="2" end="2"/>
                                            </p:txEl>
                                          </p:spTgt>
                                        </p:tgtEl>
                                        <p:attrNameLst>
                                          <p:attrName>style.visibility</p:attrName>
                                        </p:attrNameLst>
                                      </p:cBhvr>
                                      <p:to>
                                        <p:strVal val="visible"/>
                                      </p:to>
                                    </p:set>
                                    <p:animEffect transition="in" filter="barn(inVertical)">
                                      <p:cBhvr>
                                        <p:cTn id="44" dur="500"/>
                                        <p:tgtEl>
                                          <p:spTgt spid="24">
                                            <p:txEl>
                                              <p:pRg st="2" end="2"/>
                                            </p:txEl>
                                          </p:spTgt>
                                        </p:tgtEl>
                                      </p:cBhvr>
                                    </p:animEffect>
                                  </p:childTnLst>
                                </p:cTn>
                              </p:par>
                              <p:par>
                                <p:cTn id="45" presetID="16" presetClass="entr" presetSubtype="21" fill="hold" nodeType="withEffect">
                                  <p:stCondLst>
                                    <p:cond delay="0"/>
                                  </p:stCondLst>
                                  <p:childTnLst>
                                    <p:set>
                                      <p:cBhvr>
                                        <p:cTn id="46" dur="1" fill="hold">
                                          <p:stCondLst>
                                            <p:cond delay="0"/>
                                          </p:stCondLst>
                                        </p:cTn>
                                        <p:tgtEl>
                                          <p:spTgt spid="24">
                                            <p:txEl>
                                              <p:pRg st="3" end="3"/>
                                            </p:txEl>
                                          </p:spTgt>
                                        </p:tgtEl>
                                        <p:attrNameLst>
                                          <p:attrName>style.visibility</p:attrName>
                                        </p:attrNameLst>
                                      </p:cBhvr>
                                      <p:to>
                                        <p:strVal val="visible"/>
                                      </p:to>
                                    </p:set>
                                    <p:animEffect transition="in" filter="barn(inVertical)">
                                      <p:cBhvr>
                                        <p:cTn id="47" dur="500"/>
                                        <p:tgtEl>
                                          <p:spTgt spid="24">
                                            <p:txEl>
                                              <p:pRg st="3" end="3"/>
                                            </p:txEl>
                                          </p:spTgt>
                                        </p:tgtEl>
                                      </p:cBhvr>
                                    </p:animEffect>
                                  </p:childTnLst>
                                </p:cTn>
                              </p:par>
                              <p:par>
                                <p:cTn id="48" presetID="16" presetClass="entr" presetSubtype="21" fill="hold" nodeType="withEffect">
                                  <p:stCondLst>
                                    <p:cond delay="0"/>
                                  </p:stCondLst>
                                  <p:childTnLst>
                                    <p:set>
                                      <p:cBhvr>
                                        <p:cTn id="49" dur="1" fill="hold">
                                          <p:stCondLst>
                                            <p:cond delay="0"/>
                                          </p:stCondLst>
                                        </p:cTn>
                                        <p:tgtEl>
                                          <p:spTgt spid="24">
                                            <p:txEl>
                                              <p:pRg st="4" end="4"/>
                                            </p:txEl>
                                          </p:spTgt>
                                        </p:tgtEl>
                                        <p:attrNameLst>
                                          <p:attrName>style.visibility</p:attrName>
                                        </p:attrNameLst>
                                      </p:cBhvr>
                                      <p:to>
                                        <p:strVal val="visible"/>
                                      </p:to>
                                    </p:set>
                                    <p:animEffect transition="in" filter="barn(inVertical)">
                                      <p:cBhvr>
                                        <p:cTn id="50" dur="500"/>
                                        <p:tgtEl>
                                          <p:spTgt spid="24">
                                            <p:txEl>
                                              <p:pRg st="4" end="4"/>
                                            </p:txEl>
                                          </p:spTgt>
                                        </p:tgtEl>
                                      </p:cBhvr>
                                    </p:animEffect>
                                  </p:childTnLst>
                                </p:cTn>
                              </p:par>
                              <p:par>
                                <p:cTn id="51" presetID="16" presetClass="entr" presetSubtype="21" fill="hold" nodeType="withEffect">
                                  <p:stCondLst>
                                    <p:cond delay="0"/>
                                  </p:stCondLst>
                                  <p:childTnLst>
                                    <p:set>
                                      <p:cBhvr>
                                        <p:cTn id="52" dur="1" fill="hold">
                                          <p:stCondLst>
                                            <p:cond delay="0"/>
                                          </p:stCondLst>
                                        </p:cTn>
                                        <p:tgtEl>
                                          <p:spTgt spid="24">
                                            <p:txEl>
                                              <p:pRg st="5" end="5"/>
                                            </p:txEl>
                                          </p:spTgt>
                                        </p:tgtEl>
                                        <p:attrNameLst>
                                          <p:attrName>style.visibility</p:attrName>
                                        </p:attrNameLst>
                                      </p:cBhvr>
                                      <p:to>
                                        <p:strVal val="visible"/>
                                      </p:to>
                                    </p:set>
                                    <p:animEffect transition="in" filter="barn(inVertical)">
                                      <p:cBhvr>
                                        <p:cTn id="53" dur="500"/>
                                        <p:tgtEl>
                                          <p:spTgt spid="24">
                                            <p:txEl>
                                              <p:pRg st="5" end="5"/>
                                            </p:txEl>
                                          </p:spTgt>
                                        </p:tgtEl>
                                      </p:cBhvr>
                                    </p:animEffect>
                                  </p:childTnLst>
                                </p:cTn>
                              </p:par>
                              <p:par>
                                <p:cTn id="54" presetID="16" presetClass="entr" presetSubtype="21" fill="hold" nodeType="withEffect">
                                  <p:stCondLst>
                                    <p:cond delay="0"/>
                                  </p:stCondLst>
                                  <p:childTnLst>
                                    <p:set>
                                      <p:cBhvr>
                                        <p:cTn id="55" dur="1" fill="hold">
                                          <p:stCondLst>
                                            <p:cond delay="0"/>
                                          </p:stCondLst>
                                        </p:cTn>
                                        <p:tgtEl>
                                          <p:spTgt spid="24">
                                            <p:txEl>
                                              <p:pRg st="6" end="6"/>
                                            </p:txEl>
                                          </p:spTgt>
                                        </p:tgtEl>
                                        <p:attrNameLst>
                                          <p:attrName>style.visibility</p:attrName>
                                        </p:attrNameLst>
                                      </p:cBhvr>
                                      <p:to>
                                        <p:strVal val="visible"/>
                                      </p:to>
                                    </p:set>
                                    <p:animEffect transition="in" filter="barn(inVertical)">
                                      <p:cBhvr>
                                        <p:cTn id="56" dur="500"/>
                                        <p:tgtEl>
                                          <p:spTgt spid="24">
                                            <p:txEl>
                                              <p:pRg st="6" end="6"/>
                                            </p:txEl>
                                          </p:spTgt>
                                        </p:tgtEl>
                                      </p:cBhvr>
                                    </p:animEffect>
                                  </p:childTnLst>
                                </p:cTn>
                              </p:par>
                              <p:par>
                                <p:cTn id="57" presetID="16" presetClass="entr" presetSubtype="21" fill="hold" nodeType="withEffect">
                                  <p:stCondLst>
                                    <p:cond delay="0"/>
                                  </p:stCondLst>
                                  <p:childTnLst>
                                    <p:set>
                                      <p:cBhvr>
                                        <p:cTn id="58" dur="1" fill="hold">
                                          <p:stCondLst>
                                            <p:cond delay="0"/>
                                          </p:stCondLst>
                                        </p:cTn>
                                        <p:tgtEl>
                                          <p:spTgt spid="24">
                                            <p:txEl>
                                              <p:pRg st="7" end="7"/>
                                            </p:txEl>
                                          </p:spTgt>
                                        </p:tgtEl>
                                        <p:attrNameLst>
                                          <p:attrName>style.visibility</p:attrName>
                                        </p:attrNameLst>
                                      </p:cBhvr>
                                      <p:to>
                                        <p:strVal val="visible"/>
                                      </p:to>
                                    </p:set>
                                    <p:animEffect transition="in" filter="barn(inVertical)">
                                      <p:cBhvr>
                                        <p:cTn id="59" dur="500"/>
                                        <p:tgtEl>
                                          <p:spTgt spid="24">
                                            <p:txEl>
                                              <p:pRg st="7" end="7"/>
                                            </p:txEl>
                                          </p:spTgt>
                                        </p:tgtEl>
                                      </p:cBhvr>
                                    </p:animEffect>
                                  </p:childTnLst>
                                </p:cTn>
                              </p:par>
                              <p:par>
                                <p:cTn id="60" presetID="16" presetClass="entr" presetSubtype="21" fill="hold" nodeType="withEffect">
                                  <p:stCondLst>
                                    <p:cond delay="0"/>
                                  </p:stCondLst>
                                  <p:childTnLst>
                                    <p:set>
                                      <p:cBhvr>
                                        <p:cTn id="61" dur="1" fill="hold">
                                          <p:stCondLst>
                                            <p:cond delay="0"/>
                                          </p:stCondLst>
                                        </p:cTn>
                                        <p:tgtEl>
                                          <p:spTgt spid="24">
                                            <p:txEl>
                                              <p:pRg st="8" end="8"/>
                                            </p:txEl>
                                          </p:spTgt>
                                        </p:tgtEl>
                                        <p:attrNameLst>
                                          <p:attrName>style.visibility</p:attrName>
                                        </p:attrNameLst>
                                      </p:cBhvr>
                                      <p:to>
                                        <p:strVal val="visible"/>
                                      </p:to>
                                    </p:set>
                                    <p:animEffect transition="in" filter="barn(inVertical)">
                                      <p:cBhvr>
                                        <p:cTn id="62" dur="500"/>
                                        <p:tgtEl>
                                          <p:spTgt spid="24">
                                            <p:txEl>
                                              <p:pRg st="8" end="8"/>
                                            </p:txEl>
                                          </p:spTgt>
                                        </p:tgtEl>
                                      </p:cBhvr>
                                    </p:animEffect>
                                  </p:childTnLst>
                                </p:cTn>
                              </p:par>
                              <p:par>
                                <p:cTn id="63" presetID="16" presetClass="entr" presetSubtype="21" fill="hold" nodeType="withEffect">
                                  <p:stCondLst>
                                    <p:cond delay="0"/>
                                  </p:stCondLst>
                                  <p:childTnLst>
                                    <p:set>
                                      <p:cBhvr>
                                        <p:cTn id="64" dur="1" fill="hold">
                                          <p:stCondLst>
                                            <p:cond delay="0"/>
                                          </p:stCondLst>
                                        </p:cTn>
                                        <p:tgtEl>
                                          <p:spTgt spid="24">
                                            <p:txEl>
                                              <p:pRg st="9" end="9"/>
                                            </p:txEl>
                                          </p:spTgt>
                                        </p:tgtEl>
                                        <p:attrNameLst>
                                          <p:attrName>style.visibility</p:attrName>
                                        </p:attrNameLst>
                                      </p:cBhvr>
                                      <p:to>
                                        <p:strVal val="visible"/>
                                      </p:to>
                                    </p:set>
                                    <p:animEffect transition="in" filter="barn(inVertical)">
                                      <p:cBhvr>
                                        <p:cTn id="65" dur="500"/>
                                        <p:tgtEl>
                                          <p:spTgt spid="24">
                                            <p:txEl>
                                              <p:pRg st="9" end="9"/>
                                            </p:txEl>
                                          </p:spTgt>
                                        </p:tgtEl>
                                      </p:cBhvr>
                                    </p:animEffect>
                                  </p:childTnLst>
                                </p:cTn>
                              </p:par>
                              <p:par>
                                <p:cTn id="66" presetID="16" presetClass="entr" presetSubtype="21" fill="hold" nodeType="withEffect">
                                  <p:stCondLst>
                                    <p:cond delay="0"/>
                                  </p:stCondLst>
                                  <p:childTnLst>
                                    <p:set>
                                      <p:cBhvr>
                                        <p:cTn id="67" dur="1" fill="hold">
                                          <p:stCondLst>
                                            <p:cond delay="0"/>
                                          </p:stCondLst>
                                        </p:cTn>
                                        <p:tgtEl>
                                          <p:spTgt spid="24">
                                            <p:txEl>
                                              <p:pRg st="10" end="10"/>
                                            </p:txEl>
                                          </p:spTgt>
                                        </p:tgtEl>
                                        <p:attrNameLst>
                                          <p:attrName>style.visibility</p:attrName>
                                        </p:attrNameLst>
                                      </p:cBhvr>
                                      <p:to>
                                        <p:strVal val="visible"/>
                                      </p:to>
                                    </p:set>
                                    <p:animEffect transition="in" filter="barn(inVertical)">
                                      <p:cBhvr>
                                        <p:cTn id="68" dur="500"/>
                                        <p:tgtEl>
                                          <p:spTgt spid="24">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BEBA8EAE-BF5A-486C-A8C5-ECC9F3942E4B}">
                <a14:imgProps xmlns:a14="http://schemas.microsoft.com/office/drawing/2010/main">
                  <a14:imgLayer r:embed="rId3">
                    <a14:imgEffect>
                      <a14:saturation sat="200000"/>
                    </a14:imgEffect>
                  </a14:imgLayer>
                </a14:imgProps>
              </a:ext>
              <a:ext uri="{28A0092B-C50C-407E-A947-70E740481C1C}">
                <a14:useLocalDpi xmlns:a14="http://schemas.microsoft.com/office/drawing/2010/main" val="0"/>
              </a:ext>
            </a:extLst>
          </a:blip>
          <a:stretch>
            <a:fillRect/>
          </a:stretch>
        </p:blipFill>
        <p:spPr>
          <a:xfrm>
            <a:off x="1" y="2808515"/>
            <a:ext cx="6326900" cy="4049485"/>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3" name="Picture 2"/>
          <p:cNvPicPr>
            <a:picLocks noChangeAspect="1"/>
          </p:cNvPicPr>
          <p:nvPr/>
        </p:nvPicPr>
        <p:blipFill>
          <a:blip r:embed="rId4">
            <a:extLst>
              <a:ext uri="{BEBA8EAE-BF5A-486C-A8C5-ECC9F3942E4B}">
                <a14:imgProps xmlns:a14="http://schemas.microsoft.com/office/drawing/2010/main">
                  <a14:imgLayer r:embed="rId5">
                    <a14:imgEffect>
                      <a14:saturation sat="200000"/>
                    </a14:imgEffect>
                  </a14:imgLayer>
                </a14:imgProps>
              </a:ext>
              <a:ext uri="{28A0092B-C50C-407E-A947-70E740481C1C}">
                <a14:useLocalDpi xmlns:a14="http://schemas.microsoft.com/office/drawing/2010/main" val="0"/>
              </a:ext>
            </a:extLst>
          </a:blip>
          <a:stretch>
            <a:fillRect/>
          </a:stretch>
        </p:blipFill>
        <p:spPr>
          <a:xfrm>
            <a:off x="6458857" y="101600"/>
            <a:ext cx="5602514" cy="4078515"/>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
        <p:nvSpPr>
          <p:cNvPr id="5" name="Rectangle 4"/>
          <p:cNvSpPr/>
          <p:nvPr/>
        </p:nvSpPr>
        <p:spPr>
          <a:xfrm>
            <a:off x="115451" y="275742"/>
            <a:ext cx="6211450" cy="2554545"/>
          </a:xfrm>
          <a:prstGeom prst="rect">
            <a:avLst/>
          </a:prstGeom>
        </p:spPr>
        <p:txBody>
          <a:bodyPr wrap="square">
            <a:spAutoFit/>
          </a:bodyPr>
          <a:lstStyle/>
          <a:p>
            <a:pPr algn="just"/>
            <a:r>
              <a:rPr lang="vi-VN" sz="3200" b="1" dirty="0">
                <a:solidFill>
                  <a:schemeClr val="accent5">
                    <a:lumMod val="50000"/>
                  </a:schemeClr>
                </a:solidFill>
                <a:latin typeface="#9Slide05 SVNKitten" pitchFamily="2" charset="0"/>
              </a:rPr>
              <a:t>Lê Duy Ứng</a:t>
            </a:r>
            <a:r>
              <a:rPr lang="vi-VN" sz="3200" dirty="0">
                <a:solidFill>
                  <a:schemeClr val="accent5">
                    <a:lumMod val="50000"/>
                  </a:schemeClr>
                </a:solidFill>
                <a:latin typeface="#9Slide05 SVNKitten" pitchFamily="2" charset="0"/>
              </a:rPr>
              <a:t> </a:t>
            </a:r>
            <a:r>
              <a:rPr lang="vi-VN" sz="3200" dirty="0">
                <a:solidFill>
                  <a:srgbClr val="4D5156"/>
                </a:solidFill>
                <a:latin typeface="#9Slide05 SVNKitten" pitchFamily="2" charset="0"/>
              </a:rPr>
              <a:t>(sinh ngày 8 tháng 7 năm 1947) là đại tá Quân đội nhân dân Việt Nam, họa sĩ, nhà điêu khắc, Anh hùng Lực lượng vũ trang nhân dân của Việt Nam.</a:t>
            </a:r>
            <a:endParaRPr lang="en-US" sz="3200" dirty="0">
              <a:latin typeface="#9Slide07 Deepika" panose="02000507000000020004" pitchFamily="2" charset="0"/>
            </a:endParaRPr>
          </a:p>
        </p:txBody>
      </p:sp>
      <p:sp>
        <p:nvSpPr>
          <p:cNvPr id="6" name="Rectangle 5"/>
          <p:cNvSpPr/>
          <p:nvPr/>
        </p:nvSpPr>
        <p:spPr>
          <a:xfrm>
            <a:off x="6458857" y="4637001"/>
            <a:ext cx="5733143" cy="2062103"/>
          </a:xfrm>
          <a:prstGeom prst="rect">
            <a:avLst/>
          </a:prstGeom>
        </p:spPr>
        <p:txBody>
          <a:bodyPr wrap="square">
            <a:spAutoFit/>
          </a:bodyPr>
          <a:lstStyle/>
          <a:p>
            <a:pPr algn="just"/>
            <a:r>
              <a:rPr lang="vi-VN" sz="3200" dirty="0">
                <a:solidFill>
                  <a:schemeClr val="tx1">
                    <a:lumMod val="75000"/>
                    <a:lumOff val="25000"/>
                  </a:schemeClr>
                </a:solidFill>
                <a:latin typeface="#9Slide05 SVNKitten" pitchFamily="2" charset="0"/>
              </a:rPr>
              <a:t>Ông nổi tiếng vì đã vẽ chân dung chủ tịch </a:t>
            </a:r>
            <a:r>
              <a:rPr lang="vi-VN" sz="3200" dirty="0">
                <a:solidFill>
                  <a:schemeClr val="tx1">
                    <a:lumMod val="75000"/>
                    <a:lumOff val="25000"/>
                  </a:schemeClr>
                </a:solidFill>
                <a:latin typeface="#9Slide05 SVNKitten" pitchFamily="2" charset="0"/>
                <a:hlinkClick r:id="rId6" tooltip="Hồ Chí Minh"/>
              </a:rPr>
              <a:t>Hồ Chí Minh</a:t>
            </a:r>
            <a:r>
              <a:rPr lang="vi-VN" sz="3200" dirty="0">
                <a:solidFill>
                  <a:schemeClr val="tx1">
                    <a:lumMod val="75000"/>
                    <a:lumOff val="25000"/>
                  </a:schemeClr>
                </a:solidFill>
                <a:latin typeface="#9Slide05 SVNKitten" pitchFamily="2" charset="0"/>
              </a:rPr>
              <a:t> bằng máu của mình khi đã bị thương mù cả hai mắt ngay trên chiến trường</a:t>
            </a:r>
            <a:endParaRPr lang="en-US" sz="3200" dirty="0">
              <a:solidFill>
                <a:schemeClr val="tx1">
                  <a:lumMod val="75000"/>
                  <a:lumOff val="25000"/>
                </a:schemeClr>
              </a:solidFill>
              <a:latin typeface="#9Slide07 Deepika" panose="02000507000000020004" pitchFamily="2" charset="0"/>
            </a:endParaRPr>
          </a:p>
        </p:txBody>
      </p:sp>
    </p:spTree>
    <p:extLst>
      <p:ext uri="{BB962C8B-B14F-4D97-AF65-F5344CB8AC3E}">
        <p14:creationId xmlns:p14="http://schemas.microsoft.com/office/powerpoint/2010/main" val="3665116348"/>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5">
                                            <p:txEl>
                                              <p:pRg st="0" end="0"/>
                                            </p:txEl>
                                          </p:spTgt>
                                        </p:tgtEl>
                                        <p:attrNameLst>
                                          <p:attrName>style.visibility</p:attrName>
                                        </p:attrNameLst>
                                      </p:cBhvr>
                                      <p:to>
                                        <p:strVal val="visible"/>
                                      </p:to>
                                    </p:set>
                                    <p:animEffect transition="in" filter="fade">
                                      <p:cBhvr>
                                        <p:cTn id="17" dur="1000"/>
                                        <p:tgtEl>
                                          <p:spTgt spid="5">
                                            <p:txEl>
                                              <p:pRg st="0" end="0"/>
                                            </p:txEl>
                                          </p:spTgt>
                                        </p:tgtEl>
                                      </p:cBhvr>
                                    </p:animEffect>
                                    <p:anim calcmode="lin" valueType="num">
                                      <p:cBhvr>
                                        <p:cTn id="18"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19"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fade">
                                      <p:cBhvr>
                                        <p:cTn id="24" dur="1000"/>
                                        <p:tgtEl>
                                          <p:spTgt spid="6"/>
                                        </p:tgtEl>
                                      </p:cBhvr>
                                    </p:animEffect>
                                    <p:anim calcmode="lin" valueType="num">
                                      <p:cBhvr>
                                        <p:cTn id="25" dur="1000" fill="hold"/>
                                        <p:tgtEl>
                                          <p:spTgt spid="6"/>
                                        </p:tgtEl>
                                        <p:attrNameLst>
                                          <p:attrName>ppt_x</p:attrName>
                                        </p:attrNameLst>
                                      </p:cBhvr>
                                      <p:tavLst>
                                        <p:tav tm="0">
                                          <p:val>
                                            <p:strVal val="#ppt_x"/>
                                          </p:val>
                                        </p:tav>
                                        <p:tav tm="100000">
                                          <p:val>
                                            <p:strVal val="#ppt_x"/>
                                          </p:val>
                                        </p:tav>
                                      </p:tavLst>
                                    </p:anim>
                                    <p:anim calcmode="lin" valueType="num">
                                      <p:cBhvr>
                                        <p:cTn id="2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任意多边形: 形状 5">
            <a:extLst>
              <a:ext uri="{FF2B5EF4-FFF2-40B4-BE49-F238E27FC236}">
                <a16:creationId xmlns:a16="http://schemas.microsoft.com/office/drawing/2014/main" id="{D19964ED-8A4F-42DE-8C5F-8E8832F6D141}"/>
              </a:ext>
            </a:extLst>
          </p:cNvPr>
          <p:cNvSpPr/>
          <p:nvPr/>
        </p:nvSpPr>
        <p:spPr>
          <a:xfrm>
            <a:off x="464075" y="92638"/>
            <a:ext cx="10929257" cy="6209966"/>
          </a:xfrm>
          <a:custGeom>
            <a:avLst/>
            <a:gdLst>
              <a:gd name="connsiteX0" fmla="*/ 165100 w 10439439"/>
              <a:gd name="connsiteY0" fmla="*/ 153072 h 4934357"/>
              <a:gd name="connsiteX1" fmla="*/ 711200 w 10439439"/>
              <a:gd name="connsiteY1" fmla="*/ 13372 h 4934357"/>
              <a:gd name="connsiteX2" fmla="*/ 2006600 w 10439439"/>
              <a:gd name="connsiteY2" fmla="*/ 76872 h 4934357"/>
              <a:gd name="connsiteX3" fmla="*/ 4165600 w 10439439"/>
              <a:gd name="connsiteY3" fmla="*/ 672 h 4934357"/>
              <a:gd name="connsiteX4" fmla="*/ 5765800 w 10439439"/>
              <a:gd name="connsiteY4" fmla="*/ 127672 h 4934357"/>
              <a:gd name="connsiteX5" fmla="*/ 7556500 w 10439439"/>
              <a:gd name="connsiteY5" fmla="*/ 672 h 4934357"/>
              <a:gd name="connsiteX6" fmla="*/ 8648700 w 10439439"/>
              <a:gd name="connsiteY6" fmla="*/ 76872 h 4934357"/>
              <a:gd name="connsiteX7" fmla="*/ 10134600 w 10439439"/>
              <a:gd name="connsiteY7" fmla="*/ 64172 h 4934357"/>
              <a:gd name="connsiteX8" fmla="*/ 10401300 w 10439439"/>
              <a:gd name="connsiteY8" fmla="*/ 280072 h 4934357"/>
              <a:gd name="connsiteX9" fmla="*/ 10375900 w 10439439"/>
              <a:gd name="connsiteY9" fmla="*/ 1003972 h 4934357"/>
              <a:gd name="connsiteX10" fmla="*/ 10401300 w 10439439"/>
              <a:gd name="connsiteY10" fmla="*/ 1994572 h 4934357"/>
              <a:gd name="connsiteX11" fmla="*/ 10350500 w 10439439"/>
              <a:gd name="connsiteY11" fmla="*/ 2781972 h 4934357"/>
              <a:gd name="connsiteX12" fmla="*/ 10439400 w 10439439"/>
              <a:gd name="connsiteY12" fmla="*/ 3759872 h 4934357"/>
              <a:gd name="connsiteX13" fmla="*/ 10337800 w 10439439"/>
              <a:gd name="connsiteY13" fmla="*/ 4559972 h 4934357"/>
              <a:gd name="connsiteX14" fmla="*/ 10350500 w 10439439"/>
              <a:gd name="connsiteY14" fmla="*/ 4864772 h 4934357"/>
              <a:gd name="connsiteX15" fmla="*/ 9093200 w 10439439"/>
              <a:gd name="connsiteY15" fmla="*/ 4915572 h 4934357"/>
              <a:gd name="connsiteX16" fmla="*/ 8267700 w 10439439"/>
              <a:gd name="connsiteY16" fmla="*/ 4801272 h 4934357"/>
              <a:gd name="connsiteX17" fmla="*/ 6273800 w 10439439"/>
              <a:gd name="connsiteY17" fmla="*/ 4915572 h 4934357"/>
              <a:gd name="connsiteX18" fmla="*/ 4343400 w 10439439"/>
              <a:gd name="connsiteY18" fmla="*/ 4839372 h 4934357"/>
              <a:gd name="connsiteX19" fmla="*/ 1879600 w 10439439"/>
              <a:gd name="connsiteY19" fmla="*/ 4877472 h 4934357"/>
              <a:gd name="connsiteX20" fmla="*/ 520700 w 10439439"/>
              <a:gd name="connsiteY20" fmla="*/ 4928272 h 4934357"/>
              <a:gd name="connsiteX21" fmla="*/ 114300 w 10439439"/>
              <a:gd name="connsiteY21" fmla="*/ 4725072 h 4934357"/>
              <a:gd name="connsiteX22" fmla="*/ 12700 w 10439439"/>
              <a:gd name="connsiteY22" fmla="*/ 4242472 h 4934357"/>
              <a:gd name="connsiteX23" fmla="*/ 63500 w 10439439"/>
              <a:gd name="connsiteY23" fmla="*/ 2820072 h 4934357"/>
              <a:gd name="connsiteX24" fmla="*/ 0 w 10439439"/>
              <a:gd name="connsiteY24" fmla="*/ 1804072 h 4934357"/>
              <a:gd name="connsiteX25" fmla="*/ 63500 w 10439439"/>
              <a:gd name="connsiteY25" fmla="*/ 864272 h 4934357"/>
              <a:gd name="connsiteX26" fmla="*/ 165100 w 10439439"/>
              <a:gd name="connsiteY26" fmla="*/ 153072 h 4934357"/>
              <a:gd name="connsiteX0" fmla="*/ 165100 w 10439439"/>
              <a:gd name="connsiteY0" fmla="*/ 153072 h 4934357"/>
              <a:gd name="connsiteX1" fmla="*/ 711200 w 10439439"/>
              <a:gd name="connsiteY1" fmla="*/ 13372 h 4934357"/>
              <a:gd name="connsiteX2" fmla="*/ 2006600 w 10439439"/>
              <a:gd name="connsiteY2" fmla="*/ 76872 h 4934357"/>
              <a:gd name="connsiteX3" fmla="*/ 4165600 w 10439439"/>
              <a:gd name="connsiteY3" fmla="*/ 672 h 4934357"/>
              <a:gd name="connsiteX4" fmla="*/ 5765800 w 10439439"/>
              <a:gd name="connsiteY4" fmla="*/ 127672 h 4934357"/>
              <a:gd name="connsiteX5" fmla="*/ 7556500 w 10439439"/>
              <a:gd name="connsiteY5" fmla="*/ 672 h 4934357"/>
              <a:gd name="connsiteX6" fmla="*/ 8648700 w 10439439"/>
              <a:gd name="connsiteY6" fmla="*/ 76872 h 4934357"/>
              <a:gd name="connsiteX7" fmla="*/ 10134600 w 10439439"/>
              <a:gd name="connsiteY7" fmla="*/ 64172 h 4934357"/>
              <a:gd name="connsiteX8" fmla="*/ 10375900 w 10439439"/>
              <a:gd name="connsiteY8" fmla="*/ 1003972 h 4934357"/>
              <a:gd name="connsiteX9" fmla="*/ 10401300 w 10439439"/>
              <a:gd name="connsiteY9" fmla="*/ 1994572 h 4934357"/>
              <a:gd name="connsiteX10" fmla="*/ 10350500 w 10439439"/>
              <a:gd name="connsiteY10" fmla="*/ 2781972 h 4934357"/>
              <a:gd name="connsiteX11" fmla="*/ 10439400 w 10439439"/>
              <a:gd name="connsiteY11" fmla="*/ 3759872 h 4934357"/>
              <a:gd name="connsiteX12" fmla="*/ 10337800 w 10439439"/>
              <a:gd name="connsiteY12" fmla="*/ 4559972 h 4934357"/>
              <a:gd name="connsiteX13" fmla="*/ 10350500 w 10439439"/>
              <a:gd name="connsiteY13" fmla="*/ 4864772 h 4934357"/>
              <a:gd name="connsiteX14" fmla="*/ 9093200 w 10439439"/>
              <a:gd name="connsiteY14" fmla="*/ 4915572 h 4934357"/>
              <a:gd name="connsiteX15" fmla="*/ 8267700 w 10439439"/>
              <a:gd name="connsiteY15" fmla="*/ 4801272 h 4934357"/>
              <a:gd name="connsiteX16" fmla="*/ 6273800 w 10439439"/>
              <a:gd name="connsiteY16" fmla="*/ 4915572 h 4934357"/>
              <a:gd name="connsiteX17" fmla="*/ 4343400 w 10439439"/>
              <a:gd name="connsiteY17" fmla="*/ 4839372 h 4934357"/>
              <a:gd name="connsiteX18" fmla="*/ 1879600 w 10439439"/>
              <a:gd name="connsiteY18" fmla="*/ 4877472 h 4934357"/>
              <a:gd name="connsiteX19" fmla="*/ 520700 w 10439439"/>
              <a:gd name="connsiteY19" fmla="*/ 4928272 h 4934357"/>
              <a:gd name="connsiteX20" fmla="*/ 114300 w 10439439"/>
              <a:gd name="connsiteY20" fmla="*/ 4725072 h 4934357"/>
              <a:gd name="connsiteX21" fmla="*/ 12700 w 10439439"/>
              <a:gd name="connsiteY21" fmla="*/ 4242472 h 4934357"/>
              <a:gd name="connsiteX22" fmla="*/ 63500 w 10439439"/>
              <a:gd name="connsiteY22" fmla="*/ 2820072 h 4934357"/>
              <a:gd name="connsiteX23" fmla="*/ 0 w 10439439"/>
              <a:gd name="connsiteY23" fmla="*/ 1804072 h 4934357"/>
              <a:gd name="connsiteX24" fmla="*/ 63500 w 10439439"/>
              <a:gd name="connsiteY24" fmla="*/ 864272 h 4934357"/>
              <a:gd name="connsiteX25" fmla="*/ 165100 w 10439439"/>
              <a:gd name="connsiteY25" fmla="*/ 153072 h 4934357"/>
              <a:gd name="connsiteX0" fmla="*/ 165100 w 10472164"/>
              <a:gd name="connsiteY0" fmla="*/ 153072 h 4934357"/>
              <a:gd name="connsiteX1" fmla="*/ 711200 w 10472164"/>
              <a:gd name="connsiteY1" fmla="*/ 13372 h 4934357"/>
              <a:gd name="connsiteX2" fmla="*/ 2006600 w 10472164"/>
              <a:gd name="connsiteY2" fmla="*/ 76872 h 4934357"/>
              <a:gd name="connsiteX3" fmla="*/ 4165600 w 10472164"/>
              <a:gd name="connsiteY3" fmla="*/ 672 h 4934357"/>
              <a:gd name="connsiteX4" fmla="*/ 5765800 w 10472164"/>
              <a:gd name="connsiteY4" fmla="*/ 127672 h 4934357"/>
              <a:gd name="connsiteX5" fmla="*/ 7556500 w 10472164"/>
              <a:gd name="connsiteY5" fmla="*/ 672 h 4934357"/>
              <a:gd name="connsiteX6" fmla="*/ 8648700 w 10472164"/>
              <a:gd name="connsiteY6" fmla="*/ 76872 h 4934357"/>
              <a:gd name="connsiteX7" fmla="*/ 10134600 w 10472164"/>
              <a:gd name="connsiteY7" fmla="*/ 64172 h 4934357"/>
              <a:gd name="connsiteX8" fmla="*/ 10375900 w 10472164"/>
              <a:gd name="connsiteY8" fmla="*/ 1003972 h 4934357"/>
              <a:gd name="connsiteX9" fmla="*/ 10401300 w 10472164"/>
              <a:gd name="connsiteY9" fmla="*/ 1994572 h 4934357"/>
              <a:gd name="connsiteX10" fmla="*/ 10350500 w 10472164"/>
              <a:gd name="connsiteY10" fmla="*/ 2781972 h 4934357"/>
              <a:gd name="connsiteX11" fmla="*/ 10439400 w 10472164"/>
              <a:gd name="connsiteY11" fmla="*/ 3759872 h 4934357"/>
              <a:gd name="connsiteX12" fmla="*/ 10337800 w 10472164"/>
              <a:gd name="connsiteY12" fmla="*/ 4559972 h 4934357"/>
              <a:gd name="connsiteX13" fmla="*/ 9093200 w 10472164"/>
              <a:gd name="connsiteY13" fmla="*/ 4915572 h 4934357"/>
              <a:gd name="connsiteX14" fmla="*/ 8267700 w 10472164"/>
              <a:gd name="connsiteY14" fmla="*/ 4801272 h 4934357"/>
              <a:gd name="connsiteX15" fmla="*/ 6273800 w 10472164"/>
              <a:gd name="connsiteY15" fmla="*/ 4915572 h 4934357"/>
              <a:gd name="connsiteX16" fmla="*/ 4343400 w 10472164"/>
              <a:gd name="connsiteY16" fmla="*/ 4839372 h 4934357"/>
              <a:gd name="connsiteX17" fmla="*/ 1879600 w 10472164"/>
              <a:gd name="connsiteY17" fmla="*/ 4877472 h 4934357"/>
              <a:gd name="connsiteX18" fmla="*/ 520700 w 10472164"/>
              <a:gd name="connsiteY18" fmla="*/ 4928272 h 4934357"/>
              <a:gd name="connsiteX19" fmla="*/ 114300 w 10472164"/>
              <a:gd name="connsiteY19" fmla="*/ 4725072 h 4934357"/>
              <a:gd name="connsiteX20" fmla="*/ 12700 w 10472164"/>
              <a:gd name="connsiteY20" fmla="*/ 4242472 h 4934357"/>
              <a:gd name="connsiteX21" fmla="*/ 63500 w 10472164"/>
              <a:gd name="connsiteY21" fmla="*/ 2820072 h 4934357"/>
              <a:gd name="connsiteX22" fmla="*/ 0 w 10472164"/>
              <a:gd name="connsiteY22" fmla="*/ 1804072 h 4934357"/>
              <a:gd name="connsiteX23" fmla="*/ 63500 w 10472164"/>
              <a:gd name="connsiteY23" fmla="*/ 864272 h 4934357"/>
              <a:gd name="connsiteX24" fmla="*/ 165100 w 10472164"/>
              <a:gd name="connsiteY24" fmla="*/ 153072 h 4934357"/>
              <a:gd name="connsiteX0" fmla="*/ 165100 w 10441336"/>
              <a:gd name="connsiteY0" fmla="*/ 153072 h 4934357"/>
              <a:gd name="connsiteX1" fmla="*/ 711200 w 10441336"/>
              <a:gd name="connsiteY1" fmla="*/ 13372 h 4934357"/>
              <a:gd name="connsiteX2" fmla="*/ 2006600 w 10441336"/>
              <a:gd name="connsiteY2" fmla="*/ 76872 h 4934357"/>
              <a:gd name="connsiteX3" fmla="*/ 4165600 w 10441336"/>
              <a:gd name="connsiteY3" fmla="*/ 672 h 4934357"/>
              <a:gd name="connsiteX4" fmla="*/ 5765800 w 10441336"/>
              <a:gd name="connsiteY4" fmla="*/ 127672 h 4934357"/>
              <a:gd name="connsiteX5" fmla="*/ 7556500 w 10441336"/>
              <a:gd name="connsiteY5" fmla="*/ 672 h 4934357"/>
              <a:gd name="connsiteX6" fmla="*/ 8648700 w 10441336"/>
              <a:gd name="connsiteY6" fmla="*/ 76872 h 4934357"/>
              <a:gd name="connsiteX7" fmla="*/ 10134600 w 10441336"/>
              <a:gd name="connsiteY7" fmla="*/ 64172 h 4934357"/>
              <a:gd name="connsiteX8" fmla="*/ 10375900 w 10441336"/>
              <a:gd name="connsiteY8" fmla="*/ 1003972 h 4934357"/>
              <a:gd name="connsiteX9" fmla="*/ 10401300 w 10441336"/>
              <a:gd name="connsiteY9" fmla="*/ 1994572 h 4934357"/>
              <a:gd name="connsiteX10" fmla="*/ 10350500 w 10441336"/>
              <a:gd name="connsiteY10" fmla="*/ 2781972 h 4934357"/>
              <a:gd name="connsiteX11" fmla="*/ 10439400 w 10441336"/>
              <a:gd name="connsiteY11" fmla="*/ 3759872 h 4934357"/>
              <a:gd name="connsiteX12" fmla="*/ 10248900 w 10441336"/>
              <a:gd name="connsiteY12" fmla="*/ 4737772 h 4934357"/>
              <a:gd name="connsiteX13" fmla="*/ 9093200 w 10441336"/>
              <a:gd name="connsiteY13" fmla="*/ 4915572 h 4934357"/>
              <a:gd name="connsiteX14" fmla="*/ 8267700 w 10441336"/>
              <a:gd name="connsiteY14" fmla="*/ 4801272 h 4934357"/>
              <a:gd name="connsiteX15" fmla="*/ 6273800 w 10441336"/>
              <a:gd name="connsiteY15" fmla="*/ 4915572 h 4934357"/>
              <a:gd name="connsiteX16" fmla="*/ 4343400 w 10441336"/>
              <a:gd name="connsiteY16" fmla="*/ 4839372 h 4934357"/>
              <a:gd name="connsiteX17" fmla="*/ 1879600 w 10441336"/>
              <a:gd name="connsiteY17" fmla="*/ 4877472 h 4934357"/>
              <a:gd name="connsiteX18" fmla="*/ 520700 w 10441336"/>
              <a:gd name="connsiteY18" fmla="*/ 4928272 h 4934357"/>
              <a:gd name="connsiteX19" fmla="*/ 114300 w 10441336"/>
              <a:gd name="connsiteY19" fmla="*/ 4725072 h 4934357"/>
              <a:gd name="connsiteX20" fmla="*/ 12700 w 10441336"/>
              <a:gd name="connsiteY20" fmla="*/ 4242472 h 4934357"/>
              <a:gd name="connsiteX21" fmla="*/ 63500 w 10441336"/>
              <a:gd name="connsiteY21" fmla="*/ 2820072 h 4934357"/>
              <a:gd name="connsiteX22" fmla="*/ 0 w 10441336"/>
              <a:gd name="connsiteY22" fmla="*/ 1804072 h 4934357"/>
              <a:gd name="connsiteX23" fmla="*/ 63500 w 10441336"/>
              <a:gd name="connsiteY23" fmla="*/ 864272 h 4934357"/>
              <a:gd name="connsiteX24" fmla="*/ 165100 w 10441336"/>
              <a:gd name="connsiteY24" fmla="*/ 153072 h 49343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0441336" h="4934357">
                <a:moveTo>
                  <a:pt x="165100" y="153072"/>
                </a:moveTo>
                <a:cubicBezTo>
                  <a:pt x="273050" y="11255"/>
                  <a:pt x="404283" y="26072"/>
                  <a:pt x="711200" y="13372"/>
                </a:cubicBezTo>
                <a:cubicBezTo>
                  <a:pt x="1018117" y="672"/>
                  <a:pt x="1430867" y="78989"/>
                  <a:pt x="2006600" y="76872"/>
                </a:cubicBezTo>
                <a:cubicBezTo>
                  <a:pt x="2582333" y="74755"/>
                  <a:pt x="3539067" y="-7795"/>
                  <a:pt x="4165600" y="672"/>
                </a:cubicBezTo>
                <a:cubicBezTo>
                  <a:pt x="4792133" y="9139"/>
                  <a:pt x="5200650" y="127672"/>
                  <a:pt x="5765800" y="127672"/>
                </a:cubicBezTo>
                <a:cubicBezTo>
                  <a:pt x="6330950" y="127672"/>
                  <a:pt x="7076017" y="9139"/>
                  <a:pt x="7556500" y="672"/>
                </a:cubicBezTo>
                <a:cubicBezTo>
                  <a:pt x="8036983" y="-7795"/>
                  <a:pt x="8219017" y="66289"/>
                  <a:pt x="8648700" y="76872"/>
                </a:cubicBezTo>
                <a:cubicBezTo>
                  <a:pt x="9078383" y="87455"/>
                  <a:pt x="9846733" y="-90345"/>
                  <a:pt x="10134600" y="64172"/>
                </a:cubicBezTo>
                <a:cubicBezTo>
                  <a:pt x="10422467" y="218689"/>
                  <a:pt x="10331450" y="682239"/>
                  <a:pt x="10375900" y="1003972"/>
                </a:cubicBezTo>
                <a:cubicBezTo>
                  <a:pt x="10420350" y="1325705"/>
                  <a:pt x="10405533" y="1698239"/>
                  <a:pt x="10401300" y="1994572"/>
                </a:cubicBezTo>
                <a:cubicBezTo>
                  <a:pt x="10397067" y="2290905"/>
                  <a:pt x="10344150" y="2487755"/>
                  <a:pt x="10350500" y="2781972"/>
                </a:cubicBezTo>
                <a:cubicBezTo>
                  <a:pt x="10356850" y="3076189"/>
                  <a:pt x="10456333" y="3433905"/>
                  <a:pt x="10439400" y="3759872"/>
                </a:cubicBezTo>
                <a:cubicBezTo>
                  <a:pt x="10422467" y="4085839"/>
                  <a:pt x="10473267" y="4545155"/>
                  <a:pt x="10248900" y="4737772"/>
                </a:cubicBezTo>
                <a:cubicBezTo>
                  <a:pt x="10024533" y="4930389"/>
                  <a:pt x="9423400" y="4904989"/>
                  <a:pt x="9093200" y="4915572"/>
                </a:cubicBezTo>
                <a:cubicBezTo>
                  <a:pt x="8763000" y="4926155"/>
                  <a:pt x="8737600" y="4801272"/>
                  <a:pt x="8267700" y="4801272"/>
                </a:cubicBezTo>
                <a:cubicBezTo>
                  <a:pt x="7797800" y="4801272"/>
                  <a:pt x="6927850" y="4909222"/>
                  <a:pt x="6273800" y="4915572"/>
                </a:cubicBezTo>
                <a:cubicBezTo>
                  <a:pt x="5619750" y="4921922"/>
                  <a:pt x="4343400" y="4839372"/>
                  <a:pt x="4343400" y="4839372"/>
                </a:cubicBezTo>
                <a:lnTo>
                  <a:pt x="1879600" y="4877472"/>
                </a:lnTo>
                <a:cubicBezTo>
                  <a:pt x="1242484" y="4892289"/>
                  <a:pt x="814917" y="4953672"/>
                  <a:pt x="520700" y="4928272"/>
                </a:cubicBezTo>
                <a:cubicBezTo>
                  <a:pt x="226483" y="4902872"/>
                  <a:pt x="198967" y="4839372"/>
                  <a:pt x="114300" y="4725072"/>
                </a:cubicBezTo>
                <a:cubicBezTo>
                  <a:pt x="29633" y="4610772"/>
                  <a:pt x="21167" y="4559972"/>
                  <a:pt x="12700" y="4242472"/>
                </a:cubicBezTo>
                <a:cubicBezTo>
                  <a:pt x="4233" y="3924972"/>
                  <a:pt x="65617" y="3226472"/>
                  <a:pt x="63500" y="2820072"/>
                </a:cubicBezTo>
                <a:cubicBezTo>
                  <a:pt x="61383" y="2413672"/>
                  <a:pt x="0" y="2130039"/>
                  <a:pt x="0" y="1804072"/>
                </a:cubicBezTo>
                <a:cubicBezTo>
                  <a:pt x="0" y="1478105"/>
                  <a:pt x="40217" y="1137322"/>
                  <a:pt x="63500" y="864272"/>
                </a:cubicBezTo>
                <a:cubicBezTo>
                  <a:pt x="86783" y="591222"/>
                  <a:pt x="57150" y="294889"/>
                  <a:pt x="165100" y="153072"/>
                </a:cubicBezTo>
                <a:close/>
              </a:path>
            </a:pathLst>
          </a:custGeom>
          <a:solidFill>
            <a:schemeClr val="bg1"/>
          </a:solidFill>
          <a:ln w="38100">
            <a:solidFill>
              <a:srgbClr val="EA6368"/>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7" name="图片 6">
            <a:extLst>
              <a:ext uri="{FF2B5EF4-FFF2-40B4-BE49-F238E27FC236}">
                <a16:creationId xmlns:a16="http://schemas.microsoft.com/office/drawing/2014/main" id="{0ADD0D32-F5AD-4F4B-9DF5-70D6C99B500C}"/>
              </a:ext>
            </a:extLst>
          </p:cNvPr>
          <p:cNvPicPr>
            <a:picLocks noChangeAspect="1"/>
          </p:cNvPicPr>
          <p:nvPr/>
        </p:nvPicPr>
        <p:blipFill>
          <a:blip r:embed="rId3"/>
          <a:stretch>
            <a:fillRect/>
          </a:stretch>
        </p:blipFill>
        <p:spPr>
          <a:xfrm>
            <a:off x="10455649" y="5132453"/>
            <a:ext cx="1736351" cy="1725547"/>
          </a:xfrm>
          <a:prstGeom prst="rect">
            <a:avLst/>
          </a:prstGeom>
        </p:spPr>
      </p:pic>
      <p:pic>
        <p:nvPicPr>
          <p:cNvPr id="8" name="图片 7">
            <a:extLst>
              <a:ext uri="{FF2B5EF4-FFF2-40B4-BE49-F238E27FC236}">
                <a16:creationId xmlns:a16="http://schemas.microsoft.com/office/drawing/2014/main" id="{D2EC7342-2C1F-4DD6-B0FB-21B865E1F1EA}"/>
              </a:ext>
            </a:extLst>
          </p:cNvPr>
          <p:cNvPicPr>
            <a:picLocks noChangeAspect="1"/>
          </p:cNvPicPr>
          <p:nvPr/>
        </p:nvPicPr>
        <p:blipFill>
          <a:blip r:embed="rId4"/>
          <a:stretch>
            <a:fillRect/>
          </a:stretch>
        </p:blipFill>
        <p:spPr>
          <a:xfrm>
            <a:off x="10178394" y="-192352"/>
            <a:ext cx="2103347" cy="1238517"/>
          </a:xfrm>
          <a:prstGeom prst="rect">
            <a:avLst/>
          </a:prstGeom>
        </p:spPr>
      </p:pic>
      <p:pic>
        <p:nvPicPr>
          <p:cNvPr id="9" name="图片 8">
            <a:extLst>
              <a:ext uri="{FF2B5EF4-FFF2-40B4-BE49-F238E27FC236}">
                <a16:creationId xmlns:a16="http://schemas.microsoft.com/office/drawing/2014/main" id="{59857B4F-D293-433D-8772-2E4FA951EE0C}"/>
              </a:ext>
            </a:extLst>
          </p:cNvPr>
          <p:cNvPicPr>
            <a:picLocks noChangeAspect="1"/>
          </p:cNvPicPr>
          <p:nvPr/>
        </p:nvPicPr>
        <p:blipFill>
          <a:blip r:embed="rId5"/>
          <a:stretch>
            <a:fillRect/>
          </a:stretch>
        </p:blipFill>
        <p:spPr>
          <a:xfrm>
            <a:off x="8838978" y="-7962"/>
            <a:ext cx="1616671" cy="684753"/>
          </a:xfrm>
          <a:prstGeom prst="rect">
            <a:avLst/>
          </a:prstGeom>
        </p:spPr>
      </p:pic>
      <p:pic>
        <p:nvPicPr>
          <p:cNvPr id="10" name="图片 9">
            <a:extLst>
              <a:ext uri="{FF2B5EF4-FFF2-40B4-BE49-F238E27FC236}">
                <a16:creationId xmlns:a16="http://schemas.microsoft.com/office/drawing/2014/main" id="{57D7FB4B-BC28-4BA0-9198-463589103542}"/>
              </a:ext>
            </a:extLst>
          </p:cNvPr>
          <p:cNvPicPr>
            <a:picLocks noChangeAspect="1"/>
          </p:cNvPicPr>
          <p:nvPr/>
        </p:nvPicPr>
        <p:blipFill>
          <a:blip r:embed="rId6"/>
          <a:stretch>
            <a:fillRect/>
          </a:stretch>
        </p:blipFill>
        <p:spPr>
          <a:xfrm>
            <a:off x="91494" y="5392059"/>
            <a:ext cx="976813" cy="1465941"/>
          </a:xfrm>
          <a:prstGeom prst="rect">
            <a:avLst/>
          </a:prstGeom>
        </p:spPr>
      </p:pic>
      <p:sp>
        <p:nvSpPr>
          <p:cNvPr id="5" name="Rectangle 4"/>
          <p:cNvSpPr/>
          <p:nvPr/>
        </p:nvSpPr>
        <p:spPr>
          <a:xfrm>
            <a:off x="741401" y="931603"/>
            <a:ext cx="10394910" cy="4524315"/>
          </a:xfrm>
          <a:prstGeom prst="rect">
            <a:avLst/>
          </a:prstGeom>
        </p:spPr>
        <p:txBody>
          <a:bodyPr wrap="square">
            <a:spAutoFit/>
          </a:bodyPr>
          <a:lstStyle/>
          <a:p>
            <a:r>
              <a:rPr lang="vi-VN" sz="3600" b="1" dirty="0">
                <a:solidFill>
                  <a:srgbClr val="000000"/>
                </a:solidFill>
                <a:latin typeface="UNI Chu truyen thong" panose="03030302030807070C03" pitchFamily="66" charset="0"/>
              </a:rPr>
              <a:t>Trong trận chiến đấu giải phóng Sài Gòn cuối tháng 4 năm 1975, Lê Duy Ứng bị thương nặng. Anh đã quệt máu chảy từ đôi mắt bị thương vẽ một bức chân dung Bác Hồ. Tác phẩm của người thương binh hỏng mắt đã gây xúc động cho đồng bào cả nước. Từ đó đến nay, họa sĩ Lê Duy Ứng đã có hơn 30 triển lãm tranh, tượng; đoạt 5 giải thưởng mĩ thuật quốc gia và quốc tế. Nhiều tác phẩm của anh được đặt trân trọng trong các bảo tàng lớn của đất nước.</a:t>
            </a:r>
            <a:endParaRPr lang="en-US" sz="3600" b="1" dirty="0">
              <a:latin typeface="UNI Chu truyen thong" panose="03030302030807070C03" pitchFamily="66" charset="0"/>
            </a:endParaRPr>
          </a:p>
        </p:txBody>
      </p:sp>
      <p:sp>
        <p:nvSpPr>
          <p:cNvPr id="11" name="TextBox 10"/>
          <p:cNvSpPr txBox="1"/>
          <p:nvPr/>
        </p:nvSpPr>
        <p:spPr>
          <a:xfrm>
            <a:off x="1099029" y="276724"/>
            <a:ext cx="10224795" cy="769441"/>
          </a:xfrm>
          <a:prstGeom prst="rect">
            <a:avLst/>
          </a:prstGeom>
          <a:noFill/>
        </p:spPr>
        <p:txBody>
          <a:bodyPr wrap="square" rtlCol="0">
            <a:spAutoFit/>
          </a:bodyPr>
          <a:lstStyle/>
          <a:p>
            <a:r>
              <a:rPr lang="en-US" sz="4400" dirty="0" err="1">
                <a:solidFill>
                  <a:srgbClr val="00B050"/>
                </a:solidFill>
                <a:latin typeface="#9Slide07 Deepika" panose="02000507000000020004" pitchFamily="2" charset="0"/>
              </a:rPr>
              <a:t>Người</a:t>
            </a:r>
            <a:r>
              <a:rPr lang="en-US" sz="4400" dirty="0">
                <a:solidFill>
                  <a:srgbClr val="00B050"/>
                </a:solidFill>
                <a:latin typeface="#9Slide07 Deepika" panose="02000507000000020004" pitchFamily="2" charset="0"/>
              </a:rPr>
              <a:t> </a:t>
            </a:r>
            <a:r>
              <a:rPr lang="en-US" sz="4400" dirty="0" err="1">
                <a:solidFill>
                  <a:srgbClr val="00B050"/>
                </a:solidFill>
                <a:latin typeface="#9Slide07 Deepika" panose="02000507000000020004" pitchFamily="2" charset="0"/>
              </a:rPr>
              <a:t>chiến</a:t>
            </a:r>
            <a:r>
              <a:rPr lang="en-US" sz="4400" dirty="0">
                <a:solidFill>
                  <a:srgbClr val="00B050"/>
                </a:solidFill>
                <a:latin typeface="#9Slide07 Deepika" panose="02000507000000020004" pitchFamily="2" charset="0"/>
              </a:rPr>
              <a:t> </a:t>
            </a:r>
            <a:r>
              <a:rPr lang="en-US" sz="4400" dirty="0" err="1">
                <a:solidFill>
                  <a:srgbClr val="00B050"/>
                </a:solidFill>
                <a:latin typeface="#9Slide07 Deepika" panose="02000507000000020004" pitchFamily="2" charset="0"/>
              </a:rPr>
              <a:t>sĩ</a:t>
            </a:r>
            <a:r>
              <a:rPr lang="en-US" sz="4400" dirty="0">
                <a:solidFill>
                  <a:srgbClr val="00B050"/>
                </a:solidFill>
                <a:latin typeface="#9Slide07 Deepika" panose="02000507000000020004" pitchFamily="2" charset="0"/>
              </a:rPr>
              <a:t> </a:t>
            </a:r>
            <a:r>
              <a:rPr lang="en-US" sz="4400" dirty="0" err="1">
                <a:solidFill>
                  <a:srgbClr val="00B050"/>
                </a:solidFill>
                <a:latin typeface="#9Slide07 Deepika" panose="02000507000000020004" pitchFamily="2" charset="0"/>
              </a:rPr>
              <a:t>giàu</a:t>
            </a:r>
            <a:r>
              <a:rPr lang="en-US" sz="4400" dirty="0">
                <a:solidFill>
                  <a:srgbClr val="00B050"/>
                </a:solidFill>
                <a:latin typeface="#9Slide07 Deepika" panose="02000507000000020004" pitchFamily="2" charset="0"/>
              </a:rPr>
              <a:t> </a:t>
            </a:r>
            <a:r>
              <a:rPr lang="en-US" sz="4400" dirty="0" err="1">
                <a:solidFill>
                  <a:srgbClr val="00B050"/>
                </a:solidFill>
                <a:latin typeface="#9Slide07 Deepika" panose="02000507000000020004" pitchFamily="2" charset="0"/>
              </a:rPr>
              <a:t>nghị</a:t>
            </a:r>
            <a:r>
              <a:rPr lang="en-US" sz="4400" dirty="0">
                <a:solidFill>
                  <a:srgbClr val="00B050"/>
                </a:solidFill>
                <a:latin typeface="#9Slide07 Deepika" panose="02000507000000020004" pitchFamily="2" charset="0"/>
              </a:rPr>
              <a:t> </a:t>
            </a:r>
            <a:r>
              <a:rPr lang="en-US" sz="4400" dirty="0" err="1">
                <a:solidFill>
                  <a:srgbClr val="00B050"/>
                </a:solidFill>
                <a:latin typeface="#9Slide07 Deepika" panose="02000507000000020004" pitchFamily="2" charset="0"/>
              </a:rPr>
              <a:t>lực</a:t>
            </a:r>
            <a:endParaRPr lang="en-US" sz="4400" dirty="0">
              <a:solidFill>
                <a:srgbClr val="00B050"/>
              </a:solidFill>
              <a:latin typeface="#9Slide07 Deepika" panose="02000507000000020004" pitchFamily="2" charset="0"/>
            </a:endParaRPr>
          </a:p>
        </p:txBody>
      </p:sp>
      <p:sp>
        <p:nvSpPr>
          <p:cNvPr id="12" name="Rectangle 11"/>
          <p:cNvSpPr/>
          <p:nvPr/>
        </p:nvSpPr>
        <p:spPr>
          <a:xfrm>
            <a:off x="7193855" y="6318471"/>
            <a:ext cx="3001143" cy="523220"/>
          </a:xfrm>
          <a:prstGeom prst="rect">
            <a:avLst/>
          </a:prstGeom>
        </p:spPr>
        <p:txBody>
          <a:bodyPr wrap="none">
            <a:spAutoFit/>
          </a:bodyPr>
          <a:lstStyle/>
          <a:p>
            <a:r>
              <a:rPr lang="en-US" sz="2800" dirty="0">
                <a:solidFill>
                  <a:srgbClr val="000000"/>
                </a:solidFill>
                <a:latin typeface="#9Slide05 SVNKitten" pitchFamily="2" charset="0"/>
              </a:rPr>
              <a:t>Theo </a:t>
            </a:r>
            <a:r>
              <a:rPr lang="en-US" sz="2800" dirty="0" err="1">
                <a:solidFill>
                  <a:srgbClr val="000000"/>
                </a:solidFill>
                <a:latin typeface="#9Slide05 SVNKitten" pitchFamily="2" charset="0"/>
              </a:rPr>
              <a:t>báo</a:t>
            </a:r>
            <a:r>
              <a:rPr lang="en-US" sz="2800" dirty="0">
                <a:solidFill>
                  <a:srgbClr val="000000"/>
                </a:solidFill>
                <a:latin typeface="#9Slide05 SVNKitten" pitchFamily="2" charset="0"/>
              </a:rPr>
              <a:t> Lao </a:t>
            </a:r>
            <a:r>
              <a:rPr lang="en-US" sz="2800" dirty="0" err="1">
                <a:solidFill>
                  <a:srgbClr val="000000"/>
                </a:solidFill>
                <a:latin typeface="#9Slide05 SVNKitten" pitchFamily="2" charset="0"/>
              </a:rPr>
              <a:t>Động</a:t>
            </a:r>
            <a:endParaRPr lang="en-US" sz="2800" dirty="0">
              <a:latin typeface="#9Slide05 SVNKitten" pitchFamily="2" charset="0"/>
            </a:endParaRPr>
          </a:p>
        </p:txBody>
      </p:sp>
    </p:spTree>
    <p:extLst>
      <p:ext uri="{BB962C8B-B14F-4D97-AF65-F5344CB8AC3E}">
        <p14:creationId xmlns:p14="http://schemas.microsoft.com/office/powerpoint/2010/main" val="4036727259"/>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1+#ppt_w/2"/>
                                          </p:val>
                                        </p:tav>
                                        <p:tav tm="100000">
                                          <p:val>
                                            <p:strVal val="#ppt_x"/>
                                          </p:val>
                                        </p:tav>
                                      </p:tavLst>
                                    </p:anim>
                                    <p:anim calcmode="lin" valueType="num">
                                      <p:cBhvr additive="base">
                                        <p:cTn id="8" dur="500" fill="hold"/>
                                        <p:tgtEl>
                                          <p:spTgt spid="9"/>
                                        </p:tgtEl>
                                        <p:attrNameLst>
                                          <p:attrName>ppt_y</p:attrName>
                                        </p:attrNameLst>
                                      </p:cBhvr>
                                      <p:tavLst>
                                        <p:tav tm="0">
                                          <p:val>
                                            <p:strVal val="#ppt_y"/>
                                          </p:val>
                                        </p:tav>
                                        <p:tav tm="100000">
                                          <p:val>
                                            <p:strVal val="#ppt_y"/>
                                          </p:val>
                                        </p:tav>
                                      </p:tavLst>
                                    </p:anim>
                                  </p:childTnLst>
                                </p:cTn>
                              </p:par>
                              <p:par>
                                <p:cTn id="9" presetID="2" presetClass="entr" presetSubtype="2" fill="hold" nodeType="with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500" fill="hold"/>
                                        <p:tgtEl>
                                          <p:spTgt spid="8"/>
                                        </p:tgtEl>
                                        <p:attrNameLst>
                                          <p:attrName>ppt_x</p:attrName>
                                        </p:attrNameLst>
                                      </p:cBhvr>
                                      <p:tavLst>
                                        <p:tav tm="0">
                                          <p:val>
                                            <p:strVal val="1+#ppt_w/2"/>
                                          </p:val>
                                        </p:tav>
                                        <p:tav tm="100000">
                                          <p:val>
                                            <p:strVal val="#ppt_x"/>
                                          </p:val>
                                        </p:tav>
                                      </p:tavLst>
                                    </p:anim>
                                    <p:anim calcmode="lin" valueType="num">
                                      <p:cBhvr additive="base">
                                        <p:cTn id="12" dur="500" fill="hold"/>
                                        <p:tgtEl>
                                          <p:spTgt spid="8"/>
                                        </p:tgtEl>
                                        <p:attrNameLst>
                                          <p:attrName>ppt_y</p:attrName>
                                        </p:attrNameLst>
                                      </p:cBhvr>
                                      <p:tavLst>
                                        <p:tav tm="0">
                                          <p:val>
                                            <p:strVal val="#ppt_y"/>
                                          </p:val>
                                        </p:tav>
                                        <p:tav tm="100000">
                                          <p:val>
                                            <p:strVal val="#ppt_y"/>
                                          </p:val>
                                        </p:tav>
                                      </p:tavLst>
                                    </p:anim>
                                  </p:childTnLst>
                                </p:cTn>
                              </p:par>
                            </p:childTnLst>
                          </p:cTn>
                        </p:par>
                        <p:par>
                          <p:cTn id="13" fill="hold">
                            <p:stCondLst>
                              <p:cond delay="500"/>
                            </p:stCondLst>
                            <p:childTnLst>
                              <p:par>
                                <p:cTn id="14" presetID="18" presetClass="entr" presetSubtype="12" fill="hold" grpId="0" nodeType="after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strips(downLeft)">
                                      <p:cBhvr>
                                        <p:cTn id="16" dur="500"/>
                                        <p:tgtEl>
                                          <p:spTgt spid="6"/>
                                        </p:tgtEl>
                                      </p:cBhvr>
                                    </p:animEffect>
                                  </p:childTnLst>
                                </p:cTn>
                              </p:par>
                            </p:childTnLst>
                          </p:cTn>
                        </p:par>
                        <p:par>
                          <p:cTn id="17" fill="hold">
                            <p:stCondLst>
                              <p:cond delay="1000"/>
                            </p:stCondLst>
                            <p:childTnLst>
                              <p:par>
                                <p:cTn id="18" presetID="53" presetClass="entr" presetSubtype="16" fill="hold" nodeType="afterEffect">
                                  <p:stCondLst>
                                    <p:cond delay="0"/>
                                  </p:stCondLst>
                                  <p:childTnLst>
                                    <p:set>
                                      <p:cBhvr>
                                        <p:cTn id="19" dur="1" fill="hold">
                                          <p:stCondLst>
                                            <p:cond delay="0"/>
                                          </p:stCondLst>
                                        </p:cTn>
                                        <p:tgtEl>
                                          <p:spTgt spid="10"/>
                                        </p:tgtEl>
                                        <p:attrNameLst>
                                          <p:attrName>style.visibility</p:attrName>
                                        </p:attrNameLst>
                                      </p:cBhvr>
                                      <p:to>
                                        <p:strVal val="visible"/>
                                      </p:to>
                                    </p:set>
                                    <p:anim calcmode="lin" valueType="num">
                                      <p:cBhvr>
                                        <p:cTn id="20" dur="500" fill="hold"/>
                                        <p:tgtEl>
                                          <p:spTgt spid="10"/>
                                        </p:tgtEl>
                                        <p:attrNameLst>
                                          <p:attrName>ppt_w</p:attrName>
                                        </p:attrNameLst>
                                      </p:cBhvr>
                                      <p:tavLst>
                                        <p:tav tm="0">
                                          <p:val>
                                            <p:fltVal val="0"/>
                                          </p:val>
                                        </p:tav>
                                        <p:tav tm="100000">
                                          <p:val>
                                            <p:strVal val="#ppt_w"/>
                                          </p:val>
                                        </p:tav>
                                      </p:tavLst>
                                    </p:anim>
                                    <p:anim calcmode="lin" valueType="num">
                                      <p:cBhvr>
                                        <p:cTn id="21" dur="500" fill="hold"/>
                                        <p:tgtEl>
                                          <p:spTgt spid="10"/>
                                        </p:tgtEl>
                                        <p:attrNameLst>
                                          <p:attrName>ppt_h</p:attrName>
                                        </p:attrNameLst>
                                      </p:cBhvr>
                                      <p:tavLst>
                                        <p:tav tm="0">
                                          <p:val>
                                            <p:fltVal val="0"/>
                                          </p:val>
                                        </p:tav>
                                        <p:tav tm="100000">
                                          <p:val>
                                            <p:strVal val="#ppt_h"/>
                                          </p:val>
                                        </p:tav>
                                      </p:tavLst>
                                    </p:anim>
                                    <p:animEffect transition="in" filter="fade">
                                      <p:cBhvr>
                                        <p:cTn id="22" dur="500"/>
                                        <p:tgtEl>
                                          <p:spTgt spid="10"/>
                                        </p:tgtEl>
                                      </p:cBhvr>
                                    </p:animEffect>
                                  </p:childTnLst>
                                </p:cTn>
                              </p:par>
                            </p:childTnLst>
                          </p:cTn>
                        </p:par>
                        <p:par>
                          <p:cTn id="23" fill="hold">
                            <p:stCondLst>
                              <p:cond delay="1500"/>
                            </p:stCondLst>
                            <p:childTnLst>
                              <p:par>
                                <p:cTn id="24" presetID="42" presetClass="entr" presetSubtype="0" fill="hold" nodeType="after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fade">
                                      <p:cBhvr>
                                        <p:cTn id="26" dur="1000"/>
                                        <p:tgtEl>
                                          <p:spTgt spid="7"/>
                                        </p:tgtEl>
                                      </p:cBhvr>
                                    </p:animEffect>
                                    <p:anim calcmode="lin" valueType="num">
                                      <p:cBhvr>
                                        <p:cTn id="27" dur="1000" fill="hold"/>
                                        <p:tgtEl>
                                          <p:spTgt spid="7"/>
                                        </p:tgtEl>
                                        <p:attrNameLst>
                                          <p:attrName>ppt_x</p:attrName>
                                        </p:attrNameLst>
                                      </p:cBhvr>
                                      <p:tavLst>
                                        <p:tav tm="0">
                                          <p:val>
                                            <p:strVal val="#ppt_x"/>
                                          </p:val>
                                        </p:tav>
                                        <p:tav tm="100000">
                                          <p:val>
                                            <p:strVal val="#ppt_x"/>
                                          </p:val>
                                        </p:tav>
                                      </p:tavLst>
                                    </p:anim>
                                    <p:anim calcmode="lin" valueType="num">
                                      <p:cBhvr>
                                        <p:cTn id="28"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17"/>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7444" y="3178647"/>
            <a:ext cx="12209444" cy="3679353"/>
          </a:xfrm>
          <a:prstGeom prst="rect">
            <a:avLst/>
          </a:prstGeom>
        </p:spPr>
      </p:pic>
      <p:pic>
        <p:nvPicPr>
          <p:cNvPr id="4" name="图片 1"/>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9552" y="2465007"/>
            <a:ext cx="4906376" cy="3980824"/>
          </a:xfrm>
          <a:prstGeom prst="rect">
            <a:avLst/>
          </a:prstGeom>
        </p:spPr>
      </p:pic>
      <p:pic>
        <p:nvPicPr>
          <p:cNvPr id="5" name="图片 19"/>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flipH="1">
            <a:off x="7222131" y="3967765"/>
            <a:ext cx="3773430" cy="2705180"/>
          </a:xfrm>
          <a:prstGeom prst="rect">
            <a:avLst/>
          </a:prstGeom>
        </p:spPr>
      </p:pic>
      <p:pic>
        <p:nvPicPr>
          <p:cNvPr id="6" name="图片 55">
            <a:extLst>
              <a:ext uri="{FF2B5EF4-FFF2-40B4-BE49-F238E27FC236}">
                <a16:creationId xmlns:a16="http://schemas.microsoft.com/office/drawing/2014/main" id="{922D7C20-53C1-440C-A4D7-3834D810F5C4}"/>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1509486" y="307586"/>
            <a:ext cx="8250740" cy="3944731"/>
          </a:xfrm>
          <a:prstGeom prst="rect">
            <a:avLst/>
          </a:prstGeom>
        </p:spPr>
      </p:pic>
      <p:pic>
        <p:nvPicPr>
          <p:cNvPr id="7" name="图片 56"/>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1180946" y="1187706"/>
            <a:ext cx="2521764" cy="1730263"/>
          </a:xfrm>
          <a:prstGeom prst="rect">
            <a:avLst/>
          </a:prstGeom>
        </p:spPr>
      </p:pic>
      <p:grpSp>
        <p:nvGrpSpPr>
          <p:cNvPr id="8" name="组合 57">
            <a:extLst>
              <a:ext uri="{FF2B5EF4-FFF2-40B4-BE49-F238E27FC236}">
                <a16:creationId xmlns:a16="http://schemas.microsoft.com/office/drawing/2014/main" id="{5C3F0EA5-D3AA-4CCB-8053-CA26C4C18711}"/>
              </a:ext>
            </a:extLst>
          </p:cNvPr>
          <p:cNvGrpSpPr/>
          <p:nvPr/>
        </p:nvGrpSpPr>
        <p:grpSpPr>
          <a:xfrm>
            <a:off x="6756819" y="3169720"/>
            <a:ext cx="804180" cy="374559"/>
            <a:chOff x="217691" y="6414967"/>
            <a:chExt cx="804180" cy="374559"/>
          </a:xfrm>
        </p:grpSpPr>
        <p:grpSp>
          <p:nvGrpSpPr>
            <p:cNvPr id="9" name="Group 4">
              <a:extLst>
                <a:ext uri="{FF2B5EF4-FFF2-40B4-BE49-F238E27FC236}">
                  <a16:creationId xmlns:a16="http://schemas.microsoft.com/office/drawing/2014/main" id="{0551CF28-A1CE-4253-9E51-49015C981594}"/>
                </a:ext>
              </a:extLst>
            </p:cNvPr>
            <p:cNvGrpSpPr>
              <a:grpSpLocks noChangeAspect="1"/>
            </p:cNvGrpSpPr>
            <p:nvPr/>
          </p:nvGrpSpPr>
          <p:grpSpPr bwMode="auto">
            <a:xfrm>
              <a:off x="217691" y="6414967"/>
              <a:ext cx="443922" cy="374559"/>
              <a:chOff x="3746" y="2079"/>
              <a:chExt cx="192" cy="162"/>
            </a:xfrm>
            <a:solidFill>
              <a:srgbClr val="A5CB01"/>
            </a:solidFill>
          </p:grpSpPr>
          <p:sp>
            <p:nvSpPr>
              <p:cNvPr id="15" name="Freeform 5">
                <a:extLst>
                  <a:ext uri="{FF2B5EF4-FFF2-40B4-BE49-F238E27FC236}">
                    <a16:creationId xmlns:a16="http://schemas.microsoft.com/office/drawing/2014/main" id="{3D183A1A-DE17-4CF6-BCB4-F3838E8F0E33}"/>
                  </a:ext>
                </a:extLst>
              </p:cNvPr>
              <p:cNvSpPr>
                <a:spLocks/>
              </p:cNvSpPr>
              <p:nvPr/>
            </p:nvSpPr>
            <p:spPr bwMode="auto">
              <a:xfrm>
                <a:off x="3855" y="2108"/>
                <a:ext cx="83" cy="133"/>
              </a:xfrm>
              <a:custGeom>
                <a:avLst/>
                <a:gdLst>
                  <a:gd name="T0" fmla="*/ 8 w 34"/>
                  <a:gd name="T1" fmla="*/ 54 h 54"/>
                  <a:gd name="T2" fmla="*/ 23 w 34"/>
                  <a:gd name="T3" fmla="*/ 54 h 54"/>
                  <a:gd name="T4" fmla="*/ 34 w 34"/>
                  <a:gd name="T5" fmla="*/ 0 h 54"/>
                  <a:gd name="T6" fmla="*/ 8 w 34"/>
                  <a:gd name="T7" fmla="*/ 54 h 54"/>
                </a:gdLst>
                <a:ahLst/>
                <a:cxnLst>
                  <a:cxn ang="0">
                    <a:pos x="T0" y="T1"/>
                  </a:cxn>
                  <a:cxn ang="0">
                    <a:pos x="T2" y="T3"/>
                  </a:cxn>
                  <a:cxn ang="0">
                    <a:pos x="T4" y="T5"/>
                  </a:cxn>
                  <a:cxn ang="0">
                    <a:pos x="T6" y="T7"/>
                  </a:cxn>
                </a:cxnLst>
                <a:rect l="0" t="0" r="r" b="b"/>
                <a:pathLst>
                  <a:path w="34" h="54">
                    <a:moveTo>
                      <a:pt x="8" y="54"/>
                    </a:moveTo>
                    <a:cubicBezTo>
                      <a:pt x="23" y="54"/>
                      <a:pt x="23" y="54"/>
                      <a:pt x="23" y="54"/>
                    </a:cubicBezTo>
                    <a:cubicBezTo>
                      <a:pt x="15" y="34"/>
                      <a:pt x="34" y="0"/>
                      <a:pt x="34" y="0"/>
                    </a:cubicBezTo>
                    <a:cubicBezTo>
                      <a:pt x="0" y="23"/>
                      <a:pt x="8" y="54"/>
                      <a:pt x="8" y="5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zh-CN" altLang="en-US">
                  <a:solidFill>
                    <a:srgbClr val="000000"/>
                  </a:solidFill>
                  <a:cs typeface="+mn-ea"/>
                  <a:sym typeface="+mn-lt"/>
                </a:endParaRPr>
              </a:p>
            </p:txBody>
          </p:sp>
          <p:sp>
            <p:nvSpPr>
              <p:cNvPr id="16" name="Freeform 6">
                <a:extLst>
                  <a:ext uri="{FF2B5EF4-FFF2-40B4-BE49-F238E27FC236}">
                    <a16:creationId xmlns:a16="http://schemas.microsoft.com/office/drawing/2014/main" id="{3E7CCA13-12E3-434E-869F-2195DDDEE7ED}"/>
                  </a:ext>
                </a:extLst>
              </p:cNvPr>
              <p:cNvSpPr>
                <a:spLocks/>
              </p:cNvSpPr>
              <p:nvPr/>
            </p:nvSpPr>
            <p:spPr bwMode="auto">
              <a:xfrm>
                <a:off x="3852" y="2089"/>
                <a:ext cx="86" cy="108"/>
              </a:xfrm>
              <a:custGeom>
                <a:avLst/>
                <a:gdLst>
                  <a:gd name="T0" fmla="*/ 35 w 35"/>
                  <a:gd name="T1" fmla="*/ 0 h 44"/>
                  <a:gd name="T2" fmla="*/ 0 w 35"/>
                  <a:gd name="T3" fmla="*/ 25 h 44"/>
                  <a:gd name="T4" fmla="*/ 5 w 35"/>
                  <a:gd name="T5" fmla="*/ 44 h 44"/>
                  <a:gd name="T6" fmla="*/ 35 w 35"/>
                  <a:gd name="T7" fmla="*/ 0 h 44"/>
                </a:gdLst>
                <a:ahLst/>
                <a:cxnLst>
                  <a:cxn ang="0">
                    <a:pos x="T0" y="T1"/>
                  </a:cxn>
                  <a:cxn ang="0">
                    <a:pos x="T2" y="T3"/>
                  </a:cxn>
                  <a:cxn ang="0">
                    <a:pos x="T4" y="T5"/>
                  </a:cxn>
                  <a:cxn ang="0">
                    <a:pos x="T6" y="T7"/>
                  </a:cxn>
                </a:cxnLst>
                <a:rect l="0" t="0" r="r" b="b"/>
                <a:pathLst>
                  <a:path w="35" h="44">
                    <a:moveTo>
                      <a:pt x="35" y="0"/>
                    </a:moveTo>
                    <a:cubicBezTo>
                      <a:pt x="7" y="10"/>
                      <a:pt x="0" y="25"/>
                      <a:pt x="0" y="25"/>
                    </a:cubicBezTo>
                    <a:cubicBezTo>
                      <a:pt x="0" y="25"/>
                      <a:pt x="7" y="39"/>
                      <a:pt x="5" y="44"/>
                    </a:cubicBezTo>
                    <a:cubicBezTo>
                      <a:pt x="13" y="14"/>
                      <a:pt x="35" y="0"/>
                      <a:pt x="3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zh-CN" altLang="en-US">
                  <a:solidFill>
                    <a:srgbClr val="000000"/>
                  </a:solidFill>
                  <a:cs typeface="+mn-ea"/>
                  <a:sym typeface="+mn-lt"/>
                </a:endParaRPr>
              </a:p>
            </p:txBody>
          </p:sp>
          <p:sp>
            <p:nvSpPr>
              <p:cNvPr id="17" name="Freeform 7">
                <a:extLst>
                  <a:ext uri="{FF2B5EF4-FFF2-40B4-BE49-F238E27FC236}">
                    <a16:creationId xmlns:a16="http://schemas.microsoft.com/office/drawing/2014/main" id="{33D8A7C5-FD9F-4540-A37A-9BC58CCAAA73}"/>
                  </a:ext>
                </a:extLst>
              </p:cNvPr>
              <p:cNvSpPr>
                <a:spLocks/>
              </p:cNvSpPr>
              <p:nvPr/>
            </p:nvSpPr>
            <p:spPr bwMode="auto">
              <a:xfrm>
                <a:off x="3746" y="2104"/>
                <a:ext cx="84" cy="132"/>
              </a:xfrm>
              <a:custGeom>
                <a:avLst/>
                <a:gdLst>
                  <a:gd name="T0" fmla="*/ 0 w 34"/>
                  <a:gd name="T1" fmla="*/ 0 h 54"/>
                  <a:gd name="T2" fmla="*/ 11 w 34"/>
                  <a:gd name="T3" fmla="*/ 54 h 54"/>
                  <a:gd name="T4" fmla="*/ 26 w 34"/>
                  <a:gd name="T5" fmla="*/ 54 h 54"/>
                  <a:gd name="T6" fmla="*/ 0 w 34"/>
                  <a:gd name="T7" fmla="*/ 0 h 54"/>
                </a:gdLst>
                <a:ahLst/>
                <a:cxnLst>
                  <a:cxn ang="0">
                    <a:pos x="T0" y="T1"/>
                  </a:cxn>
                  <a:cxn ang="0">
                    <a:pos x="T2" y="T3"/>
                  </a:cxn>
                  <a:cxn ang="0">
                    <a:pos x="T4" y="T5"/>
                  </a:cxn>
                  <a:cxn ang="0">
                    <a:pos x="T6" y="T7"/>
                  </a:cxn>
                </a:cxnLst>
                <a:rect l="0" t="0" r="r" b="b"/>
                <a:pathLst>
                  <a:path w="34" h="54">
                    <a:moveTo>
                      <a:pt x="0" y="0"/>
                    </a:moveTo>
                    <a:cubicBezTo>
                      <a:pt x="0" y="0"/>
                      <a:pt x="19" y="35"/>
                      <a:pt x="11" y="54"/>
                    </a:cubicBezTo>
                    <a:cubicBezTo>
                      <a:pt x="26" y="54"/>
                      <a:pt x="26" y="54"/>
                      <a:pt x="26" y="54"/>
                    </a:cubicBezTo>
                    <a:cubicBezTo>
                      <a:pt x="26" y="54"/>
                      <a:pt x="34" y="23"/>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zh-CN" altLang="en-US">
                  <a:solidFill>
                    <a:srgbClr val="000000"/>
                  </a:solidFill>
                  <a:cs typeface="+mn-ea"/>
                  <a:sym typeface="+mn-lt"/>
                </a:endParaRPr>
              </a:p>
            </p:txBody>
          </p:sp>
          <p:sp>
            <p:nvSpPr>
              <p:cNvPr id="18" name="Freeform 8">
                <a:extLst>
                  <a:ext uri="{FF2B5EF4-FFF2-40B4-BE49-F238E27FC236}">
                    <a16:creationId xmlns:a16="http://schemas.microsoft.com/office/drawing/2014/main" id="{1DB4A1D3-3461-4F23-9060-242E6596F3E5}"/>
                  </a:ext>
                </a:extLst>
              </p:cNvPr>
              <p:cNvSpPr>
                <a:spLocks/>
              </p:cNvSpPr>
              <p:nvPr/>
            </p:nvSpPr>
            <p:spPr bwMode="auto">
              <a:xfrm>
                <a:off x="3778" y="2079"/>
                <a:ext cx="106" cy="160"/>
              </a:xfrm>
              <a:custGeom>
                <a:avLst/>
                <a:gdLst>
                  <a:gd name="T0" fmla="*/ 0 w 43"/>
                  <a:gd name="T1" fmla="*/ 0 h 65"/>
                  <a:gd name="T2" fmla="*/ 15 w 43"/>
                  <a:gd name="T3" fmla="*/ 65 h 65"/>
                  <a:gd name="T4" fmla="*/ 32 w 43"/>
                  <a:gd name="T5" fmla="*/ 65 h 65"/>
                  <a:gd name="T6" fmla="*/ 0 w 43"/>
                  <a:gd name="T7" fmla="*/ 0 h 65"/>
                </a:gdLst>
                <a:ahLst/>
                <a:cxnLst>
                  <a:cxn ang="0">
                    <a:pos x="T0" y="T1"/>
                  </a:cxn>
                  <a:cxn ang="0">
                    <a:pos x="T2" y="T3"/>
                  </a:cxn>
                  <a:cxn ang="0">
                    <a:pos x="T4" y="T5"/>
                  </a:cxn>
                  <a:cxn ang="0">
                    <a:pos x="T6" y="T7"/>
                  </a:cxn>
                </a:cxnLst>
                <a:rect l="0" t="0" r="r" b="b"/>
                <a:pathLst>
                  <a:path w="43" h="65">
                    <a:moveTo>
                      <a:pt x="0" y="0"/>
                    </a:moveTo>
                    <a:cubicBezTo>
                      <a:pt x="0" y="0"/>
                      <a:pt x="24" y="41"/>
                      <a:pt x="15" y="65"/>
                    </a:cubicBezTo>
                    <a:cubicBezTo>
                      <a:pt x="32" y="65"/>
                      <a:pt x="32" y="65"/>
                      <a:pt x="32" y="65"/>
                    </a:cubicBezTo>
                    <a:cubicBezTo>
                      <a:pt x="32" y="65"/>
                      <a:pt x="43" y="27"/>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zh-CN" altLang="en-US">
                  <a:solidFill>
                    <a:srgbClr val="000000"/>
                  </a:solidFill>
                  <a:cs typeface="+mn-ea"/>
                  <a:sym typeface="+mn-lt"/>
                </a:endParaRPr>
              </a:p>
            </p:txBody>
          </p:sp>
        </p:grpSp>
        <p:grpSp>
          <p:nvGrpSpPr>
            <p:cNvPr id="10" name="Group 4">
              <a:extLst>
                <a:ext uri="{FF2B5EF4-FFF2-40B4-BE49-F238E27FC236}">
                  <a16:creationId xmlns:a16="http://schemas.microsoft.com/office/drawing/2014/main" id="{D339A026-D097-41CE-B0D6-382C26DE3F8D}"/>
                </a:ext>
              </a:extLst>
            </p:cNvPr>
            <p:cNvGrpSpPr>
              <a:grpSpLocks noChangeAspect="1"/>
            </p:cNvGrpSpPr>
            <p:nvPr/>
          </p:nvGrpSpPr>
          <p:grpSpPr bwMode="auto">
            <a:xfrm>
              <a:off x="657417" y="6421203"/>
              <a:ext cx="364454" cy="307508"/>
              <a:chOff x="3746" y="2079"/>
              <a:chExt cx="192" cy="162"/>
            </a:xfrm>
            <a:solidFill>
              <a:srgbClr val="A5CB01"/>
            </a:solidFill>
          </p:grpSpPr>
          <p:sp>
            <p:nvSpPr>
              <p:cNvPr id="11" name="Freeform 5">
                <a:extLst>
                  <a:ext uri="{FF2B5EF4-FFF2-40B4-BE49-F238E27FC236}">
                    <a16:creationId xmlns:a16="http://schemas.microsoft.com/office/drawing/2014/main" id="{A458B4F9-0B31-4D97-AC09-B51F5A27E398}"/>
                  </a:ext>
                </a:extLst>
              </p:cNvPr>
              <p:cNvSpPr>
                <a:spLocks/>
              </p:cNvSpPr>
              <p:nvPr/>
            </p:nvSpPr>
            <p:spPr bwMode="auto">
              <a:xfrm>
                <a:off x="3855" y="2108"/>
                <a:ext cx="83" cy="133"/>
              </a:xfrm>
              <a:custGeom>
                <a:avLst/>
                <a:gdLst>
                  <a:gd name="T0" fmla="*/ 8 w 34"/>
                  <a:gd name="T1" fmla="*/ 54 h 54"/>
                  <a:gd name="T2" fmla="*/ 23 w 34"/>
                  <a:gd name="T3" fmla="*/ 54 h 54"/>
                  <a:gd name="T4" fmla="*/ 34 w 34"/>
                  <a:gd name="T5" fmla="*/ 0 h 54"/>
                  <a:gd name="T6" fmla="*/ 8 w 34"/>
                  <a:gd name="T7" fmla="*/ 54 h 54"/>
                </a:gdLst>
                <a:ahLst/>
                <a:cxnLst>
                  <a:cxn ang="0">
                    <a:pos x="T0" y="T1"/>
                  </a:cxn>
                  <a:cxn ang="0">
                    <a:pos x="T2" y="T3"/>
                  </a:cxn>
                  <a:cxn ang="0">
                    <a:pos x="T4" y="T5"/>
                  </a:cxn>
                  <a:cxn ang="0">
                    <a:pos x="T6" y="T7"/>
                  </a:cxn>
                </a:cxnLst>
                <a:rect l="0" t="0" r="r" b="b"/>
                <a:pathLst>
                  <a:path w="34" h="54">
                    <a:moveTo>
                      <a:pt x="8" y="54"/>
                    </a:moveTo>
                    <a:cubicBezTo>
                      <a:pt x="23" y="54"/>
                      <a:pt x="23" y="54"/>
                      <a:pt x="23" y="54"/>
                    </a:cubicBezTo>
                    <a:cubicBezTo>
                      <a:pt x="15" y="34"/>
                      <a:pt x="34" y="0"/>
                      <a:pt x="34" y="0"/>
                    </a:cubicBezTo>
                    <a:cubicBezTo>
                      <a:pt x="0" y="23"/>
                      <a:pt x="8" y="54"/>
                      <a:pt x="8" y="5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zh-CN" altLang="en-US">
                  <a:solidFill>
                    <a:srgbClr val="000000"/>
                  </a:solidFill>
                  <a:cs typeface="+mn-ea"/>
                  <a:sym typeface="+mn-lt"/>
                </a:endParaRPr>
              </a:p>
            </p:txBody>
          </p:sp>
          <p:sp>
            <p:nvSpPr>
              <p:cNvPr id="12" name="Freeform 6">
                <a:extLst>
                  <a:ext uri="{FF2B5EF4-FFF2-40B4-BE49-F238E27FC236}">
                    <a16:creationId xmlns:a16="http://schemas.microsoft.com/office/drawing/2014/main" id="{21D0D1DB-9134-4688-B72B-70C6A58B1354}"/>
                  </a:ext>
                </a:extLst>
              </p:cNvPr>
              <p:cNvSpPr>
                <a:spLocks/>
              </p:cNvSpPr>
              <p:nvPr/>
            </p:nvSpPr>
            <p:spPr bwMode="auto">
              <a:xfrm>
                <a:off x="3852" y="2089"/>
                <a:ext cx="86" cy="108"/>
              </a:xfrm>
              <a:custGeom>
                <a:avLst/>
                <a:gdLst>
                  <a:gd name="T0" fmla="*/ 35 w 35"/>
                  <a:gd name="T1" fmla="*/ 0 h 44"/>
                  <a:gd name="T2" fmla="*/ 0 w 35"/>
                  <a:gd name="T3" fmla="*/ 25 h 44"/>
                  <a:gd name="T4" fmla="*/ 5 w 35"/>
                  <a:gd name="T5" fmla="*/ 44 h 44"/>
                  <a:gd name="T6" fmla="*/ 35 w 35"/>
                  <a:gd name="T7" fmla="*/ 0 h 44"/>
                </a:gdLst>
                <a:ahLst/>
                <a:cxnLst>
                  <a:cxn ang="0">
                    <a:pos x="T0" y="T1"/>
                  </a:cxn>
                  <a:cxn ang="0">
                    <a:pos x="T2" y="T3"/>
                  </a:cxn>
                  <a:cxn ang="0">
                    <a:pos x="T4" y="T5"/>
                  </a:cxn>
                  <a:cxn ang="0">
                    <a:pos x="T6" y="T7"/>
                  </a:cxn>
                </a:cxnLst>
                <a:rect l="0" t="0" r="r" b="b"/>
                <a:pathLst>
                  <a:path w="35" h="44">
                    <a:moveTo>
                      <a:pt x="35" y="0"/>
                    </a:moveTo>
                    <a:cubicBezTo>
                      <a:pt x="7" y="10"/>
                      <a:pt x="0" y="25"/>
                      <a:pt x="0" y="25"/>
                    </a:cubicBezTo>
                    <a:cubicBezTo>
                      <a:pt x="0" y="25"/>
                      <a:pt x="7" y="39"/>
                      <a:pt x="5" y="44"/>
                    </a:cubicBezTo>
                    <a:cubicBezTo>
                      <a:pt x="13" y="14"/>
                      <a:pt x="35" y="0"/>
                      <a:pt x="3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zh-CN" altLang="en-US">
                  <a:solidFill>
                    <a:srgbClr val="000000"/>
                  </a:solidFill>
                  <a:cs typeface="+mn-ea"/>
                  <a:sym typeface="+mn-lt"/>
                </a:endParaRPr>
              </a:p>
            </p:txBody>
          </p:sp>
          <p:sp>
            <p:nvSpPr>
              <p:cNvPr id="13" name="Freeform 7">
                <a:extLst>
                  <a:ext uri="{FF2B5EF4-FFF2-40B4-BE49-F238E27FC236}">
                    <a16:creationId xmlns:a16="http://schemas.microsoft.com/office/drawing/2014/main" id="{C428B3BE-70C9-4AC9-A041-2D5B3E416C46}"/>
                  </a:ext>
                </a:extLst>
              </p:cNvPr>
              <p:cNvSpPr>
                <a:spLocks/>
              </p:cNvSpPr>
              <p:nvPr/>
            </p:nvSpPr>
            <p:spPr bwMode="auto">
              <a:xfrm>
                <a:off x="3746" y="2104"/>
                <a:ext cx="84" cy="132"/>
              </a:xfrm>
              <a:custGeom>
                <a:avLst/>
                <a:gdLst>
                  <a:gd name="T0" fmla="*/ 0 w 34"/>
                  <a:gd name="T1" fmla="*/ 0 h 54"/>
                  <a:gd name="T2" fmla="*/ 11 w 34"/>
                  <a:gd name="T3" fmla="*/ 54 h 54"/>
                  <a:gd name="T4" fmla="*/ 26 w 34"/>
                  <a:gd name="T5" fmla="*/ 54 h 54"/>
                  <a:gd name="T6" fmla="*/ 0 w 34"/>
                  <a:gd name="T7" fmla="*/ 0 h 54"/>
                </a:gdLst>
                <a:ahLst/>
                <a:cxnLst>
                  <a:cxn ang="0">
                    <a:pos x="T0" y="T1"/>
                  </a:cxn>
                  <a:cxn ang="0">
                    <a:pos x="T2" y="T3"/>
                  </a:cxn>
                  <a:cxn ang="0">
                    <a:pos x="T4" y="T5"/>
                  </a:cxn>
                  <a:cxn ang="0">
                    <a:pos x="T6" y="T7"/>
                  </a:cxn>
                </a:cxnLst>
                <a:rect l="0" t="0" r="r" b="b"/>
                <a:pathLst>
                  <a:path w="34" h="54">
                    <a:moveTo>
                      <a:pt x="0" y="0"/>
                    </a:moveTo>
                    <a:cubicBezTo>
                      <a:pt x="0" y="0"/>
                      <a:pt x="19" y="35"/>
                      <a:pt x="11" y="54"/>
                    </a:cubicBezTo>
                    <a:cubicBezTo>
                      <a:pt x="26" y="54"/>
                      <a:pt x="26" y="54"/>
                      <a:pt x="26" y="54"/>
                    </a:cubicBezTo>
                    <a:cubicBezTo>
                      <a:pt x="26" y="54"/>
                      <a:pt x="34" y="23"/>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zh-CN" altLang="en-US">
                  <a:solidFill>
                    <a:srgbClr val="000000"/>
                  </a:solidFill>
                  <a:cs typeface="+mn-ea"/>
                  <a:sym typeface="+mn-lt"/>
                </a:endParaRPr>
              </a:p>
            </p:txBody>
          </p:sp>
          <p:sp>
            <p:nvSpPr>
              <p:cNvPr id="14" name="Freeform 8">
                <a:extLst>
                  <a:ext uri="{FF2B5EF4-FFF2-40B4-BE49-F238E27FC236}">
                    <a16:creationId xmlns:a16="http://schemas.microsoft.com/office/drawing/2014/main" id="{531A955B-4989-44CB-BD2F-3F2E4662435D}"/>
                  </a:ext>
                </a:extLst>
              </p:cNvPr>
              <p:cNvSpPr>
                <a:spLocks/>
              </p:cNvSpPr>
              <p:nvPr/>
            </p:nvSpPr>
            <p:spPr bwMode="auto">
              <a:xfrm>
                <a:off x="3778" y="2079"/>
                <a:ext cx="106" cy="160"/>
              </a:xfrm>
              <a:custGeom>
                <a:avLst/>
                <a:gdLst>
                  <a:gd name="T0" fmla="*/ 0 w 43"/>
                  <a:gd name="T1" fmla="*/ 0 h 65"/>
                  <a:gd name="T2" fmla="*/ 15 w 43"/>
                  <a:gd name="T3" fmla="*/ 65 h 65"/>
                  <a:gd name="T4" fmla="*/ 32 w 43"/>
                  <a:gd name="T5" fmla="*/ 65 h 65"/>
                  <a:gd name="T6" fmla="*/ 0 w 43"/>
                  <a:gd name="T7" fmla="*/ 0 h 65"/>
                </a:gdLst>
                <a:ahLst/>
                <a:cxnLst>
                  <a:cxn ang="0">
                    <a:pos x="T0" y="T1"/>
                  </a:cxn>
                  <a:cxn ang="0">
                    <a:pos x="T2" y="T3"/>
                  </a:cxn>
                  <a:cxn ang="0">
                    <a:pos x="T4" y="T5"/>
                  </a:cxn>
                  <a:cxn ang="0">
                    <a:pos x="T6" y="T7"/>
                  </a:cxn>
                </a:cxnLst>
                <a:rect l="0" t="0" r="r" b="b"/>
                <a:pathLst>
                  <a:path w="43" h="65">
                    <a:moveTo>
                      <a:pt x="0" y="0"/>
                    </a:moveTo>
                    <a:cubicBezTo>
                      <a:pt x="0" y="0"/>
                      <a:pt x="24" y="41"/>
                      <a:pt x="15" y="65"/>
                    </a:cubicBezTo>
                    <a:cubicBezTo>
                      <a:pt x="32" y="65"/>
                      <a:pt x="32" y="65"/>
                      <a:pt x="32" y="65"/>
                    </a:cubicBezTo>
                    <a:cubicBezTo>
                      <a:pt x="32" y="65"/>
                      <a:pt x="43" y="27"/>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zh-CN" altLang="en-US">
                  <a:solidFill>
                    <a:srgbClr val="000000"/>
                  </a:solidFill>
                  <a:cs typeface="+mn-ea"/>
                  <a:sym typeface="+mn-lt"/>
                </a:endParaRPr>
              </a:p>
            </p:txBody>
          </p:sp>
        </p:grpSp>
      </p:grpSp>
      <p:pic>
        <p:nvPicPr>
          <p:cNvPr id="20" name="图片 69"/>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7222131" y="450639"/>
            <a:ext cx="4465329" cy="2328677"/>
          </a:xfrm>
          <a:prstGeom prst="rect">
            <a:avLst/>
          </a:prstGeom>
        </p:spPr>
      </p:pic>
      <p:sp>
        <p:nvSpPr>
          <p:cNvPr id="21" name="TextBox 20"/>
          <p:cNvSpPr txBox="1"/>
          <p:nvPr/>
        </p:nvSpPr>
        <p:spPr>
          <a:xfrm>
            <a:off x="3176401" y="1451533"/>
            <a:ext cx="5726132" cy="1938992"/>
          </a:xfrm>
          <a:prstGeom prst="rect">
            <a:avLst/>
          </a:prstGeom>
          <a:noFill/>
        </p:spPr>
        <p:txBody>
          <a:bodyPr wrap="square" rtlCol="0">
            <a:spAutoFit/>
          </a:bodyPr>
          <a:lstStyle/>
          <a:p>
            <a:pPr algn="ctr"/>
            <a:r>
              <a:rPr lang="en-US" sz="6000" dirty="0" err="1">
                <a:solidFill>
                  <a:srgbClr val="00B050"/>
                </a:solidFill>
                <a:effectLst>
                  <a:glow rad="101600">
                    <a:schemeClr val="accent4">
                      <a:satMod val="175000"/>
                      <a:alpha val="40000"/>
                    </a:schemeClr>
                  </a:glow>
                </a:effectLst>
                <a:latin typeface="#9Slide05 SVNKitten" pitchFamily="2" charset="0"/>
                <a:cs typeface="Times New Roman" panose="02020603050405020304" pitchFamily="18" charset="0"/>
              </a:rPr>
              <a:t>Tìm</a:t>
            </a:r>
            <a:r>
              <a:rPr lang="en-US" sz="6000" dirty="0">
                <a:solidFill>
                  <a:srgbClr val="00B050"/>
                </a:solidFill>
                <a:effectLst>
                  <a:glow rad="101600">
                    <a:schemeClr val="accent4">
                      <a:satMod val="175000"/>
                      <a:alpha val="40000"/>
                    </a:schemeClr>
                  </a:glow>
                </a:effectLst>
                <a:latin typeface="#9Slide05 SVNKitten" pitchFamily="2" charset="0"/>
                <a:cs typeface="Times New Roman" panose="02020603050405020304" pitchFamily="18" charset="0"/>
              </a:rPr>
              <a:t> </a:t>
            </a:r>
            <a:r>
              <a:rPr lang="en-US" sz="6000" dirty="0" err="1">
                <a:solidFill>
                  <a:srgbClr val="00B050"/>
                </a:solidFill>
                <a:effectLst>
                  <a:glow rad="101600">
                    <a:schemeClr val="accent4">
                      <a:satMod val="175000"/>
                      <a:alpha val="40000"/>
                    </a:schemeClr>
                  </a:glow>
                </a:effectLst>
                <a:latin typeface="#9Slide05 SVNKitten" pitchFamily="2" charset="0"/>
                <a:cs typeface="Times New Roman" panose="02020603050405020304" pitchFamily="18" charset="0"/>
              </a:rPr>
              <a:t>hiểu</a:t>
            </a:r>
            <a:r>
              <a:rPr lang="en-US" sz="6000" dirty="0">
                <a:solidFill>
                  <a:srgbClr val="00B050"/>
                </a:solidFill>
                <a:effectLst>
                  <a:glow rad="101600">
                    <a:schemeClr val="accent4">
                      <a:satMod val="175000"/>
                      <a:alpha val="40000"/>
                    </a:schemeClr>
                  </a:glow>
                </a:effectLst>
                <a:latin typeface="#9Slide05 SVNKitten" pitchFamily="2" charset="0"/>
                <a:cs typeface="Times New Roman" panose="02020603050405020304" pitchFamily="18" charset="0"/>
              </a:rPr>
              <a:t> </a:t>
            </a:r>
            <a:r>
              <a:rPr lang="en-US" sz="6000" dirty="0" err="1">
                <a:solidFill>
                  <a:srgbClr val="00B050"/>
                </a:solidFill>
                <a:effectLst>
                  <a:glow rad="101600">
                    <a:schemeClr val="accent4">
                      <a:satMod val="175000"/>
                      <a:alpha val="40000"/>
                    </a:schemeClr>
                  </a:glow>
                </a:effectLst>
                <a:latin typeface="#9Slide05 SVNKitten" pitchFamily="2" charset="0"/>
                <a:cs typeface="Times New Roman" panose="02020603050405020304" pitchFamily="18" charset="0"/>
              </a:rPr>
              <a:t>nội</a:t>
            </a:r>
            <a:r>
              <a:rPr lang="en-US" sz="6000" dirty="0">
                <a:solidFill>
                  <a:srgbClr val="00B050"/>
                </a:solidFill>
                <a:effectLst>
                  <a:glow rad="101600">
                    <a:schemeClr val="accent4">
                      <a:satMod val="175000"/>
                      <a:alpha val="40000"/>
                    </a:schemeClr>
                  </a:glow>
                </a:effectLst>
                <a:latin typeface="#9Slide05 SVNKitten" pitchFamily="2" charset="0"/>
                <a:cs typeface="Times New Roman" panose="02020603050405020304" pitchFamily="18" charset="0"/>
              </a:rPr>
              <a:t> dung </a:t>
            </a:r>
            <a:r>
              <a:rPr lang="en-US" sz="6000" dirty="0" err="1">
                <a:solidFill>
                  <a:srgbClr val="00B050"/>
                </a:solidFill>
                <a:effectLst>
                  <a:glow rad="101600">
                    <a:schemeClr val="accent4">
                      <a:satMod val="175000"/>
                      <a:alpha val="40000"/>
                    </a:schemeClr>
                  </a:glow>
                </a:effectLst>
                <a:latin typeface="#9Slide05 SVNKitten" pitchFamily="2" charset="0"/>
                <a:cs typeface="Times New Roman" panose="02020603050405020304" pitchFamily="18" charset="0"/>
              </a:rPr>
              <a:t>đoạn</a:t>
            </a:r>
            <a:r>
              <a:rPr lang="en-US" sz="6000" dirty="0">
                <a:solidFill>
                  <a:srgbClr val="00B050"/>
                </a:solidFill>
                <a:effectLst>
                  <a:glow rad="101600">
                    <a:schemeClr val="accent4">
                      <a:satMod val="175000"/>
                      <a:alpha val="40000"/>
                    </a:schemeClr>
                  </a:glow>
                </a:effectLst>
                <a:latin typeface="#9Slide05 SVNKitten" pitchFamily="2" charset="0"/>
                <a:cs typeface="Times New Roman" panose="02020603050405020304" pitchFamily="18" charset="0"/>
              </a:rPr>
              <a:t> </a:t>
            </a:r>
            <a:r>
              <a:rPr lang="en-US" sz="6000" dirty="0" err="1">
                <a:solidFill>
                  <a:srgbClr val="00B050"/>
                </a:solidFill>
                <a:effectLst>
                  <a:glow rad="101600">
                    <a:schemeClr val="accent4">
                      <a:satMod val="175000"/>
                      <a:alpha val="40000"/>
                    </a:schemeClr>
                  </a:glow>
                </a:effectLst>
                <a:latin typeface="#9Slide05 SVNKitten" pitchFamily="2" charset="0"/>
                <a:cs typeface="Times New Roman" panose="02020603050405020304" pitchFamily="18" charset="0"/>
              </a:rPr>
              <a:t>văn</a:t>
            </a:r>
            <a:endParaRPr lang="en-US" sz="6000" dirty="0">
              <a:solidFill>
                <a:srgbClr val="00B050"/>
              </a:solidFill>
              <a:effectLst>
                <a:glow rad="101600">
                  <a:schemeClr val="accent4">
                    <a:satMod val="175000"/>
                    <a:alpha val="40000"/>
                  </a:schemeClr>
                </a:glow>
              </a:effectLst>
              <a:latin typeface="#9Slide05 SVNKitten" pitchFamily="2" charset="0"/>
              <a:cs typeface="Times New Roman" panose="02020603050405020304" pitchFamily="18" charset="0"/>
            </a:endParaRPr>
          </a:p>
        </p:txBody>
      </p:sp>
      <p:pic>
        <p:nvPicPr>
          <p:cNvPr id="22" name="Picture 21" descr="A picture containing toy&#10;&#10;Description automatically generated">
            <a:extLst>
              <a:ext uri="{FF2B5EF4-FFF2-40B4-BE49-F238E27FC236}">
                <a16:creationId xmlns:a16="http://schemas.microsoft.com/office/drawing/2014/main" id="{245F2C6A-82D9-46EC-9112-633273B0C880}"/>
              </a:ext>
            </a:extLst>
          </p:cNvPr>
          <p:cNvPicPr>
            <a:picLocks noChangeAspect="1"/>
          </p:cNvPicPr>
          <p:nvPr/>
        </p:nvPicPr>
        <p:blipFill>
          <a:blip r:embed="rId8">
            <a:extLst>
              <a:ext uri="{BEBA8EAE-BF5A-486C-A8C5-ECC9F3942E4B}">
                <a14:imgProps xmlns:a14="http://schemas.microsoft.com/office/drawing/2010/main">
                  <a14:imgLayer r:embed="rId9">
                    <a14:imgEffect>
                      <a14:backgroundRemoval t="10000" b="90000" l="10000" r="90000"/>
                    </a14:imgEffect>
                    <a14:imgEffect>
                      <a14:saturation sat="200000"/>
                    </a14:imgEffect>
                  </a14:imgLayer>
                </a14:imgProps>
              </a:ext>
              <a:ext uri="{28A0092B-C50C-407E-A947-70E740481C1C}">
                <a14:useLocalDpi xmlns:a14="http://schemas.microsoft.com/office/drawing/2010/main" val="0"/>
              </a:ext>
            </a:extLst>
          </a:blip>
          <a:stretch>
            <a:fillRect/>
          </a:stretch>
        </p:blipFill>
        <p:spPr>
          <a:xfrm>
            <a:off x="7869431" y="1083418"/>
            <a:ext cx="5701462" cy="5990534"/>
          </a:xfrm>
          <a:prstGeom prst="rect">
            <a:avLst/>
          </a:prstGeom>
        </p:spPr>
      </p:pic>
      <p:pic>
        <p:nvPicPr>
          <p:cNvPr id="19" name="Picture 18" descr="A green and white flag&#10;&#10;Description automatically generated with low confidence">
            <a:extLst>
              <a:ext uri="{FF2B5EF4-FFF2-40B4-BE49-F238E27FC236}">
                <a16:creationId xmlns:a16="http://schemas.microsoft.com/office/drawing/2014/main" id="{926440E3-3913-4F7C-AC42-096A314C0022}"/>
              </a:ext>
            </a:extLst>
          </p:cNvPr>
          <p:cNvPicPr>
            <a:picLocks noChangeAspect="1"/>
          </p:cNvPicPr>
          <p:nvPr/>
        </p:nvPicPr>
        <p:blipFill>
          <a:blip r:embed="rId10">
            <a:extLst>
              <a:ext uri="{BEBA8EAE-BF5A-486C-A8C5-ECC9F3942E4B}">
                <a14:imgProps xmlns:a14="http://schemas.microsoft.com/office/drawing/2010/main">
                  <a14:imgLayer r:embed="rId11">
                    <a14:imgEffect>
                      <a14:backgroundRemoval t="10000" b="90000" l="2000" r="98333">
                        <a14:foregroundMark x1="5444" y1="35652" x2="5444" y2="35652"/>
                        <a14:foregroundMark x1="4667" y1="43261" x2="4667" y2="43261"/>
                        <a14:foregroundMark x1="2111" y1="42391" x2="2111" y2="42391"/>
                        <a14:foregroundMark x1="97000" y1="38261" x2="97000" y2="38261"/>
                        <a14:foregroundMark x1="98333" y1="57826" x2="98333" y2="57826"/>
                      </a14:backgroundRemoval>
                    </a14:imgEffect>
                  </a14:imgLayer>
                </a14:imgProps>
              </a:ext>
              <a:ext uri="{28A0092B-C50C-407E-A947-70E740481C1C}">
                <a14:useLocalDpi xmlns:a14="http://schemas.microsoft.com/office/drawing/2010/main" val="0"/>
              </a:ext>
            </a:extLst>
          </a:blip>
          <a:stretch>
            <a:fillRect/>
          </a:stretch>
        </p:blipFill>
        <p:spPr>
          <a:xfrm>
            <a:off x="5937347" y="5003097"/>
            <a:ext cx="6768090" cy="3459246"/>
          </a:xfrm>
          <a:prstGeom prst="rect">
            <a:avLst/>
          </a:prstGeom>
        </p:spPr>
      </p:pic>
      <p:pic>
        <p:nvPicPr>
          <p:cNvPr id="23" name="Picture 22" descr="A green and white flag&#10;&#10;Description automatically generated with low confidence">
            <a:extLst>
              <a:ext uri="{FF2B5EF4-FFF2-40B4-BE49-F238E27FC236}">
                <a16:creationId xmlns:a16="http://schemas.microsoft.com/office/drawing/2014/main" id="{FB0D15FA-73A4-4CD3-B809-A5848BB8E709}"/>
              </a:ext>
            </a:extLst>
          </p:cNvPr>
          <p:cNvPicPr>
            <a:picLocks noChangeAspect="1"/>
          </p:cNvPicPr>
          <p:nvPr/>
        </p:nvPicPr>
        <p:blipFill>
          <a:blip r:embed="rId10">
            <a:extLst>
              <a:ext uri="{BEBA8EAE-BF5A-486C-A8C5-ECC9F3942E4B}">
                <a14:imgProps xmlns:a14="http://schemas.microsoft.com/office/drawing/2010/main">
                  <a14:imgLayer r:embed="rId11">
                    <a14:imgEffect>
                      <a14:backgroundRemoval t="10000" b="90000" l="2000" r="98333">
                        <a14:foregroundMark x1="5444" y1="35652" x2="5444" y2="35652"/>
                        <a14:foregroundMark x1="4667" y1="43261" x2="4667" y2="43261"/>
                        <a14:foregroundMark x1="2111" y1="42391" x2="2111" y2="42391"/>
                        <a14:foregroundMark x1="97000" y1="38261" x2="97000" y2="38261"/>
                        <a14:foregroundMark x1="98333" y1="57826" x2="98333" y2="57826"/>
                      </a14:backgroundRemoval>
                    </a14:imgEffect>
                  </a14:imgLayer>
                </a14:imgProps>
              </a:ext>
              <a:ext uri="{28A0092B-C50C-407E-A947-70E740481C1C}">
                <a14:useLocalDpi xmlns:a14="http://schemas.microsoft.com/office/drawing/2010/main" val="0"/>
              </a:ext>
            </a:extLst>
          </a:blip>
          <a:stretch>
            <a:fillRect/>
          </a:stretch>
        </p:blipFill>
        <p:spPr>
          <a:xfrm>
            <a:off x="2568887" y="5108025"/>
            <a:ext cx="6768090" cy="3459246"/>
          </a:xfrm>
          <a:prstGeom prst="rect">
            <a:avLst/>
          </a:prstGeom>
        </p:spPr>
      </p:pic>
    </p:spTree>
    <p:extLst>
      <p:ext uri="{BB962C8B-B14F-4D97-AF65-F5344CB8AC3E}">
        <p14:creationId xmlns:p14="http://schemas.microsoft.com/office/powerpoint/2010/main" val="1965146348"/>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1000"/>
                                        <p:tgtEl>
                                          <p:spTgt spid="5"/>
                                        </p:tgtEl>
                                      </p:cBhvr>
                                    </p:animEffect>
                                    <p:anim calcmode="lin" valueType="num">
                                      <p:cBhvr>
                                        <p:cTn id="18" dur="1000" fill="hold"/>
                                        <p:tgtEl>
                                          <p:spTgt spid="5"/>
                                        </p:tgtEl>
                                        <p:attrNameLst>
                                          <p:attrName>ppt_x</p:attrName>
                                        </p:attrNameLst>
                                      </p:cBhvr>
                                      <p:tavLst>
                                        <p:tav tm="0">
                                          <p:val>
                                            <p:strVal val="#ppt_x"/>
                                          </p:val>
                                        </p:tav>
                                        <p:tav tm="100000">
                                          <p:val>
                                            <p:strVal val="#ppt_x"/>
                                          </p:val>
                                        </p:tav>
                                      </p:tavLst>
                                    </p:anim>
                                    <p:anim calcmode="lin" valueType="num">
                                      <p:cBhvr>
                                        <p:cTn id="19" dur="1000" fill="hold"/>
                                        <p:tgtEl>
                                          <p:spTgt spid="5"/>
                                        </p:tgtEl>
                                        <p:attrNameLst>
                                          <p:attrName>ppt_y</p:attrName>
                                        </p:attrNameLst>
                                      </p:cBhvr>
                                      <p:tavLst>
                                        <p:tav tm="0">
                                          <p:val>
                                            <p:strVal val="#ppt_y+.1"/>
                                          </p:val>
                                        </p:tav>
                                        <p:tav tm="100000">
                                          <p:val>
                                            <p:strVal val="#ppt_y"/>
                                          </p:val>
                                        </p:tav>
                                      </p:tavLst>
                                    </p:anim>
                                  </p:childTnLst>
                                </p:cTn>
                              </p:par>
                            </p:childTnLst>
                          </p:cTn>
                        </p:par>
                        <p:par>
                          <p:cTn id="20" fill="hold">
                            <p:stCondLst>
                              <p:cond delay="1000"/>
                            </p:stCondLst>
                            <p:childTnLst>
                              <p:par>
                                <p:cTn id="21" presetID="42" presetClass="entr" presetSubtype="0" fill="hold" nodeType="after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fade">
                                      <p:cBhvr>
                                        <p:cTn id="23" dur="1250"/>
                                        <p:tgtEl>
                                          <p:spTgt spid="6"/>
                                        </p:tgtEl>
                                      </p:cBhvr>
                                    </p:animEffect>
                                    <p:anim calcmode="lin" valueType="num">
                                      <p:cBhvr>
                                        <p:cTn id="24" dur="1250" fill="hold"/>
                                        <p:tgtEl>
                                          <p:spTgt spid="6"/>
                                        </p:tgtEl>
                                        <p:attrNameLst>
                                          <p:attrName>ppt_x</p:attrName>
                                        </p:attrNameLst>
                                      </p:cBhvr>
                                      <p:tavLst>
                                        <p:tav tm="0">
                                          <p:val>
                                            <p:strVal val="#ppt_x"/>
                                          </p:val>
                                        </p:tav>
                                        <p:tav tm="100000">
                                          <p:val>
                                            <p:strVal val="#ppt_x"/>
                                          </p:val>
                                        </p:tav>
                                      </p:tavLst>
                                    </p:anim>
                                    <p:anim calcmode="lin" valueType="num">
                                      <p:cBhvr>
                                        <p:cTn id="25" dur="1250" fill="hold"/>
                                        <p:tgtEl>
                                          <p:spTgt spid="6"/>
                                        </p:tgtEl>
                                        <p:attrNameLst>
                                          <p:attrName>ppt_y</p:attrName>
                                        </p:attrNameLst>
                                      </p:cBhvr>
                                      <p:tavLst>
                                        <p:tav tm="0">
                                          <p:val>
                                            <p:strVal val="#ppt_y+.1"/>
                                          </p:val>
                                        </p:tav>
                                        <p:tav tm="100000">
                                          <p:val>
                                            <p:strVal val="#ppt_y"/>
                                          </p:val>
                                        </p:tav>
                                      </p:tavLst>
                                    </p:anim>
                                  </p:childTnLst>
                                </p:cTn>
                              </p:par>
                            </p:childTnLst>
                          </p:cTn>
                        </p:par>
                        <p:par>
                          <p:cTn id="26" fill="hold">
                            <p:stCondLst>
                              <p:cond delay="2250"/>
                            </p:stCondLst>
                            <p:childTnLst>
                              <p:par>
                                <p:cTn id="27" presetID="53" presetClass="entr" presetSubtype="16" fill="hold" nodeType="afterEffect">
                                  <p:stCondLst>
                                    <p:cond delay="0"/>
                                  </p:stCondLst>
                                  <p:childTnLst>
                                    <p:set>
                                      <p:cBhvr>
                                        <p:cTn id="28" dur="1" fill="hold">
                                          <p:stCondLst>
                                            <p:cond delay="0"/>
                                          </p:stCondLst>
                                        </p:cTn>
                                        <p:tgtEl>
                                          <p:spTgt spid="7"/>
                                        </p:tgtEl>
                                        <p:attrNameLst>
                                          <p:attrName>style.visibility</p:attrName>
                                        </p:attrNameLst>
                                      </p:cBhvr>
                                      <p:to>
                                        <p:strVal val="visible"/>
                                      </p:to>
                                    </p:set>
                                    <p:anim calcmode="lin" valueType="num">
                                      <p:cBhvr>
                                        <p:cTn id="29" dur="500" fill="hold"/>
                                        <p:tgtEl>
                                          <p:spTgt spid="7"/>
                                        </p:tgtEl>
                                        <p:attrNameLst>
                                          <p:attrName>ppt_w</p:attrName>
                                        </p:attrNameLst>
                                      </p:cBhvr>
                                      <p:tavLst>
                                        <p:tav tm="0">
                                          <p:val>
                                            <p:fltVal val="0"/>
                                          </p:val>
                                        </p:tav>
                                        <p:tav tm="100000">
                                          <p:val>
                                            <p:strVal val="#ppt_w"/>
                                          </p:val>
                                        </p:tav>
                                      </p:tavLst>
                                    </p:anim>
                                    <p:anim calcmode="lin" valueType="num">
                                      <p:cBhvr>
                                        <p:cTn id="30" dur="500" fill="hold"/>
                                        <p:tgtEl>
                                          <p:spTgt spid="7"/>
                                        </p:tgtEl>
                                        <p:attrNameLst>
                                          <p:attrName>ppt_h</p:attrName>
                                        </p:attrNameLst>
                                      </p:cBhvr>
                                      <p:tavLst>
                                        <p:tav tm="0">
                                          <p:val>
                                            <p:fltVal val="0"/>
                                          </p:val>
                                        </p:tav>
                                        <p:tav tm="100000">
                                          <p:val>
                                            <p:strVal val="#ppt_h"/>
                                          </p:val>
                                        </p:tav>
                                      </p:tavLst>
                                    </p:anim>
                                    <p:animEffect transition="in" filter="fade">
                                      <p:cBhvr>
                                        <p:cTn id="31" dur="500"/>
                                        <p:tgtEl>
                                          <p:spTgt spid="7"/>
                                        </p:tgtEl>
                                      </p:cBhvr>
                                    </p:animEffect>
                                  </p:childTnLst>
                                </p:cTn>
                              </p:par>
                            </p:childTnLst>
                          </p:cTn>
                        </p:par>
                        <p:par>
                          <p:cTn id="32" fill="hold">
                            <p:stCondLst>
                              <p:cond delay="2750"/>
                            </p:stCondLst>
                            <p:childTnLst>
                              <p:par>
                                <p:cTn id="33" presetID="10" presetClass="entr" presetSubtype="0" fill="hold" nodeType="afterEffect">
                                  <p:stCondLst>
                                    <p:cond delay="0"/>
                                  </p:stCondLst>
                                  <p:childTnLst>
                                    <p:set>
                                      <p:cBhvr>
                                        <p:cTn id="34" dur="1" fill="hold">
                                          <p:stCondLst>
                                            <p:cond delay="0"/>
                                          </p:stCondLst>
                                        </p:cTn>
                                        <p:tgtEl>
                                          <p:spTgt spid="8"/>
                                        </p:tgtEl>
                                        <p:attrNameLst>
                                          <p:attrName>style.visibility</p:attrName>
                                        </p:attrNameLst>
                                      </p:cBhvr>
                                      <p:to>
                                        <p:strVal val="visible"/>
                                      </p:to>
                                    </p:set>
                                    <p:animEffect transition="in" filter="fade">
                                      <p:cBhvr>
                                        <p:cTn id="35" dur="500"/>
                                        <p:tgtEl>
                                          <p:spTgt spid="8"/>
                                        </p:tgtEl>
                                      </p:cBhvr>
                                    </p:animEffect>
                                  </p:childTnLst>
                                </p:cTn>
                              </p:par>
                            </p:childTnLst>
                          </p:cTn>
                        </p:par>
                        <p:par>
                          <p:cTn id="36" fill="hold">
                            <p:stCondLst>
                              <p:cond delay="3250"/>
                            </p:stCondLst>
                            <p:childTnLst>
                              <p:par>
                                <p:cTn id="37" presetID="22" presetClass="entr" presetSubtype="8" fill="hold" nodeType="afterEffect">
                                  <p:stCondLst>
                                    <p:cond delay="0"/>
                                  </p:stCondLst>
                                  <p:childTnLst>
                                    <p:set>
                                      <p:cBhvr>
                                        <p:cTn id="38" dur="1" fill="hold">
                                          <p:stCondLst>
                                            <p:cond delay="0"/>
                                          </p:stCondLst>
                                        </p:cTn>
                                        <p:tgtEl>
                                          <p:spTgt spid="20"/>
                                        </p:tgtEl>
                                        <p:attrNameLst>
                                          <p:attrName>style.visibility</p:attrName>
                                        </p:attrNameLst>
                                      </p:cBhvr>
                                      <p:to>
                                        <p:strVal val="visible"/>
                                      </p:to>
                                    </p:set>
                                    <p:animEffect transition="in" filter="wipe(left)">
                                      <p:cBhvr>
                                        <p:cTn id="39"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矩形: 圆角 3">
            <a:extLst>
              <a:ext uri="{FF2B5EF4-FFF2-40B4-BE49-F238E27FC236}">
                <a16:creationId xmlns:a16="http://schemas.microsoft.com/office/drawing/2014/main" id="{A44448AE-2CD3-4309-B3A7-00B77AB48D8D}"/>
              </a:ext>
            </a:extLst>
          </p:cNvPr>
          <p:cNvSpPr/>
          <p:nvPr/>
        </p:nvSpPr>
        <p:spPr>
          <a:xfrm>
            <a:off x="650463" y="1160542"/>
            <a:ext cx="11149652" cy="5522686"/>
          </a:xfrm>
          <a:prstGeom prst="roundRect">
            <a:avLst/>
          </a:prstGeom>
          <a:solidFill>
            <a:srgbClr val="DBE4ED"/>
          </a:solidFill>
          <a:ln>
            <a:solidFill>
              <a:srgbClr val="DBE4ED"/>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3" name="图片 2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flipH="1">
            <a:off x="0" y="3987539"/>
            <a:ext cx="3211213" cy="2870461"/>
          </a:xfrm>
          <a:prstGeom prst="rect">
            <a:avLst/>
          </a:prstGeom>
        </p:spPr>
      </p:pic>
      <p:grpSp>
        <p:nvGrpSpPr>
          <p:cNvPr id="14" name="Group 13">
            <a:extLst>
              <a:ext uri="{FF2B5EF4-FFF2-40B4-BE49-F238E27FC236}">
                <a16:creationId xmlns:a16="http://schemas.microsoft.com/office/drawing/2014/main" id="{6583D37E-777D-4C41-823D-CD961F38BD70}"/>
              </a:ext>
            </a:extLst>
          </p:cNvPr>
          <p:cNvGrpSpPr/>
          <p:nvPr/>
        </p:nvGrpSpPr>
        <p:grpSpPr>
          <a:xfrm>
            <a:off x="1156028" y="1283298"/>
            <a:ext cx="7538029" cy="1429245"/>
            <a:chOff x="5466538" y="1191315"/>
            <a:chExt cx="6947598" cy="1274757"/>
          </a:xfrm>
        </p:grpSpPr>
        <p:sp>
          <p:nvSpPr>
            <p:cNvPr id="15" name="椭圆 31">
              <a:extLst>
                <a:ext uri="{FF2B5EF4-FFF2-40B4-BE49-F238E27FC236}">
                  <a16:creationId xmlns:a16="http://schemas.microsoft.com/office/drawing/2014/main" id="{6DDCF171-D001-434B-99FA-3DF1C6A64291}"/>
                </a:ext>
              </a:extLst>
            </p:cNvPr>
            <p:cNvSpPr/>
            <p:nvPr/>
          </p:nvSpPr>
          <p:spPr>
            <a:xfrm flipH="1">
              <a:off x="5466538" y="1530709"/>
              <a:ext cx="6845130" cy="935363"/>
            </a:xfrm>
            <a:custGeom>
              <a:avLst/>
              <a:gdLst>
                <a:gd name="connsiteX0" fmla="*/ 0 w 656493"/>
                <a:gd name="connsiteY0" fmla="*/ 316523 h 633046"/>
                <a:gd name="connsiteX1" fmla="*/ 328247 w 656493"/>
                <a:gd name="connsiteY1" fmla="*/ 0 h 633046"/>
                <a:gd name="connsiteX2" fmla="*/ 656494 w 656493"/>
                <a:gd name="connsiteY2" fmla="*/ 316523 h 633046"/>
                <a:gd name="connsiteX3" fmla="*/ 328247 w 656493"/>
                <a:gd name="connsiteY3" fmla="*/ 633046 h 633046"/>
                <a:gd name="connsiteX4" fmla="*/ 0 w 656493"/>
                <a:gd name="connsiteY4" fmla="*/ 316523 h 633046"/>
                <a:gd name="connsiteX0-1" fmla="*/ 328247 w 656494"/>
                <a:gd name="connsiteY0-2" fmla="*/ 0 h 633046"/>
                <a:gd name="connsiteX1-3" fmla="*/ 656494 w 656494"/>
                <a:gd name="connsiteY1-4" fmla="*/ 316523 h 633046"/>
                <a:gd name="connsiteX2-5" fmla="*/ 328247 w 656494"/>
                <a:gd name="connsiteY2-6" fmla="*/ 633046 h 633046"/>
                <a:gd name="connsiteX3-7" fmla="*/ 0 w 656494"/>
                <a:gd name="connsiteY3-8" fmla="*/ 316523 h 633046"/>
                <a:gd name="connsiteX4-9" fmla="*/ 419687 w 656494"/>
                <a:gd name="connsiteY4-10" fmla="*/ 91440 h 633046"/>
                <a:gd name="connsiteX0-11" fmla="*/ 402964 w 731211"/>
                <a:gd name="connsiteY0-12" fmla="*/ 0 h 633046"/>
                <a:gd name="connsiteX1-13" fmla="*/ 731211 w 731211"/>
                <a:gd name="connsiteY1-14" fmla="*/ 316523 h 633046"/>
                <a:gd name="connsiteX2-15" fmla="*/ 402964 w 731211"/>
                <a:gd name="connsiteY2-16" fmla="*/ 633046 h 633046"/>
                <a:gd name="connsiteX3-17" fmla="*/ 74717 w 731211"/>
                <a:gd name="connsiteY3-18" fmla="*/ 316523 h 633046"/>
                <a:gd name="connsiteX4-19" fmla="*/ 161895 w 731211"/>
                <a:gd name="connsiteY4-20" fmla="*/ 152400 h 633046"/>
                <a:gd name="connsiteX0-21" fmla="*/ 353700 w 681947"/>
                <a:gd name="connsiteY0-22" fmla="*/ 0 h 633046"/>
                <a:gd name="connsiteX1-23" fmla="*/ 681947 w 681947"/>
                <a:gd name="connsiteY1-24" fmla="*/ 316523 h 633046"/>
                <a:gd name="connsiteX2-25" fmla="*/ 353700 w 681947"/>
                <a:gd name="connsiteY2-26" fmla="*/ 633046 h 633046"/>
                <a:gd name="connsiteX3-27" fmla="*/ 25453 w 681947"/>
                <a:gd name="connsiteY3-28" fmla="*/ 316523 h 633046"/>
                <a:gd name="connsiteX4-29" fmla="*/ 112631 w 681947"/>
                <a:gd name="connsiteY4-30" fmla="*/ 152400 h 633046"/>
                <a:gd name="connsiteX0-31" fmla="*/ 341249 w 669496"/>
                <a:gd name="connsiteY0-32" fmla="*/ 0 h 633046"/>
                <a:gd name="connsiteX1-33" fmla="*/ 669496 w 669496"/>
                <a:gd name="connsiteY1-34" fmla="*/ 316523 h 633046"/>
                <a:gd name="connsiteX2-35" fmla="*/ 341249 w 669496"/>
                <a:gd name="connsiteY2-36" fmla="*/ 633046 h 633046"/>
                <a:gd name="connsiteX3-37" fmla="*/ 13002 w 669496"/>
                <a:gd name="connsiteY3-38" fmla="*/ 316523 h 633046"/>
                <a:gd name="connsiteX4-39" fmla="*/ 100180 w 669496"/>
                <a:gd name="connsiteY4-40" fmla="*/ 152400 h 633046"/>
                <a:gd name="connsiteX0-41" fmla="*/ 347951 w 676198"/>
                <a:gd name="connsiteY0-42" fmla="*/ 0 h 633046"/>
                <a:gd name="connsiteX1-43" fmla="*/ 676198 w 676198"/>
                <a:gd name="connsiteY1-44" fmla="*/ 316523 h 633046"/>
                <a:gd name="connsiteX2-45" fmla="*/ 347951 w 676198"/>
                <a:gd name="connsiteY2-46" fmla="*/ 633046 h 633046"/>
                <a:gd name="connsiteX3-47" fmla="*/ 19704 w 676198"/>
                <a:gd name="connsiteY3-48" fmla="*/ 316523 h 633046"/>
                <a:gd name="connsiteX4-49" fmla="*/ 79173 w 676198"/>
                <a:gd name="connsiteY4-50" fmla="*/ 113607 h 633046"/>
                <a:gd name="connsiteX0-51" fmla="*/ 333371 w 661618"/>
                <a:gd name="connsiteY0-52" fmla="*/ 0 h 633046"/>
                <a:gd name="connsiteX1-53" fmla="*/ 661618 w 661618"/>
                <a:gd name="connsiteY1-54" fmla="*/ 316523 h 633046"/>
                <a:gd name="connsiteX2-55" fmla="*/ 333371 w 661618"/>
                <a:gd name="connsiteY2-56" fmla="*/ 633046 h 633046"/>
                <a:gd name="connsiteX3-57" fmla="*/ 5124 w 661618"/>
                <a:gd name="connsiteY3-58" fmla="*/ 316523 h 633046"/>
                <a:gd name="connsiteX4-59" fmla="*/ 64593 w 661618"/>
                <a:gd name="connsiteY4-60" fmla="*/ 113607 h 633046"/>
                <a:gd name="connsiteX0-61" fmla="*/ 178200 w 661618"/>
                <a:gd name="connsiteY0-62" fmla="*/ 0 h 583170"/>
                <a:gd name="connsiteX1-63" fmla="*/ 661618 w 661618"/>
                <a:gd name="connsiteY1-64" fmla="*/ 266647 h 583170"/>
                <a:gd name="connsiteX2-65" fmla="*/ 333371 w 661618"/>
                <a:gd name="connsiteY2-66" fmla="*/ 583170 h 583170"/>
                <a:gd name="connsiteX3-67" fmla="*/ 5124 w 661618"/>
                <a:gd name="connsiteY3-68" fmla="*/ 266647 h 583170"/>
                <a:gd name="connsiteX4-69" fmla="*/ 64593 w 661618"/>
                <a:gd name="connsiteY4-70" fmla="*/ 63731 h 583170"/>
                <a:gd name="connsiteX0-71" fmla="*/ 178200 w 662133"/>
                <a:gd name="connsiteY0-72" fmla="*/ 66578 h 649748"/>
                <a:gd name="connsiteX1-73" fmla="*/ 412660 w 662133"/>
                <a:gd name="connsiteY1-74" fmla="*/ 10947 h 649748"/>
                <a:gd name="connsiteX2-75" fmla="*/ 661618 w 662133"/>
                <a:gd name="connsiteY2-76" fmla="*/ 333225 h 649748"/>
                <a:gd name="connsiteX3-77" fmla="*/ 333371 w 662133"/>
                <a:gd name="connsiteY3-78" fmla="*/ 649748 h 649748"/>
                <a:gd name="connsiteX4-79" fmla="*/ 5124 w 662133"/>
                <a:gd name="connsiteY4-80" fmla="*/ 333225 h 649748"/>
                <a:gd name="connsiteX5" fmla="*/ 64593 w 662133"/>
                <a:gd name="connsiteY5" fmla="*/ 130309 h 649748"/>
                <a:gd name="connsiteX0-81" fmla="*/ 178200 w 662148"/>
                <a:gd name="connsiteY0-82" fmla="*/ 66578 h 649748"/>
                <a:gd name="connsiteX1-83" fmla="*/ 412660 w 662148"/>
                <a:gd name="connsiteY1-84" fmla="*/ 10947 h 649748"/>
                <a:gd name="connsiteX2-85" fmla="*/ 661618 w 662148"/>
                <a:gd name="connsiteY2-86" fmla="*/ 333225 h 649748"/>
                <a:gd name="connsiteX3-87" fmla="*/ 333371 w 662148"/>
                <a:gd name="connsiteY3-88" fmla="*/ 649748 h 649748"/>
                <a:gd name="connsiteX4-89" fmla="*/ 5124 w 662148"/>
                <a:gd name="connsiteY4-90" fmla="*/ 333225 h 649748"/>
                <a:gd name="connsiteX5-91" fmla="*/ 64593 w 662148"/>
                <a:gd name="connsiteY5-92" fmla="*/ 130309 h 649748"/>
                <a:gd name="connsiteX0-93" fmla="*/ 178200 w 662148"/>
                <a:gd name="connsiteY0-94" fmla="*/ 61032 h 644202"/>
                <a:gd name="connsiteX1-95" fmla="*/ 412660 w 662148"/>
                <a:gd name="connsiteY1-96" fmla="*/ 5401 h 644202"/>
                <a:gd name="connsiteX2-97" fmla="*/ 661618 w 662148"/>
                <a:gd name="connsiteY2-98" fmla="*/ 327679 h 644202"/>
                <a:gd name="connsiteX3-99" fmla="*/ 333371 w 662148"/>
                <a:gd name="connsiteY3-100" fmla="*/ 644202 h 644202"/>
                <a:gd name="connsiteX4-101" fmla="*/ 5124 w 662148"/>
                <a:gd name="connsiteY4-102" fmla="*/ 327679 h 644202"/>
                <a:gd name="connsiteX5-103" fmla="*/ 64593 w 662148"/>
                <a:gd name="connsiteY5-104" fmla="*/ 124763 h 644202"/>
                <a:gd name="connsiteX0-105" fmla="*/ 178200 w 662148"/>
                <a:gd name="connsiteY0-106" fmla="*/ 75865 h 659035"/>
                <a:gd name="connsiteX1-107" fmla="*/ 168819 w 662148"/>
                <a:gd name="connsiteY1-108" fmla="*/ 31317 h 659035"/>
                <a:gd name="connsiteX2-109" fmla="*/ 412660 w 662148"/>
                <a:gd name="connsiteY2-110" fmla="*/ 20234 h 659035"/>
                <a:gd name="connsiteX3-111" fmla="*/ 661618 w 662148"/>
                <a:gd name="connsiteY3-112" fmla="*/ 342512 h 659035"/>
                <a:gd name="connsiteX4-113" fmla="*/ 333371 w 662148"/>
                <a:gd name="connsiteY4-114" fmla="*/ 659035 h 659035"/>
                <a:gd name="connsiteX5-115" fmla="*/ 5124 w 662148"/>
                <a:gd name="connsiteY5-116" fmla="*/ 342512 h 659035"/>
                <a:gd name="connsiteX6" fmla="*/ 64593 w 662148"/>
                <a:gd name="connsiteY6" fmla="*/ 139596 h 659035"/>
                <a:gd name="connsiteX0-117" fmla="*/ 178200 w 662148"/>
                <a:gd name="connsiteY0-118" fmla="*/ 68901 h 652071"/>
                <a:gd name="connsiteX1-119" fmla="*/ 130026 w 662148"/>
                <a:gd name="connsiteY1-120" fmla="*/ 68688 h 652071"/>
                <a:gd name="connsiteX2-121" fmla="*/ 412660 w 662148"/>
                <a:gd name="connsiteY2-122" fmla="*/ 13270 h 652071"/>
                <a:gd name="connsiteX3-123" fmla="*/ 661618 w 662148"/>
                <a:gd name="connsiteY3-124" fmla="*/ 335548 h 652071"/>
                <a:gd name="connsiteX4-125" fmla="*/ 333371 w 662148"/>
                <a:gd name="connsiteY4-126" fmla="*/ 652071 h 652071"/>
                <a:gd name="connsiteX5-127" fmla="*/ 5124 w 662148"/>
                <a:gd name="connsiteY5-128" fmla="*/ 335548 h 652071"/>
                <a:gd name="connsiteX6-129" fmla="*/ 64593 w 662148"/>
                <a:gd name="connsiteY6-130" fmla="*/ 132632 h 652071"/>
                <a:gd name="connsiteX0-131" fmla="*/ 178200 w 662220"/>
                <a:gd name="connsiteY0-132" fmla="*/ 68901 h 652071"/>
                <a:gd name="connsiteX1-133" fmla="*/ 130026 w 662220"/>
                <a:gd name="connsiteY1-134" fmla="*/ 68688 h 652071"/>
                <a:gd name="connsiteX2-135" fmla="*/ 412660 w 662220"/>
                <a:gd name="connsiteY2-136" fmla="*/ 13270 h 652071"/>
                <a:gd name="connsiteX3-137" fmla="*/ 661618 w 662220"/>
                <a:gd name="connsiteY3-138" fmla="*/ 335548 h 652071"/>
                <a:gd name="connsiteX4-139" fmla="*/ 333371 w 662220"/>
                <a:gd name="connsiteY4-140" fmla="*/ 652071 h 652071"/>
                <a:gd name="connsiteX5-141" fmla="*/ 5124 w 662220"/>
                <a:gd name="connsiteY5-142" fmla="*/ 335548 h 652071"/>
                <a:gd name="connsiteX6-143" fmla="*/ 64593 w 662220"/>
                <a:gd name="connsiteY6-144" fmla="*/ 132632 h 652071"/>
                <a:gd name="connsiteX0-145" fmla="*/ 178200 w 662220"/>
                <a:gd name="connsiteY0-146" fmla="*/ 58449 h 641619"/>
                <a:gd name="connsiteX1-147" fmla="*/ 130026 w 662220"/>
                <a:gd name="connsiteY1-148" fmla="*/ 58236 h 641619"/>
                <a:gd name="connsiteX2-149" fmla="*/ 412660 w 662220"/>
                <a:gd name="connsiteY2-150" fmla="*/ 2818 h 641619"/>
                <a:gd name="connsiteX3-151" fmla="*/ 661618 w 662220"/>
                <a:gd name="connsiteY3-152" fmla="*/ 325096 h 641619"/>
                <a:gd name="connsiteX4-153" fmla="*/ 333371 w 662220"/>
                <a:gd name="connsiteY4-154" fmla="*/ 641619 h 641619"/>
                <a:gd name="connsiteX5-155" fmla="*/ 5124 w 662220"/>
                <a:gd name="connsiteY5-156" fmla="*/ 325096 h 641619"/>
                <a:gd name="connsiteX6-157" fmla="*/ 64593 w 662220"/>
                <a:gd name="connsiteY6-158" fmla="*/ 122180 h 641619"/>
                <a:gd name="connsiteX0-159" fmla="*/ 178200 w 662220"/>
                <a:gd name="connsiteY0-160" fmla="*/ 58449 h 641619"/>
                <a:gd name="connsiteX1-161" fmla="*/ 130026 w 662220"/>
                <a:gd name="connsiteY1-162" fmla="*/ 58236 h 641619"/>
                <a:gd name="connsiteX2-163" fmla="*/ 412660 w 662220"/>
                <a:gd name="connsiteY2-164" fmla="*/ 2818 h 641619"/>
                <a:gd name="connsiteX3-165" fmla="*/ 661618 w 662220"/>
                <a:gd name="connsiteY3-166" fmla="*/ 325096 h 641619"/>
                <a:gd name="connsiteX4-167" fmla="*/ 333371 w 662220"/>
                <a:gd name="connsiteY4-168" fmla="*/ 641619 h 641619"/>
                <a:gd name="connsiteX5-169" fmla="*/ 5124 w 662220"/>
                <a:gd name="connsiteY5-170" fmla="*/ 325096 h 641619"/>
                <a:gd name="connsiteX6-171" fmla="*/ 64593 w 662220"/>
                <a:gd name="connsiteY6-172" fmla="*/ 122180 h 641619"/>
                <a:gd name="connsiteX0-173" fmla="*/ 178200 w 662220"/>
                <a:gd name="connsiteY0-174" fmla="*/ 58449 h 641619"/>
                <a:gd name="connsiteX1-175" fmla="*/ 130026 w 662220"/>
                <a:gd name="connsiteY1-176" fmla="*/ 58236 h 641619"/>
                <a:gd name="connsiteX2-177" fmla="*/ 412660 w 662220"/>
                <a:gd name="connsiteY2-178" fmla="*/ 2818 h 641619"/>
                <a:gd name="connsiteX3-179" fmla="*/ 661618 w 662220"/>
                <a:gd name="connsiteY3-180" fmla="*/ 325096 h 641619"/>
                <a:gd name="connsiteX4-181" fmla="*/ 333371 w 662220"/>
                <a:gd name="connsiteY4-182" fmla="*/ 641619 h 641619"/>
                <a:gd name="connsiteX5-183" fmla="*/ 5124 w 662220"/>
                <a:gd name="connsiteY5-184" fmla="*/ 325096 h 641619"/>
                <a:gd name="connsiteX6-185" fmla="*/ 64593 w 662220"/>
                <a:gd name="connsiteY6-186" fmla="*/ 122180 h 641619"/>
                <a:gd name="connsiteX0-187" fmla="*/ 178200 w 662220"/>
                <a:gd name="connsiteY0-188" fmla="*/ 58449 h 641619"/>
                <a:gd name="connsiteX1-189" fmla="*/ 130026 w 662220"/>
                <a:gd name="connsiteY1-190" fmla="*/ 58236 h 641619"/>
                <a:gd name="connsiteX2-191" fmla="*/ 412660 w 662220"/>
                <a:gd name="connsiteY2-192" fmla="*/ 2818 h 641619"/>
                <a:gd name="connsiteX3-193" fmla="*/ 661618 w 662220"/>
                <a:gd name="connsiteY3-194" fmla="*/ 325096 h 641619"/>
                <a:gd name="connsiteX4-195" fmla="*/ 333371 w 662220"/>
                <a:gd name="connsiteY4-196" fmla="*/ 641619 h 641619"/>
                <a:gd name="connsiteX5-197" fmla="*/ 5124 w 662220"/>
                <a:gd name="connsiteY5-198" fmla="*/ 325096 h 641619"/>
                <a:gd name="connsiteX6-199" fmla="*/ 64593 w 662220"/>
                <a:gd name="connsiteY6-200" fmla="*/ 122180 h 641619"/>
                <a:gd name="connsiteX0-201" fmla="*/ 178200 w 662220"/>
                <a:gd name="connsiteY0-202" fmla="*/ 58449 h 641619"/>
                <a:gd name="connsiteX1-203" fmla="*/ 130026 w 662220"/>
                <a:gd name="connsiteY1-204" fmla="*/ 58236 h 641619"/>
                <a:gd name="connsiteX2-205" fmla="*/ 412660 w 662220"/>
                <a:gd name="connsiteY2-206" fmla="*/ 2818 h 641619"/>
                <a:gd name="connsiteX3-207" fmla="*/ 661618 w 662220"/>
                <a:gd name="connsiteY3-208" fmla="*/ 325096 h 641619"/>
                <a:gd name="connsiteX4-209" fmla="*/ 333371 w 662220"/>
                <a:gd name="connsiteY4-210" fmla="*/ 641619 h 641619"/>
                <a:gd name="connsiteX5-211" fmla="*/ 5124 w 662220"/>
                <a:gd name="connsiteY5-212" fmla="*/ 325096 h 641619"/>
                <a:gd name="connsiteX6-213" fmla="*/ 64593 w 662220"/>
                <a:gd name="connsiteY6-214" fmla="*/ 122180 h 641619"/>
                <a:gd name="connsiteX0-215" fmla="*/ 176252 w 660272"/>
                <a:gd name="connsiteY0-216" fmla="*/ 58449 h 641619"/>
                <a:gd name="connsiteX1-217" fmla="*/ 128078 w 660272"/>
                <a:gd name="connsiteY1-218" fmla="*/ 58236 h 641619"/>
                <a:gd name="connsiteX2-219" fmla="*/ 410712 w 660272"/>
                <a:gd name="connsiteY2-220" fmla="*/ 2818 h 641619"/>
                <a:gd name="connsiteX3-221" fmla="*/ 659670 w 660272"/>
                <a:gd name="connsiteY3-222" fmla="*/ 325096 h 641619"/>
                <a:gd name="connsiteX4-223" fmla="*/ 331423 w 660272"/>
                <a:gd name="connsiteY4-224" fmla="*/ 641619 h 641619"/>
                <a:gd name="connsiteX5-225" fmla="*/ 3176 w 660272"/>
                <a:gd name="connsiteY5-226" fmla="*/ 325096 h 641619"/>
                <a:gd name="connsiteX6-227" fmla="*/ 62645 w 660272"/>
                <a:gd name="connsiteY6-228" fmla="*/ 122180 h 641619"/>
                <a:gd name="connsiteX0-229" fmla="*/ 253837 w 660272"/>
                <a:gd name="connsiteY0-230" fmla="*/ 30740 h 641619"/>
                <a:gd name="connsiteX1-231" fmla="*/ 128078 w 660272"/>
                <a:gd name="connsiteY1-232" fmla="*/ 58236 h 641619"/>
                <a:gd name="connsiteX2-233" fmla="*/ 410712 w 660272"/>
                <a:gd name="connsiteY2-234" fmla="*/ 2818 h 641619"/>
                <a:gd name="connsiteX3-235" fmla="*/ 659670 w 660272"/>
                <a:gd name="connsiteY3-236" fmla="*/ 325096 h 641619"/>
                <a:gd name="connsiteX4-237" fmla="*/ 331423 w 660272"/>
                <a:gd name="connsiteY4-238" fmla="*/ 641619 h 641619"/>
                <a:gd name="connsiteX5-239" fmla="*/ 3176 w 660272"/>
                <a:gd name="connsiteY5-240" fmla="*/ 325096 h 641619"/>
                <a:gd name="connsiteX6-241" fmla="*/ 62645 w 660272"/>
                <a:gd name="connsiteY6-242" fmla="*/ 122180 h 641619"/>
                <a:gd name="connsiteX0-243" fmla="*/ 253837 w 660191"/>
                <a:gd name="connsiteY0-244" fmla="*/ 41069 h 651948"/>
                <a:gd name="connsiteX1-245" fmla="*/ 161329 w 660191"/>
                <a:gd name="connsiteY1-246" fmla="*/ 63023 h 651948"/>
                <a:gd name="connsiteX2-247" fmla="*/ 410712 w 660191"/>
                <a:gd name="connsiteY2-248" fmla="*/ 13147 h 651948"/>
                <a:gd name="connsiteX3-249" fmla="*/ 659670 w 660191"/>
                <a:gd name="connsiteY3-250" fmla="*/ 335425 h 651948"/>
                <a:gd name="connsiteX4-251" fmla="*/ 331423 w 660191"/>
                <a:gd name="connsiteY4-252" fmla="*/ 651948 h 651948"/>
                <a:gd name="connsiteX5-253" fmla="*/ 3176 w 660191"/>
                <a:gd name="connsiteY5-254" fmla="*/ 335425 h 651948"/>
                <a:gd name="connsiteX6-255" fmla="*/ 62645 w 660191"/>
                <a:gd name="connsiteY6-256" fmla="*/ 132509 h 651948"/>
                <a:gd name="connsiteX0-257" fmla="*/ 253837 w 660897"/>
                <a:gd name="connsiteY0-258" fmla="*/ 45475 h 656354"/>
                <a:gd name="connsiteX1-259" fmla="*/ 161329 w 660897"/>
                <a:gd name="connsiteY1-260" fmla="*/ 67429 h 656354"/>
                <a:gd name="connsiteX2-261" fmla="*/ 410712 w 660897"/>
                <a:gd name="connsiteY2-262" fmla="*/ 17553 h 656354"/>
                <a:gd name="connsiteX3-263" fmla="*/ 659670 w 660897"/>
                <a:gd name="connsiteY3-264" fmla="*/ 339831 h 656354"/>
                <a:gd name="connsiteX4-265" fmla="*/ 331423 w 660897"/>
                <a:gd name="connsiteY4-266" fmla="*/ 656354 h 656354"/>
                <a:gd name="connsiteX5-267" fmla="*/ 3176 w 660897"/>
                <a:gd name="connsiteY5-268" fmla="*/ 339831 h 656354"/>
                <a:gd name="connsiteX6-269" fmla="*/ 62645 w 660897"/>
                <a:gd name="connsiteY6-270" fmla="*/ 136915 h 656354"/>
                <a:gd name="connsiteX0-271" fmla="*/ 253837 w 660406"/>
                <a:gd name="connsiteY0-272" fmla="*/ 41070 h 651949"/>
                <a:gd name="connsiteX1-273" fmla="*/ 161329 w 660406"/>
                <a:gd name="connsiteY1-274" fmla="*/ 63024 h 651949"/>
                <a:gd name="connsiteX2-275" fmla="*/ 410712 w 660406"/>
                <a:gd name="connsiteY2-276" fmla="*/ 13148 h 651949"/>
                <a:gd name="connsiteX3-277" fmla="*/ 659670 w 660406"/>
                <a:gd name="connsiteY3-278" fmla="*/ 335426 h 651949"/>
                <a:gd name="connsiteX4-279" fmla="*/ 331423 w 660406"/>
                <a:gd name="connsiteY4-280" fmla="*/ 651949 h 651949"/>
                <a:gd name="connsiteX5-281" fmla="*/ 3176 w 660406"/>
                <a:gd name="connsiteY5-282" fmla="*/ 335426 h 651949"/>
                <a:gd name="connsiteX6-283" fmla="*/ 62645 w 660406"/>
                <a:gd name="connsiteY6-284" fmla="*/ 132510 h 651949"/>
                <a:gd name="connsiteX0-285" fmla="*/ 161329 w 660406"/>
                <a:gd name="connsiteY0-286" fmla="*/ 63024 h 651949"/>
                <a:gd name="connsiteX1-287" fmla="*/ 410712 w 660406"/>
                <a:gd name="connsiteY1-288" fmla="*/ 13148 h 651949"/>
                <a:gd name="connsiteX2-289" fmla="*/ 659670 w 660406"/>
                <a:gd name="connsiteY2-290" fmla="*/ 335426 h 651949"/>
                <a:gd name="connsiteX3-291" fmla="*/ 331423 w 660406"/>
                <a:gd name="connsiteY3-292" fmla="*/ 651949 h 651949"/>
                <a:gd name="connsiteX4-293" fmla="*/ 3176 w 660406"/>
                <a:gd name="connsiteY4-294" fmla="*/ 335426 h 651949"/>
                <a:gd name="connsiteX5-295" fmla="*/ 62645 w 660406"/>
                <a:gd name="connsiteY5-296" fmla="*/ 132510 h 651949"/>
                <a:gd name="connsiteX0-297" fmla="*/ 128078 w 660207"/>
                <a:gd name="connsiteY0-298" fmla="*/ 63024 h 651949"/>
                <a:gd name="connsiteX1-299" fmla="*/ 410712 w 660207"/>
                <a:gd name="connsiteY1-300" fmla="*/ 13148 h 651949"/>
                <a:gd name="connsiteX2-301" fmla="*/ 659670 w 660207"/>
                <a:gd name="connsiteY2-302" fmla="*/ 335426 h 651949"/>
                <a:gd name="connsiteX3-303" fmla="*/ 331423 w 660207"/>
                <a:gd name="connsiteY3-304" fmla="*/ 651949 h 651949"/>
                <a:gd name="connsiteX4-305" fmla="*/ 3176 w 660207"/>
                <a:gd name="connsiteY4-306" fmla="*/ 335426 h 651949"/>
                <a:gd name="connsiteX5-307" fmla="*/ 62645 w 660207"/>
                <a:gd name="connsiteY5-308" fmla="*/ 132510 h 651949"/>
                <a:gd name="connsiteX0-309" fmla="*/ 128078 w 660438"/>
                <a:gd name="connsiteY0-310" fmla="*/ 60888 h 649813"/>
                <a:gd name="connsiteX1-311" fmla="*/ 410712 w 660438"/>
                <a:gd name="connsiteY1-312" fmla="*/ 11012 h 649813"/>
                <a:gd name="connsiteX2-313" fmla="*/ 659670 w 660438"/>
                <a:gd name="connsiteY2-314" fmla="*/ 333290 h 649813"/>
                <a:gd name="connsiteX3-315" fmla="*/ 331423 w 660438"/>
                <a:gd name="connsiteY3-316" fmla="*/ 649813 h 649813"/>
                <a:gd name="connsiteX4-317" fmla="*/ 3176 w 660438"/>
                <a:gd name="connsiteY4-318" fmla="*/ 333290 h 649813"/>
                <a:gd name="connsiteX5-319" fmla="*/ 62645 w 660438"/>
                <a:gd name="connsiteY5-320" fmla="*/ 130374 h 649813"/>
                <a:gd name="connsiteX0-321" fmla="*/ 128078 w 660438"/>
                <a:gd name="connsiteY0-322" fmla="*/ 64927 h 653852"/>
                <a:gd name="connsiteX1-323" fmla="*/ 410712 w 660438"/>
                <a:gd name="connsiteY1-324" fmla="*/ 15051 h 653852"/>
                <a:gd name="connsiteX2-325" fmla="*/ 659670 w 660438"/>
                <a:gd name="connsiteY2-326" fmla="*/ 337329 h 653852"/>
                <a:gd name="connsiteX3-327" fmla="*/ 331423 w 660438"/>
                <a:gd name="connsiteY3-328" fmla="*/ 653852 h 653852"/>
                <a:gd name="connsiteX4-329" fmla="*/ 3176 w 660438"/>
                <a:gd name="connsiteY4-330" fmla="*/ 337329 h 653852"/>
                <a:gd name="connsiteX5-331" fmla="*/ 62645 w 660438"/>
                <a:gd name="connsiteY5-332" fmla="*/ 134413 h 653852"/>
                <a:gd name="connsiteX0-333" fmla="*/ 128078 w 687378"/>
                <a:gd name="connsiteY0-334" fmla="*/ 58090 h 647015"/>
                <a:gd name="connsiteX1-335" fmla="*/ 571432 w 687378"/>
                <a:gd name="connsiteY1-336" fmla="*/ 16673 h 647015"/>
                <a:gd name="connsiteX2-337" fmla="*/ 659670 w 687378"/>
                <a:gd name="connsiteY2-338" fmla="*/ 330492 h 647015"/>
                <a:gd name="connsiteX3-339" fmla="*/ 331423 w 687378"/>
                <a:gd name="connsiteY3-340" fmla="*/ 647015 h 647015"/>
                <a:gd name="connsiteX4-341" fmla="*/ 3176 w 687378"/>
                <a:gd name="connsiteY4-342" fmla="*/ 330492 h 647015"/>
                <a:gd name="connsiteX5-343" fmla="*/ 62645 w 687378"/>
                <a:gd name="connsiteY5-344" fmla="*/ 127576 h 647015"/>
                <a:gd name="connsiteX0-345" fmla="*/ 128078 w 677145"/>
                <a:gd name="connsiteY0-346" fmla="*/ 58090 h 663933"/>
                <a:gd name="connsiteX1-347" fmla="*/ 571432 w 677145"/>
                <a:gd name="connsiteY1-348" fmla="*/ 16673 h 663933"/>
                <a:gd name="connsiteX2-349" fmla="*/ 659670 w 677145"/>
                <a:gd name="connsiteY2-350" fmla="*/ 330492 h 663933"/>
                <a:gd name="connsiteX3-351" fmla="*/ 559815 w 677145"/>
                <a:gd name="connsiteY3-352" fmla="*/ 663933 h 663933"/>
                <a:gd name="connsiteX4-353" fmla="*/ 3176 w 677145"/>
                <a:gd name="connsiteY4-354" fmla="*/ 330492 h 663933"/>
                <a:gd name="connsiteX5-355" fmla="*/ 62645 w 677145"/>
                <a:gd name="connsiteY5-356" fmla="*/ 127576 h 663933"/>
                <a:gd name="connsiteX0-357" fmla="*/ 101940 w 644966"/>
                <a:gd name="connsiteY0-358" fmla="*/ 58090 h 685888"/>
                <a:gd name="connsiteX1-359" fmla="*/ 545294 w 644966"/>
                <a:gd name="connsiteY1-360" fmla="*/ 16673 h 685888"/>
                <a:gd name="connsiteX2-361" fmla="*/ 633532 w 644966"/>
                <a:gd name="connsiteY2-362" fmla="*/ 330492 h 685888"/>
                <a:gd name="connsiteX3-363" fmla="*/ 533677 w 644966"/>
                <a:gd name="connsiteY3-364" fmla="*/ 663933 h 685888"/>
                <a:gd name="connsiteX4-365" fmla="*/ 10874 w 644966"/>
                <a:gd name="connsiteY4-366" fmla="*/ 575801 h 685888"/>
                <a:gd name="connsiteX5-367" fmla="*/ 36507 w 644966"/>
                <a:gd name="connsiteY5-368" fmla="*/ 127576 h 685888"/>
                <a:gd name="connsiteX0-369" fmla="*/ 101940 w 642626"/>
                <a:gd name="connsiteY0-370" fmla="*/ 58090 h 654766"/>
                <a:gd name="connsiteX1-371" fmla="*/ 545294 w 642626"/>
                <a:gd name="connsiteY1-372" fmla="*/ 16673 h 654766"/>
                <a:gd name="connsiteX2-373" fmla="*/ 633532 w 642626"/>
                <a:gd name="connsiteY2-374" fmla="*/ 330492 h 654766"/>
                <a:gd name="connsiteX3-375" fmla="*/ 567513 w 642626"/>
                <a:gd name="connsiteY3-376" fmla="*/ 613179 h 654766"/>
                <a:gd name="connsiteX4-377" fmla="*/ 10874 w 642626"/>
                <a:gd name="connsiteY4-378" fmla="*/ 575801 h 654766"/>
                <a:gd name="connsiteX5-379" fmla="*/ 36507 w 642626"/>
                <a:gd name="connsiteY5-380" fmla="*/ 127576 h 654766"/>
                <a:gd name="connsiteX0-381" fmla="*/ 101940 w 642626"/>
                <a:gd name="connsiteY0-382" fmla="*/ 30477 h 627153"/>
                <a:gd name="connsiteX1-383" fmla="*/ 545294 w 642626"/>
                <a:gd name="connsiteY1-384" fmla="*/ 31354 h 627153"/>
                <a:gd name="connsiteX2-385" fmla="*/ 633532 w 642626"/>
                <a:gd name="connsiteY2-386" fmla="*/ 302879 h 627153"/>
                <a:gd name="connsiteX3-387" fmla="*/ 567513 w 642626"/>
                <a:gd name="connsiteY3-388" fmla="*/ 585566 h 627153"/>
                <a:gd name="connsiteX4-389" fmla="*/ 10874 w 642626"/>
                <a:gd name="connsiteY4-390" fmla="*/ 548188 h 627153"/>
                <a:gd name="connsiteX5-391" fmla="*/ 36507 w 642626"/>
                <a:gd name="connsiteY5-392" fmla="*/ 99963 h 627153"/>
                <a:gd name="connsiteX0-393" fmla="*/ 101940 w 641803"/>
                <a:gd name="connsiteY0-394" fmla="*/ 32533 h 629209"/>
                <a:gd name="connsiteX1-395" fmla="*/ 545294 w 641803"/>
                <a:gd name="connsiteY1-396" fmla="*/ 33410 h 629209"/>
                <a:gd name="connsiteX2-397" fmla="*/ 633532 w 641803"/>
                <a:gd name="connsiteY2-398" fmla="*/ 304935 h 629209"/>
                <a:gd name="connsiteX3-399" fmla="*/ 567513 w 641803"/>
                <a:gd name="connsiteY3-400" fmla="*/ 587622 h 629209"/>
                <a:gd name="connsiteX4-401" fmla="*/ 10874 w 641803"/>
                <a:gd name="connsiteY4-402" fmla="*/ 550244 h 629209"/>
                <a:gd name="connsiteX5-403" fmla="*/ 36507 w 641803"/>
                <a:gd name="connsiteY5-404" fmla="*/ 102019 h 629209"/>
                <a:gd name="connsiteX0-405" fmla="*/ 93785 w 633648"/>
                <a:gd name="connsiteY0-406" fmla="*/ 32533 h 629209"/>
                <a:gd name="connsiteX1-407" fmla="*/ 537139 w 633648"/>
                <a:gd name="connsiteY1-408" fmla="*/ 33410 h 629209"/>
                <a:gd name="connsiteX2-409" fmla="*/ 625377 w 633648"/>
                <a:gd name="connsiteY2-410" fmla="*/ 304935 h 629209"/>
                <a:gd name="connsiteX3-411" fmla="*/ 559358 w 633648"/>
                <a:gd name="connsiteY3-412" fmla="*/ 587622 h 629209"/>
                <a:gd name="connsiteX4-413" fmla="*/ 2719 w 633648"/>
                <a:gd name="connsiteY4-414" fmla="*/ 550244 h 629209"/>
                <a:gd name="connsiteX5-415" fmla="*/ 28352 w 633648"/>
                <a:gd name="connsiteY5-416" fmla="*/ 102019 h 629209"/>
                <a:gd name="connsiteX0-417" fmla="*/ 103603 w 643466"/>
                <a:gd name="connsiteY0-418" fmla="*/ 32533 h 629209"/>
                <a:gd name="connsiteX1-419" fmla="*/ 546957 w 643466"/>
                <a:gd name="connsiteY1-420" fmla="*/ 33410 h 629209"/>
                <a:gd name="connsiteX2-421" fmla="*/ 635195 w 643466"/>
                <a:gd name="connsiteY2-422" fmla="*/ 304935 h 629209"/>
                <a:gd name="connsiteX3-423" fmla="*/ 569176 w 643466"/>
                <a:gd name="connsiteY3-424" fmla="*/ 587622 h 629209"/>
                <a:gd name="connsiteX4-425" fmla="*/ 12537 w 643466"/>
                <a:gd name="connsiteY4-426" fmla="*/ 550244 h 629209"/>
                <a:gd name="connsiteX5-427" fmla="*/ 4334 w 643466"/>
                <a:gd name="connsiteY5-428" fmla="*/ 102019 h 629209"/>
                <a:gd name="connsiteX0-429" fmla="*/ 103603 w 643466"/>
                <a:gd name="connsiteY0-430" fmla="*/ 32533 h 613248"/>
                <a:gd name="connsiteX1-431" fmla="*/ 546957 w 643466"/>
                <a:gd name="connsiteY1-432" fmla="*/ 33410 h 613248"/>
                <a:gd name="connsiteX2-433" fmla="*/ 635195 w 643466"/>
                <a:gd name="connsiteY2-434" fmla="*/ 304935 h 613248"/>
                <a:gd name="connsiteX3-435" fmla="*/ 569176 w 643466"/>
                <a:gd name="connsiteY3-436" fmla="*/ 587622 h 613248"/>
                <a:gd name="connsiteX4-437" fmla="*/ 12537 w 643466"/>
                <a:gd name="connsiteY4-438" fmla="*/ 518643 h 613248"/>
                <a:gd name="connsiteX5-439" fmla="*/ 4334 w 643466"/>
                <a:gd name="connsiteY5-440" fmla="*/ 102019 h 613248"/>
                <a:gd name="connsiteX0-441" fmla="*/ 103603 w 622280"/>
                <a:gd name="connsiteY0-442" fmla="*/ 51723 h 632438"/>
                <a:gd name="connsiteX1-443" fmla="*/ 546957 w 622280"/>
                <a:gd name="connsiteY1-444" fmla="*/ 52600 h 632438"/>
                <a:gd name="connsiteX2-445" fmla="*/ 569176 w 622280"/>
                <a:gd name="connsiteY2-446" fmla="*/ 606812 h 632438"/>
                <a:gd name="connsiteX3-447" fmla="*/ 12537 w 622280"/>
                <a:gd name="connsiteY3-448" fmla="*/ 537833 h 632438"/>
                <a:gd name="connsiteX4-449" fmla="*/ 4334 w 622280"/>
                <a:gd name="connsiteY4-450" fmla="*/ 121209 h 632438"/>
                <a:gd name="connsiteX0-451" fmla="*/ 103603 w 640916"/>
                <a:gd name="connsiteY0-452" fmla="*/ 51277 h 628066"/>
                <a:gd name="connsiteX1-453" fmla="*/ 546957 w 640916"/>
                <a:gd name="connsiteY1-454" fmla="*/ 52154 h 628066"/>
                <a:gd name="connsiteX2-455" fmla="*/ 595444 w 640916"/>
                <a:gd name="connsiteY2-456" fmla="*/ 600046 h 628066"/>
                <a:gd name="connsiteX3-457" fmla="*/ 12537 w 640916"/>
                <a:gd name="connsiteY3-458" fmla="*/ 537387 h 628066"/>
                <a:gd name="connsiteX4-459" fmla="*/ 4334 w 640916"/>
                <a:gd name="connsiteY4-460" fmla="*/ 120763 h 628066"/>
                <a:gd name="connsiteX0-461" fmla="*/ 103603 w 629940"/>
                <a:gd name="connsiteY0-462" fmla="*/ 26437 h 603226"/>
                <a:gd name="connsiteX1-463" fmla="*/ 546957 w 629940"/>
                <a:gd name="connsiteY1-464" fmla="*/ 27314 h 603226"/>
                <a:gd name="connsiteX2-465" fmla="*/ 595444 w 629940"/>
                <a:gd name="connsiteY2-466" fmla="*/ 575206 h 603226"/>
                <a:gd name="connsiteX3-467" fmla="*/ 12537 w 629940"/>
                <a:gd name="connsiteY3-468" fmla="*/ 512547 h 603226"/>
                <a:gd name="connsiteX4-469" fmla="*/ 4334 w 629940"/>
                <a:gd name="connsiteY4-470" fmla="*/ 95923 h 603226"/>
                <a:gd name="connsiteX0-471" fmla="*/ 103603 w 651443"/>
                <a:gd name="connsiteY0-472" fmla="*/ 20041 h 614843"/>
                <a:gd name="connsiteX1-473" fmla="*/ 608249 w 651443"/>
                <a:gd name="connsiteY1-474" fmla="*/ 39879 h 614843"/>
                <a:gd name="connsiteX2-475" fmla="*/ 595444 w 651443"/>
                <a:gd name="connsiteY2-476" fmla="*/ 568810 h 614843"/>
                <a:gd name="connsiteX3-477" fmla="*/ 12537 w 651443"/>
                <a:gd name="connsiteY3-478" fmla="*/ 506151 h 614843"/>
                <a:gd name="connsiteX4-479" fmla="*/ 4334 w 651443"/>
                <a:gd name="connsiteY4-480" fmla="*/ 89527 h 614843"/>
                <a:gd name="connsiteX0-481" fmla="*/ 103603 w 640788"/>
                <a:gd name="connsiteY0-482" fmla="*/ 20041 h 614843"/>
                <a:gd name="connsiteX1-483" fmla="*/ 581981 w 640788"/>
                <a:gd name="connsiteY1-484" fmla="*/ 39879 h 614843"/>
                <a:gd name="connsiteX2-485" fmla="*/ 595444 w 640788"/>
                <a:gd name="connsiteY2-486" fmla="*/ 568810 h 614843"/>
                <a:gd name="connsiteX3-487" fmla="*/ 12537 w 640788"/>
                <a:gd name="connsiteY3-488" fmla="*/ 506151 h 614843"/>
                <a:gd name="connsiteX4-489" fmla="*/ 4334 w 640788"/>
                <a:gd name="connsiteY4-490" fmla="*/ 89527 h 614843"/>
                <a:gd name="connsiteX0-491" fmla="*/ 103603 w 673655"/>
                <a:gd name="connsiteY0-492" fmla="*/ 38763 h 618146"/>
                <a:gd name="connsiteX1-493" fmla="*/ 581981 w 673655"/>
                <a:gd name="connsiteY1-494" fmla="*/ 58601 h 618146"/>
                <a:gd name="connsiteX2-495" fmla="*/ 621713 w 673655"/>
                <a:gd name="connsiteY2-496" fmla="*/ 562250 h 618146"/>
                <a:gd name="connsiteX3-497" fmla="*/ 12537 w 673655"/>
                <a:gd name="connsiteY3-498" fmla="*/ 524873 h 618146"/>
                <a:gd name="connsiteX4-499" fmla="*/ 4334 w 673655"/>
                <a:gd name="connsiteY4-500" fmla="*/ 108249 h 618146"/>
                <a:gd name="connsiteX0-501" fmla="*/ 103603 w 654750"/>
                <a:gd name="connsiteY0-502" fmla="*/ 38763 h 605787"/>
                <a:gd name="connsiteX1-503" fmla="*/ 581981 w 654750"/>
                <a:gd name="connsiteY1-504" fmla="*/ 58601 h 605787"/>
                <a:gd name="connsiteX2-505" fmla="*/ 621713 w 654750"/>
                <a:gd name="connsiteY2-506" fmla="*/ 562250 h 605787"/>
                <a:gd name="connsiteX3-507" fmla="*/ 12537 w 654750"/>
                <a:gd name="connsiteY3-508" fmla="*/ 524873 h 605787"/>
                <a:gd name="connsiteX4-509" fmla="*/ 4334 w 654750"/>
                <a:gd name="connsiteY4-510" fmla="*/ 108249 h 605787"/>
                <a:gd name="connsiteX0-511" fmla="*/ 103603 w 643734"/>
                <a:gd name="connsiteY0-512" fmla="*/ 31800 h 598824"/>
                <a:gd name="connsiteX1-513" fmla="*/ 581981 w 643734"/>
                <a:gd name="connsiteY1-514" fmla="*/ 51638 h 598824"/>
                <a:gd name="connsiteX2-515" fmla="*/ 621713 w 643734"/>
                <a:gd name="connsiteY2-516" fmla="*/ 555287 h 598824"/>
                <a:gd name="connsiteX3-517" fmla="*/ 12537 w 643734"/>
                <a:gd name="connsiteY3-518" fmla="*/ 517910 h 598824"/>
                <a:gd name="connsiteX4-519" fmla="*/ 4334 w 643734"/>
                <a:gd name="connsiteY4-520" fmla="*/ 101286 h 598824"/>
                <a:gd name="connsiteX0-521" fmla="*/ 103603 w 643734"/>
                <a:gd name="connsiteY0-522" fmla="*/ 24551 h 591575"/>
                <a:gd name="connsiteX1-523" fmla="*/ 581981 w 643734"/>
                <a:gd name="connsiteY1-524" fmla="*/ 44389 h 591575"/>
                <a:gd name="connsiteX2-525" fmla="*/ 621713 w 643734"/>
                <a:gd name="connsiteY2-526" fmla="*/ 548038 h 591575"/>
                <a:gd name="connsiteX3-527" fmla="*/ 12537 w 643734"/>
                <a:gd name="connsiteY3-528" fmla="*/ 510661 h 591575"/>
                <a:gd name="connsiteX4-529" fmla="*/ 4334 w 643734"/>
                <a:gd name="connsiteY4-530" fmla="*/ 94037 h 591575"/>
                <a:gd name="connsiteX0-531" fmla="*/ 103603 w 643734"/>
                <a:gd name="connsiteY0-532" fmla="*/ 20135 h 587159"/>
                <a:gd name="connsiteX1-533" fmla="*/ 581981 w 643734"/>
                <a:gd name="connsiteY1-534" fmla="*/ 39973 h 587159"/>
                <a:gd name="connsiteX2-535" fmla="*/ 621713 w 643734"/>
                <a:gd name="connsiteY2-536" fmla="*/ 543622 h 587159"/>
                <a:gd name="connsiteX3-537" fmla="*/ 12537 w 643734"/>
                <a:gd name="connsiteY3-538" fmla="*/ 506245 h 587159"/>
                <a:gd name="connsiteX4-539" fmla="*/ 4334 w 643734"/>
                <a:gd name="connsiteY4-540" fmla="*/ 89621 h 587159"/>
                <a:gd name="connsiteX0-541" fmla="*/ 51067 w 657504"/>
                <a:gd name="connsiteY0-542" fmla="*/ 31623 h 592327"/>
                <a:gd name="connsiteX1-543" fmla="*/ 581981 w 657504"/>
                <a:gd name="connsiteY1-544" fmla="*/ 45141 h 592327"/>
                <a:gd name="connsiteX2-545" fmla="*/ 621713 w 657504"/>
                <a:gd name="connsiteY2-546" fmla="*/ 548790 h 592327"/>
                <a:gd name="connsiteX3-547" fmla="*/ 12537 w 657504"/>
                <a:gd name="connsiteY3-548" fmla="*/ 511413 h 592327"/>
                <a:gd name="connsiteX4-549" fmla="*/ 4334 w 657504"/>
                <a:gd name="connsiteY4-550" fmla="*/ 94789 h 592327"/>
                <a:gd name="connsiteX0-551" fmla="*/ 51067 w 676118"/>
                <a:gd name="connsiteY0-552" fmla="*/ 31623 h 604686"/>
                <a:gd name="connsiteX1-553" fmla="*/ 581981 w 676118"/>
                <a:gd name="connsiteY1-554" fmla="*/ 45141 h 604686"/>
                <a:gd name="connsiteX2-555" fmla="*/ 621713 w 676118"/>
                <a:gd name="connsiteY2-556" fmla="*/ 548790 h 604686"/>
                <a:gd name="connsiteX3-557" fmla="*/ 12537 w 676118"/>
                <a:gd name="connsiteY3-558" fmla="*/ 511413 h 604686"/>
                <a:gd name="connsiteX4-559" fmla="*/ 4334 w 676118"/>
                <a:gd name="connsiteY4-560" fmla="*/ 94789 h 604686"/>
                <a:gd name="connsiteX0-561" fmla="*/ 51067 w 659741"/>
                <a:gd name="connsiteY0-562" fmla="*/ 18182 h 591245"/>
                <a:gd name="connsiteX1-563" fmla="*/ 581981 w 659741"/>
                <a:gd name="connsiteY1-564" fmla="*/ 31700 h 591245"/>
                <a:gd name="connsiteX2-565" fmla="*/ 621713 w 659741"/>
                <a:gd name="connsiteY2-566" fmla="*/ 535349 h 591245"/>
                <a:gd name="connsiteX3-567" fmla="*/ 12537 w 659741"/>
                <a:gd name="connsiteY3-568" fmla="*/ 497972 h 591245"/>
                <a:gd name="connsiteX4-569" fmla="*/ 4334 w 659741"/>
                <a:gd name="connsiteY4-570" fmla="*/ 81348 h 591245"/>
                <a:gd name="connsiteX0-571" fmla="*/ 51067 w 671131"/>
                <a:gd name="connsiteY0-572" fmla="*/ 18182 h 591245"/>
                <a:gd name="connsiteX1-573" fmla="*/ 617005 w 671131"/>
                <a:gd name="connsiteY1-574" fmla="*/ 31700 h 591245"/>
                <a:gd name="connsiteX2-575" fmla="*/ 621713 w 671131"/>
                <a:gd name="connsiteY2-576" fmla="*/ 535349 h 591245"/>
                <a:gd name="connsiteX3-577" fmla="*/ 12537 w 671131"/>
                <a:gd name="connsiteY3-578" fmla="*/ 497972 h 591245"/>
                <a:gd name="connsiteX4-579" fmla="*/ 4334 w 671131"/>
                <a:gd name="connsiteY4-580" fmla="*/ 81348 h 591245"/>
                <a:gd name="connsiteX0-581" fmla="*/ 51067 w 648099"/>
                <a:gd name="connsiteY0-582" fmla="*/ 18182 h 578886"/>
                <a:gd name="connsiteX1-583" fmla="*/ 617005 w 648099"/>
                <a:gd name="connsiteY1-584" fmla="*/ 31700 h 578886"/>
                <a:gd name="connsiteX2-585" fmla="*/ 621713 w 648099"/>
                <a:gd name="connsiteY2-586" fmla="*/ 535349 h 578886"/>
                <a:gd name="connsiteX3-587" fmla="*/ 12537 w 648099"/>
                <a:gd name="connsiteY3-588" fmla="*/ 497972 h 578886"/>
                <a:gd name="connsiteX4-589" fmla="*/ 4334 w 648099"/>
                <a:gd name="connsiteY4-590" fmla="*/ 81348 h 578886"/>
                <a:gd name="connsiteX0-591" fmla="*/ 51067 w 648099"/>
                <a:gd name="connsiteY0-592" fmla="*/ 18182 h 565791"/>
                <a:gd name="connsiteX1-593" fmla="*/ 617005 w 648099"/>
                <a:gd name="connsiteY1-594" fmla="*/ 31700 h 565791"/>
                <a:gd name="connsiteX2-595" fmla="*/ 621713 w 648099"/>
                <a:gd name="connsiteY2-596" fmla="*/ 535349 h 565791"/>
                <a:gd name="connsiteX3-597" fmla="*/ 12537 w 648099"/>
                <a:gd name="connsiteY3-598" fmla="*/ 497972 h 565791"/>
                <a:gd name="connsiteX4-599" fmla="*/ 4334 w 648099"/>
                <a:gd name="connsiteY4-600" fmla="*/ 81348 h 565791"/>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48099" h="565791">
                  <a:moveTo>
                    <a:pt x="51067" y="18182"/>
                  </a:moveTo>
                  <a:cubicBezTo>
                    <a:pt x="281003" y="7261"/>
                    <a:pt x="591945" y="-22893"/>
                    <a:pt x="617005" y="31700"/>
                  </a:cubicBezTo>
                  <a:cubicBezTo>
                    <a:pt x="642065" y="86293"/>
                    <a:pt x="669922" y="489239"/>
                    <a:pt x="621713" y="535349"/>
                  </a:cubicBezTo>
                  <a:cubicBezTo>
                    <a:pt x="573504" y="581459"/>
                    <a:pt x="32838" y="579874"/>
                    <a:pt x="12537" y="497972"/>
                  </a:cubicBezTo>
                  <a:cubicBezTo>
                    <a:pt x="992" y="378148"/>
                    <a:pt x="-4426" y="189998"/>
                    <a:pt x="4334" y="81348"/>
                  </a:cubicBezTo>
                </a:path>
              </a:pathLst>
            </a:custGeom>
            <a:noFill/>
            <a:ln w="25400" cap="rnd">
              <a:solidFill>
                <a:schemeClr val="tx1"/>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solidFill>
                  <a:schemeClr val="tx1"/>
                </a:solidFill>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pic>
          <p:nvPicPr>
            <p:cNvPr id="16" name="图片 33">
              <a:extLst>
                <a:ext uri="{FF2B5EF4-FFF2-40B4-BE49-F238E27FC236}">
                  <a16:creationId xmlns:a16="http://schemas.microsoft.com/office/drawing/2014/main" id="{A9306779-6DCB-4E8D-98A9-0F85CF8FD4C0}"/>
                </a:ext>
              </a:extLst>
            </p:cNvPr>
            <p:cNvPicPr>
              <a:picLocks noChangeAspect="1"/>
            </p:cNvPicPr>
            <p:nvPr/>
          </p:nvPicPr>
          <p:blipFill>
            <a:blip r:embed="rId3"/>
            <a:stretch>
              <a:fillRect/>
            </a:stretch>
          </p:blipFill>
          <p:spPr>
            <a:xfrm>
              <a:off x="11640616" y="1191315"/>
              <a:ext cx="773520" cy="711544"/>
            </a:xfrm>
            <a:prstGeom prst="rect">
              <a:avLst/>
            </a:prstGeom>
          </p:spPr>
        </p:pic>
        <p:sp>
          <p:nvSpPr>
            <p:cNvPr id="17" name="Text Box 25">
              <a:extLst>
                <a:ext uri="{FF2B5EF4-FFF2-40B4-BE49-F238E27FC236}">
                  <a16:creationId xmlns:a16="http://schemas.microsoft.com/office/drawing/2014/main" id="{9AD802B8-48E8-45D8-8CFC-B96713CCCB66}"/>
                </a:ext>
              </a:extLst>
            </p:cNvPr>
            <p:cNvSpPr txBox="1">
              <a:spLocks noChangeArrowheads="1"/>
            </p:cNvSpPr>
            <p:nvPr/>
          </p:nvSpPr>
          <p:spPr bwMode="auto">
            <a:xfrm>
              <a:off x="5871952" y="1655254"/>
              <a:ext cx="5290368" cy="6862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just">
                <a:spcBef>
                  <a:spcPct val="50000"/>
                </a:spcBef>
                <a:buNone/>
              </a:pPr>
              <a:r>
                <a:rPr lang="en-US" altLang="en-US" sz="4400" b="1" dirty="0" err="1">
                  <a:solidFill>
                    <a:srgbClr val="002060"/>
                  </a:solidFill>
                  <a:latin typeface="UVN Bay Buom" panose="00000400000000000000" pitchFamily="2" charset="0"/>
                  <a:cs typeface="Arial" panose="020B0604020202020204" pitchFamily="34" charset="0"/>
                </a:rPr>
                <a:t>Đoạn</a:t>
              </a:r>
              <a:r>
                <a:rPr lang="en-US" altLang="en-US" sz="4400" b="1" dirty="0">
                  <a:solidFill>
                    <a:srgbClr val="002060"/>
                  </a:solidFill>
                  <a:latin typeface="UVN Bay Buom" panose="00000400000000000000" pitchFamily="2" charset="0"/>
                  <a:cs typeface="Arial" panose="020B0604020202020204" pitchFamily="34" charset="0"/>
                </a:rPr>
                <a:t> </a:t>
              </a:r>
              <a:r>
                <a:rPr lang="en-US" altLang="en-US" sz="4400" b="1" dirty="0" err="1">
                  <a:solidFill>
                    <a:srgbClr val="002060"/>
                  </a:solidFill>
                  <a:latin typeface="UVN Bay Buom" panose="00000400000000000000" pitchFamily="2" charset="0"/>
                  <a:cs typeface="Arial" panose="020B0604020202020204" pitchFamily="34" charset="0"/>
                </a:rPr>
                <a:t>văn</a:t>
              </a:r>
              <a:r>
                <a:rPr lang="en-US" altLang="en-US" sz="4400" b="1" dirty="0">
                  <a:solidFill>
                    <a:srgbClr val="002060"/>
                  </a:solidFill>
                  <a:latin typeface="UVN Bay Buom" panose="00000400000000000000" pitchFamily="2" charset="0"/>
                  <a:cs typeface="Arial" panose="020B0604020202020204" pitchFamily="34" charset="0"/>
                </a:rPr>
                <a:t> </a:t>
              </a:r>
              <a:r>
                <a:rPr lang="en-US" altLang="en-US" sz="4400" b="1" dirty="0" err="1">
                  <a:solidFill>
                    <a:srgbClr val="002060"/>
                  </a:solidFill>
                  <a:latin typeface="UVN Bay Buom" panose="00000400000000000000" pitchFamily="2" charset="0"/>
                  <a:cs typeface="Arial" panose="020B0604020202020204" pitchFamily="34" charset="0"/>
                </a:rPr>
                <a:t>viết</a:t>
              </a:r>
              <a:r>
                <a:rPr lang="en-US" altLang="en-US" sz="4400" b="1" dirty="0">
                  <a:solidFill>
                    <a:srgbClr val="002060"/>
                  </a:solidFill>
                  <a:latin typeface="UVN Bay Buom" panose="00000400000000000000" pitchFamily="2" charset="0"/>
                  <a:cs typeface="Arial" panose="020B0604020202020204" pitchFamily="34" charset="0"/>
                </a:rPr>
                <a:t> </a:t>
              </a:r>
              <a:r>
                <a:rPr lang="en-US" altLang="en-US" sz="4400" b="1" dirty="0" err="1">
                  <a:solidFill>
                    <a:srgbClr val="002060"/>
                  </a:solidFill>
                  <a:latin typeface="UVN Bay Buom" panose="00000400000000000000" pitchFamily="2" charset="0"/>
                  <a:cs typeface="Arial" panose="020B0604020202020204" pitchFamily="34" charset="0"/>
                </a:rPr>
                <a:t>về</a:t>
              </a:r>
              <a:r>
                <a:rPr lang="en-US" altLang="en-US" sz="4400" b="1" dirty="0">
                  <a:solidFill>
                    <a:srgbClr val="002060"/>
                  </a:solidFill>
                  <a:latin typeface="UVN Bay Buom" panose="00000400000000000000" pitchFamily="2" charset="0"/>
                  <a:cs typeface="Arial" panose="020B0604020202020204" pitchFamily="34" charset="0"/>
                </a:rPr>
                <a:t> </a:t>
              </a:r>
              <a:r>
                <a:rPr lang="en-US" altLang="en-US" sz="4400" b="1" dirty="0" err="1">
                  <a:solidFill>
                    <a:srgbClr val="002060"/>
                  </a:solidFill>
                  <a:latin typeface="UVN Bay Buom" panose="00000400000000000000" pitchFamily="2" charset="0"/>
                  <a:cs typeface="Arial" panose="020B0604020202020204" pitchFamily="34" charset="0"/>
                </a:rPr>
                <a:t>ai</a:t>
              </a:r>
              <a:r>
                <a:rPr lang="en-US" altLang="en-US" sz="4400" b="1" dirty="0">
                  <a:solidFill>
                    <a:srgbClr val="002060"/>
                  </a:solidFill>
                  <a:latin typeface="UVN Bay Buom" panose="00000400000000000000" pitchFamily="2" charset="0"/>
                  <a:cs typeface="Arial" panose="020B0604020202020204" pitchFamily="34" charset="0"/>
                </a:rPr>
                <a:t>?</a:t>
              </a:r>
              <a:endParaRPr lang="vi-VN" altLang="en-US" sz="4400" b="1" dirty="0">
                <a:solidFill>
                  <a:srgbClr val="002060"/>
                </a:solidFill>
                <a:latin typeface="Arial" panose="020B0604020202020204" pitchFamily="34" charset="0"/>
                <a:cs typeface="Arial" panose="020B0604020202020204" pitchFamily="34" charset="0"/>
              </a:endParaRPr>
            </a:p>
          </p:txBody>
        </p:sp>
      </p:grpSp>
      <p:grpSp>
        <p:nvGrpSpPr>
          <p:cNvPr id="18" name="Group 17">
            <a:extLst>
              <a:ext uri="{FF2B5EF4-FFF2-40B4-BE49-F238E27FC236}">
                <a16:creationId xmlns:a16="http://schemas.microsoft.com/office/drawing/2014/main" id="{6583D37E-777D-4C41-823D-CD961F38BD70}"/>
              </a:ext>
            </a:extLst>
          </p:cNvPr>
          <p:cNvGrpSpPr/>
          <p:nvPr/>
        </p:nvGrpSpPr>
        <p:grpSpPr>
          <a:xfrm>
            <a:off x="2815772" y="3316188"/>
            <a:ext cx="8984343" cy="2274985"/>
            <a:chOff x="5466538" y="1191315"/>
            <a:chExt cx="6947598" cy="1274757"/>
          </a:xfrm>
        </p:grpSpPr>
        <p:sp>
          <p:nvSpPr>
            <p:cNvPr id="19" name="椭圆 31">
              <a:extLst>
                <a:ext uri="{FF2B5EF4-FFF2-40B4-BE49-F238E27FC236}">
                  <a16:creationId xmlns:a16="http://schemas.microsoft.com/office/drawing/2014/main" id="{6DDCF171-D001-434B-99FA-3DF1C6A64291}"/>
                </a:ext>
              </a:extLst>
            </p:cNvPr>
            <p:cNvSpPr/>
            <p:nvPr/>
          </p:nvSpPr>
          <p:spPr>
            <a:xfrm flipH="1">
              <a:off x="5466538" y="1530709"/>
              <a:ext cx="6845130" cy="935363"/>
            </a:xfrm>
            <a:custGeom>
              <a:avLst/>
              <a:gdLst>
                <a:gd name="connsiteX0" fmla="*/ 0 w 656493"/>
                <a:gd name="connsiteY0" fmla="*/ 316523 h 633046"/>
                <a:gd name="connsiteX1" fmla="*/ 328247 w 656493"/>
                <a:gd name="connsiteY1" fmla="*/ 0 h 633046"/>
                <a:gd name="connsiteX2" fmla="*/ 656494 w 656493"/>
                <a:gd name="connsiteY2" fmla="*/ 316523 h 633046"/>
                <a:gd name="connsiteX3" fmla="*/ 328247 w 656493"/>
                <a:gd name="connsiteY3" fmla="*/ 633046 h 633046"/>
                <a:gd name="connsiteX4" fmla="*/ 0 w 656493"/>
                <a:gd name="connsiteY4" fmla="*/ 316523 h 633046"/>
                <a:gd name="connsiteX0-1" fmla="*/ 328247 w 656494"/>
                <a:gd name="connsiteY0-2" fmla="*/ 0 h 633046"/>
                <a:gd name="connsiteX1-3" fmla="*/ 656494 w 656494"/>
                <a:gd name="connsiteY1-4" fmla="*/ 316523 h 633046"/>
                <a:gd name="connsiteX2-5" fmla="*/ 328247 w 656494"/>
                <a:gd name="connsiteY2-6" fmla="*/ 633046 h 633046"/>
                <a:gd name="connsiteX3-7" fmla="*/ 0 w 656494"/>
                <a:gd name="connsiteY3-8" fmla="*/ 316523 h 633046"/>
                <a:gd name="connsiteX4-9" fmla="*/ 419687 w 656494"/>
                <a:gd name="connsiteY4-10" fmla="*/ 91440 h 633046"/>
                <a:gd name="connsiteX0-11" fmla="*/ 402964 w 731211"/>
                <a:gd name="connsiteY0-12" fmla="*/ 0 h 633046"/>
                <a:gd name="connsiteX1-13" fmla="*/ 731211 w 731211"/>
                <a:gd name="connsiteY1-14" fmla="*/ 316523 h 633046"/>
                <a:gd name="connsiteX2-15" fmla="*/ 402964 w 731211"/>
                <a:gd name="connsiteY2-16" fmla="*/ 633046 h 633046"/>
                <a:gd name="connsiteX3-17" fmla="*/ 74717 w 731211"/>
                <a:gd name="connsiteY3-18" fmla="*/ 316523 h 633046"/>
                <a:gd name="connsiteX4-19" fmla="*/ 161895 w 731211"/>
                <a:gd name="connsiteY4-20" fmla="*/ 152400 h 633046"/>
                <a:gd name="connsiteX0-21" fmla="*/ 353700 w 681947"/>
                <a:gd name="connsiteY0-22" fmla="*/ 0 h 633046"/>
                <a:gd name="connsiteX1-23" fmla="*/ 681947 w 681947"/>
                <a:gd name="connsiteY1-24" fmla="*/ 316523 h 633046"/>
                <a:gd name="connsiteX2-25" fmla="*/ 353700 w 681947"/>
                <a:gd name="connsiteY2-26" fmla="*/ 633046 h 633046"/>
                <a:gd name="connsiteX3-27" fmla="*/ 25453 w 681947"/>
                <a:gd name="connsiteY3-28" fmla="*/ 316523 h 633046"/>
                <a:gd name="connsiteX4-29" fmla="*/ 112631 w 681947"/>
                <a:gd name="connsiteY4-30" fmla="*/ 152400 h 633046"/>
                <a:gd name="connsiteX0-31" fmla="*/ 341249 w 669496"/>
                <a:gd name="connsiteY0-32" fmla="*/ 0 h 633046"/>
                <a:gd name="connsiteX1-33" fmla="*/ 669496 w 669496"/>
                <a:gd name="connsiteY1-34" fmla="*/ 316523 h 633046"/>
                <a:gd name="connsiteX2-35" fmla="*/ 341249 w 669496"/>
                <a:gd name="connsiteY2-36" fmla="*/ 633046 h 633046"/>
                <a:gd name="connsiteX3-37" fmla="*/ 13002 w 669496"/>
                <a:gd name="connsiteY3-38" fmla="*/ 316523 h 633046"/>
                <a:gd name="connsiteX4-39" fmla="*/ 100180 w 669496"/>
                <a:gd name="connsiteY4-40" fmla="*/ 152400 h 633046"/>
                <a:gd name="connsiteX0-41" fmla="*/ 347951 w 676198"/>
                <a:gd name="connsiteY0-42" fmla="*/ 0 h 633046"/>
                <a:gd name="connsiteX1-43" fmla="*/ 676198 w 676198"/>
                <a:gd name="connsiteY1-44" fmla="*/ 316523 h 633046"/>
                <a:gd name="connsiteX2-45" fmla="*/ 347951 w 676198"/>
                <a:gd name="connsiteY2-46" fmla="*/ 633046 h 633046"/>
                <a:gd name="connsiteX3-47" fmla="*/ 19704 w 676198"/>
                <a:gd name="connsiteY3-48" fmla="*/ 316523 h 633046"/>
                <a:gd name="connsiteX4-49" fmla="*/ 79173 w 676198"/>
                <a:gd name="connsiteY4-50" fmla="*/ 113607 h 633046"/>
                <a:gd name="connsiteX0-51" fmla="*/ 333371 w 661618"/>
                <a:gd name="connsiteY0-52" fmla="*/ 0 h 633046"/>
                <a:gd name="connsiteX1-53" fmla="*/ 661618 w 661618"/>
                <a:gd name="connsiteY1-54" fmla="*/ 316523 h 633046"/>
                <a:gd name="connsiteX2-55" fmla="*/ 333371 w 661618"/>
                <a:gd name="connsiteY2-56" fmla="*/ 633046 h 633046"/>
                <a:gd name="connsiteX3-57" fmla="*/ 5124 w 661618"/>
                <a:gd name="connsiteY3-58" fmla="*/ 316523 h 633046"/>
                <a:gd name="connsiteX4-59" fmla="*/ 64593 w 661618"/>
                <a:gd name="connsiteY4-60" fmla="*/ 113607 h 633046"/>
                <a:gd name="connsiteX0-61" fmla="*/ 178200 w 661618"/>
                <a:gd name="connsiteY0-62" fmla="*/ 0 h 583170"/>
                <a:gd name="connsiteX1-63" fmla="*/ 661618 w 661618"/>
                <a:gd name="connsiteY1-64" fmla="*/ 266647 h 583170"/>
                <a:gd name="connsiteX2-65" fmla="*/ 333371 w 661618"/>
                <a:gd name="connsiteY2-66" fmla="*/ 583170 h 583170"/>
                <a:gd name="connsiteX3-67" fmla="*/ 5124 w 661618"/>
                <a:gd name="connsiteY3-68" fmla="*/ 266647 h 583170"/>
                <a:gd name="connsiteX4-69" fmla="*/ 64593 w 661618"/>
                <a:gd name="connsiteY4-70" fmla="*/ 63731 h 583170"/>
                <a:gd name="connsiteX0-71" fmla="*/ 178200 w 662133"/>
                <a:gd name="connsiteY0-72" fmla="*/ 66578 h 649748"/>
                <a:gd name="connsiteX1-73" fmla="*/ 412660 w 662133"/>
                <a:gd name="connsiteY1-74" fmla="*/ 10947 h 649748"/>
                <a:gd name="connsiteX2-75" fmla="*/ 661618 w 662133"/>
                <a:gd name="connsiteY2-76" fmla="*/ 333225 h 649748"/>
                <a:gd name="connsiteX3-77" fmla="*/ 333371 w 662133"/>
                <a:gd name="connsiteY3-78" fmla="*/ 649748 h 649748"/>
                <a:gd name="connsiteX4-79" fmla="*/ 5124 w 662133"/>
                <a:gd name="connsiteY4-80" fmla="*/ 333225 h 649748"/>
                <a:gd name="connsiteX5" fmla="*/ 64593 w 662133"/>
                <a:gd name="connsiteY5" fmla="*/ 130309 h 649748"/>
                <a:gd name="connsiteX0-81" fmla="*/ 178200 w 662148"/>
                <a:gd name="connsiteY0-82" fmla="*/ 66578 h 649748"/>
                <a:gd name="connsiteX1-83" fmla="*/ 412660 w 662148"/>
                <a:gd name="connsiteY1-84" fmla="*/ 10947 h 649748"/>
                <a:gd name="connsiteX2-85" fmla="*/ 661618 w 662148"/>
                <a:gd name="connsiteY2-86" fmla="*/ 333225 h 649748"/>
                <a:gd name="connsiteX3-87" fmla="*/ 333371 w 662148"/>
                <a:gd name="connsiteY3-88" fmla="*/ 649748 h 649748"/>
                <a:gd name="connsiteX4-89" fmla="*/ 5124 w 662148"/>
                <a:gd name="connsiteY4-90" fmla="*/ 333225 h 649748"/>
                <a:gd name="connsiteX5-91" fmla="*/ 64593 w 662148"/>
                <a:gd name="connsiteY5-92" fmla="*/ 130309 h 649748"/>
                <a:gd name="connsiteX0-93" fmla="*/ 178200 w 662148"/>
                <a:gd name="connsiteY0-94" fmla="*/ 61032 h 644202"/>
                <a:gd name="connsiteX1-95" fmla="*/ 412660 w 662148"/>
                <a:gd name="connsiteY1-96" fmla="*/ 5401 h 644202"/>
                <a:gd name="connsiteX2-97" fmla="*/ 661618 w 662148"/>
                <a:gd name="connsiteY2-98" fmla="*/ 327679 h 644202"/>
                <a:gd name="connsiteX3-99" fmla="*/ 333371 w 662148"/>
                <a:gd name="connsiteY3-100" fmla="*/ 644202 h 644202"/>
                <a:gd name="connsiteX4-101" fmla="*/ 5124 w 662148"/>
                <a:gd name="connsiteY4-102" fmla="*/ 327679 h 644202"/>
                <a:gd name="connsiteX5-103" fmla="*/ 64593 w 662148"/>
                <a:gd name="connsiteY5-104" fmla="*/ 124763 h 644202"/>
                <a:gd name="connsiteX0-105" fmla="*/ 178200 w 662148"/>
                <a:gd name="connsiteY0-106" fmla="*/ 75865 h 659035"/>
                <a:gd name="connsiteX1-107" fmla="*/ 168819 w 662148"/>
                <a:gd name="connsiteY1-108" fmla="*/ 31317 h 659035"/>
                <a:gd name="connsiteX2-109" fmla="*/ 412660 w 662148"/>
                <a:gd name="connsiteY2-110" fmla="*/ 20234 h 659035"/>
                <a:gd name="connsiteX3-111" fmla="*/ 661618 w 662148"/>
                <a:gd name="connsiteY3-112" fmla="*/ 342512 h 659035"/>
                <a:gd name="connsiteX4-113" fmla="*/ 333371 w 662148"/>
                <a:gd name="connsiteY4-114" fmla="*/ 659035 h 659035"/>
                <a:gd name="connsiteX5-115" fmla="*/ 5124 w 662148"/>
                <a:gd name="connsiteY5-116" fmla="*/ 342512 h 659035"/>
                <a:gd name="connsiteX6" fmla="*/ 64593 w 662148"/>
                <a:gd name="connsiteY6" fmla="*/ 139596 h 659035"/>
                <a:gd name="connsiteX0-117" fmla="*/ 178200 w 662148"/>
                <a:gd name="connsiteY0-118" fmla="*/ 68901 h 652071"/>
                <a:gd name="connsiteX1-119" fmla="*/ 130026 w 662148"/>
                <a:gd name="connsiteY1-120" fmla="*/ 68688 h 652071"/>
                <a:gd name="connsiteX2-121" fmla="*/ 412660 w 662148"/>
                <a:gd name="connsiteY2-122" fmla="*/ 13270 h 652071"/>
                <a:gd name="connsiteX3-123" fmla="*/ 661618 w 662148"/>
                <a:gd name="connsiteY3-124" fmla="*/ 335548 h 652071"/>
                <a:gd name="connsiteX4-125" fmla="*/ 333371 w 662148"/>
                <a:gd name="connsiteY4-126" fmla="*/ 652071 h 652071"/>
                <a:gd name="connsiteX5-127" fmla="*/ 5124 w 662148"/>
                <a:gd name="connsiteY5-128" fmla="*/ 335548 h 652071"/>
                <a:gd name="connsiteX6-129" fmla="*/ 64593 w 662148"/>
                <a:gd name="connsiteY6-130" fmla="*/ 132632 h 652071"/>
                <a:gd name="connsiteX0-131" fmla="*/ 178200 w 662220"/>
                <a:gd name="connsiteY0-132" fmla="*/ 68901 h 652071"/>
                <a:gd name="connsiteX1-133" fmla="*/ 130026 w 662220"/>
                <a:gd name="connsiteY1-134" fmla="*/ 68688 h 652071"/>
                <a:gd name="connsiteX2-135" fmla="*/ 412660 w 662220"/>
                <a:gd name="connsiteY2-136" fmla="*/ 13270 h 652071"/>
                <a:gd name="connsiteX3-137" fmla="*/ 661618 w 662220"/>
                <a:gd name="connsiteY3-138" fmla="*/ 335548 h 652071"/>
                <a:gd name="connsiteX4-139" fmla="*/ 333371 w 662220"/>
                <a:gd name="connsiteY4-140" fmla="*/ 652071 h 652071"/>
                <a:gd name="connsiteX5-141" fmla="*/ 5124 w 662220"/>
                <a:gd name="connsiteY5-142" fmla="*/ 335548 h 652071"/>
                <a:gd name="connsiteX6-143" fmla="*/ 64593 w 662220"/>
                <a:gd name="connsiteY6-144" fmla="*/ 132632 h 652071"/>
                <a:gd name="connsiteX0-145" fmla="*/ 178200 w 662220"/>
                <a:gd name="connsiteY0-146" fmla="*/ 58449 h 641619"/>
                <a:gd name="connsiteX1-147" fmla="*/ 130026 w 662220"/>
                <a:gd name="connsiteY1-148" fmla="*/ 58236 h 641619"/>
                <a:gd name="connsiteX2-149" fmla="*/ 412660 w 662220"/>
                <a:gd name="connsiteY2-150" fmla="*/ 2818 h 641619"/>
                <a:gd name="connsiteX3-151" fmla="*/ 661618 w 662220"/>
                <a:gd name="connsiteY3-152" fmla="*/ 325096 h 641619"/>
                <a:gd name="connsiteX4-153" fmla="*/ 333371 w 662220"/>
                <a:gd name="connsiteY4-154" fmla="*/ 641619 h 641619"/>
                <a:gd name="connsiteX5-155" fmla="*/ 5124 w 662220"/>
                <a:gd name="connsiteY5-156" fmla="*/ 325096 h 641619"/>
                <a:gd name="connsiteX6-157" fmla="*/ 64593 w 662220"/>
                <a:gd name="connsiteY6-158" fmla="*/ 122180 h 641619"/>
                <a:gd name="connsiteX0-159" fmla="*/ 178200 w 662220"/>
                <a:gd name="connsiteY0-160" fmla="*/ 58449 h 641619"/>
                <a:gd name="connsiteX1-161" fmla="*/ 130026 w 662220"/>
                <a:gd name="connsiteY1-162" fmla="*/ 58236 h 641619"/>
                <a:gd name="connsiteX2-163" fmla="*/ 412660 w 662220"/>
                <a:gd name="connsiteY2-164" fmla="*/ 2818 h 641619"/>
                <a:gd name="connsiteX3-165" fmla="*/ 661618 w 662220"/>
                <a:gd name="connsiteY3-166" fmla="*/ 325096 h 641619"/>
                <a:gd name="connsiteX4-167" fmla="*/ 333371 w 662220"/>
                <a:gd name="connsiteY4-168" fmla="*/ 641619 h 641619"/>
                <a:gd name="connsiteX5-169" fmla="*/ 5124 w 662220"/>
                <a:gd name="connsiteY5-170" fmla="*/ 325096 h 641619"/>
                <a:gd name="connsiteX6-171" fmla="*/ 64593 w 662220"/>
                <a:gd name="connsiteY6-172" fmla="*/ 122180 h 641619"/>
                <a:gd name="connsiteX0-173" fmla="*/ 178200 w 662220"/>
                <a:gd name="connsiteY0-174" fmla="*/ 58449 h 641619"/>
                <a:gd name="connsiteX1-175" fmla="*/ 130026 w 662220"/>
                <a:gd name="connsiteY1-176" fmla="*/ 58236 h 641619"/>
                <a:gd name="connsiteX2-177" fmla="*/ 412660 w 662220"/>
                <a:gd name="connsiteY2-178" fmla="*/ 2818 h 641619"/>
                <a:gd name="connsiteX3-179" fmla="*/ 661618 w 662220"/>
                <a:gd name="connsiteY3-180" fmla="*/ 325096 h 641619"/>
                <a:gd name="connsiteX4-181" fmla="*/ 333371 w 662220"/>
                <a:gd name="connsiteY4-182" fmla="*/ 641619 h 641619"/>
                <a:gd name="connsiteX5-183" fmla="*/ 5124 w 662220"/>
                <a:gd name="connsiteY5-184" fmla="*/ 325096 h 641619"/>
                <a:gd name="connsiteX6-185" fmla="*/ 64593 w 662220"/>
                <a:gd name="connsiteY6-186" fmla="*/ 122180 h 641619"/>
                <a:gd name="connsiteX0-187" fmla="*/ 178200 w 662220"/>
                <a:gd name="connsiteY0-188" fmla="*/ 58449 h 641619"/>
                <a:gd name="connsiteX1-189" fmla="*/ 130026 w 662220"/>
                <a:gd name="connsiteY1-190" fmla="*/ 58236 h 641619"/>
                <a:gd name="connsiteX2-191" fmla="*/ 412660 w 662220"/>
                <a:gd name="connsiteY2-192" fmla="*/ 2818 h 641619"/>
                <a:gd name="connsiteX3-193" fmla="*/ 661618 w 662220"/>
                <a:gd name="connsiteY3-194" fmla="*/ 325096 h 641619"/>
                <a:gd name="connsiteX4-195" fmla="*/ 333371 w 662220"/>
                <a:gd name="connsiteY4-196" fmla="*/ 641619 h 641619"/>
                <a:gd name="connsiteX5-197" fmla="*/ 5124 w 662220"/>
                <a:gd name="connsiteY5-198" fmla="*/ 325096 h 641619"/>
                <a:gd name="connsiteX6-199" fmla="*/ 64593 w 662220"/>
                <a:gd name="connsiteY6-200" fmla="*/ 122180 h 641619"/>
                <a:gd name="connsiteX0-201" fmla="*/ 178200 w 662220"/>
                <a:gd name="connsiteY0-202" fmla="*/ 58449 h 641619"/>
                <a:gd name="connsiteX1-203" fmla="*/ 130026 w 662220"/>
                <a:gd name="connsiteY1-204" fmla="*/ 58236 h 641619"/>
                <a:gd name="connsiteX2-205" fmla="*/ 412660 w 662220"/>
                <a:gd name="connsiteY2-206" fmla="*/ 2818 h 641619"/>
                <a:gd name="connsiteX3-207" fmla="*/ 661618 w 662220"/>
                <a:gd name="connsiteY3-208" fmla="*/ 325096 h 641619"/>
                <a:gd name="connsiteX4-209" fmla="*/ 333371 w 662220"/>
                <a:gd name="connsiteY4-210" fmla="*/ 641619 h 641619"/>
                <a:gd name="connsiteX5-211" fmla="*/ 5124 w 662220"/>
                <a:gd name="connsiteY5-212" fmla="*/ 325096 h 641619"/>
                <a:gd name="connsiteX6-213" fmla="*/ 64593 w 662220"/>
                <a:gd name="connsiteY6-214" fmla="*/ 122180 h 641619"/>
                <a:gd name="connsiteX0-215" fmla="*/ 176252 w 660272"/>
                <a:gd name="connsiteY0-216" fmla="*/ 58449 h 641619"/>
                <a:gd name="connsiteX1-217" fmla="*/ 128078 w 660272"/>
                <a:gd name="connsiteY1-218" fmla="*/ 58236 h 641619"/>
                <a:gd name="connsiteX2-219" fmla="*/ 410712 w 660272"/>
                <a:gd name="connsiteY2-220" fmla="*/ 2818 h 641619"/>
                <a:gd name="connsiteX3-221" fmla="*/ 659670 w 660272"/>
                <a:gd name="connsiteY3-222" fmla="*/ 325096 h 641619"/>
                <a:gd name="connsiteX4-223" fmla="*/ 331423 w 660272"/>
                <a:gd name="connsiteY4-224" fmla="*/ 641619 h 641619"/>
                <a:gd name="connsiteX5-225" fmla="*/ 3176 w 660272"/>
                <a:gd name="connsiteY5-226" fmla="*/ 325096 h 641619"/>
                <a:gd name="connsiteX6-227" fmla="*/ 62645 w 660272"/>
                <a:gd name="connsiteY6-228" fmla="*/ 122180 h 641619"/>
                <a:gd name="connsiteX0-229" fmla="*/ 253837 w 660272"/>
                <a:gd name="connsiteY0-230" fmla="*/ 30740 h 641619"/>
                <a:gd name="connsiteX1-231" fmla="*/ 128078 w 660272"/>
                <a:gd name="connsiteY1-232" fmla="*/ 58236 h 641619"/>
                <a:gd name="connsiteX2-233" fmla="*/ 410712 w 660272"/>
                <a:gd name="connsiteY2-234" fmla="*/ 2818 h 641619"/>
                <a:gd name="connsiteX3-235" fmla="*/ 659670 w 660272"/>
                <a:gd name="connsiteY3-236" fmla="*/ 325096 h 641619"/>
                <a:gd name="connsiteX4-237" fmla="*/ 331423 w 660272"/>
                <a:gd name="connsiteY4-238" fmla="*/ 641619 h 641619"/>
                <a:gd name="connsiteX5-239" fmla="*/ 3176 w 660272"/>
                <a:gd name="connsiteY5-240" fmla="*/ 325096 h 641619"/>
                <a:gd name="connsiteX6-241" fmla="*/ 62645 w 660272"/>
                <a:gd name="connsiteY6-242" fmla="*/ 122180 h 641619"/>
                <a:gd name="connsiteX0-243" fmla="*/ 253837 w 660191"/>
                <a:gd name="connsiteY0-244" fmla="*/ 41069 h 651948"/>
                <a:gd name="connsiteX1-245" fmla="*/ 161329 w 660191"/>
                <a:gd name="connsiteY1-246" fmla="*/ 63023 h 651948"/>
                <a:gd name="connsiteX2-247" fmla="*/ 410712 w 660191"/>
                <a:gd name="connsiteY2-248" fmla="*/ 13147 h 651948"/>
                <a:gd name="connsiteX3-249" fmla="*/ 659670 w 660191"/>
                <a:gd name="connsiteY3-250" fmla="*/ 335425 h 651948"/>
                <a:gd name="connsiteX4-251" fmla="*/ 331423 w 660191"/>
                <a:gd name="connsiteY4-252" fmla="*/ 651948 h 651948"/>
                <a:gd name="connsiteX5-253" fmla="*/ 3176 w 660191"/>
                <a:gd name="connsiteY5-254" fmla="*/ 335425 h 651948"/>
                <a:gd name="connsiteX6-255" fmla="*/ 62645 w 660191"/>
                <a:gd name="connsiteY6-256" fmla="*/ 132509 h 651948"/>
                <a:gd name="connsiteX0-257" fmla="*/ 253837 w 660897"/>
                <a:gd name="connsiteY0-258" fmla="*/ 45475 h 656354"/>
                <a:gd name="connsiteX1-259" fmla="*/ 161329 w 660897"/>
                <a:gd name="connsiteY1-260" fmla="*/ 67429 h 656354"/>
                <a:gd name="connsiteX2-261" fmla="*/ 410712 w 660897"/>
                <a:gd name="connsiteY2-262" fmla="*/ 17553 h 656354"/>
                <a:gd name="connsiteX3-263" fmla="*/ 659670 w 660897"/>
                <a:gd name="connsiteY3-264" fmla="*/ 339831 h 656354"/>
                <a:gd name="connsiteX4-265" fmla="*/ 331423 w 660897"/>
                <a:gd name="connsiteY4-266" fmla="*/ 656354 h 656354"/>
                <a:gd name="connsiteX5-267" fmla="*/ 3176 w 660897"/>
                <a:gd name="connsiteY5-268" fmla="*/ 339831 h 656354"/>
                <a:gd name="connsiteX6-269" fmla="*/ 62645 w 660897"/>
                <a:gd name="connsiteY6-270" fmla="*/ 136915 h 656354"/>
                <a:gd name="connsiteX0-271" fmla="*/ 253837 w 660406"/>
                <a:gd name="connsiteY0-272" fmla="*/ 41070 h 651949"/>
                <a:gd name="connsiteX1-273" fmla="*/ 161329 w 660406"/>
                <a:gd name="connsiteY1-274" fmla="*/ 63024 h 651949"/>
                <a:gd name="connsiteX2-275" fmla="*/ 410712 w 660406"/>
                <a:gd name="connsiteY2-276" fmla="*/ 13148 h 651949"/>
                <a:gd name="connsiteX3-277" fmla="*/ 659670 w 660406"/>
                <a:gd name="connsiteY3-278" fmla="*/ 335426 h 651949"/>
                <a:gd name="connsiteX4-279" fmla="*/ 331423 w 660406"/>
                <a:gd name="connsiteY4-280" fmla="*/ 651949 h 651949"/>
                <a:gd name="connsiteX5-281" fmla="*/ 3176 w 660406"/>
                <a:gd name="connsiteY5-282" fmla="*/ 335426 h 651949"/>
                <a:gd name="connsiteX6-283" fmla="*/ 62645 w 660406"/>
                <a:gd name="connsiteY6-284" fmla="*/ 132510 h 651949"/>
                <a:gd name="connsiteX0-285" fmla="*/ 161329 w 660406"/>
                <a:gd name="connsiteY0-286" fmla="*/ 63024 h 651949"/>
                <a:gd name="connsiteX1-287" fmla="*/ 410712 w 660406"/>
                <a:gd name="connsiteY1-288" fmla="*/ 13148 h 651949"/>
                <a:gd name="connsiteX2-289" fmla="*/ 659670 w 660406"/>
                <a:gd name="connsiteY2-290" fmla="*/ 335426 h 651949"/>
                <a:gd name="connsiteX3-291" fmla="*/ 331423 w 660406"/>
                <a:gd name="connsiteY3-292" fmla="*/ 651949 h 651949"/>
                <a:gd name="connsiteX4-293" fmla="*/ 3176 w 660406"/>
                <a:gd name="connsiteY4-294" fmla="*/ 335426 h 651949"/>
                <a:gd name="connsiteX5-295" fmla="*/ 62645 w 660406"/>
                <a:gd name="connsiteY5-296" fmla="*/ 132510 h 651949"/>
                <a:gd name="connsiteX0-297" fmla="*/ 128078 w 660207"/>
                <a:gd name="connsiteY0-298" fmla="*/ 63024 h 651949"/>
                <a:gd name="connsiteX1-299" fmla="*/ 410712 w 660207"/>
                <a:gd name="connsiteY1-300" fmla="*/ 13148 h 651949"/>
                <a:gd name="connsiteX2-301" fmla="*/ 659670 w 660207"/>
                <a:gd name="connsiteY2-302" fmla="*/ 335426 h 651949"/>
                <a:gd name="connsiteX3-303" fmla="*/ 331423 w 660207"/>
                <a:gd name="connsiteY3-304" fmla="*/ 651949 h 651949"/>
                <a:gd name="connsiteX4-305" fmla="*/ 3176 w 660207"/>
                <a:gd name="connsiteY4-306" fmla="*/ 335426 h 651949"/>
                <a:gd name="connsiteX5-307" fmla="*/ 62645 w 660207"/>
                <a:gd name="connsiteY5-308" fmla="*/ 132510 h 651949"/>
                <a:gd name="connsiteX0-309" fmla="*/ 128078 w 660438"/>
                <a:gd name="connsiteY0-310" fmla="*/ 60888 h 649813"/>
                <a:gd name="connsiteX1-311" fmla="*/ 410712 w 660438"/>
                <a:gd name="connsiteY1-312" fmla="*/ 11012 h 649813"/>
                <a:gd name="connsiteX2-313" fmla="*/ 659670 w 660438"/>
                <a:gd name="connsiteY2-314" fmla="*/ 333290 h 649813"/>
                <a:gd name="connsiteX3-315" fmla="*/ 331423 w 660438"/>
                <a:gd name="connsiteY3-316" fmla="*/ 649813 h 649813"/>
                <a:gd name="connsiteX4-317" fmla="*/ 3176 w 660438"/>
                <a:gd name="connsiteY4-318" fmla="*/ 333290 h 649813"/>
                <a:gd name="connsiteX5-319" fmla="*/ 62645 w 660438"/>
                <a:gd name="connsiteY5-320" fmla="*/ 130374 h 649813"/>
                <a:gd name="connsiteX0-321" fmla="*/ 128078 w 660438"/>
                <a:gd name="connsiteY0-322" fmla="*/ 64927 h 653852"/>
                <a:gd name="connsiteX1-323" fmla="*/ 410712 w 660438"/>
                <a:gd name="connsiteY1-324" fmla="*/ 15051 h 653852"/>
                <a:gd name="connsiteX2-325" fmla="*/ 659670 w 660438"/>
                <a:gd name="connsiteY2-326" fmla="*/ 337329 h 653852"/>
                <a:gd name="connsiteX3-327" fmla="*/ 331423 w 660438"/>
                <a:gd name="connsiteY3-328" fmla="*/ 653852 h 653852"/>
                <a:gd name="connsiteX4-329" fmla="*/ 3176 w 660438"/>
                <a:gd name="connsiteY4-330" fmla="*/ 337329 h 653852"/>
                <a:gd name="connsiteX5-331" fmla="*/ 62645 w 660438"/>
                <a:gd name="connsiteY5-332" fmla="*/ 134413 h 653852"/>
                <a:gd name="connsiteX0-333" fmla="*/ 128078 w 687378"/>
                <a:gd name="connsiteY0-334" fmla="*/ 58090 h 647015"/>
                <a:gd name="connsiteX1-335" fmla="*/ 571432 w 687378"/>
                <a:gd name="connsiteY1-336" fmla="*/ 16673 h 647015"/>
                <a:gd name="connsiteX2-337" fmla="*/ 659670 w 687378"/>
                <a:gd name="connsiteY2-338" fmla="*/ 330492 h 647015"/>
                <a:gd name="connsiteX3-339" fmla="*/ 331423 w 687378"/>
                <a:gd name="connsiteY3-340" fmla="*/ 647015 h 647015"/>
                <a:gd name="connsiteX4-341" fmla="*/ 3176 w 687378"/>
                <a:gd name="connsiteY4-342" fmla="*/ 330492 h 647015"/>
                <a:gd name="connsiteX5-343" fmla="*/ 62645 w 687378"/>
                <a:gd name="connsiteY5-344" fmla="*/ 127576 h 647015"/>
                <a:gd name="connsiteX0-345" fmla="*/ 128078 w 677145"/>
                <a:gd name="connsiteY0-346" fmla="*/ 58090 h 663933"/>
                <a:gd name="connsiteX1-347" fmla="*/ 571432 w 677145"/>
                <a:gd name="connsiteY1-348" fmla="*/ 16673 h 663933"/>
                <a:gd name="connsiteX2-349" fmla="*/ 659670 w 677145"/>
                <a:gd name="connsiteY2-350" fmla="*/ 330492 h 663933"/>
                <a:gd name="connsiteX3-351" fmla="*/ 559815 w 677145"/>
                <a:gd name="connsiteY3-352" fmla="*/ 663933 h 663933"/>
                <a:gd name="connsiteX4-353" fmla="*/ 3176 w 677145"/>
                <a:gd name="connsiteY4-354" fmla="*/ 330492 h 663933"/>
                <a:gd name="connsiteX5-355" fmla="*/ 62645 w 677145"/>
                <a:gd name="connsiteY5-356" fmla="*/ 127576 h 663933"/>
                <a:gd name="connsiteX0-357" fmla="*/ 101940 w 644966"/>
                <a:gd name="connsiteY0-358" fmla="*/ 58090 h 685888"/>
                <a:gd name="connsiteX1-359" fmla="*/ 545294 w 644966"/>
                <a:gd name="connsiteY1-360" fmla="*/ 16673 h 685888"/>
                <a:gd name="connsiteX2-361" fmla="*/ 633532 w 644966"/>
                <a:gd name="connsiteY2-362" fmla="*/ 330492 h 685888"/>
                <a:gd name="connsiteX3-363" fmla="*/ 533677 w 644966"/>
                <a:gd name="connsiteY3-364" fmla="*/ 663933 h 685888"/>
                <a:gd name="connsiteX4-365" fmla="*/ 10874 w 644966"/>
                <a:gd name="connsiteY4-366" fmla="*/ 575801 h 685888"/>
                <a:gd name="connsiteX5-367" fmla="*/ 36507 w 644966"/>
                <a:gd name="connsiteY5-368" fmla="*/ 127576 h 685888"/>
                <a:gd name="connsiteX0-369" fmla="*/ 101940 w 642626"/>
                <a:gd name="connsiteY0-370" fmla="*/ 58090 h 654766"/>
                <a:gd name="connsiteX1-371" fmla="*/ 545294 w 642626"/>
                <a:gd name="connsiteY1-372" fmla="*/ 16673 h 654766"/>
                <a:gd name="connsiteX2-373" fmla="*/ 633532 w 642626"/>
                <a:gd name="connsiteY2-374" fmla="*/ 330492 h 654766"/>
                <a:gd name="connsiteX3-375" fmla="*/ 567513 w 642626"/>
                <a:gd name="connsiteY3-376" fmla="*/ 613179 h 654766"/>
                <a:gd name="connsiteX4-377" fmla="*/ 10874 w 642626"/>
                <a:gd name="connsiteY4-378" fmla="*/ 575801 h 654766"/>
                <a:gd name="connsiteX5-379" fmla="*/ 36507 w 642626"/>
                <a:gd name="connsiteY5-380" fmla="*/ 127576 h 654766"/>
                <a:gd name="connsiteX0-381" fmla="*/ 101940 w 642626"/>
                <a:gd name="connsiteY0-382" fmla="*/ 30477 h 627153"/>
                <a:gd name="connsiteX1-383" fmla="*/ 545294 w 642626"/>
                <a:gd name="connsiteY1-384" fmla="*/ 31354 h 627153"/>
                <a:gd name="connsiteX2-385" fmla="*/ 633532 w 642626"/>
                <a:gd name="connsiteY2-386" fmla="*/ 302879 h 627153"/>
                <a:gd name="connsiteX3-387" fmla="*/ 567513 w 642626"/>
                <a:gd name="connsiteY3-388" fmla="*/ 585566 h 627153"/>
                <a:gd name="connsiteX4-389" fmla="*/ 10874 w 642626"/>
                <a:gd name="connsiteY4-390" fmla="*/ 548188 h 627153"/>
                <a:gd name="connsiteX5-391" fmla="*/ 36507 w 642626"/>
                <a:gd name="connsiteY5-392" fmla="*/ 99963 h 627153"/>
                <a:gd name="connsiteX0-393" fmla="*/ 101940 w 641803"/>
                <a:gd name="connsiteY0-394" fmla="*/ 32533 h 629209"/>
                <a:gd name="connsiteX1-395" fmla="*/ 545294 w 641803"/>
                <a:gd name="connsiteY1-396" fmla="*/ 33410 h 629209"/>
                <a:gd name="connsiteX2-397" fmla="*/ 633532 w 641803"/>
                <a:gd name="connsiteY2-398" fmla="*/ 304935 h 629209"/>
                <a:gd name="connsiteX3-399" fmla="*/ 567513 w 641803"/>
                <a:gd name="connsiteY3-400" fmla="*/ 587622 h 629209"/>
                <a:gd name="connsiteX4-401" fmla="*/ 10874 w 641803"/>
                <a:gd name="connsiteY4-402" fmla="*/ 550244 h 629209"/>
                <a:gd name="connsiteX5-403" fmla="*/ 36507 w 641803"/>
                <a:gd name="connsiteY5-404" fmla="*/ 102019 h 629209"/>
                <a:gd name="connsiteX0-405" fmla="*/ 93785 w 633648"/>
                <a:gd name="connsiteY0-406" fmla="*/ 32533 h 629209"/>
                <a:gd name="connsiteX1-407" fmla="*/ 537139 w 633648"/>
                <a:gd name="connsiteY1-408" fmla="*/ 33410 h 629209"/>
                <a:gd name="connsiteX2-409" fmla="*/ 625377 w 633648"/>
                <a:gd name="connsiteY2-410" fmla="*/ 304935 h 629209"/>
                <a:gd name="connsiteX3-411" fmla="*/ 559358 w 633648"/>
                <a:gd name="connsiteY3-412" fmla="*/ 587622 h 629209"/>
                <a:gd name="connsiteX4-413" fmla="*/ 2719 w 633648"/>
                <a:gd name="connsiteY4-414" fmla="*/ 550244 h 629209"/>
                <a:gd name="connsiteX5-415" fmla="*/ 28352 w 633648"/>
                <a:gd name="connsiteY5-416" fmla="*/ 102019 h 629209"/>
                <a:gd name="connsiteX0-417" fmla="*/ 103603 w 643466"/>
                <a:gd name="connsiteY0-418" fmla="*/ 32533 h 629209"/>
                <a:gd name="connsiteX1-419" fmla="*/ 546957 w 643466"/>
                <a:gd name="connsiteY1-420" fmla="*/ 33410 h 629209"/>
                <a:gd name="connsiteX2-421" fmla="*/ 635195 w 643466"/>
                <a:gd name="connsiteY2-422" fmla="*/ 304935 h 629209"/>
                <a:gd name="connsiteX3-423" fmla="*/ 569176 w 643466"/>
                <a:gd name="connsiteY3-424" fmla="*/ 587622 h 629209"/>
                <a:gd name="connsiteX4-425" fmla="*/ 12537 w 643466"/>
                <a:gd name="connsiteY4-426" fmla="*/ 550244 h 629209"/>
                <a:gd name="connsiteX5-427" fmla="*/ 4334 w 643466"/>
                <a:gd name="connsiteY5-428" fmla="*/ 102019 h 629209"/>
                <a:gd name="connsiteX0-429" fmla="*/ 103603 w 643466"/>
                <a:gd name="connsiteY0-430" fmla="*/ 32533 h 613248"/>
                <a:gd name="connsiteX1-431" fmla="*/ 546957 w 643466"/>
                <a:gd name="connsiteY1-432" fmla="*/ 33410 h 613248"/>
                <a:gd name="connsiteX2-433" fmla="*/ 635195 w 643466"/>
                <a:gd name="connsiteY2-434" fmla="*/ 304935 h 613248"/>
                <a:gd name="connsiteX3-435" fmla="*/ 569176 w 643466"/>
                <a:gd name="connsiteY3-436" fmla="*/ 587622 h 613248"/>
                <a:gd name="connsiteX4-437" fmla="*/ 12537 w 643466"/>
                <a:gd name="connsiteY4-438" fmla="*/ 518643 h 613248"/>
                <a:gd name="connsiteX5-439" fmla="*/ 4334 w 643466"/>
                <a:gd name="connsiteY5-440" fmla="*/ 102019 h 613248"/>
                <a:gd name="connsiteX0-441" fmla="*/ 103603 w 622280"/>
                <a:gd name="connsiteY0-442" fmla="*/ 51723 h 632438"/>
                <a:gd name="connsiteX1-443" fmla="*/ 546957 w 622280"/>
                <a:gd name="connsiteY1-444" fmla="*/ 52600 h 632438"/>
                <a:gd name="connsiteX2-445" fmla="*/ 569176 w 622280"/>
                <a:gd name="connsiteY2-446" fmla="*/ 606812 h 632438"/>
                <a:gd name="connsiteX3-447" fmla="*/ 12537 w 622280"/>
                <a:gd name="connsiteY3-448" fmla="*/ 537833 h 632438"/>
                <a:gd name="connsiteX4-449" fmla="*/ 4334 w 622280"/>
                <a:gd name="connsiteY4-450" fmla="*/ 121209 h 632438"/>
                <a:gd name="connsiteX0-451" fmla="*/ 103603 w 640916"/>
                <a:gd name="connsiteY0-452" fmla="*/ 51277 h 628066"/>
                <a:gd name="connsiteX1-453" fmla="*/ 546957 w 640916"/>
                <a:gd name="connsiteY1-454" fmla="*/ 52154 h 628066"/>
                <a:gd name="connsiteX2-455" fmla="*/ 595444 w 640916"/>
                <a:gd name="connsiteY2-456" fmla="*/ 600046 h 628066"/>
                <a:gd name="connsiteX3-457" fmla="*/ 12537 w 640916"/>
                <a:gd name="connsiteY3-458" fmla="*/ 537387 h 628066"/>
                <a:gd name="connsiteX4-459" fmla="*/ 4334 w 640916"/>
                <a:gd name="connsiteY4-460" fmla="*/ 120763 h 628066"/>
                <a:gd name="connsiteX0-461" fmla="*/ 103603 w 629940"/>
                <a:gd name="connsiteY0-462" fmla="*/ 26437 h 603226"/>
                <a:gd name="connsiteX1-463" fmla="*/ 546957 w 629940"/>
                <a:gd name="connsiteY1-464" fmla="*/ 27314 h 603226"/>
                <a:gd name="connsiteX2-465" fmla="*/ 595444 w 629940"/>
                <a:gd name="connsiteY2-466" fmla="*/ 575206 h 603226"/>
                <a:gd name="connsiteX3-467" fmla="*/ 12537 w 629940"/>
                <a:gd name="connsiteY3-468" fmla="*/ 512547 h 603226"/>
                <a:gd name="connsiteX4-469" fmla="*/ 4334 w 629940"/>
                <a:gd name="connsiteY4-470" fmla="*/ 95923 h 603226"/>
                <a:gd name="connsiteX0-471" fmla="*/ 103603 w 651443"/>
                <a:gd name="connsiteY0-472" fmla="*/ 20041 h 614843"/>
                <a:gd name="connsiteX1-473" fmla="*/ 608249 w 651443"/>
                <a:gd name="connsiteY1-474" fmla="*/ 39879 h 614843"/>
                <a:gd name="connsiteX2-475" fmla="*/ 595444 w 651443"/>
                <a:gd name="connsiteY2-476" fmla="*/ 568810 h 614843"/>
                <a:gd name="connsiteX3-477" fmla="*/ 12537 w 651443"/>
                <a:gd name="connsiteY3-478" fmla="*/ 506151 h 614843"/>
                <a:gd name="connsiteX4-479" fmla="*/ 4334 w 651443"/>
                <a:gd name="connsiteY4-480" fmla="*/ 89527 h 614843"/>
                <a:gd name="connsiteX0-481" fmla="*/ 103603 w 640788"/>
                <a:gd name="connsiteY0-482" fmla="*/ 20041 h 614843"/>
                <a:gd name="connsiteX1-483" fmla="*/ 581981 w 640788"/>
                <a:gd name="connsiteY1-484" fmla="*/ 39879 h 614843"/>
                <a:gd name="connsiteX2-485" fmla="*/ 595444 w 640788"/>
                <a:gd name="connsiteY2-486" fmla="*/ 568810 h 614843"/>
                <a:gd name="connsiteX3-487" fmla="*/ 12537 w 640788"/>
                <a:gd name="connsiteY3-488" fmla="*/ 506151 h 614843"/>
                <a:gd name="connsiteX4-489" fmla="*/ 4334 w 640788"/>
                <a:gd name="connsiteY4-490" fmla="*/ 89527 h 614843"/>
                <a:gd name="connsiteX0-491" fmla="*/ 103603 w 673655"/>
                <a:gd name="connsiteY0-492" fmla="*/ 38763 h 618146"/>
                <a:gd name="connsiteX1-493" fmla="*/ 581981 w 673655"/>
                <a:gd name="connsiteY1-494" fmla="*/ 58601 h 618146"/>
                <a:gd name="connsiteX2-495" fmla="*/ 621713 w 673655"/>
                <a:gd name="connsiteY2-496" fmla="*/ 562250 h 618146"/>
                <a:gd name="connsiteX3-497" fmla="*/ 12537 w 673655"/>
                <a:gd name="connsiteY3-498" fmla="*/ 524873 h 618146"/>
                <a:gd name="connsiteX4-499" fmla="*/ 4334 w 673655"/>
                <a:gd name="connsiteY4-500" fmla="*/ 108249 h 618146"/>
                <a:gd name="connsiteX0-501" fmla="*/ 103603 w 654750"/>
                <a:gd name="connsiteY0-502" fmla="*/ 38763 h 605787"/>
                <a:gd name="connsiteX1-503" fmla="*/ 581981 w 654750"/>
                <a:gd name="connsiteY1-504" fmla="*/ 58601 h 605787"/>
                <a:gd name="connsiteX2-505" fmla="*/ 621713 w 654750"/>
                <a:gd name="connsiteY2-506" fmla="*/ 562250 h 605787"/>
                <a:gd name="connsiteX3-507" fmla="*/ 12537 w 654750"/>
                <a:gd name="connsiteY3-508" fmla="*/ 524873 h 605787"/>
                <a:gd name="connsiteX4-509" fmla="*/ 4334 w 654750"/>
                <a:gd name="connsiteY4-510" fmla="*/ 108249 h 605787"/>
                <a:gd name="connsiteX0-511" fmla="*/ 103603 w 643734"/>
                <a:gd name="connsiteY0-512" fmla="*/ 31800 h 598824"/>
                <a:gd name="connsiteX1-513" fmla="*/ 581981 w 643734"/>
                <a:gd name="connsiteY1-514" fmla="*/ 51638 h 598824"/>
                <a:gd name="connsiteX2-515" fmla="*/ 621713 w 643734"/>
                <a:gd name="connsiteY2-516" fmla="*/ 555287 h 598824"/>
                <a:gd name="connsiteX3-517" fmla="*/ 12537 w 643734"/>
                <a:gd name="connsiteY3-518" fmla="*/ 517910 h 598824"/>
                <a:gd name="connsiteX4-519" fmla="*/ 4334 w 643734"/>
                <a:gd name="connsiteY4-520" fmla="*/ 101286 h 598824"/>
                <a:gd name="connsiteX0-521" fmla="*/ 103603 w 643734"/>
                <a:gd name="connsiteY0-522" fmla="*/ 24551 h 591575"/>
                <a:gd name="connsiteX1-523" fmla="*/ 581981 w 643734"/>
                <a:gd name="connsiteY1-524" fmla="*/ 44389 h 591575"/>
                <a:gd name="connsiteX2-525" fmla="*/ 621713 w 643734"/>
                <a:gd name="connsiteY2-526" fmla="*/ 548038 h 591575"/>
                <a:gd name="connsiteX3-527" fmla="*/ 12537 w 643734"/>
                <a:gd name="connsiteY3-528" fmla="*/ 510661 h 591575"/>
                <a:gd name="connsiteX4-529" fmla="*/ 4334 w 643734"/>
                <a:gd name="connsiteY4-530" fmla="*/ 94037 h 591575"/>
                <a:gd name="connsiteX0-531" fmla="*/ 103603 w 643734"/>
                <a:gd name="connsiteY0-532" fmla="*/ 20135 h 587159"/>
                <a:gd name="connsiteX1-533" fmla="*/ 581981 w 643734"/>
                <a:gd name="connsiteY1-534" fmla="*/ 39973 h 587159"/>
                <a:gd name="connsiteX2-535" fmla="*/ 621713 w 643734"/>
                <a:gd name="connsiteY2-536" fmla="*/ 543622 h 587159"/>
                <a:gd name="connsiteX3-537" fmla="*/ 12537 w 643734"/>
                <a:gd name="connsiteY3-538" fmla="*/ 506245 h 587159"/>
                <a:gd name="connsiteX4-539" fmla="*/ 4334 w 643734"/>
                <a:gd name="connsiteY4-540" fmla="*/ 89621 h 587159"/>
                <a:gd name="connsiteX0-541" fmla="*/ 51067 w 657504"/>
                <a:gd name="connsiteY0-542" fmla="*/ 31623 h 592327"/>
                <a:gd name="connsiteX1-543" fmla="*/ 581981 w 657504"/>
                <a:gd name="connsiteY1-544" fmla="*/ 45141 h 592327"/>
                <a:gd name="connsiteX2-545" fmla="*/ 621713 w 657504"/>
                <a:gd name="connsiteY2-546" fmla="*/ 548790 h 592327"/>
                <a:gd name="connsiteX3-547" fmla="*/ 12537 w 657504"/>
                <a:gd name="connsiteY3-548" fmla="*/ 511413 h 592327"/>
                <a:gd name="connsiteX4-549" fmla="*/ 4334 w 657504"/>
                <a:gd name="connsiteY4-550" fmla="*/ 94789 h 592327"/>
                <a:gd name="connsiteX0-551" fmla="*/ 51067 w 676118"/>
                <a:gd name="connsiteY0-552" fmla="*/ 31623 h 604686"/>
                <a:gd name="connsiteX1-553" fmla="*/ 581981 w 676118"/>
                <a:gd name="connsiteY1-554" fmla="*/ 45141 h 604686"/>
                <a:gd name="connsiteX2-555" fmla="*/ 621713 w 676118"/>
                <a:gd name="connsiteY2-556" fmla="*/ 548790 h 604686"/>
                <a:gd name="connsiteX3-557" fmla="*/ 12537 w 676118"/>
                <a:gd name="connsiteY3-558" fmla="*/ 511413 h 604686"/>
                <a:gd name="connsiteX4-559" fmla="*/ 4334 w 676118"/>
                <a:gd name="connsiteY4-560" fmla="*/ 94789 h 604686"/>
                <a:gd name="connsiteX0-561" fmla="*/ 51067 w 659741"/>
                <a:gd name="connsiteY0-562" fmla="*/ 18182 h 591245"/>
                <a:gd name="connsiteX1-563" fmla="*/ 581981 w 659741"/>
                <a:gd name="connsiteY1-564" fmla="*/ 31700 h 591245"/>
                <a:gd name="connsiteX2-565" fmla="*/ 621713 w 659741"/>
                <a:gd name="connsiteY2-566" fmla="*/ 535349 h 591245"/>
                <a:gd name="connsiteX3-567" fmla="*/ 12537 w 659741"/>
                <a:gd name="connsiteY3-568" fmla="*/ 497972 h 591245"/>
                <a:gd name="connsiteX4-569" fmla="*/ 4334 w 659741"/>
                <a:gd name="connsiteY4-570" fmla="*/ 81348 h 591245"/>
                <a:gd name="connsiteX0-571" fmla="*/ 51067 w 671131"/>
                <a:gd name="connsiteY0-572" fmla="*/ 18182 h 591245"/>
                <a:gd name="connsiteX1-573" fmla="*/ 617005 w 671131"/>
                <a:gd name="connsiteY1-574" fmla="*/ 31700 h 591245"/>
                <a:gd name="connsiteX2-575" fmla="*/ 621713 w 671131"/>
                <a:gd name="connsiteY2-576" fmla="*/ 535349 h 591245"/>
                <a:gd name="connsiteX3-577" fmla="*/ 12537 w 671131"/>
                <a:gd name="connsiteY3-578" fmla="*/ 497972 h 591245"/>
                <a:gd name="connsiteX4-579" fmla="*/ 4334 w 671131"/>
                <a:gd name="connsiteY4-580" fmla="*/ 81348 h 591245"/>
                <a:gd name="connsiteX0-581" fmla="*/ 51067 w 648099"/>
                <a:gd name="connsiteY0-582" fmla="*/ 18182 h 578886"/>
                <a:gd name="connsiteX1-583" fmla="*/ 617005 w 648099"/>
                <a:gd name="connsiteY1-584" fmla="*/ 31700 h 578886"/>
                <a:gd name="connsiteX2-585" fmla="*/ 621713 w 648099"/>
                <a:gd name="connsiteY2-586" fmla="*/ 535349 h 578886"/>
                <a:gd name="connsiteX3-587" fmla="*/ 12537 w 648099"/>
                <a:gd name="connsiteY3-588" fmla="*/ 497972 h 578886"/>
                <a:gd name="connsiteX4-589" fmla="*/ 4334 w 648099"/>
                <a:gd name="connsiteY4-590" fmla="*/ 81348 h 578886"/>
                <a:gd name="connsiteX0-591" fmla="*/ 51067 w 648099"/>
                <a:gd name="connsiteY0-592" fmla="*/ 18182 h 565791"/>
                <a:gd name="connsiteX1-593" fmla="*/ 617005 w 648099"/>
                <a:gd name="connsiteY1-594" fmla="*/ 31700 h 565791"/>
                <a:gd name="connsiteX2-595" fmla="*/ 621713 w 648099"/>
                <a:gd name="connsiteY2-596" fmla="*/ 535349 h 565791"/>
                <a:gd name="connsiteX3-597" fmla="*/ 12537 w 648099"/>
                <a:gd name="connsiteY3-598" fmla="*/ 497972 h 565791"/>
                <a:gd name="connsiteX4-599" fmla="*/ 4334 w 648099"/>
                <a:gd name="connsiteY4-600" fmla="*/ 81348 h 565791"/>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48099" h="565791">
                  <a:moveTo>
                    <a:pt x="51067" y="18182"/>
                  </a:moveTo>
                  <a:cubicBezTo>
                    <a:pt x="281003" y="7261"/>
                    <a:pt x="591945" y="-22893"/>
                    <a:pt x="617005" y="31700"/>
                  </a:cubicBezTo>
                  <a:cubicBezTo>
                    <a:pt x="642065" y="86293"/>
                    <a:pt x="669922" y="489239"/>
                    <a:pt x="621713" y="535349"/>
                  </a:cubicBezTo>
                  <a:cubicBezTo>
                    <a:pt x="573504" y="581459"/>
                    <a:pt x="32838" y="579874"/>
                    <a:pt x="12537" y="497972"/>
                  </a:cubicBezTo>
                  <a:cubicBezTo>
                    <a:pt x="992" y="378148"/>
                    <a:pt x="-4426" y="189998"/>
                    <a:pt x="4334" y="81348"/>
                  </a:cubicBezTo>
                </a:path>
              </a:pathLst>
            </a:custGeom>
            <a:noFill/>
            <a:ln w="25400" cap="rnd">
              <a:solidFill>
                <a:schemeClr val="tx1"/>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solidFill>
                  <a:schemeClr val="tx1"/>
                </a:solidFill>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pic>
          <p:nvPicPr>
            <p:cNvPr id="20" name="图片 33">
              <a:extLst>
                <a:ext uri="{FF2B5EF4-FFF2-40B4-BE49-F238E27FC236}">
                  <a16:creationId xmlns:a16="http://schemas.microsoft.com/office/drawing/2014/main" id="{A9306779-6DCB-4E8D-98A9-0F85CF8FD4C0}"/>
                </a:ext>
              </a:extLst>
            </p:cNvPr>
            <p:cNvPicPr>
              <a:picLocks noChangeAspect="1"/>
            </p:cNvPicPr>
            <p:nvPr/>
          </p:nvPicPr>
          <p:blipFill>
            <a:blip r:embed="rId3"/>
            <a:stretch>
              <a:fillRect/>
            </a:stretch>
          </p:blipFill>
          <p:spPr>
            <a:xfrm>
              <a:off x="11640616" y="1191315"/>
              <a:ext cx="773520" cy="711544"/>
            </a:xfrm>
            <a:prstGeom prst="rect">
              <a:avLst/>
            </a:prstGeom>
          </p:spPr>
        </p:pic>
        <p:sp>
          <p:nvSpPr>
            <p:cNvPr id="21" name="Text Box 25">
              <a:extLst>
                <a:ext uri="{FF2B5EF4-FFF2-40B4-BE49-F238E27FC236}">
                  <a16:creationId xmlns:a16="http://schemas.microsoft.com/office/drawing/2014/main" id="{9AD802B8-48E8-45D8-8CFC-B96713CCCB66}"/>
                </a:ext>
              </a:extLst>
            </p:cNvPr>
            <p:cNvSpPr txBox="1">
              <a:spLocks noChangeArrowheads="1"/>
            </p:cNvSpPr>
            <p:nvPr/>
          </p:nvSpPr>
          <p:spPr bwMode="auto">
            <a:xfrm>
              <a:off x="5961743" y="1616132"/>
              <a:ext cx="5576405" cy="8105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50000"/>
                </a:spcBef>
                <a:buNone/>
              </a:pPr>
              <a:r>
                <a:rPr lang="en-US" altLang="en-US" sz="4400" b="1" dirty="0" err="1">
                  <a:solidFill>
                    <a:srgbClr val="002060"/>
                  </a:solidFill>
                  <a:latin typeface="UVN Bay Buom" panose="00000400000000000000" pitchFamily="2" charset="0"/>
                  <a:cs typeface="Arial" panose="020B0604020202020204" pitchFamily="34" charset="0"/>
                </a:rPr>
                <a:t>Đoạn</a:t>
              </a:r>
              <a:r>
                <a:rPr lang="en-US" altLang="en-US" sz="4400" b="1" dirty="0">
                  <a:solidFill>
                    <a:srgbClr val="002060"/>
                  </a:solidFill>
                  <a:latin typeface="UVN Bay Buom" panose="00000400000000000000" pitchFamily="2" charset="0"/>
                  <a:cs typeface="Arial" panose="020B0604020202020204" pitchFamily="34" charset="0"/>
                </a:rPr>
                <a:t> </a:t>
              </a:r>
              <a:r>
                <a:rPr lang="en-US" altLang="en-US" sz="4400" b="1" dirty="0" err="1">
                  <a:solidFill>
                    <a:srgbClr val="002060"/>
                  </a:solidFill>
                  <a:latin typeface="UVN Bay Buom" panose="00000400000000000000" pitchFamily="2" charset="0"/>
                  <a:cs typeface="Arial" panose="020B0604020202020204" pitchFamily="34" charset="0"/>
                </a:rPr>
                <a:t>văn</a:t>
              </a:r>
              <a:r>
                <a:rPr lang="en-US" altLang="en-US" sz="4400" b="1" dirty="0">
                  <a:solidFill>
                    <a:srgbClr val="002060"/>
                  </a:solidFill>
                  <a:latin typeface="UVN Bay Buom" panose="00000400000000000000" pitchFamily="2" charset="0"/>
                  <a:cs typeface="Arial" panose="020B0604020202020204" pitchFamily="34" charset="0"/>
                </a:rPr>
                <a:t> </a:t>
              </a:r>
              <a:r>
                <a:rPr lang="en-US" altLang="en-US" sz="4400" b="1" dirty="0" err="1">
                  <a:solidFill>
                    <a:srgbClr val="002060"/>
                  </a:solidFill>
                  <a:latin typeface="UVN Bay Buom" panose="00000400000000000000" pitchFamily="2" charset="0"/>
                  <a:cs typeface="Arial" panose="020B0604020202020204" pitchFamily="34" charset="0"/>
                </a:rPr>
                <a:t>viết</a:t>
              </a:r>
              <a:r>
                <a:rPr lang="en-US" altLang="en-US" sz="4400" b="1" dirty="0">
                  <a:solidFill>
                    <a:srgbClr val="002060"/>
                  </a:solidFill>
                  <a:latin typeface="UVN Bay Buom" panose="00000400000000000000" pitchFamily="2" charset="0"/>
                  <a:cs typeface="Arial" panose="020B0604020202020204" pitchFamily="34" charset="0"/>
                </a:rPr>
                <a:t> </a:t>
              </a:r>
              <a:r>
                <a:rPr lang="en-US" altLang="en-US" sz="4400" b="1" dirty="0" err="1">
                  <a:solidFill>
                    <a:srgbClr val="002060"/>
                  </a:solidFill>
                  <a:latin typeface="UVN Bay Buom" panose="00000400000000000000" pitchFamily="2" charset="0"/>
                  <a:cs typeface="Arial" panose="020B0604020202020204" pitchFamily="34" charset="0"/>
                </a:rPr>
                <a:t>về</a:t>
              </a:r>
              <a:r>
                <a:rPr lang="en-US" altLang="en-US" sz="4400" b="1" dirty="0">
                  <a:solidFill>
                    <a:srgbClr val="002060"/>
                  </a:solidFill>
                  <a:latin typeface="UVN Bay Buom" panose="00000400000000000000" pitchFamily="2" charset="0"/>
                  <a:cs typeface="Arial" panose="020B0604020202020204" pitchFamily="34" charset="0"/>
                </a:rPr>
                <a:t> </a:t>
              </a:r>
              <a:r>
                <a:rPr lang="en-US" altLang="en-US" sz="4400" b="1" dirty="0" err="1">
                  <a:solidFill>
                    <a:srgbClr val="002060"/>
                  </a:solidFill>
                  <a:latin typeface="UVN Bay Buom" panose="00000400000000000000" pitchFamily="2" charset="0"/>
                  <a:cs typeface="Arial" panose="020B0604020202020204" pitchFamily="34" charset="0"/>
                </a:rPr>
                <a:t>họa</a:t>
              </a:r>
              <a:r>
                <a:rPr lang="en-US" altLang="en-US" sz="4400" b="1" dirty="0">
                  <a:solidFill>
                    <a:srgbClr val="002060"/>
                  </a:solidFill>
                  <a:latin typeface="UVN Bay Buom" panose="00000400000000000000" pitchFamily="2" charset="0"/>
                  <a:cs typeface="Arial" panose="020B0604020202020204" pitchFamily="34" charset="0"/>
                </a:rPr>
                <a:t> </a:t>
              </a:r>
              <a:r>
                <a:rPr lang="en-US" altLang="en-US" sz="4400" b="1" dirty="0" err="1">
                  <a:solidFill>
                    <a:srgbClr val="002060"/>
                  </a:solidFill>
                  <a:latin typeface="UVN Bay Buom" panose="00000400000000000000" pitchFamily="2" charset="0"/>
                  <a:cs typeface="Arial" panose="020B0604020202020204" pitchFamily="34" charset="0"/>
                </a:rPr>
                <a:t>sĩ</a:t>
              </a:r>
              <a:r>
                <a:rPr lang="en-US" altLang="en-US" sz="4400" b="1" dirty="0">
                  <a:solidFill>
                    <a:srgbClr val="002060"/>
                  </a:solidFill>
                  <a:latin typeface="UVN Bay Buom" panose="00000400000000000000" pitchFamily="2" charset="0"/>
                  <a:cs typeface="Arial" panose="020B0604020202020204" pitchFamily="34" charset="0"/>
                </a:rPr>
                <a:t> </a:t>
              </a:r>
              <a:r>
                <a:rPr lang="en-US" altLang="en-US" sz="4400" b="1" dirty="0" err="1">
                  <a:solidFill>
                    <a:srgbClr val="002060"/>
                  </a:solidFill>
                  <a:latin typeface="UVN Bay Buom" panose="00000400000000000000" pitchFamily="2" charset="0"/>
                  <a:cs typeface="Arial" panose="020B0604020202020204" pitchFamily="34" charset="0"/>
                </a:rPr>
                <a:t>Lê</a:t>
              </a:r>
              <a:r>
                <a:rPr lang="en-US" altLang="en-US" sz="4400" b="1" dirty="0">
                  <a:solidFill>
                    <a:srgbClr val="002060"/>
                  </a:solidFill>
                  <a:latin typeface="UVN Bay Buom" panose="00000400000000000000" pitchFamily="2" charset="0"/>
                  <a:cs typeface="Arial" panose="020B0604020202020204" pitchFamily="34" charset="0"/>
                </a:rPr>
                <a:t> </a:t>
              </a:r>
              <a:r>
                <a:rPr lang="en-US" altLang="en-US" sz="4400" b="1" dirty="0" err="1">
                  <a:solidFill>
                    <a:srgbClr val="002060"/>
                  </a:solidFill>
                  <a:latin typeface="UVN Bay Buom" panose="00000400000000000000" pitchFamily="2" charset="0"/>
                  <a:cs typeface="Arial" panose="020B0604020202020204" pitchFamily="34" charset="0"/>
                </a:rPr>
                <a:t>Duy</a:t>
              </a:r>
              <a:r>
                <a:rPr lang="en-US" altLang="en-US" sz="4400" b="1" dirty="0">
                  <a:solidFill>
                    <a:srgbClr val="002060"/>
                  </a:solidFill>
                  <a:latin typeface="UVN Bay Buom" panose="00000400000000000000" pitchFamily="2" charset="0"/>
                  <a:cs typeface="Arial" panose="020B0604020202020204" pitchFamily="34" charset="0"/>
                </a:rPr>
                <a:t> </a:t>
              </a:r>
              <a:r>
                <a:rPr lang="en-US" altLang="en-US" sz="4400" b="1" dirty="0" err="1">
                  <a:solidFill>
                    <a:srgbClr val="002060"/>
                  </a:solidFill>
                  <a:latin typeface="UVN Bay Buom" panose="00000400000000000000" pitchFamily="2" charset="0"/>
                  <a:cs typeface="Arial" panose="020B0604020202020204" pitchFamily="34" charset="0"/>
                </a:rPr>
                <a:t>Ứng</a:t>
              </a:r>
              <a:endParaRPr lang="vi-VN" altLang="en-US" sz="4400" b="1" dirty="0">
                <a:solidFill>
                  <a:srgbClr val="002060"/>
                </a:solidFill>
                <a:latin typeface="Arial" panose="020B0604020202020204" pitchFamily="34" charset="0"/>
                <a:cs typeface="Arial" panose="020B0604020202020204" pitchFamily="34" charset="0"/>
              </a:endParaRPr>
            </a:p>
          </p:txBody>
        </p:sp>
      </p:grpSp>
      <p:sp>
        <p:nvSpPr>
          <p:cNvPr id="22" name="TextBox 21"/>
          <p:cNvSpPr txBox="1"/>
          <p:nvPr/>
        </p:nvSpPr>
        <p:spPr>
          <a:xfrm>
            <a:off x="701489" y="27987"/>
            <a:ext cx="11047599" cy="1015663"/>
          </a:xfrm>
          <a:prstGeom prst="rect">
            <a:avLst/>
          </a:prstGeom>
          <a:noFill/>
        </p:spPr>
        <p:txBody>
          <a:bodyPr wrap="square" rtlCol="0">
            <a:prstTxWarp prst="textCurveUp">
              <a:avLst/>
            </a:prstTxWarp>
            <a:spAutoFit/>
          </a:bodyPr>
          <a:lstStyle/>
          <a:p>
            <a:pPr algn="ctr"/>
            <a:r>
              <a:rPr lang="en-US" sz="6000" dirty="0" err="1">
                <a:solidFill>
                  <a:srgbClr val="00B050"/>
                </a:solidFill>
                <a:effectLst>
                  <a:glow rad="139700">
                    <a:schemeClr val="accent6">
                      <a:satMod val="175000"/>
                      <a:alpha val="40000"/>
                    </a:schemeClr>
                  </a:glow>
                </a:effectLst>
                <a:latin typeface="#9Slide05 SVNKitten" pitchFamily="2" charset="0"/>
                <a:cs typeface="Times New Roman" panose="02020603050405020304" pitchFamily="18" charset="0"/>
              </a:rPr>
              <a:t>Tìm</a:t>
            </a:r>
            <a:r>
              <a:rPr lang="en-US" sz="6000" dirty="0">
                <a:solidFill>
                  <a:srgbClr val="00B050"/>
                </a:solidFill>
                <a:effectLst>
                  <a:glow rad="139700">
                    <a:schemeClr val="accent6">
                      <a:satMod val="175000"/>
                      <a:alpha val="40000"/>
                    </a:schemeClr>
                  </a:glow>
                </a:effectLst>
                <a:latin typeface="#9Slide05 SVNKitten" pitchFamily="2" charset="0"/>
                <a:cs typeface="Times New Roman" panose="02020603050405020304" pitchFamily="18" charset="0"/>
              </a:rPr>
              <a:t> </a:t>
            </a:r>
            <a:r>
              <a:rPr lang="en-US" sz="6000" dirty="0" err="1">
                <a:solidFill>
                  <a:srgbClr val="00B050"/>
                </a:solidFill>
                <a:effectLst>
                  <a:glow rad="139700">
                    <a:schemeClr val="accent6">
                      <a:satMod val="175000"/>
                      <a:alpha val="40000"/>
                    </a:schemeClr>
                  </a:glow>
                </a:effectLst>
                <a:latin typeface="#9Slide05 SVNKitten" pitchFamily="2" charset="0"/>
                <a:cs typeface="Times New Roman" panose="02020603050405020304" pitchFamily="18" charset="0"/>
              </a:rPr>
              <a:t>hiểu</a:t>
            </a:r>
            <a:r>
              <a:rPr lang="en-US" sz="6000" dirty="0">
                <a:solidFill>
                  <a:srgbClr val="00B050"/>
                </a:solidFill>
                <a:effectLst>
                  <a:glow rad="139700">
                    <a:schemeClr val="accent6">
                      <a:satMod val="175000"/>
                      <a:alpha val="40000"/>
                    </a:schemeClr>
                  </a:glow>
                </a:effectLst>
                <a:latin typeface="#9Slide05 SVNKitten" pitchFamily="2" charset="0"/>
                <a:cs typeface="Times New Roman" panose="02020603050405020304" pitchFamily="18" charset="0"/>
              </a:rPr>
              <a:t> </a:t>
            </a:r>
            <a:r>
              <a:rPr lang="en-US" sz="6000" dirty="0" err="1">
                <a:solidFill>
                  <a:srgbClr val="00B050"/>
                </a:solidFill>
                <a:effectLst>
                  <a:glow rad="139700">
                    <a:schemeClr val="accent6">
                      <a:satMod val="175000"/>
                      <a:alpha val="40000"/>
                    </a:schemeClr>
                  </a:glow>
                </a:effectLst>
                <a:latin typeface="#9Slide05 SVNKitten" pitchFamily="2" charset="0"/>
                <a:cs typeface="Times New Roman" panose="02020603050405020304" pitchFamily="18" charset="0"/>
              </a:rPr>
              <a:t>nội</a:t>
            </a:r>
            <a:r>
              <a:rPr lang="en-US" sz="6000" dirty="0">
                <a:solidFill>
                  <a:srgbClr val="00B050"/>
                </a:solidFill>
                <a:effectLst>
                  <a:glow rad="139700">
                    <a:schemeClr val="accent6">
                      <a:satMod val="175000"/>
                      <a:alpha val="40000"/>
                    </a:schemeClr>
                  </a:glow>
                </a:effectLst>
                <a:latin typeface="#9Slide05 SVNKitten" pitchFamily="2" charset="0"/>
                <a:cs typeface="Times New Roman" panose="02020603050405020304" pitchFamily="18" charset="0"/>
              </a:rPr>
              <a:t> dung </a:t>
            </a:r>
            <a:r>
              <a:rPr lang="en-US" sz="6000" dirty="0" err="1">
                <a:solidFill>
                  <a:srgbClr val="00B050"/>
                </a:solidFill>
                <a:effectLst>
                  <a:glow rad="139700">
                    <a:schemeClr val="accent6">
                      <a:satMod val="175000"/>
                      <a:alpha val="40000"/>
                    </a:schemeClr>
                  </a:glow>
                </a:effectLst>
                <a:latin typeface="#9Slide05 SVNKitten" pitchFamily="2" charset="0"/>
                <a:cs typeface="Times New Roman" panose="02020603050405020304" pitchFamily="18" charset="0"/>
              </a:rPr>
              <a:t>đoạn</a:t>
            </a:r>
            <a:r>
              <a:rPr lang="en-US" sz="6000" dirty="0">
                <a:solidFill>
                  <a:srgbClr val="00B050"/>
                </a:solidFill>
                <a:effectLst>
                  <a:glow rad="139700">
                    <a:schemeClr val="accent6">
                      <a:satMod val="175000"/>
                      <a:alpha val="40000"/>
                    </a:schemeClr>
                  </a:glow>
                </a:effectLst>
                <a:latin typeface="#9Slide05 SVNKitten" pitchFamily="2" charset="0"/>
                <a:cs typeface="Times New Roman" panose="02020603050405020304" pitchFamily="18" charset="0"/>
              </a:rPr>
              <a:t> </a:t>
            </a:r>
            <a:r>
              <a:rPr lang="en-US" sz="6000" dirty="0" err="1">
                <a:solidFill>
                  <a:srgbClr val="00B050"/>
                </a:solidFill>
                <a:effectLst>
                  <a:glow rad="139700">
                    <a:schemeClr val="accent6">
                      <a:satMod val="175000"/>
                      <a:alpha val="40000"/>
                    </a:schemeClr>
                  </a:glow>
                </a:effectLst>
                <a:latin typeface="#9Slide05 SVNKitten" pitchFamily="2" charset="0"/>
                <a:cs typeface="Times New Roman" panose="02020603050405020304" pitchFamily="18" charset="0"/>
              </a:rPr>
              <a:t>văn</a:t>
            </a:r>
            <a:endParaRPr lang="en-US" sz="6000" dirty="0">
              <a:solidFill>
                <a:srgbClr val="00B050"/>
              </a:solidFill>
              <a:effectLst>
                <a:glow rad="139700">
                  <a:schemeClr val="accent6">
                    <a:satMod val="175000"/>
                    <a:alpha val="40000"/>
                  </a:schemeClr>
                </a:glow>
              </a:effectLst>
              <a:latin typeface="#9Slide05 SVNKitten" pitchFamily="2" charset="0"/>
              <a:cs typeface="Times New Roman" panose="02020603050405020304" pitchFamily="18" charset="0"/>
            </a:endParaRPr>
          </a:p>
        </p:txBody>
      </p:sp>
    </p:spTree>
    <p:extLst>
      <p:ext uri="{BB962C8B-B14F-4D97-AF65-F5344CB8AC3E}">
        <p14:creationId xmlns:p14="http://schemas.microsoft.com/office/powerpoint/2010/main" val="1743878487"/>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2"/>
                                        </p:tgtEl>
                                        <p:attrNameLst>
                                          <p:attrName>style.visibility</p:attrName>
                                        </p:attrNameLst>
                                      </p:cBhvr>
                                      <p:to>
                                        <p:strVal val="visible"/>
                                      </p:to>
                                    </p:set>
                                    <p:animEffect transition="in" filter="fade">
                                      <p:cBhvr>
                                        <p:cTn id="10" dur="500"/>
                                        <p:tgtEl>
                                          <p:spTgt spid="22"/>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fade">
                                      <p:cBhvr>
                                        <p:cTn id="13" dur="500"/>
                                        <p:tgtEl>
                                          <p:spTgt spid="12"/>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nodeType="click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barn(inVertical)">
                                      <p:cBhvr>
                                        <p:cTn id="18" dur="500"/>
                                        <p:tgtEl>
                                          <p:spTgt spid="14"/>
                                        </p:tgtEl>
                                      </p:cBhvr>
                                    </p:animEffect>
                                  </p:childTnLst>
                                </p:cTn>
                              </p:par>
                            </p:childTnLst>
                          </p:cTn>
                        </p:par>
                      </p:childTnLst>
                    </p:cTn>
                  </p:par>
                  <p:par>
                    <p:cTn id="19" fill="hold">
                      <p:stCondLst>
                        <p:cond delay="indefinite"/>
                      </p:stCondLst>
                      <p:childTnLst>
                        <p:par>
                          <p:cTn id="20" fill="hold">
                            <p:stCondLst>
                              <p:cond delay="0"/>
                            </p:stCondLst>
                            <p:childTnLst>
                              <p:par>
                                <p:cTn id="21" presetID="6" presetClass="entr" presetSubtype="16" fill="hold" nodeType="clickEffect">
                                  <p:stCondLst>
                                    <p:cond delay="0"/>
                                  </p:stCondLst>
                                  <p:childTnLst>
                                    <p:set>
                                      <p:cBhvr>
                                        <p:cTn id="22" dur="1" fill="hold">
                                          <p:stCondLst>
                                            <p:cond delay="0"/>
                                          </p:stCondLst>
                                        </p:cTn>
                                        <p:tgtEl>
                                          <p:spTgt spid="18"/>
                                        </p:tgtEl>
                                        <p:attrNameLst>
                                          <p:attrName>style.visibility</p:attrName>
                                        </p:attrNameLst>
                                      </p:cBhvr>
                                      <p:to>
                                        <p:strVal val="visible"/>
                                      </p:to>
                                    </p:set>
                                    <p:animEffect transition="in" filter="circle(in)">
                                      <p:cBhvr>
                                        <p:cTn id="23" dur="20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2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矩形: 圆角 3">
            <a:extLst>
              <a:ext uri="{FF2B5EF4-FFF2-40B4-BE49-F238E27FC236}">
                <a16:creationId xmlns:a16="http://schemas.microsoft.com/office/drawing/2014/main" id="{A44448AE-2CD3-4309-B3A7-00B77AB48D8D}"/>
              </a:ext>
            </a:extLst>
          </p:cNvPr>
          <p:cNvSpPr/>
          <p:nvPr/>
        </p:nvSpPr>
        <p:spPr>
          <a:xfrm>
            <a:off x="606691" y="1132026"/>
            <a:ext cx="11352851" cy="5522686"/>
          </a:xfrm>
          <a:prstGeom prst="roundRect">
            <a:avLst/>
          </a:prstGeom>
          <a:solidFill>
            <a:srgbClr val="DBE4ED"/>
          </a:solidFill>
          <a:ln>
            <a:solidFill>
              <a:srgbClr val="DBE4ED"/>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3" name="图片 2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flipH="1">
            <a:off x="0" y="3987539"/>
            <a:ext cx="3211213" cy="2870461"/>
          </a:xfrm>
          <a:prstGeom prst="rect">
            <a:avLst/>
          </a:prstGeom>
        </p:spPr>
      </p:pic>
      <p:grpSp>
        <p:nvGrpSpPr>
          <p:cNvPr id="14" name="Group 13">
            <a:extLst>
              <a:ext uri="{FF2B5EF4-FFF2-40B4-BE49-F238E27FC236}">
                <a16:creationId xmlns:a16="http://schemas.microsoft.com/office/drawing/2014/main" id="{6583D37E-777D-4C41-823D-CD961F38BD70}"/>
              </a:ext>
            </a:extLst>
          </p:cNvPr>
          <p:cNvGrpSpPr/>
          <p:nvPr/>
        </p:nvGrpSpPr>
        <p:grpSpPr>
          <a:xfrm>
            <a:off x="967342" y="1283298"/>
            <a:ext cx="10426372" cy="1838792"/>
            <a:chOff x="5338490" y="1191315"/>
            <a:chExt cx="7075646" cy="1640036"/>
          </a:xfrm>
        </p:grpSpPr>
        <p:sp>
          <p:nvSpPr>
            <p:cNvPr id="15" name="椭圆 31">
              <a:extLst>
                <a:ext uri="{FF2B5EF4-FFF2-40B4-BE49-F238E27FC236}">
                  <a16:creationId xmlns:a16="http://schemas.microsoft.com/office/drawing/2014/main" id="{6DDCF171-D001-434B-99FA-3DF1C6A64291}"/>
                </a:ext>
              </a:extLst>
            </p:cNvPr>
            <p:cNvSpPr/>
            <p:nvPr/>
          </p:nvSpPr>
          <p:spPr>
            <a:xfrm flipH="1">
              <a:off x="5338490" y="1490560"/>
              <a:ext cx="6845130" cy="1336303"/>
            </a:xfrm>
            <a:custGeom>
              <a:avLst/>
              <a:gdLst>
                <a:gd name="connsiteX0" fmla="*/ 0 w 656493"/>
                <a:gd name="connsiteY0" fmla="*/ 316523 h 633046"/>
                <a:gd name="connsiteX1" fmla="*/ 328247 w 656493"/>
                <a:gd name="connsiteY1" fmla="*/ 0 h 633046"/>
                <a:gd name="connsiteX2" fmla="*/ 656494 w 656493"/>
                <a:gd name="connsiteY2" fmla="*/ 316523 h 633046"/>
                <a:gd name="connsiteX3" fmla="*/ 328247 w 656493"/>
                <a:gd name="connsiteY3" fmla="*/ 633046 h 633046"/>
                <a:gd name="connsiteX4" fmla="*/ 0 w 656493"/>
                <a:gd name="connsiteY4" fmla="*/ 316523 h 633046"/>
                <a:gd name="connsiteX0-1" fmla="*/ 328247 w 656494"/>
                <a:gd name="connsiteY0-2" fmla="*/ 0 h 633046"/>
                <a:gd name="connsiteX1-3" fmla="*/ 656494 w 656494"/>
                <a:gd name="connsiteY1-4" fmla="*/ 316523 h 633046"/>
                <a:gd name="connsiteX2-5" fmla="*/ 328247 w 656494"/>
                <a:gd name="connsiteY2-6" fmla="*/ 633046 h 633046"/>
                <a:gd name="connsiteX3-7" fmla="*/ 0 w 656494"/>
                <a:gd name="connsiteY3-8" fmla="*/ 316523 h 633046"/>
                <a:gd name="connsiteX4-9" fmla="*/ 419687 w 656494"/>
                <a:gd name="connsiteY4-10" fmla="*/ 91440 h 633046"/>
                <a:gd name="connsiteX0-11" fmla="*/ 402964 w 731211"/>
                <a:gd name="connsiteY0-12" fmla="*/ 0 h 633046"/>
                <a:gd name="connsiteX1-13" fmla="*/ 731211 w 731211"/>
                <a:gd name="connsiteY1-14" fmla="*/ 316523 h 633046"/>
                <a:gd name="connsiteX2-15" fmla="*/ 402964 w 731211"/>
                <a:gd name="connsiteY2-16" fmla="*/ 633046 h 633046"/>
                <a:gd name="connsiteX3-17" fmla="*/ 74717 w 731211"/>
                <a:gd name="connsiteY3-18" fmla="*/ 316523 h 633046"/>
                <a:gd name="connsiteX4-19" fmla="*/ 161895 w 731211"/>
                <a:gd name="connsiteY4-20" fmla="*/ 152400 h 633046"/>
                <a:gd name="connsiteX0-21" fmla="*/ 353700 w 681947"/>
                <a:gd name="connsiteY0-22" fmla="*/ 0 h 633046"/>
                <a:gd name="connsiteX1-23" fmla="*/ 681947 w 681947"/>
                <a:gd name="connsiteY1-24" fmla="*/ 316523 h 633046"/>
                <a:gd name="connsiteX2-25" fmla="*/ 353700 w 681947"/>
                <a:gd name="connsiteY2-26" fmla="*/ 633046 h 633046"/>
                <a:gd name="connsiteX3-27" fmla="*/ 25453 w 681947"/>
                <a:gd name="connsiteY3-28" fmla="*/ 316523 h 633046"/>
                <a:gd name="connsiteX4-29" fmla="*/ 112631 w 681947"/>
                <a:gd name="connsiteY4-30" fmla="*/ 152400 h 633046"/>
                <a:gd name="connsiteX0-31" fmla="*/ 341249 w 669496"/>
                <a:gd name="connsiteY0-32" fmla="*/ 0 h 633046"/>
                <a:gd name="connsiteX1-33" fmla="*/ 669496 w 669496"/>
                <a:gd name="connsiteY1-34" fmla="*/ 316523 h 633046"/>
                <a:gd name="connsiteX2-35" fmla="*/ 341249 w 669496"/>
                <a:gd name="connsiteY2-36" fmla="*/ 633046 h 633046"/>
                <a:gd name="connsiteX3-37" fmla="*/ 13002 w 669496"/>
                <a:gd name="connsiteY3-38" fmla="*/ 316523 h 633046"/>
                <a:gd name="connsiteX4-39" fmla="*/ 100180 w 669496"/>
                <a:gd name="connsiteY4-40" fmla="*/ 152400 h 633046"/>
                <a:gd name="connsiteX0-41" fmla="*/ 347951 w 676198"/>
                <a:gd name="connsiteY0-42" fmla="*/ 0 h 633046"/>
                <a:gd name="connsiteX1-43" fmla="*/ 676198 w 676198"/>
                <a:gd name="connsiteY1-44" fmla="*/ 316523 h 633046"/>
                <a:gd name="connsiteX2-45" fmla="*/ 347951 w 676198"/>
                <a:gd name="connsiteY2-46" fmla="*/ 633046 h 633046"/>
                <a:gd name="connsiteX3-47" fmla="*/ 19704 w 676198"/>
                <a:gd name="connsiteY3-48" fmla="*/ 316523 h 633046"/>
                <a:gd name="connsiteX4-49" fmla="*/ 79173 w 676198"/>
                <a:gd name="connsiteY4-50" fmla="*/ 113607 h 633046"/>
                <a:gd name="connsiteX0-51" fmla="*/ 333371 w 661618"/>
                <a:gd name="connsiteY0-52" fmla="*/ 0 h 633046"/>
                <a:gd name="connsiteX1-53" fmla="*/ 661618 w 661618"/>
                <a:gd name="connsiteY1-54" fmla="*/ 316523 h 633046"/>
                <a:gd name="connsiteX2-55" fmla="*/ 333371 w 661618"/>
                <a:gd name="connsiteY2-56" fmla="*/ 633046 h 633046"/>
                <a:gd name="connsiteX3-57" fmla="*/ 5124 w 661618"/>
                <a:gd name="connsiteY3-58" fmla="*/ 316523 h 633046"/>
                <a:gd name="connsiteX4-59" fmla="*/ 64593 w 661618"/>
                <a:gd name="connsiteY4-60" fmla="*/ 113607 h 633046"/>
                <a:gd name="connsiteX0-61" fmla="*/ 178200 w 661618"/>
                <a:gd name="connsiteY0-62" fmla="*/ 0 h 583170"/>
                <a:gd name="connsiteX1-63" fmla="*/ 661618 w 661618"/>
                <a:gd name="connsiteY1-64" fmla="*/ 266647 h 583170"/>
                <a:gd name="connsiteX2-65" fmla="*/ 333371 w 661618"/>
                <a:gd name="connsiteY2-66" fmla="*/ 583170 h 583170"/>
                <a:gd name="connsiteX3-67" fmla="*/ 5124 w 661618"/>
                <a:gd name="connsiteY3-68" fmla="*/ 266647 h 583170"/>
                <a:gd name="connsiteX4-69" fmla="*/ 64593 w 661618"/>
                <a:gd name="connsiteY4-70" fmla="*/ 63731 h 583170"/>
                <a:gd name="connsiteX0-71" fmla="*/ 178200 w 662133"/>
                <a:gd name="connsiteY0-72" fmla="*/ 66578 h 649748"/>
                <a:gd name="connsiteX1-73" fmla="*/ 412660 w 662133"/>
                <a:gd name="connsiteY1-74" fmla="*/ 10947 h 649748"/>
                <a:gd name="connsiteX2-75" fmla="*/ 661618 w 662133"/>
                <a:gd name="connsiteY2-76" fmla="*/ 333225 h 649748"/>
                <a:gd name="connsiteX3-77" fmla="*/ 333371 w 662133"/>
                <a:gd name="connsiteY3-78" fmla="*/ 649748 h 649748"/>
                <a:gd name="connsiteX4-79" fmla="*/ 5124 w 662133"/>
                <a:gd name="connsiteY4-80" fmla="*/ 333225 h 649748"/>
                <a:gd name="connsiteX5" fmla="*/ 64593 w 662133"/>
                <a:gd name="connsiteY5" fmla="*/ 130309 h 649748"/>
                <a:gd name="connsiteX0-81" fmla="*/ 178200 w 662148"/>
                <a:gd name="connsiteY0-82" fmla="*/ 66578 h 649748"/>
                <a:gd name="connsiteX1-83" fmla="*/ 412660 w 662148"/>
                <a:gd name="connsiteY1-84" fmla="*/ 10947 h 649748"/>
                <a:gd name="connsiteX2-85" fmla="*/ 661618 w 662148"/>
                <a:gd name="connsiteY2-86" fmla="*/ 333225 h 649748"/>
                <a:gd name="connsiteX3-87" fmla="*/ 333371 w 662148"/>
                <a:gd name="connsiteY3-88" fmla="*/ 649748 h 649748"/>
                <a:gd name="connsiteX4-89" fmla="*/ 5124 w 662148"/>
                <a:gd name="connsiteY4-90" fmla="*/ 333225 h 649748"/>
                <a:gd name="connsiteX5-91" fmla="*/ 64593 w 662148"/>
                <a:gd name="connsiteY5-92" fmla="*/ 130309 h 649748"/>
                <a:gd name="connsiteX0-93" fmla="*/ 178200 w 662148"/>
                <a:gd name="connsiteY0-94" fmla="*/ 61032 h 644202"/>
                <a:gd name="connsiteX1-95" fmla="*/ 412660 w 662148"/>
                <a:gd name="connsiteY1-96" fmla="*/ 5401 h 644202"/>
                <a:gd name="connsiteX2-97" fmla="*/ 661618 w 662148"/>
                <a:gd name="connsiteY2-98" fmla="*/ 327679 h 644202"/>
                <a:gd name="connsiteX3-99" fmla="*/ 333371 w 662148"/>
                <a:gd name="connsiteY3-100" fmla="*/ 644202 h 644202"/>
                <a:gd name="connsiteX4-101" fmla="*/ 5124 w 662148"/>
                <a:gd name="connsiteY4-102" fmla="*/ 327679 h 644202"/>
                <a:gd name="connsiteX5-103" fmla="*/ 64593 w 662148"/>
                <a:gd name="connsiteY5-104" fmla="*/ 124763 h 644202"/>
                <a:gd name="connsiteX0-105" fmla="*/ 178200 w 662148"/>
                <a:gd name="connsiteY0-106" fmla="*/ 75865 h 659035"/>
                <a:gd name="connsiteX1-107" fmla="*/ 168819 w 662148"/>
                <a:gd name="connsiteY1-108" fmla="*/ 31317 h 659035"/>
                <a:gd name="connsiteX2-109" fmla="*/ 412660 w 662148"/>
                <a:gd name="connsiteY2-110" fmla="*/ 20234 h 659035"/>
                <a:gd name="connsiteX3-111" fmla="*/ 661618 w 662148"/>
                <a:gd name="connsiteY3-112" fmla="*/ 342512 h 659035"/>
                <a:gd name="connsiteX4-113" fmla="*/ 333371 w 662148"/>
                <a:gd name="connsiteY4-114" fmla="*/ 659035 h 659035"/>
                <a:gd name="connsiteX5-115" fmla="*/ 5124 w 662148"/>
                <a:gd name="connsiteY5-116" fmla="*/ 342512 h 659035"/>
                <a:gd name="connsiteX6" fmla="*/ 64593 w 662148"/>
                <a:gd name="connsiteY6" fmla="*/ 139596 h 659035"/>
                <a:gd name="connsiteX0-117" fmla="*/ 178200 w 662148"/>
                <a:gd name="connsiteY0-118" fmla="*/ 68901 h 652071"/>
                <a:gd name="connsiteX1-119" fmla="*/ 130026 w 662148"/>
                <a:gd name="connsiteY1-120" fmla="*/ 68688 h 652071"/>
                <a:gd name="connsiteX2-121" fmla="*/ 412660 w 662148"/>
                <a:gd name="connsiteY2-122" fmla="*/ 13270 h 652071"/>
                <a:gd name="connsiteX3-123" fmla="*/ 661618 w 662148"/>
                <a:gd name="connsiteY3-124" fmla="*/ 335548 h 652071"/>
                <a:gd name="connsiteX4-125" fmla="*/ 333371 w 662148"/>
                <a:gd name="connsiteY4-126" fmla="*/ 652071 h 652071"/>
                <a:gd name="connsiteX5-127" fmla="*/ 5124 w 662148"/>
                <a:gd name="connsiteY5-128" fmla="*/ 335548 h 652071"/>
                <a:gd name="connsiteX6-129" fmla="*/ 64593 w 662148"/>
                <a:gd name="connsiteY6-130" fmla="*/ 132632 h 652071"/>
                <a:gd name="connsiteX0-131" fmla="*/ 178200 w 662220"/>
                <a:gd name="connsiteY0-132" fmla="*/ 68901 h 652071"/>
                <a:gd name="connsiteX1-133" fmla="*/ 130026 w 662220"/>
                <a:gd name="connsiteY1-134" fmla="*/ 68688 h 652071"/>
                <a:gd name="connsiteX2-135" fmla="*/ 412660 w 662220"/>
                <a:gd name="connsiteY2-136" fmla="*/ 13270 h 652071"/>
                <a:gd name="connsiteX3-137" fmla="*/ 661618 w 662220"/>
                <a:gd name="connsiteY3-138" fmla="*/ 335548 h 652071"/>
                <a:gd name="connsiteX4-139" fmla="*/ 333371 w 662220"/>
                <a:gd name="connsiteY4-140" fmla="*/ 652071 h 652071"/>
                <a:gd name="connsiteX5-141" fmla="*/ 5124 w 662220"/>
                <a:gd name="connsiteY5-142" fmla="*/ 335548 h 652071"/>
                <a:gd name="connsiteX6-143" fmla="*/ 64593 w 662220"/>
                <a:gd name="connsiteY6-144" fmla="*/ 132632 h 652071"/>
                <a:gd name="connsiteX0-145" fmla="*/ 178200 w 662220"/>
                <a:gd name="connsiteY0-146" fmla="*/ 58449 h 641619"/>
                <a:gd name="connsiteX1-147" fmla="*/ 130026 w 662220"/>
                <a:gd name="connsiteY1-148" fmla="*/ 58236 h 641619"/>
                <a:gd name="connsiteX2-149" fmla="*/ 412660 w 662220"/>
                <a:gd name="connsiteY2-150" fmla="*/ 2818 h 641619"/>
                <a:gd name="connsiteX3-151" fmla="*/ 661618 w 662220"/>
                <a:gd name="connsiteY3-152" fmla="*/ 325096 h 641619"/>
                <a:gd name="connsiteX4-153" fmla="*/ 333371 w 662220"/>
                <a:gd name="connsiteY4-154" fmla="*/ 641619 h 641619"/>
                <a:gd name="connsiteX5-155" fmla="*/ 5124 w 662220"/>
                <a:gd name="connsiteY5-156" fmla="*/ 325096 h 641619"/>
                <a:gd name="connsiteX6-157" fmla="*/ 64593 w 662220"/>
                <a:gd name="connsiteY6-158" fmla="*/ 122180 h 641619"/>
                <a:gd name="connsiteX0-159" fmla="*/ 178200 w 662220"/>
                <a:gd name="connsiteY0-160" fmla="*/ 58449 h 641619"/>
                <a:gd name="connsiteX1-161" fmla="*/ 130026 w 662220"/>
                <a:gd name="connsiteY1-162" fmla="*/ 58236 h 641619"/>
                <a:gd name="connsiteX2-163" fmla="*/ 412660 w 662220"/>
                <a:gd name="connsiteY2-164" fmla="*/ 2818 h 641619"/>
                <a:gd name="connsiteX3-165" fmla="*/ 661618 w 662220"/>
                <a:gd name="connsiteY3-166" fmla="*/ 325096 h 641619"/>
                <a:gd name="connsiteX4-167" fmla="*/ 333371 w 662220"/>
                <a:gd name="connsiteY4-168" fmla="*/ 641619 h 641619"/>
                <a:gd name="connsiteX5-169" fmla="*/ 5124 w 662220"/>
                <a:gd name="connsiteY5-170" fmla="*/ 325096 h 641619"/>
                <a:gd name="connsiteX6-171" fmla="*/ 64593 w 662220"/>
                <a:gd name="connsiteY6-172" fmla="*/ 122180 h 641619"/>
                <a:gd name="connsiteX0-173" fmla="*/ 178200 w 662220"/>
                <a:gd name="connsiteY0-174" fmla="*/ 58449 h 641619"/>
                <a:gd name="connsiteX1-175" fmla="*/ 130026 w 662220"/>
                <a:gd name="connsiteY1-176" fmla="*/ 58236 h 641619"/>
                <a:gd name="connsiteX2-177" fmla="*/ 412660 w 662220"/>
                <a:gd name="connsiteY2-178" fmla="*/ 2818 h 641619"/>
                <a:gd name="connsiteX3-179" fmla="*/ 661618 w 662220"/>
                <a:gd name="connsiteY3-180" fmla="*/ 325096 h 641619"/>
                <a:gd name="connsiteX4-181" fmla="*/ 333371 w 662220"/>
                <a:gd name="connsiteY4-182" fmla="*/ 641619 h 641619"/>
                <a:gd name="connsiteX5-183" fmla="*/ 5124 w 662220"/>
                <a:gd name="connsiteY5-184" fmla="*/ 325096 h 641619"/>
                <a:gd name="connsiteX6-185" fmla="*/ 64593 w 662220"/>
                <a:gd name="connsiteY6-186" fmla="*/ 122180 h 641619"/>
                <a:gd name="connsiteX0-187" fmla="*/ 178200 w 662220"/>
                <a:gd name="connsiteY0-188" fmla="*/ 58449 h 641619"/>
                <a:gd name="connsiteX1-189" fmla="*/ 130026 w 662220"/>
                <a:gd name="connsiteY1-190" fmla="*/ 58236 h 641619"/>
                <a:gd name="connsiteX2-191" fmla="*/ 412660 w 662220"/>
                <a:gd name="connsiteY2-192" fmla="*/ 2818 h 641619"/>
                <a:gd name="connsiteX3-193" fmla="*/ 661618 w 662220"/>
                <a:gd name="connsiteY3-194" fmla="*/ 325096 h 641619"/>
                <a:gd name="connsiteX4-195" fmla="*/ 333371 w 662220"/>
                <a:gd name="connsiteY4-196" fmla="*/ 641619 h 641619"/>
                <a:gd name="connsiteX5-197" fmla="*/ 5124 w 662220"/>
                <a:gd name="connsiteY5-198" fmla="*/ 325096 h 641619"/>
                <a:gd name="connsiteX6-199" fmla="*/ 64593 w 662220"/>
                <a:gd name="connsiteY6-200" fmla="*/ 122180 h 641619"/>
                <a:gd name="connsiteX0-201" fmla="*/ 178200 w 662220"/>
                <a:gd name="connsiteY0-202" fmla="*/ 58449 h 641619"/>
                <a:gd name="connsiteX1-203" fmla="*/ 130026 w 662220"/>
                <a:gd name="connsiteY1-204" fmla="*/ 58236 h 641619"/>
                <a:gd name="connsiteX2-205" fmla="*/ 412660 w 662220"/>
                <a:gd name="connsiteY2-206" fmla="*/ 2818 h 641619"/>
                <a:gd name="connsiteX3-207" fmla="*/ 661618 w 662220"/>
                <a:gd name="connsiteY3-208" fmla="*/ 325096 h 641619"/>
                <a:gd name="connsiteX4-209" fmla="*/ 333371 w 662220"/>
                <a:gd name="connsiteY4-210" fmla="*/ 641619 h 641619"/>
                <a:gd name="connsiteX5-211" fmla="*/ 5124 w 662220"/>
                <a:gd name="connsiteY5-212" fmla="*/ 325096 h 641619"/>
                <a:gd name="connsiteX6-213" fmla="*/ 64593 w 662220"/>
                <a:gd name="connsiteY6-214" fmla="*/ 122180 h 641619"/>
                <a:gd name="connsiteX0-215" fmla="*/ 176252 w 660272"/>
                <a:gd name="connsiteY0-216" fmla="*/ 58449 h 641619"/>
                <a:gd name="connsiteX1-217" fmla="*/ 128078 w 660272"/>
                <a:gd name="connsiteY1-218" fmla="*/ 58236 h 641619"/>
                <a:gd name="connsiteX2-219" fmla="*/ 410712 w 660272"/>
                <a:gd name="connsiteY2-220" fmla="*/ 2818 h 641619"/>
                <a:gd name="connsiteX3-221" fmla="*/ 659670 w 660272"/>
                <a:gd name="connsiteY3-222" fmla="*/ 325096 h 641619"/>
                <a:gd name="connsiteX4-223" fmla="*/ 331423 w 660272"/>
                <a:gd name="connsiteY4-224" fmla="*/ 641619 h 641619"/>
                <a:gd name="connsiteX5-225" fmla="*/ 3176 w 660272"/>
                <a:gd name="connsiteY5-226" fmla="*/ 325096 h 641619"/>
                <a:gd name="connsiteX6-227" fmla="*/ 62645 w 660272"/>
                <a:gd name="connsiteY6-228" fmla="*/ 122180 h 641619"/>
                <a:gd name="connsiteX0-229" fmla="*/ 253837 w 660272"/>
                <a:gd name="connsiteY0-230" fmla="*/ 30740 h 641619"/>
                <a:gd name="connsiteX1-231" fmla="*/ 128078 w 660272"/>
                <a:gd name="connsiteY1-232" fmla="*/ 58236 h 641619"/>
                <a:gd name="connsiteX2-233" fmla="*/ 410712 w 660272"/>
                <a:gd name="connsiteY2-234" fmla="*/ 2818 h 641619"/>
                <a:gd name="connsiteX3-235" fmla="*/ 659670 w 660272"/>
                <a:gd name="connsiteY3-236" fmla="*/ 325096 h 641619"/>
                <a:gd name="connsiteX4-237" fmla="*/ 331423 w 660272"/>
                <a:gd name="connsiteY4-238" fmla="*/ 641619 h 641619"/>
                <a:gd name="connsiteX5-239" fmla="*/ 3176 w 660272"/>
                <a:gd name="connsiteY5-240" fmla="*/ 325096 h 641619"/>
                <a:gd name="connsiteX6-241" fmla="*/ 62645 w 660272"/>
                <a:gd name="connsiteY6-242" fmla="*/ 122180 h 641619"/>
                <a:gd name="connsiteX0-243" fmla="*/ 253837 w 660191"/>
                <a:gd name="connsiteY0-244" fmla="*/ 41069 h 651948"/>
                <a:gd name="connsiteX1-245" fmla="*/ 161329 w 660191"/>
                <a:gd name="connsiteY1-246" fmla="*/ 63023 h 651948"/>
                <a:gd name="connsiteX2-247" fmla="*/ 410712 w 660191"/>
                <a:gd name="connsiteY2-248" fmla="*/ 13147 h 651948"/>
                <a:gd name="connsiteX3-249" fmla="*/ 659670 w 660191"/>
                <a:gd name="connsiteY3-250" fmla="*/ 335425 h 651948"/>
                <a:gd name="connsiteX4-251" fmla="*/ 331423 w 660191"/>
                <a:gd name="connsiteY4-252" fmla="*/ 651948 h 651948"/>
                <a:gd name="connsiteX5-253" fmla="*/ 3176 w 660191"/>
                <a:gd name="connsiteY5-254" fmla="*/ 335425 h 651948"/>
                <a:gd name="connsiteX6-255" fmla="*/ 62645 w 660191"/>
                <a:gd name="connsiteY6-256" fmla="*/ 132509 h 651948"/>
                <a:gd name="connsiteX0-257" fmla="*/ 253837 w 660897"/>
                <a:gd name="connsiteY0-258" fmla="*/ 45475 h 656354"/>
                <a:gd name="connsiteX1-259" fmla="*/ 161329 w 660897"/>
                <a:gd name="connsiteY1-260" fmla="*/ 67429 h 656354"/>
                <a:gd name="connsiteX2-261" fmla="*/ 410712 w 660897"/>
                <a:gd name="connsiteY2-262" fmla="*/ 17553 h 656354"/>
                <a:gd name="connsiteX3-263" fmla="*/ 659670 w 660897"/>
                <a:gd name="connsiteY3-264" fmla="*/ 339831 h 656354"/>
                <a:gd name="connsiteX4-265" fmla="*/ 331423 w 660897"/>
                <a:gd name="connsiteY4-266" fmla="*/ 656354 h 656354"/>
                <a:gd name="connsiteX5-267" fmla="*/ 3176 w 660897"/>
                <a:gd name="connsiteY5-268" fmla="*/ 339831 h 656354"/>
                <a:gd name="connsiteX6-269" fmla="*/ 62645 w 660897"/>
                <a:gd name="connsiteY6-270" fmla="*/ 136915 h 656354"/>
                <a:gd name="connsiteX0-271" fmla="*/ 253837 w 660406"/>
                <a:gd name="connsiteY0-272" fmla="*/ 41070 h 651949"/>
                <a:gd name="connsiteX1-273" fmla="*/ 161329 w 660406"/>
                <a:gd name="connsiteY1-274" fmla="*/ 63024 h 651949"/>
                <a:gd name="connsiteX2-275" fmla="*/ 410712 w 660406"/>
                <a:gd name="connsiteY2-276" fmla="*/ 13148 h 651949"/>
                <a:gd name="connsiteX3-277" fmla="*/ 659670 w 660406"/>
                <a:gd name="connsiteY3-278" fmla="*/ 335426 h 651949"/>
                <a:gd name="connsiteX4-279" fmla="*/ 331423 w 660406"/>
                <a:gd name="connsiteY4-280" fmla="*/ 651949 h 651949"/>
                <a:gd name="connsiteX5-281" fmla="*/ 3176 w 660406"/>
                <a:gd name="connsiteY5-282" fmla="*/ 335426 h 651949"/>
                <a:gd name="connsiteX6-283" fmla="*/ 62645 w 660406"/>
                <a:gd name="connsiteY6-284" fmla="*/ 132510 h 651949"/>
                <a:gd name="connsiteX0-285" fmla="*/ 161329 w 660406"/>
                <a:gd name="connsiteY0-286" fmla="*/ 63024 h 651949"/>
                <a:gd name="connsiteX1-287" fmla="*/ 410712 w 660406"/>
                <a:gd name="connsiteY1-288" fmla="*/ 13148 h 651949"/>
                <a:gd name="connsiteX2-289" fmla="*/ 659670 w 660406"/>
                <a:gd name="connsiteY2-290" fmla="*/ 335426 h 651949"/>
                <a:gd name="connsiteX3-291" fmla="*/ 331423 w 660406"/>
                <a:gd name="connsiteY3-292" fmla="*/ 651949 h 651949"/>
                <a:gd name="connsiteX4-293" fmla="*/ 3176 w 660406"/>
                <a:gd name="connsiteY4-294" fmla="*/ 335426 h 651949"/>
                <a:gd name="connsiteX5-295" fmla="*/ 62645 w 660406"/>
                <a:gd name="connsiteY5-296" fmla="*/ 132510 h 651949"/>
                <a:gd name="connsiteX0-297" fmla="*/ 128078 w 660207"/>
                <a:gd name="connsiteY0-298" fmla="*/ 63024 h 651949"/>
                <a:gd name="connsiteX1-299" fmla="*/ 410712 w 660207"/>
                <a:gd name="connsiteY1-300" fmla="*/ 13148 h 651949"/>
                <a:gd name="connsiteX2-301" fmla="*/ 659670 w 660207"/>
                <a:gd name="connsiteY2-302" fmla="*/ 335426 h 651949"/>
                <a:gd name="connsiteX3-303" fmla="*/ 331423 w 660207"/>
                <a:gd name="connsiteY3-304" fmla="*/ 651949 h 651949"/>
                <a:gd name="connsiteX4-305" fmla="*/ 3176 w 660207"/>
                <a:gd name="connsiteY4-306" fmla="*/ 335426 h 651949"/>
                <a:gd name="connsiteX5-307" fmla="*/ 62645 w 660207"/>
                <a:gd name="connsiteY5-308" fmla="*/ 132510 h 651949"/>
                <a:gd name="connsiteX0-309" fmla="*/ 128078 w 660438"/>
                <a:gd name="connsiteY0-310" fmla="*/ 60888 h 649813"/>
                <a:gd name="connsiteX1-311" fmla="*/ 410712 w 660438"/>
                <a:gd name="connsiteY1-312" fmla="*/ 11012 h 649813"/>
                <a:gd name="connsiteX2-313" fmla="*/ 659670 w 660438"/>
                <a:gd name="connsiteY2-314" fmla="*/ 333290 h 649813"/>
                <a:gd name="connsiteX3-315" fmla="*/ 331423 w 660438"/>
                <a:gd name="connsiteY3-316" fmla="*/ 649813 h 649813"/>
                <a:gd name="connsiteX4-317" fmla="*/ 3176 w 660438"/>
                <a:gd name="connsiteY4-318" fmla="*/ 333290 h 649813"/>
                <a:gd name="connsiteX5-319" fmla="*/ 62645 w 660438"/>
                <a:gd name="connsiteY5-320" fmla="*/ 130374 h 649813"/>
                <a:gd name="connsiteX0-321" fmla="*/ 128078 w 660438"/>
                <a:gd name="connsiteY0-322" fmla="*/ 64927 h 653852"/>
                <a:gd name="connsiteX1-323" fmla="*/ 410712 w 660438"/>
                <a:gd name="connsiteY1-324" fmla="*/ 15051 h 653852"/>
                <a:gd name="connsiteX2-325" fmla="*/ 659670 w 660438"/>
                <a:gd name="connsiteY2-326" fmla="*/ 337329 h 653852"/>
                <a:gd name="connsiteX3-327" fmla="*/ 331423 w 660438"/>
                <a:gd name="connsiteY3-328" fmla="*/ 653852 h 653852"/>
                <a:gd name="connsiteX4-329" fmla="*/ 3176 w 660438"/>
                <a:gd name="connsiteY4-330" fmla="*/ 337329 h 653852"/>
                <a:gd name="connsiteX5-331" fmla="*/ 62645 w 660438"/>
                <a:gd name="connsiteY5-332" fmla="*/ 134413 h 653852"/>
                <a:gd name="connsiteX0-333" fmla="*/ 128078 w 687378"/>
                <a:gd name="connsiteY0-334" fmla="*/ 58090 h 647015"/>
                <a:gd name="connsiteX1-335" fmla="*/ 571432 w 687378"/>
                <a:gd name="connsiteY1-336" fmla="*/ 16673 h 647015"/>
                <a:gd name="connsiteX2-337" fmla="*/ 659670 w 687378"/>
                <a:gd name="connsiteY2-338" fmla="*/ 330492 h 647015"/>
                <a:gd name="connsiteX3-339" fmla="*/ 331423 w 687378"/>
                <a:gd name="connsiteY3-340" fmla="*/ 647015 h 647015"/>
                <a:gd name="connsiteX4-341" fmla="*/ 3176 w 687378"/>
                <a:gd name="connsiteY4-342" fmla="*/ 330492 h 647015"/>
                <a:gd name="connsiteX5-343" fmla="*/ 62645 w 687378"/>
                <a:gd name="connsiteY5-344" fmla="*/ 127576 h 647015"/>
                <a:gd name="connsiteX0-345" fmla="*/ 128078 w 677145"/>
                <a:gd name="connsiteY0-346" fmla="*/ 58090 h 663933"/>
                <a:gd name="connsiteX1-347" fmla="*/ 571432 w 677145"/>
                <a:gd name="connsiteY1-348" fmla="*/ 16673 h 663933"/>
                <a:gd name="connsiteX2-349" fmla="*/ 659670 w 677145"/>
                <a:gd name="connsiteY2-350" fmla="*/ 330492 h 663933"/>
                <a:gd name="connsiteX3-351" fmla="*/ 559815 w 677145"/>
                <a:gd name="connsiteY3-352" fmla="*/ 663933 h 663933"/>
                <a:gd name="connsiteX4-353" fmla="*/ 3176 w 677145"/>
                <a:gd name="connsiteY4-354" fmla="*/ 330492 h 663933"/>
                <a:gd name="connsiteX5-355" fmla="*/ 62645 w 677145"/>
                <a:gd name="connsiteY5-356" fmla="*/ 127576 h 663933"/>
                <a:gd name="connsiteX0-357" fmla="*/ 101940 w 644966"/>
                <a:gd name="connsiteY0-358" fmla="*/ 58090 h 685888"/>
                <a:gd name="connsiteX1-359" fmla="*/ 545294 w 644966"/>
                <a:gd name="connsiteY1-360" fmla="*/ 16673 h 685888"/>
                <a:gd name="connsiteX2-361" fmla="*/ 633532 w 644966"/>
                <a:gd name="connsiteY2-362" fmla="*/ 330492 h 685888"/>
                <a:gd name="connsiteX3-363" fmla="*/ 533677 w 644966"/>
                <a:gd name="connsiteY3-364" fmla="*/ 663933 h 685888"/>
                <a:gd name="connsiteX4-365" fmla="*/ 10874 w 644966"/>
                <a:gd name="connsiteY4-366" fmla="*/ 575801 h 685888"/>
                <a:gd name="connsiteX5-367" fmla="*/ 36507 w 644966"/>
                <a:gd name="connsiteY5-368" fmla="*/ 127576 h 685888"/>
                <a:gd name="connsiteX0-369" fmla="*/ 101940 w 642626"/>
                <a:gd name="connsiteY0-370" fmla="*/ 58090 h 654766"/>
                <a:gd name="connsiteX1-371" fmla="*/ 545294 w 642626"/>
                <a:gd name="connsiteY1-372" fmla="*/ 16673 h 654766"/>
                <a:gd name="connsiteX2-373" fmla="*/ 633532 w 642626"/>
                <a:gd name="connsiteY2-374" fmla="*/ 330492 h 654766"/>
                <a:gd name="connsiteX3-375" fmla="*/ 567513 w 642626"/>
                <a:gd name="connsiteY3-376" fmla="*/ 613179 h 654766"/>
                <a:gd name="connsiteX4-377" fmla="*/ 10874 w 642626"/>
                <a:gd name="connsiteY4-378" fmla="*/ 575801 h 654766"/>
                <a:gd name="connsiteX5-379" fmla="*/ 36507 w 642626"/>
                <a:gd name="connsiteY5-380" fmla="*/ 127576 h 654766"/>
                <a:gd name="connsiteX0-381" fmla="*/ 101940 w 642626"/>
                <a:gd name="connsiteY0-382" fmla="*/ 30477 h 627153"/>
                <a:gd name="connsiteX1-383" fmla="*/ 545294 w 642626"/>
                <a:gd name="connsiteY1-384" fmla="*/ 31354 h 627153"/>
                <a:gd name="connsiteX2-385" fmla="*/ 633532 w 642626"/>
                <a:gd name="connsiteY2-386" fmla="*/ 302879 h 627153"/>
                <a:gd name="connsiteX3-387" fmla="*/ 567513 w 642626"/>
                <a:gd name="connsiteY3-388" fmla="*/ 585566 h 627153"/>
                <a:gd name="connsiteX4-389" fmla="*/ 10874 w 642626"/>
                <a:gd name="connsiteY4-390" fmla="*/ 548188 h 627153"/>
                <a:gd name="connsiteX5-391" fmla="*/ 36507 w 642626"/>
                <a:gd name="connsiteY5-392" fmla="*/ 99963 h 627153"/>
                <a:gd name="connsiteX0-393" fmla="*/ 101940 w 641803"/>
                <a:gd name="connsiteY0-394" fmla="*/ 32533 h 629209"/>
                <a:gd name="connsiteX1-395" fmla="*/ 545294 w 641803"/>
                <a:gd name="connsiteY1-396" fmla="*/ 33410 h 629209"/>
                <a:gd name="connsiteX2-397" fmla="*/ 633532 w 641803"/>
                <a:gd name="connsiteY2-398" fmla="*/ 304935 h 629209"/>
                <a:gd name="connsiteX3-399" fmla="*/ 567513 w 641803"/>
                <a:gd name="connsiteY3-400" fmla="*/ 587622 h 629209"/>
                <a:gd name="connsiteX4-401" fmla="*/ 10874 w 641803"/>
                <a:gd name="connsiteY4-402" fmla="*/ 550244 h 629209"/>
                <a:gd name="connsiteX5-403" fmla="*/ 36507 w 641803"/>
                <a:gd name="connsiteY5-404" fmla="*/ 102019 h 629209"/>
                <a:gd name="connsiteX0-405" fmla="*/ 93785 w 633648"/>
                <a:gd name="connsiteY0-406" fmla="*/ 32533 h 629209"/>
                <a:gd name="connsiteX1-407" fmla="*/ 537139 w 633648"/>
                <a:gd name="connsiteY1-408" fmla="*/ 33410 h 629209"/>
                <a:gd name="connsiteX2-409" fmla="*/ 625377 w 633648"/>
                <a:gd name="connsiteY2-410" fmla="*/ 304935 h 629209"/>
                <a:gd name="connsiteX3-411" fmla="*/ 559358 w 633648"/>
                <a:gd name="connsiteY3-412" fmla="*/ 587622 h 629209"/>
                <a:gd name="connsiteX4-413" fmla="*/ 2719 w 633648"/>
                <a:gd name="connsiteY4-414" fmla="*/ 550244 h 629209"/>
                <a:gd name="connsiteX5-415" fmla="*/ 28352 w 633648"/>
                <a:gd name="connsiteY5-416" fmla="*/ 102019 h 629209"/>
                <a:gd name="connsiteX0-417" fmla="*/ 103603 w 643466"/>
                <a:gd name="connsiteY0-418" fmla="*/ 32533 h 629209"/>
                <a:gd name="connsiteX1-419" fmla="*/ 546957 w 643466"/>
                <a:gd name="connsiteY1-420" fmla="*/ 33410 h 629209"/>
                <a:gd name="connsiteX2-421" fmla="*/ 635195 w 643466"/>
                <a:gd name="connsiteY2-422" fmla="*/ 304935 h 629209"/>
                <a:gd name="connsiteX3-423" fmla="*/ 569176 w 643466"/>
                <a:gd name="connsiteY3-424" fmla="*/ 587622 h 629209"/>
                <a:gd name="connsiteX4-425" fmla="*/ 12537 w 643466"/>
                <a:gd name="connsiteY4-426" fmla="*/ 550244 h 629209"/>
                <a:gd name="connsiteX5-427" fmla="*/ 4334 w 643466"/>
                <a:gd name="connsiteY5-428" fmla="*/ 102019 h 629209"/>
                <a:gd name="connsiteX0-429" fmla="*/ 103603 w 643466"/>
                <a:gd name="connsiteY0-430" fmla="*/ 32533 h 613248"/>
                <a:gd name="connsiteX1-431" fmla="*/ 546957 w 643466"/>
                <a:gd name="connsiteY1-432" fmla="*/ 33410 h 613248"/>
                <a:gd name="connsiteX2-433" fmla="*/ 635195 w 643466"/>
                <a:gd name="connsiteY2-434" fmla="*/ 304935 h 613248"/>
                <a:gd name="connsiteX3-435" fmla="*/ 569176 w 643466"/>
                <a:gd name="connsiteY3-436" fmla="*/ 587622 h 613248"/>
                <a:gd name="connsiteX4-437" fmla="*/ 12537 w 643466"/>
                <a:gd name="connsiteY4-438" fmla="*/ 518643 h 613248"/>
                <a:gd name="connsiteX5-439" fmla="*/ 4334 w 643466"/>
                <a:gd name="connsiteY5-440" fmla="*/ 102019 h 613248"/>
                <a:gd name="connsiteX0-441" fmla="*/ 103603 w 622280"/>
                <a:gd name="connsiteY0-442" fmla="*/ 51723 h 632438"/>
                <a:gd name="connsiteX1-443" fmla="*/ 546957 w 622280"/>
                <a:gd name="connsiteY1-444" fmla="*/ 52600 h 632438"/>
                <a:gd name="connsiteX2-445" fmla="*/ 569176 w 622280"/>
                <a:gd name="connsiteY2-446" fmla="*/ 606812 h 632438"/>
                <a:gd name="connsiteX3-447" fmla="*/ 12537 w 622280"/>
                <a:gd name="connsiteY3-448" fmla="*/ 537833 h 632438"/>
                <a:gd name="connsiteX4-449" fmla="*/ 4334 w 622280"/>
                <a:gd name="connsiteY4-450" fmla="*/ 121209 h 632438"/>
                <a:gd name="connsiteX0-451" fmla="*/ 103603 w 640916"/>
                <a:gd name="connsiteY0-452" fmla="*/ 51277 h 628066"/>
                <a:gd name="connsiteX1-453" fmla="*/ 546957 w 640916"/>
                <a:gd name="connsiteY1-454" fmla="*/ 52154 h 628066"/>
                <a:gd name="connsiteX2-455" fmla="*/ 595444 w 640916"/>
                <a:gd name="connsiteY2-456" fmla="*/ 600046 h 628066"/>
                <a:gd name="connsiteX3-457" fmla="*/ 12537 w 640916"/>
                <a:gd name="connsiteY3-458" fmla="*/ 537387 h 628066"/>
                <a:gd name="connsiteX4-459" fmla="*/ 4334 w 640916"/>
                <a:gd name="connsiteY4-460" fmla="*/ 120763 h 628066"/>
                <a:gd name="connsiteX0-461" fmla="*/ 103603 w 629940"/>
                <a:gd name="connsiteY0-462" fmla="*/ 26437 h 603226"/>
                <a:gd name="connsiteX1-463" fmla="*/ 546957 w 629940"/>
                <a:gd name="connsiteY1-464" fmla="*/ 27314 h 603226"/>
                <a:gd name="connsiteX2-465" fmla="*/ 595444 w 629940"/>
                <a:gd name="connsiteY2-466" fmla="*/ 575206 h 603226"/>
                <a:gd name="connsiteX3-467" fmla="*/ 12537 w 629940"/>
                <a:gd name="connsiteY3-468" fmla="*/ 512547 h 603226"/>
                <a:gd name="connsiteX4-469" fmla="*/ 4334 w 629940"/>
                <a:gd name="connsiteY4-470" fmla="*/ 95923 h 603226"/>
                <a:gd name="connsiteX0-471" fmla="*/ 103603 w 651443"/>
                <a:gd name="connsiteY0-472" fmla="*/ 20041 h 614843"/>
                <a:gd name="connsiteX1-473" fmla="*/ 608249 w 651443"/>
                <a:gd name="connsiteY1-474" fmla="*/ 39879 h 614843"/>
                <a:gd name="connsiteX2-475" fmla="*/ 595444 w 651443"/>
                <a:gd name="connsiteY2-476" fmla="*/ 568810 h 614843"/>
                <a:gd name="connsiteX3-477" fmla="*/ 12537 w 651443"/>
                <a:gd name="connsiteY3-478" fmla="*/ 506151 h 614843"/>
                <a:gd name="connsiteX4-479" fmla="*/ 4334 w 651443"/>
                <a:gd name="connsiteY4-480" fmla="*/ 89527 h 614843"/>
                <a:gd name="connsiteX0-481" fmla="*/ 103603 w 640788"/>
                <a:gd name="connsiteY0-482" fmla="*/ 20041 h 614843"/>
                <a:gd name="connsiteX1-483" fmla="*/ 581981 w 640788"/>
                <a:gd name="connsiteY1-484" fmla="*/ 39879 h 614843"/>
                <a:gd name="connsiteX2-485" fmla="*/ 595444 w 640788"/>
                <a:gd name="connsiteY2-486" fmla="*/ 568810 h 614843"/>
                <a:gd name="connsiteX3-487" fmla="*/ 12537 w 640788"/>
                <a:gd name="connsiteY3-488" fmla="*/ 506151 h 614843"/>
                <a:gd name="connsiteX4-489" fmla="*/ 4334 w 640788"/>
                <a:gd name="connsiteY4-490" fmla="*/ 89527 h 614843"/>
                <a:gd name="connsiteX0-491" fmla="*/ 103603 w 673655"/>
                <a:gd name="connsiteY0-492" fmla="*/ 38763 h 618146"/>
                <a:gd name="connsiteX1-493" fmla="*/ 581981 w 673655"/>
                <a:gd name="connsiteY1-494" fmla="*/ 58601 h 618146"/>
                <a:gd name="connsiteX2-495" fmla="*/ 621713 w 673655"/>
                <a:gd name="connsiteY2-496" fmla="*/ 562250 h 618146"/>
                <a:gd name="connsiteX3-497" fmla="*/ 12537 w 673655"/>
                <a:gd name="connsiteY3-498" fmla="*/ 524873 h 618146"/>
                <a:gd name="connsiteX4-499" fmla="*/ 4334 w 673655"/>
                <a:gd name="connsiteY4-500" fmla="*/ 108249 h 618146"/>
                <a:gd name="connsiteX0-501" fmla="*/ 103603 w 654750"/>
                <a:gd name="connsiteY0-502" fmla="*/ 38763 h 605787"/>
                <a:gd name="connsiteX1-503" fmla="*/ 581981 w 654750"/>
                <a:gd name="connsiteY1-504" fmla="*/ 58601 h 605787"/>
                <a:gd name="connsiteX2-505" fmla="*/ 621713 w 654750"/>
                <a:gd name="connsiteY2-506" fmla="*/ 562250 h 605787"/>
                <a:gd name="connsiteX3-507" fmla="*/ 12537 w 654750"/>
                <a:gd name="connsiteY3-508" fmla="*/ 524873 h 605787"/>
                <a:gd name="connsiteX4-509" fmla="*/ 4334 w 654750"/>
                <a:gd name="connsiteY4-510" fmla="*/ 108249 h 605787"/>
                <a:gd name="connsiteX0-511" fmla="*/ 103603 w 643734"/>
                <a:gd name="connsiteY0-512" fmla="*/ 31800 h 598824"/>
                <a:gd name="connsiteX1-513" fmla="*/ 581981 w 643734"/>
                <a:gd name="connsiteY1-514" fmla="*/ 51638 h 598824"/>
                <a:gd name="connsiteX2-515" fmla="*/ 621713 w 643734"/>
                <a:gd name="connsiteY2-516" fmla="*/ 555287 h 598824"/>
                <a:gd name="connsiteX3-517" fmla="*/ 12537 w 643734"/>
                <a:gd name="connsiteY3-518" fmla="*/ 517910 h 598824"/>
                <a:gd name="connsiteX4-519" fmla="*/ 4334 w 643734"/>
                <a:gd name="connsiteY4-520" fmla="*/ 101286 h 598824"/>
                <a:gd name="connsiteX0-521" fmla="*/ 103603 w 643734"/>
                <a:gd name="connsiteY0-522" fmla="*/ 24551 h 591575"/>
                <a:gd name="connsiteX1-523" fmla="*/ 581981 w 643734"/>
                <a:gd name="connsiteY1-524" fmla="*/ 44389 h 591575"/>
                <a:gd name="connsiteX2-525" fmla="*/ 621713 w 643734"/>
                <a:gd name="connsiteY2-526" fmla="*/ 548038 h 591575"/>
                <a:gd name="connsiteX3-527" fmla="*/ 12537 w 643734"/>
                <a:gd name="connsiteY3-528" fmla="*/ 510661 h 591575"/>
                <a:gd name="connsiteX4-529" fmla="*/ 4334 w 643734"/>
                <a:gd name="connsiteY4-530" fmla="*/ 94037 h 591575"/>
                <a:gd name="connsiteX0-531" fmla="*/ 103603 w 643734"/>
                <a:gd name="connsiteY0-532" fmla="*/ 20135 h 587159"/>
                <a:gd name="connsiteX1-533" fmla="*/ 581981 w 643734"/>
                <a:gd name="connsiteY1-534" fmla="*/ 39973 h 587159"/>
                <a:gd name="connsiteX2-535" fmla="*/ 621713 w 643734"/>
                <a:gd name="connsiteY2-536" fmla="*/ 543622 h 587159"/>
                <a:gd name="connsiteX3-537" fmla="*/ 12537 w 643734"/>
                <a:gd name="connsiteY3-538" fmla="*/ 506245 h 587159"/>
                <a:gd name="connsiteX4-539" fmla="*/ 4334 w 643734"/>
                <a:gd name="connsiteY4-540" fmla="*/ 89621 h 587159"/>
                <a:gd name="connsiteX0-541" fmla="*/ 51067 w 657504"/>
                <a:gd name="connsiteY0-542" fmla="*/ 31623 h 592327"/>
                <a:gd name="connsiteX1-543" fmla="*/ 581981 w 657504"/>
                <a:gd name="connsiteY1-544" fmla="*/ 45141 h 592327"/>
                <a:gd name="connsiteX2-545" fmla="*/ 621713 w 657504"/>
                <a:gd name="connsiteY2-546" fmla="*/ 548790 h 592327"/>
                <a:gd name="connsiteX3-547" fmla="*/ 12537 w 657504"/>
                <a:gd name="connsiteY3-548" fmla="*/ 511413 h 592327"/>
                <a:gd name="connsiteX4-549" fmla="*/ 4334 w 657504"/>
                <a:gd name="connsiteY4-550" fmla="*/ 94789 h 592327"/>
                <a:gd name="connsiteX0-551" fmla="*/ 51067 w 676118"/>
                <a:gd name="connsiteY0-552" fmla="*/ 31623 h 604686"/>
                <a:gd name="connsiteX1-553" fmla="*/ 581981 w 676118"/>
                <a:gd name="connsiteY1-554" fmla="*/ 45141 h 604686"/>
                <a:gd name="connsiteX2-555" fmla="*/ 621713 w 676118"/>
                <a:gd name="connsiteY2-556" fmla="*/ 548790 h 604686"/>
                <a:gd name="connsiteX3-557" fmla="*/ 12537 w 676118"/>
                <a:gd name="connsiteY3-558" fmla="*/ 511413 h 604686"/>
                <a:gd name="connsiteX4-559" fmla="*/ 4334 w 676118"/>
                <a:gd name="connsiteY4-560" fmla="*/ 94789 h 604686"/>
                <a:gd name="connsiteX0-561" fmla="*/ 51067 w 659741"/>
                <a:gd name="connsiteY0-562" fmla="*/ 18182 h 591245"/>
                <a:gd name="connsiteX1-563" fmla="*/ 581981 w 659741"/>
                <a:gd name="connsiteY1-564" fmla="*/ 31700 h 591245"/>
                <a:gd name="connsiteX2-565" fmla="*/ 621713 w 659741"/>
                <a:gd name="connsiteY2-566" fmla="*/ 535349 h 591245"/>
                <a:gd name="connsiteX3-567" fmla="*/ 12537 w 659741"/>
                <a:gd name="connsiteY3-568" fmla="*/ 497972 h 591245"/>
                <a:gd name="connsiteX4-569" fmla="*/ 4334 w 659741"/>
                <a:gd name="connsiteY4-570" fmla="*/ 81348 h 591245"/>
                <a:gd name="connsiteX0-571" fmla="*/ 51067 w 671131"/>
                <a:gd name="connsiteY0-572" fmla="*/ 18182 h 591245"/>
                <a:gd name="connsiteX1-573" fmla="*/ 617005 w 671131"/>
                <a:gd name="connsiteY1-574" fmla="*/ 31700 h 591245"/>
                <a:gd name="connsiteX2-575" fmla="*/ 621713 w 671131"/>
                <a:gd name="connsiteY2-576" fmla="*/ 535349 h 591245"/>
                <a:gd name="connsiteX3-577" fmla="*/ 12537 w 671131"/>
                <a:gd name="connsiteY3-578" fmla="*/ 497972 h 591245"/>
                <a:gd name="connsiteX4-579" fmla="*/ 4334 w 671131"/>
                <a:gd name="connsiteY4-580" fmla="*/ 81348 h 591245"/>
                <a:gd name="connsiteX0-581" fmla="*/ 51067 w 648099"/>
                <a:gd name="connsiteY0-582" fmla="*/ 18182 h 578886"/>
                <a:gd name="connsiteX1-583" fmla="*/ 617005 w 648099"/>
                <a:gd name="connsiteY1-584" fmla="*/ 31700 h 578886"/>
                <a:gd name="connsiteX2-585" fmla="*/ 621713 w 648099"/>
                <a:gd name="connsiteY2-586" fmla="*/ 535349 h 578886"/>
                <a:gd name="connsiteX3-587" fmla="*/ 12537 w 648099"/>
                <a:gd name="connsiteY3-588" fmla="*/ 497972 h 578886"/>
                <a:gd name="connsiteX4-589" fmla="*/ 4334 w 648099"/>
                <a:gd name="connsiteY4-590" fmla="*/ 81348 h 578886"/>
                <a:gd name="connsiteX0-591" fmla="*/ 51067 w 648099"/>
                <a:gd name="connsiteY0-592" fmla="*/ 18182 h 565791"/>
                <a:gd name="connsiteX1-593" fmla="*/ 617005 w 648099"/>
                <a:gd name="connsiteY1-594" fmla="*/ 31700 h 565791"/>
                <a:gd name="connsiteX2-595" fmla="*/ 621713 w 648099"/>
                <a:gd name="connsiteY2-596" fmla="*/ 535349 h 565791"/>
                <a:gd name="connsiteX3-597" fmla="*/ 12537 w 648099"/>
                <a:gd name="connsiteY3-598" fmla="*/ 497972 h 565791"/>
                <a:gd name="connsiteX4-599" fmla="*/ 4334 w 648099"/>
                <a:gd name="connsiteY4-600" fmla="*/ 81348 h 565791"/>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48099" h="565791">
                  <a:moveTo>
                    <a:pt x="51067" y="18182"/>
                  </a:moveTo>
                  <a:cubicBezTo>
                    <a:pt x="281003" y="7261"/>
                    <a:pt x="591945" y="-22893"/>
                    <a:pt x="617005" y="31700"/>
                  </a:cubicBezTo>
                  <a:cubicBezTo>
                    <a:pt x="642065" y="86293"/>
                    <a:pt x="669922" y="489239"/>
                    <a:pt x="621713" y="535349"/>
                  </a:cubicBezTo>
                  <a:cubicBezTo>
                    <a:pt x="573504" y="581459"/>
                    <a:pt x="32838" y="579874"/>
                    <a:pt x="12537" y="497972"/>
                  </a:cubicBezTo>
                  <a:cubicBezTo>
                    <a:pt x="992" y="378148"/>
                    <a:pt x="-4426" y="189998"/>
                    <a:pt x="4334" y="81348"/>
                  </a:cubicBezTo>
                </a:path>
              </a:pathLst>
            </a:custGeom>
            <a:noFill/>
            <a:ln w="25400" cap="rnd">
              <a:solidFill>
                <a:schemeClr val="tx1"/>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solidFill>
                  <a:schemeClr val="tx1"/>
                </a:solidFill>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pic>
          <p:nvPicPr>
            <p:cNvPr id="16" name="图片 33">
              <a:extLst>
                <a:ext uri="{FF2B5EF4-FFF2-40B4-BE49-F238E27FC236}">
                  <a16:creationId xmlns:a16="http://schemas.microsoft.com/office/drawing/2014/main" id="{A9306779-6DCB-4E8D-98A9-0F85CF8FD4C0}"/>
                </a:ext>
              </a:extLst>
            </p:cNvPr>
            <p:cNvPicPr>
              <a:picLocks noChangeAspect="1"/>
            </p:cNvPicPr>
            <p:nvPr/>
          </p:nvPicPr>
          <p:blipFill>
            <a:blip r:embed="rId3"/>
            <a:stretch>
              <a:fillRect/>
            </a:stretch>
          </p:blipFill>
          <p:spPr>
            <a:xfrm>
              <a:off x="11640616" y="1191315"/>
              <a:ext cx="773520" cy="711544"/>
            </a:xfrm>
            <a:prstGeom prst="rect">
              <a:avLst/>
            </a:prstGeom>
          </p:spPr>
        </p:pic>
        <p:sp>
          <p:nvSpPr>
            <p:cNvPr id="17" name="Text Box 25">
              <a:extLst>
                <a:ext uri="{FF2B5EF4-FFF2-40B4-BE49-F238E27FC236}">
                  <a16:creationId xmlns:a16="http://schemas.microsoft.com/office/drawing/2014/main" id="{9AD802B8-48E8-45D8-8CFC-B96713CCCB66}"/>
                </a:ext>
              </a:extLst>
            </p:cNvPr>
            <p:cNvSpPr txBox="1">
              <a:spLocks noChangeArrowheads="1"/>
            </p:cNvSpPr>
            <p:nvPr/>
          </p:nvSpPr>
          <p:spPr bwMode="auto">
            <a:xfrm>
              <a:off x="5844369" y="1541159"/>
              <a:ext cx="5290368" cy="1290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just">
                <a:spcBef>
                  <a:spcPct val="50000"/>
                </a:spcBef>
                <a:buNone/>
              </a:pPr>
              <a:r>
                <a:rPr lang="en-US" altLang="en-US" sz="4400" b="1" dirty="0" err="1">
                  <a:latin typeface="UVN Bay Buom" panose="00000400000000000000" pitchFamily="2" charset="0"/>
                  <a:cs typeface="Arial" panose="020B0604020202020204" pitchFamily="34" charset="0"/>
                </a:rPr>
                <a:t>Câu</a:t>
              </a:r>
              <a:r>
                <a:rPr lang="en-US" altLang="en-US" sz="4400" b="1" dirty="0">
                  <a:latin typeface="UVN Bay Buom" panose="00000400000000000000" pitchFamily="2" charset="0"/>
                  <a:cs typeface="Arial" panose="020B0604020202020204" pitchFamily="34" charset="0"/>
                </a:rPr>
                <a:t> </a:t>
              </a:r>
              <a:r>
                <a:rPr lang="en-US" altLang="en-US" sz="4400" b="1" dirty="0" err="1">
                  <a:latin typeface="UVN Bay Buom" panose="00000400000000000000" pitchFamily="2" charset="0"/>
                  <a:cs typeface="Arial" panose="020B0604020202020204" pitchFamily="34" charset="0"/>
                </a:rPr>
                <a:t>chuyện</a:t>
              </a:r>
              <a:r>
                <a:rPr lang="en-US" altLang="en-US" sz="4400" b="1" dirty="0">
                  <a:latin typeface="UVN Bay Buom" panose="00000400000000000000" pitchFamily="2" charset="0"/>
                  <a:cs typeface="Arial" panose="020B0604020202020204" pitchFamily="34" charset="0"/>
                </a:rPr>
                <a:t> </a:t>
              </a:r>
              <a:r>
                <a:rPr lang="en-US" altLang="en-US" sz="4400" b="1" dirty="0" err="1">
                  <a:latin typeface="UVN Bay Buom" panose="00000400000000000000" pitchFamily="2" charset="0"/>
                  <a:cs typeface="Arial" panose="020B0604020202020204" pitchFamily="34" charset="0"/>
                </a:rPr>
                <a:t>về</a:t>
              </a:r>
              <a:r>
                <a:rPr lang="en-US" altLang="en-US" sz="4400" b="1" dirty="0">
                  <a:latin typeface="UVN Bay Buom" panose="00000400000000000000" pitchFamily="2" charset="0"/>
                  <a:cs typeface="Arial" panose="020B0604020202020204" pitchFamily="34" charset="0"/>
                </a:rPr>
                <a:t> </a:t>
              </a:r>
              <a:r>
                <a:rPr lang="en-US" altLang="en-US" sz="4400" b="1" dirty="0" err="1">
                  <a:latin typeface="UVN Bay Buom" panose="00000400000000000000" pitchFamily="2" charset="0"/>
                  <a:cs typeface="Arial" panose="020B0604020202020204" pitchFamily="34" charset="0"/>
                </a:rPr>
                <a:t>Lê</a:t>
              </a:r>
              <a:r>
                <a:rPr lang="en-US" altLang="en-US" sz="4400" b="1" dirty="0">
                  <a:latin typeface="UVN Bay Buom" panose="00000400000000000000" pitchFamily="2" charset="0"/>
                  <a:cs typeface="Arial" panose="020B0604020202020204" pitchFamily="34" charset="0"/>
                </a:rPr>
                <a:t> </a:t>
              </a:r>
              <a:r>
                <a:rPr lang="en-US" altLang="en-US" sz="4400" b="1" dirty="0" err="1">
                  <a:latin typeface="UVN Bay Buom" panose="00000400000000000000" pitchFamily="2" charset="0"/>
                  <a:cs typeface="Arial" panose="020B0604020202020204" pitchFamily="34" charset="0"/>
                </a:rPr>
                <a:t>Duy</a:t>
              </a:r>
              <a:r>
                <a:rPr lang="en-US" altLang="en-US" sz="4400" b="1" dirty="0">
                  <a:latin typeface="UVN Bay Buom" panose="00000400000000000000" pitchFamily="2" charset="0"/>
                  <a:cs typeface="Arial" panose="020B0604020202020204" pitchFamily="34" charset="0"/>
                </a:rPr>
                <a:t> </a:t>
              </a:r>
              <a:r>
                <a:rPr lang="en-US" altLang="en-US" sz="4400" b="1" dirty="0" err="1">
                  <a:latin typeface="UVN Bay Buom" panose="00000400000000000000" pitchFamily="2" charset="0"/>
                  <a:cs typeface="Arial" panose="020B0604020202020204" pitchFamily="34" charset="0"/>
                </a:rPr>
                <a:t>Ứng</a:t>
              </a:r>
              <a:r>
                <a:rPr lang="en-US" altLang="en-US" sz="4400" b="1" dirty="0">
                  <a:latin typeface="UVN Bay Buom" panose="00000400000000000000" pitchFamily="2" charset="0"/>
                  <a:cs typeface="Arial" panose="020B0604020202020204" pitchFamily="34" charset="0"/>
                </a:rPr>
                <a:t> </a:t>
              </a:r>
              <a:r>
                <a:rPr lang="en-US" altLang="en-US" sz="4400" b="1" dirty="0" err="1">
                  <a:latin typeface="UVN Bay Buom" panose="00000400000000000000" pitchFamily="2" charset="0"/>
                  <a:cs typeface="Arial" panose="020B0604020202020204" pitchFamily="34" charset="0"/>
                </a:rPr>
                <a:t>kể</a:t>
              </a:r>
              <a:r>
                <a:rPr lang="en-US" altLang="en-US" sz="4400" b="1" dirty="0">
                  <a:latin typeface="UVN Bay Buom" panose="00000400000000000000" pitchFamily="2" charset="0"/>
                  <a:cs typeface="Arial" panose="020B0604020202020204" pitchFamily="34" charset="0"/>
                </a:rPr>
                <a:t> </a:t>
              </a:r>
              <a:r>
                <a:rPr lang="en-US" altLang="en-US" sz="4400" b="1" dirty="0" err="1">
                  <a:latin typeface="UVN Bay Buom" panose="00000400000000000000" pitchFamily="2" charset="0"/>
                  <a:cs typeface="Arial" panose="020B0604020202020204" pitchFamily="34" charset="0"/>
                </a:rPr>
                <a:t>về</a:t>
              </a:r>
              <a:r>
                <a:rPr lang="en-US" altLang="en-US" sz="4400" b="1" dirty="0">
                  <a:latin typeface="UVN Bay Buom" panose="00000400000000000000" pitchFamily="2" charset="0"/>
                  <a:cs typeface="Arial" panose="020B0604020202020204" pitchFamily="34" charset="0"/>
                </a:rPr>
                <a:t> </a:t>
              </a:r>
              <a:r>
                <a:rPr lang="en-US" altLang="en-US" sz="4400" b="1" dirty="0" err="1">
                  <a:latin typeface="UVN Bay Buom" panose="00000400000000000000" pitchFamily="2" charset="0"/>
                  <a:cs typeface="Arial" panose="020B0604020202020204" pitchFamily="34" charset="0"/>
                </a:rPr>
                <a:t>chuyện</a:t>
              </a:r>
              <a:r>
                <a:rPr lang="en-US" altLang="en-US" sz="4400" b="1" dirty="0">
                  <a:latin typeface="UVN Bay Buom" panose="00000400000000000000" pitchFamily="2" charset="0"/>
                  <a:cs typeface="Arial" panose="020B0604020202020204" pitchFamily="34" charset="0"/>
                </a:rPr>
                <a:t> </a:t>
              </a:r>
              <a:r>
                <a:rPr lang="en-US" altLang="en-US" sz="4400" b="1" dirty="0" err="1">
                  <a:latin typeface="UVN Bay Buom" panose="00000400000000000000" pitchFamily="2" charset="0"/>
                  <a:cs typeface="Arial" panose="020B0604020202020204" pitchFamily="34" charset="0"/>
                </a:rPr>
                <a:t>gì</a:t>
              </a:r>
              <a:r>
                <a:rPr lang="en-US" altLang="en-US" sz="4400" b="1" dirty="0">
                  <a:latin typeface="UVN Bay Buom" panose="00000400000000000000" pitchFamily="2" charset="0"/>
                  <a:cs typeface="Arial" panose="020B0604020202020204" pitchFamily="34" charset="0"/>
                </a:rPr>
                <a:t> </a:t>
              </a:r>
              <a:r>
                <a:rPr lang="en-US" altLang="en-US" sz="4400" b="1" dirty="0" err="1">
                  <a:latin typeface="UVN Bay Buom" panose="00000400000000000000" pitchFamily="2" charset="0"/>
                  <a:cs typeface="Arial" panose="020B0604020202020204" pitchFamily="34" charset="0"/>
                </a:rPr>
                <a:t>cảm</a:t>
              </a:r>
              <a:r>
                <a:rPr lang="en-US" altLang="en-US" sz="4400" b="1" dirty="0">
                  <a:latin typeface="UVN Bay Buom" panose="00000400000000000000" pitchFamily="2" charset="0"/>
                  <a:cs typeface="Arial" panose="020B0604020202020204" pitchFamily="34" charset="0"/>
                </a:rPr>
                <a:t> </a:t>
              </a:r>
              <a:r>
                <a:rPr lang="en-US" altLang="en-US" sz="4400" b="1" dirty="0" err="1">
                  <a:latin typeface="UVN Bay Buom" panose="00000400000000000000" pitchFamily="2" charset="0"/>
                  <a:cs typeface="Arial" panose="020B0604020202020204" pitchFamily="34" charset="0"/>
                </a:rPr>
                <a:t>động</a:t>
              </a:r>
              <a:r>
                <a:rPr lang="en-US" altLang="en-US" sz="4400" b="1" dirty="0">
                  <a:latin typeface="UVN Bay Buom" panose="00000400000000000000" pitchFamily="2" charset="0"/>
                  <a:cs typeface="Arial" panose="020B0604020202020204" pitchFamily="34" charset="0"/>
                </a:rPr>
                <a:t>?</a:t>
              </a:r>
              <a:endParaRPr lang="vi-VN" altLang="en-US" sz="4400" b="1" dirty="0">
                <a:latin typeface="Arial" panose="020B0604020202020204" pitchFamily="34" charset="0"/>
                <a:cs typeface="Arial" panose="020B0604020202020204" pitchFamily="34" charset="0"/>
              </a:endParaRPr>
            </a:p>
          </p:txBody>
        </p:sp>
      </p:grpSp>
      <p:grpSp>
        <p:nvGrpSpPr>
          <p:cNvPr id="18" name="Group 17">
            <a:extLst>
              <a:ext uri="{FF2B5EF4-FFF2-40B4-BE49-F238E27FC236}">
                <a16:creationId xmlns:a16="http://schemas.microsoft.com/office/drawing/2014/main" id="{6583D37E-777D-4C41-823D-CD961F38BD70}"/>
              </a:ext>
            </a:extLst>
          </p:cNvPr>
          <p:cNvGrpSpPr/>
          <p:nvPr/>
        </p:nvGrpSpPr>
        <p:grpSpPr>
          <a:xfrm>
            <a:off x="2764745" y="3268061"/>
            <a:ext cx="8984343" cy="3335860"/>
            <a:chOff x="5466538" y="1191315"/>
            <a:chExt cx="6947598" cy="1353234"/>
          </a:xfrm>
        </p:grpSpPr>
        <p:sp>
          <p:nvSpPr>
            <p:cNvPr id="19" name="椭圆 31">
              <a:extLst>
                <a:ext uri="{FF2B5EF4-FFF2-40B4-BE49-F238E27FC236}">
                  <a16:creationId xmlns:a16="http://schemas.microsoft.com/office/drawing/2014/main" id="{6DDCF171-D001-434B-99FA-3DF1C6A64291}"/>
                </a:ext>
              </a:extLst>
            </p:cNvPr>
            <p:cNvSpPr/>
            <p:nvPr/>
          </p:nvSpPr>
          <p:spPr>
            <a:xfrm flipH="1">
              <a:off x="5466538" y="1530709"/>
              <a:ext cx="6845130" cy="935363"/>
            </a:xfrm>
            <a:custGeom>
              <a:avLst/>
              <a:gdLst>
                <a:gd name="connsiteX0" fmla="*/ 0 w 656493"/>
                <a:gd name="connsiteY0" fmla="*/ 316523 h 633046"/>
                <a:gd name="connsiteX1" fmla="*/ 328247 w 656493"/>
                <a:gd name="connsiteY1" fmla="*/ 0 h 633046"/>
                <a:gd name="connsiteX2" fmla="*/ 656494 w 656493"/>
                <a:gd name="connsiteY2" fmla="*/ 316523 h 633046"/>
                <a:gd name="connsiteX3" fmla="*/ 328247 w 656493"/>
                <a:gd name="connsiteY3" fmla="*/ 633046 h 633046"/>
                <a:gd name="connsiteX4" fmla="*/ 0 w 656493"/>
                <a:gd name="connsiteY4" fmla="*/ 316523 h 633046"/>
                <a:gd name="connsiteX0-1" fmla="*/ 328247 w 656494"/>
                <a:gd name="connsiteY0-2" fmla="*/ 0 h 633046"/>
                <a:gd name="connsiteX1-3" fmla="*/ 656494 w 656494"/>
                <a:gd name="connsiteY1-4" fmla="*/ 316523 h 633046"/>
                <a:gd name="connsiteX2-5" fmla="*/ 328247 w 656494"/>
                <a:gd name="connsiteY2-6" fmla="*/ 633046 h 633046"/>
                <a:gd name="connsiteX3-7" fmla="*/ 0 w 656494"/>
                <a:gd name="connsiteY3-8" fmla="*/ 316523 h 633046"/>
                <a:gd name="connsiteX4-9" fmla="*/ 419687 w 656494"/>
                <a:gd name="connsiteY4-10" fmla="*/ 91440 h 633046"/>
                <a:gd name="connsiteX0-11" fmla="*/ 402964 w 731211"/>
                <a:gd name="connsiteY0-12" fmla="*/ 0 h 633046"/>
                <a:gd name="connsiteX1-13" fmla="*/ 731211 w 731211"/>
                <a:gd name="connsiteY1-14" fmla="*/ 316523 h 633046"/>
                <a:gd name="connsiteX2-15" fmla="*/ 402964 w 731211"/>
                <a:gd name="connsiteY2-16" fmla="*/ 633046 h 633046"/>
                <a:gd name="connsiteX3-17" fmla="*/ 74717 w 731211"/>
                <a:gd name="connsiteY3-18" fmla="*/ 316523 h 633046"/>
                <a:gd name="connsiteX4-19" fmla="*/ 161895 w 731211"/>
                <a:gd name="connsiteY4-20" fmla="*/ 152400 h 633046"/>
                <a:gd name="connsiteX0-21" fmla="*/ 353700 w 681947"/>
                <a:gd name="connsiteY0-22" fmla="*/ 0 h 633046"/>
                <a:gd name="connsiteX1-23" fmla="*/ 681947 w 681947"/>
                <a:gd name="connsiteY1-24" fmla="*/ 316523 h 633046"/>
                <a:gd name="connsiteX2-25" fmla="*/ 353700 w 681947"/>
                <a:gd name="connsiteY2-26" fmla="*/ 633046 h 633046"/>
                <a:gd name="connsiteX3-27" fmla="*/ 25453 w 681947"/>
                <a:gd name="connsiteY3-28" fmla="*/ 316523 h 633046"/>
                <a:gd name="connsiteX4-29" fmla="*/ 112631 w 681947"/>
                <a:gd name="connsiteY4-30" fmla="*/ 152400 h 633046"/>
                <a:gd name="connsiteX0-31" fmla="*/ 341249 w 669496"/>
                <a:gd name="connsiteY0-32" fmla="*/ 0 h 633046"/>
                <a:gd name="connsiteX1-33" fmla="*/ 669496 w 669496"/>
                <a:gd name="connsiteY1-34" fmla="*/ 316523 h 633046"/>
                <a:gd name="connsiteX2-35" fmla="*/ 341249 w 669496"/>
                <a:gd name="connsiteY2-36" fmla="*/ 633046 h 633046"/>
                <a:gd name="connsiteX3-37" fmla="*/ 13002 w 669496"/>
                <a:gd name="connsiteY3-38" fmla="*/ 316523 h 633046"/>
                <a:gd name="connsiteX4-39" fmla="*/ 100180 w 669496"/>
                <a:gd name="connsiteY4-40" fmla="*/ 152400 h 633046"/>
                <a:gd name="connsiteX0-41" fmla="*/ 347951 w 676198"/>
                <a:gd name="connsiteY0-42" fmla="*/ 0 h 633046"/>
                <a:gd name="connsiteX1-43" fmla="*/ 676198 w 676198"/>
                <a:gd name="connsiteY1-44" fmla="*/ 316523 h 633046"/>
                <a:gd name="connsiteX2-45" fmla="*/ 347951 w 676198"/>
                <a:gd name="connsiteY2-46" fmla="*/ 633046 h 633046"/>
                <a:gd name="connsiteX3-47" fmla="*/ 19704 w 676198"/>
                <a:gd name="connsiteY3-48" fmla="*/ 316523 h 633046"/>
                <a:gd name="connsiteX4-49" fmla="*/ 79173 w 676198"/>
                <a:gd name="connsiteY4-50" fmla="*/ 113607 h 633046"/>
                <a:gd name="connsiteX0-51" fmla="*/ 333371 w 661618"/>
                <a:gd name="connsiteY0-52" fmla="*/ 0 h 633046"/>
                <a:gd name="connsiteX1-53" fmla="*/ 661618 w 661618"/>
                <a:gd name="connsiteY1-54" fmla="*/ 316523 h 633046"/>
                <a:gd name="connsiteX2-55" fmla="*/ 333371 w 661618"/>
                <a:gd name="connsiteY2-56" fmla="*/ 633046 h 633046"/>
                <a:gd name="connsiteX3-57" fmla="*/ 5124 w 661618"/>
                <a:gd name="connsiteY3-58" fmla="*/ 316523 h 633046"/>
                <a:gd name="connsiteX4-59" fmla="*/ 64593 w 661618"/>
                <a:gd name="connsiteY4-60" fmla="*/ 113607 h 633046"/>
                <a:gd name="connsiteX0-61" fmla="*/ 178200 w 661618"/>
                <a:gd name="connsiteY0-62" fmla="*/ 0 h 583170"/>
                <a:gd name="connsiteX1-63" fmla="*/ 661618 w 661618"/>
                <a:gd name="connsiteY1-64" fmla="*/ 266647 h 583170"/>
                <a:gd name="connsiteX2-65" fmla="*/ 333371 w 661618"/>
                <a:gd name="connsiteY2-66" fmla="*/ 583170 h 583170"/>
                <a:gd name="connsiteX3-67" fmla="*/ 5124 w 661618"/>
                <a:gd name="connsiteY3-68" fmla="*/ 266647 h 583170"/>
                <a:gd name="connsiteX4-69" fmla="*/ 64593 w 661618"/>
                <a:gd name="connsiteY4-70" fmla="*/ 63731 h 583170"/>
                <a:gd name="connsiteX0-71" fmla="*/ 178200 w 662133"/>
                <a:gd name="connsiteY0-72" fmla="*/ 66578 h 649748"/>
                <a:gd name="connsiteX1-73" fmla="*/ 412660 w 662133"/>
                <a:gd name="connsiteY1-74" fmla="*/ 10947 h 649748"/>
                <a:gd name="connsiteX2-75" fmla="*/ 661618 w 662133"/>
                <a:gd name="connsiteY2-76" fmla="*/ 333225 h 649748"/>
                <a:gd name="connsiteX3-77" fmla="*/ 333371 w 662133"/>
                <a:gd name="connsiteY3-78" fmla="*/ 649748 h 649748"/>
                <a:gd name="connsiteX4-79" fmla="*/ 5124 w 662133"/>
                <a:gd name="connsiteY4-80" fmla="*/ 333225 h 649748"/>
                <a:gd name="connsiteX5" fmla="*/ 64593 w 662133"/>
                <a:gd name="connsiteY5" fmla="*/ 130309 h 649748"/>
                <a:gd name="connsiteX0-81" fmla="*/ 178200 w 662148"/>
                <a:gd name="connsiteY0-82" fmla="*/ 66578 h 649748"/>
                <a:gd name="connsiteX1-83" fmla="*/ 412660 w 662148"/>
                <a:gd name="connsiteY1-84" fmla="*/ 10947 h 649748"/>
                <a:gd name="connsiteX2-85" fmla="*/ 661618 w 662148"/>
                <a:gd name="connsiteY2-86" fmla="*/ 333225 h 649748"/>
                <a:gd name="connsiteX3-87" fmla="*/ 333371 w 662148"/>
                <a:gd name="connsiteY3-88" fmla="*/ 649748 h 649748"/>
                <a:gd name="connsiteX4-89" fmla="*/ 5124 w 662148"/>
                <a:gd name="connsiteY4-90" fmla="*/ 333225 h 649748"/>
                <a:gd name="connsiteX5-91" fmla="*/ 64593 w 662148"/>
                <a:gd name="connsiteY5-92" fmla="*/ 130309 h 649748"/>
                <a:gd name="connsiteX0-93" fmla="*/ 178200 w 662148"/>
                <a:gd name="connsiteY0-94" fmla="*/ 61032 h 644202"/>
                <a:gd name="connsiteX1-95" fmla="*/ 412660 w 662148"/>
                <a:gd name="connsiteY1-96" fmla="*/ 5401 h 644202"/>
                <a:gd name="connsiteX2-97" fmla="*/ 661618 w 662148"/>
                <a:gd name="connsiteY2-98" fmla="*/ 327679 h 644202"/>
                <a:gd name="connsiteX3-99" fmla="*/ 333371 w 662148"/>
                <a:gd name="connsiteY3-100" fmla="*/ 644202 h 644202"/>
                <a:gd name="connsiteX4-101" fmla="*/ 5124 w 662148"/>
                <a:gd name="connsiteY4-102" fmla="*/ 327679 h 644202"/>
                <a:gd name="connsiteX5-103" fmla="*/ 64593 w 662148"/>
                <a:gd name="connsiteY5-104" fmla="*/ 124763 h 644202"/>
                <a:gd name="connsiteX0-105" fmla="*/ 178200 w 662148"/>
                <a:gd name="connsiteY0-106" fmla="*/ 75865 h 659035"/>
                <a:gd name="connsiteX1-107" fmla="*/ 168819 w 662148"/>
                <a:gd name="connsiteY1-108" fmla="*/ 31317 h 659035"/>
                <a:gd name="connsiteX2-109" fmla="*/ 412660 w 662148"/>
                <a:gd name="connsiteY2-110" fmla="*/ 20234 h 659035"/>
                <a:gd name="connsiteX3-111" fmla="*/ 661618 w 662148"/>
                <a:gd name="connsiteY3-112" fmla="*/ 342512 h 659035"/>
                <a:gd name="connsiteX4-113" fmla="*/ 333371 w 662148"/>
                <a:gd name="connsiteY4-114" fmla="*/ 659035 h 659035"/>
                <a:gd name="connsiteX5-115" fmla="*/ 5124 w 662148"/>
                <a:gd name="connsiteY5-116" fmla="*/ 342512 h 659035"/>
                <a:gd name="connsiteX6" fmla="*/ 64593 w 662148"/>
                <a:gd name="connsiteY6" fmla="*/ 139596 h 659035"/>
                <a:gd name="connsiteX0-117" fmla="*/ 178200 w 662148"/>
                <a:gd name="connsiteY0-118" fmla="*/ 68901 h 652071"/>
                <a:gd name="connsiteX1-119" fmla="*/ 130026 w 662148"/>
                <a:gd name="connsiteY1-120" fmla="*/ 68688 h 652071"/>
                <a:gd name="connsiteX2-121" fmla="*/ 412660 w 662148"/>
                <a:gd name="connsiteY2-122" fmla="*/ 13270 h 652071"/>
                <a:gd name="connsiteX3-123" fmla="*/ 661618 w 662148"/>
                <a:gd name="connsiteY3-124" fmla="*/ 335548 h 652071"/>
                <a:gd name="connsiteX4-125" fmla="*/ 333371 w 662148"/>
                <a:gd name="connsiteY4-126" fmla="*/ 652071 h 652071"/>
                <a:gd name="connsiteX5-127" fmla="*/ 5124 w 662148"/>
                <a:gd name="connsiteY5-128" fmla="*/ 335548 h 652071"/>
                <a:gd name="connsiteX6-129" fmla="*/ 64593 w 662148"/>
                <a:gd name="connsiteY6-130" fmla="*/ 132632 h 652071"/>
                <a:gd name="connsiteX0-131" fmla="*/ 178200 w 662220"/>
                <a:gd name="connsiteY0-132" fmla="*/ 68901 h 652071"/>
                <a:gd name="connsiteX1-133" fmla="*/ 130026 w 662220"/>
                <a:gd name="connsiteY1-134" fmla="*/ 68688 h 652071"/>
                <a:gd name="connsiteX2-135" fmla="*/ 412660 w 662220"/>
                <a:gd name="connsiteY2-136" fmla="*/ 13270 h 652071"/>
                <a:gd name="connsiteX3-137" fmla="*/ 661618 w 662220"/>
                <a:gd name="connsiteY3-138" fmla="*/ 335548 h 652071"/>
                <a:gd name="connsiteX4-139" fmla="*/ 333371 w 662220"/>
                <a:gd name="connsiteY4-140" fmla="*/ 652071 h 652071"/>
                <a:gd name="connsiteX5-141" fmla="*/ 5124 w 662220"/>
                <a:gd name="connsiteY5-142" fmla="*/ 335548 h 652071"/>
                <a:gd name="connsiteX6-143" fmla="*/ 64593 w 662220"/>
                <a:gd name="connsiteY6-144" fmla="*/ 132632 h 652071"/>
                <a:gd name="connsiteX0-145" fmla="*/ 178200 w 662220"/>
                <a:gd name="connsiteY0-146" fmla="*/ 58449 h 641619"/>
                <a:gd name="connsiteX1-147" fmla="*/ 130026 w 662220"/>
                <a:gd name="connsiteY1-148" fmla="*/ 58236 h 641619"/>
                <a:gd name="connsiteX2-149" fmla="*/ 412660 w 662220"/>
                <a:gd name="connsiteY2-150" fmla="*/ 2818 h 641619"/>
                <a:gd name="connsiteX3-151" fmla="*/ 661618 w 662220"/>
                <a:gd name="connsiteY3-152" fmla="*/ 325096 h 641619"/>
                <a:gd name="connsiteX4-153" fmla="*/ 333371 w 662220"/>
                <a:gd name="connsiteY4-154" fmla="*/ 641619 h 641619"/>
                <a:gd name="connsiteX5-155" fmla="*/ 5124 w 662220"/>
                <a:gd name="connsiteY5-156" fmla="*/ 325096 h 641619"/>
                <a:gd name="connsiteX6-157" fmla="*/ 64593 w 662220"/>
                <a:gd name="connsiteY6-158" fmla="*/ 122180 h 641619"/>
                <a:gd name="connsiteX0-159" fmla="*/ 178200 w 662220"/>
                <a:gd name="connsiteY0-160" fmla="*/ 58449 h 641619"/>
                <a:gd name="connsiteX1-161" fmla="*/ 130026 w 662220"/>
                <a:gd name="connsiteY1-162" fmla="*/ 58236 h 641619"/>
                <a:gd name="connsiteX2-163" fmla="*/ 412660 w 662220"/>
                <a:gd name="connsiteY2-164" fmla="*/ 2818 h 641619"/>
                <a:gd name="connsiteX3-165" fmla="*/ 661618 w 662220"/>
                <a:gd name="connsiteY3-166" fmla="*/ 325096 h 641619"/>
                <a:gd name="connsiteX4-167" fmla="*/ 333371 w 662220"/>
                <a:gd name="connsiteY4-168" fmla="*/ 641619 h 641619"/>
                <a:gd name="connsiteX5-169" fmla="*/ 5124 w 662220"/>
                <a:gd name="connsiteY5-170" fmla="*/ 325096 h 641619"/>
                <a:gd name="connsiteX6-171" fmla="*/ 64593 w 662220"/>
                <a:gd name="connsiteY6-172" fmla="*/ 122180 h 641619"/>
                <a:gd name="connsiteX0-173" fmla="*/ 178200 w 662220"/>
                <a:gd name="connsiteY0-174" fmla="*/ 58449 h 641619"/>
                <a:gd name="connsiteX1-175" fmla="*/ 130026 w 662220"/>
                <a:gd name="connsiteY1-176" fmla="*/ 58236 h 641619"/>
                <a:gd name="connsiteX2-177" fmla="*/ 412660 w 662220"/>
                <a:gd name="connsiteY2-178" fmla="*/ 2818 h 641619"/>
                <a:gd name="connsiteX3-179" fmla="*/ 661618 w 662220"/>
                <a:gd name="connsiteY3-180" fmla="*/ 325096 h 641619"/>
                <a:gd name="connsiteX4-181" fmla="*/ 333371 w 662220"/>
                <a:gd name="connsiteY4-182" fmla="*/ 641619 h 641619"/>
                <a:gd name="connsiteX5-183" fmla="*/ 5124 w 662220"/>
                <a:gd name="connsiteY5-184" fmla="*/ 325096 h 641619"/>
                <a:gd name="connsiteX6-185" fmla="*/ 64593 w 662220"/>
                <a:gd name="connsiteY6-186" fmla="*/ 122180 h 641619"/>
                <a:gd name="connsiteX0-187" fmla="*/ 178200 w 662220"/>
                <a:gd name="connsiteY0-188" fmla="*/ 58449 h 641619"/>
                <a:gd name="connsiteX1-189" fmla="*/ 130026 w 662220"/>
                <a:gd name="connsiteY1-190" fmla="*/ 58236 h 641619"/>
                <a:gd name="connsiteX2-191" fmla="*/ 412660 w 662220"/>
                <a:gd name="connsiteY2-192" fmla="*/ 2818 h 641619"/>
                <a:gd name="connsiteX3-193" fmla="*/ 661618 w 662220"/>
                <a:gd name="connsiteY3-194" fmla="*/ 325096 h 641619"/>
                <a:gd name="connsiteX4-195" fmla="*/ 333371 w 662220"/>
                <a:gd name="connsiteY4-196" fmla="*/ 641619 h 641619"/>
                <a:gd name="connsiteX5-197" fmla="*/ 5124 w 662220"/>
                <a:gd name="connsiteY5-198" fmla="*/ 325096 h 641619"/>
                <a:gd name="connsiteX6-199" fmla="*/ 64593 w 662220"/>
                <a:gd name="connsiteY6-200" fmla="*/ 122180 h 641619"/>
                <a:gd name="connsiteX0-201" fmla="*/ 178200 w 662220"/>
                <a:gd name="connsiteY0-202" fmla="*/ 58449 h 641619"/>
                <a:gd name="connsiteX1-203" fmla="*/ 130026 w 662220"/>
                <a:gd name="connsiteY1-204" fmla="*/ 58236 h 641619"/>
                <a:gd name="connsiteX2-205" fmla="*/ 412660 w 662220"/>
                <a:gd name="connsiteY2-206" fmla="*/ 2818 h 641619"/>
                <a:gd name="connsiteX3-207" fmla="*/ 661618 w 662220"/>
                <a:gd name="connsiteY3-208" fmla="*/ 325096 h 641619"/>
                <a:gd name="connsiteX4-209" fmla="*/ 333371 w 662220"/>
                <a:gd name="connsiteY4-210" fmla="*/ 641619 h 641619"/>
                <a:gd name="connsiteX5-211" fmla="*/ 5124 w 662220"/>
                <a:gd name="connsiteY5-212" fmla="*/ 325096 h 641619"/>
                <a:gd name="connsiteX6-213" fmla="*/ 64593 w 662220"/>
                <a:gd name="connsiteY6-214" fmla="*/ 122180 h 641619"/>
                <a:gd name="connsiteX0-215" fmla="*/ 176252 w 660272"/>
                <a:gd name="connsiteY0-216" fmla="*/ 58449 h 641619"/>
                <a:gd name="connsiteX1-217" fmla="*/ 128078 w 660272"/>
                <a:gd name="connsiteY1-218" fmla="*/ 58236 h 641619"/>
                <a:gd name="connsiteX2-219" fmla="*/ 410712 w 660272"/>
                <a:gd name="connsiteY2-220" fmla="*/ 2818 h 641619"/>
                <a:gd name="connsiteX3-221" fmla="*/ 659670 w 660272"/>
                <a:gd name="connsiteY3-222" fmla="*/ 325096 h 641619"/>
                <a:gd name="connsiteX4-223" fmla="*/ 331423 w 660272"/>
                <a:gd name="connsiteY4-224" fmla="*/ 641619 h 641619"/>
                <a:gd name="connsiteX5-225" fmla="*/ 3176 w 660272"/>
                <a:gd name="connsiteY5-226" fmla="*/ 325096 h 641619"/>
                <a:gd name="connsiteX6-227" fmla="*/ 62645 w 660272"/>
                <a:gd name="connsiteY6-228" fmla="*/ 122180 h 641619"/>
                <a:gd name="connsiteX0-229" fmla="*/ 253837 w 660272"/>
                <a:gd name="connsiteY0-230" fmla="*/ 30740 h 641619"/>
                <a:gd name="connsiteX1-231" fmla="*/ 128078 w 660272"/>
                <a:gd name="connsiteY1-232" fmla="*/ 58236 h 641619"/>
                <a:gd name="connsiteX2-233" fmla="*/ 410712 w 660272"/>
                <a:gd name="connsiteY2-234" fmla="*/ 2818 h 641619"/>
                <a:gd name="connsiteX3-235" fmla="*/ 659670 w 660272"/>
                <a:gd name="connsiteY3-236" fmla="*/ 325096 h 641619"/>
                <a:gd name="connsiteX4-237" fmla="*/ 331423 w 660272"/>
                <a:gd name="connsiteY4-238" fmla="*/ 641619 h 641619"/>
                <a:gd name="connsiteX5-239" fmla="*/ 3176 w 660272"/>
                <a:gd name="connsiteY5-240" fmla="*/ 325096 h 641619"/>
                <a:gd name="connsiteX6-241" fmla="*/ 62645 w 660272"/>
                <a:gd name="connsiteY6-242" fmla="*/ 122180 h 641619"/>
                <a:gd name="connsiteX0-243" fmla="*/ 253837 w 660191"/>
                <a:gd name="connsiteY0-244" fmla="*/ 41069 h 651948"/>
                <a:gd name="connsiteX1-245" fmla="*/ 161329 w 660191"/>
                <a:gd name="connsiteY1-246" fmla="*/ 63023 h 651948"/>
                <a:gd name="connsiteX2-247" fmla="*/ 410712 w 660191"/>
                <a:gd name="connsiteY2-248" fmla="*/ 13147 h 651948"/>
                <a:gd name="connsiteX3-249" fmla="*/ 659670 w 660191"/>
                <a:gd name="connsiteY3-250" fmla="*/ 335425 h 651948"/>
                <a:gd name="connsiteX4-251" fmla="*/ 331423 w 660191"/>
                <a:gd name="connsiteY4-252" fmla="*/ 651948 h 651948"/>
                <a:gd name="connsiteX5-253" fmla="*/ 3176 w 660191"/>
                <a:gd name="connsiteY5-254" fmla="*/ 335425 h 651948"/>
                <a:gd name="connsiteX6-255" fmla="*/ 62645 w 660191"/>
                <a:gd name="connsiteY6-256" fmla="*/ 132509 h 651948"/>
                <a:gd name="connsiteX0-257" fmla="*/ 253837 w 660897"/>
                <a:gd name="connsiteY0-258" fmla="*/ 45475 h 656354"/>
                <a:gd name="connsiteX1-259" fmla="*/ 161329 w 660897"/>
                <a:gd name="connsiteY1-260" fmla="*/ 67429 h 656354"/>
                <a:gd name="connsiteX2-261" fmla="*/ 410712 w 660897"/>
                <a:gd name="connsiteY2-262" fmla="*/ 17553 h 656354"/>
                <a:gd name="connsiteX3-263" fmla="*/ 659670 w 660897"/>
                <a:gd name="connsiteY3-264" fmla="*/ 339831 h 656354"/>
                <a:gd name="connsiteX4-265" fmla="*/ 331423 w 660897"/>
                <a:gd name="connsiteY4-266" fmla="*/ 656354 h 656354"/>
                <a:gd name="connsiteX5-267" fmla="*/ 3176 w 660897"/>
                <a:gd name="connsiteY5-268" fmla="*/ 339831 h 656354"/>
                <a:gd name="connsiteX6-269" fmla="*/ 62645 w 660897"/>
                <a:gd name="connsiteY6-270" fmla="*/ 136915 h 656354"/>
                <a:gd name="connsiteX0-271" fmla="*/ 253837 w 660406"/>
                <a:gd name="connsiteY0-272" fmla="*/ 41070 h 651949"/>
                <a:gd name="connsiteX1-273" fmla="*/ 161329 w 660406"/>
                <a:gd name="connsiteY1-274" fmla="*/ 63024 h 651949"/>
                <a:gd name="connsiteX2-275" fmla="*/ 410712 w 660406"/>
                <a:gd name="connsiteY2-276" fmla="*/ 13148 h 651949"/>
                <a:gd name="connsiteX3-277" fmla="*/ 659670 w 660406"/>
                <a:gd name="connsiteY3-278" fmla="*/ 335426 h 651949"/>
                <a:gd name="connsiteX4-279" fmla="*/ 331423 w 660406"/>
                <a:gd name="connsiteY4-280" fmla="*/ 651949 h 651949"/>
                <a:gd name="connsiteX5-281" fmla="*/ 3176 w 660406"/>
                <a:gd name="connsiteY5-282" fmla="*/ 335426 h 651949"/>
                <a:gd name="connsiteX6-283" fmla="*/ 62645 w 660406"/>
                <a:gd name="connsiteY6-284" fmla="*/ 132510 h 651949"/>
                <a:gd name="connsiteX0-285" fmla="*/ 161329 w 660406"/>
                <a:gd name="connsiteY0-286" fmla="*/ 63024 h 651949"/>
                <a:gd name="connsiteX1-287" fmla="*/ 410712 w 660406"/>
                <a:gd name="connsiteY1-288" fmla="*/ 13148 h 651949"/>
                <a:gd name="connsiteX2-289" fmla="*/ 659670 w 660406"/>
                <a:gd name="connsiteY2-290" fmla="*/ 335426 h 651949"/>
                <a:gd name="connsiteX3-291" fmla="*/ 331423 w 660406"/>
                <a:gd name="connsiteY3-292" fmla="*/ 651949 h 651949"/>
                <a:gd name="connsiteX4-293" fmla="*/ 3176 w 660406"/>
                <a:gd name="connsiteY4-294" fmla="*/ 335426 h 651949"/>
                <a:gd name="connsiteX5-295" fmla="*/ 62645 w 660406"/>
                <a:gd name="connsiteY5-296" fmla="*/ 132510 h 651949"/>
                <a:gd name="connsiteX0-297" fmla="*/ 128078 w 660207"/>
                <a:gd name="connsiteY0-298" fmla="*/ 63024 h 651949"/>
                <a:gd name="connsiteX1-299" fmla="*/ 410712 w 660207"/>
                <a:gd name="connsiteY1-300" fmla="*/ 13148 h 651949"/>
                <a:gd name="connsiteX2-301" fmla="*/ 659670 w 660207"/>
                <a:gd name="connsiteY2-302" fmla="*/ 335426 h 651949"/>
                <a:gd name="connsiteX3-303" fmla="*/ 331423 w 660207"/>
                <a:gd name="connsiteY3-304" fmla="*/ 651949 h 651949"/>
                <a:gd name="connsiteX4-305" fmla="*/ 3176 w 660207"/>
                <a:gd name="connsiteY4-306" fmla="*/ 335426 h 651949"/>
                <a:gd name="connsiteX5-307" fmla="*/ 62645 w 660207"/>
                <a:gd name="connsiteY5-308" fmla="*/ 132510 h 651949"/>
                <a:gd name="connsiteX0-309" fmla="*/ 128078 w 660438"/>
                <a:gd name="connsiteY0-310" fmla="*/ 60888 h 649813"/>
                <a:gd name="connsiteX1-311" fmla="*/ 410712 w 660438"/>
                <a:gd name="connsiteY1-312" fmla="*/ 11012 h 649813"/>
                <a:gd name="connsiteX2-313" fmla="*/ 659670 w 660438"/>
                <a:gd name="connsiteY2-314" fmla="*/ 333290 h 649813"/>
                <a:gd name="connsiteX3-315" fmla="*/ 331423 w 660438"/>
                <a:gd name="connsiteY3-316" fmla="*/ 649813 h 649813"/>
                <a:gd name="connsiteX4-317" fmla="*/ 3176 w 660438"/>
                <a:gd name="connsiteY4-318" fmla="*/ 333290 h 649813"/>
                <a:gd name="connsiteX5-319" fmla="*/ 62645 w 660438"/>
                <a:gd name="connsiteY5-320" fmla="*/ 130374 h 649813"/>
                <a:gd name="connsiteX0-321" fmla="*/ 128078 w 660438"/>
                <a:gd name="connsiteY0-322" fmla="*/ 64927 h 653852"/>
                <a:gd name="connsiteX1-323" fmla="*/ 410712 w 660438"/>
                <a:gd name="connsiteY1-324" fmla="*/ 15051 h 653852"/>
                <a:gd name="connsiteX2-325" fmla="*/ 659670 w 660438"/>
                <a:gd name="connsiteY2-326" fmla="*/ 337329 h 653852"/>
                <a:gd name="connsiteX3-327" fmla="*/ 331423 w 660438"/>
                <a:gd name="connsiteY3-328" fmla="*/ 653852 h 653852"/>
                <a:gd name="connsiteX4-329" fmla="*/ 3176 w 660438"/>
                <a:gd name="connsiteY4-330" fmla="*/ 337329 h 653852"/>
                <a:gd name="connsiteX5-331" fmla="*/ 62645 w 660438"/>
                <a:gd name="connsiteY5-332" fmla="*/ 134413 h 653852"/>
                <a:gd name="connsiteX0-333" fmla="*/ 128078 w 687378"/>
                <a:gd name="connsiteY0-334" fmla="*/ 58090 h 647015"/>
                <a:gd name="connsiteX1-335" fmla="*/ 571432 w 687378"/>
                <a:gd name="connsiteY1-336" fmla="*/ 16673 h 647015"/>
                <a:gd name="connsiteX2-337" fmla="*/ 659670 w 687378"/>
                <a:gd name="connsiteY2-338" fmla="*/ 330492 h 647015"/>
                <a:gd name="connsiteX3-339" fmla="*/ 331423 w 687378"/>
                <a:gd name="connsiteY3-340" fmla="*/ 647015 h 647015"/>
                <a:gd name="connsiteX4-341" fmla="*/ 3176 w 687378"/>
                <a:gd name="connsiteY4-342" fmla="*/ 330492 h 647015"/>
                <a:gd name="connsiteX5-343" fmla="*/ 62645 w 687378"/>
                <a:gd name="connsiteY5-344" fmla="*/ 127576 h 647015"/>
                <a:gd name="connsiteX0-345" fmla="*/ 128078 w 677145"/>
                <a:gd name="connsiteY0-346" fmla="*/ 58090 h 663933"/>
                <a:gd name="connsiteX1-347" fmla="*/ 571432 w 677145"/>
                <a:gd name="connsiteY1-348" fmla="*/ 16673 h 663933"/>
                <a:gd name="connsiteX2-349" fmla="*/ 659670 w 677145"/>
                <a:gd name="connsiteY2-350" fmla="*/ 330492 h 663933"/>
                <a:gd name="connsiteX3-351" fmla="*/ 559815 w 677145"/>
                <a:gd name="connsiteY3-352" fmla="*/ 663933 h 663933"/>
                <a:gd name="connsiteX4-353" fmla="*/ 3176 w 677145"/>
                <a:gd name="connsiteY4-354" fmla="*/ 330492 h 663933"/>
                <a:gd name="connsiteX5-355" fmla="*/ 62645 w 677145"/>
                <a:gd name="connsiteY5-356" fmla="*/ 127576 h 663933"/>
                <a:gd name="connsiteX0-357" fmla="*/ 101940 w 644966"/>
                <a:gd name="connsiteY0-358" fmla="*/ 58090 h 685888"/>
                <a:gd name="connsiteX1-359" fmla="*/ 545294 w 644966"/>
                <a:gd name="connsiteY1-360" fmla="*/ 16673 h 685888"/>
                <a:gd name="connsiteX2-361" fmla="*/ 633532 w 644966"/>
                <a:gd name="connsiteY2-362" fmla="*/ 330492 h 685888"/>
                <a:gd name="connsiteX3-363" fmla="*/ 533677 w 644966"/>
                <a:gd name="connsiteY3-364" fmla="*/ 663933 h 685888"/>
                <a:gd name="connsiteX4-365" fmla="*/ 10874 w 644966"/>
                <a:gd name="connsiteY4-366" fmla="*/ 575801 h 685888"/>
                <a:gd name="connsiteX5-367" fmla="*/ 36507 w 644966"/>
                <a:gd name="connsiteY5-368" fmla="*/ 127576 h 685888"/>
                <a:gd name="connsiteX0-369" fmla="*/ 101940 w 642626"/>
                <a:gd name="connsiteY0-370" fmla="*/ 58090 h 654766"/>
                <a:gd name="connsiteX1-371" fmla="*/ 545294 w 642626"/>
                <a:gd name="connsiteY1-372" fmla="*/ 16673 h 654766"/>
                <a:gd name="connsiteX2-373" fmla="*/ 633532 w 642626"/>
                <a:gd name="connsiteY2-374" fmla="*/ 330492 h 654766"/>
                <a:gd name="connsiteX3-375" fmla="*/ 567513 w 642626"/>
                <a:gd name="connsiteY3-376" fmla="*/ 613179 h 654766"/>
                <a:gd name="connsiteX4-377" fmla="*/ 10874 w 642626"/>
                <a:gd name="connsiteY4-378" fmla="*/ 575801 h 654766"/>
                <a:gd name="connsiteX5-379" fmla="*/ 36507 w 642626"/>
                <a:gd name="connsiteY5-380" fmla="*/ 127576 h 654766"/>
                <a:gd name="connsiteX0-381" fmla="*/ 101940 w 642626"/>
                <a:gd name="connsiteY0-382" fmla="*/ 30477 h 627153"/>
                <a:gd name="connsiteX1-383" fmla="*/ 545294 w 642626"/>
                <a:gd name="connsiteY1-384" fmla="*/ 31354 h 627153"/>
                <a:gd name="connsiteX2-385" fmla="*/ 633532 w 642626"/>
                <a:gd name="connsiteY2-386" fmla="*/ 302879 h 627153"/>
                <a:gd name="connsiteX3-387" fmla="*/ 567513 w 642626"/>
                <a:gd name="connsiteY3-388" fmla="*/ 585566 h 627153"/>
                <a:gd name="connsiteX4-389" fmla="*/ 10874 w 642626"/>
                <a:gd name="connsiteY4-390" fmla="*/ 548188 h 627153"/>
                <a:gd name="connsiteX5-391" fmla="*/ 36507 w 642626"/>
                <a:gd name="connsiteY5-392" fmla="*/ 99963 h 627153"/>
                <a:gd name="connsiteX0-393" fmla="*/ 101940 w 641803"/>
                <a:gd name="connsiteY0-394" fmla="*/ 32533 h 629209"/>
                <a:gd name="connsiteX1-395" fmla="*/ 545294 w 641803"/>
                <a:gd name="connsiteY1-396" fmla="*/ 33410 h 629209"/>
                <a:gd name="connsiteX2-397" fmla="*/ 633532 w 641803"/>
                <a:gd name="connsiteY2-398" fmla="*/ 304935 h 629209"/>
                <a:gd name="connsiteX3-399" fmla="*/ 567513 w 641803"/>
                <a:gd name="connsiteY3-400" fmla="*/ 587622 h 629209"/>
                <a:gd name="connsiteX4-401" fmla="*/ 10874 w 641803"/>
                <a:gd name="connsiteY4-402" fmla="*/ 550244 h 629209"/>
                <a:gd name="connsiteX5-403" fmla="*/ 36507 w 641803"/>
                <a:gd name="connsiteY5-404" fmla="*/ 102019 h 629209"/>
                <a:gd name="connsiteX0-405" fmla="*/ 93785 w 633648"/>
                <a:gd name="connsiteY0-406" fmla="*/ 32533 h 629209"/>
                <a:gd name="connsiteX1-407" fmla="*/ 537139 w 633648"/>
                <a:gd name="connsiteY1-408" fmla="*/ 33410 h 629209"/>
                <a:gd name="connsiteX2-409" fmla="*/ 625377 w 633648"/>
                <a:gd name="connsiteY2-410" fmla="*/ 304935 h 629209"/>
                <a:gd name="connsiteX3-411" fmla="*/ 559358 w 633648"/>
                <a:gd name="connsiteY3-412" fmla="*/ 587622 h 629209"/>
                <a:gd name="connsiteX4-413" fmla="*/ 2719 w 633648"/>
                <a:gd name="connsiteY4-414" fmla="*/ 550244 h 629209"/>
                <a:gd name="connsiteX5-415" fmla="*/ 28352 w 633648"/>
                <a:gd name="connsiteY5-416" fmla="*/ 102019 h 629209"/>
                <a:gd name="connsiteX0-417" fmla="*/ 103603 w 643466"/>
                <a:gd name="connsiteY0-418" fmla="*/ 32533 h 629209"/>
                <a:gd name="connsiteX1-419" fmla="*/ 546957 w 643466"/>
                <a:gd name="connsiteY1-420" fmla="*/ 33410 h 629209"/>
                <a:gd name="connsiteX2-421" fmla="*/ 635195 w 643466"/>
                <a:gd name="connsiteY2-422" fmla="*/ 304935 h 629209"/>
                <a:gd name="connsiteX3-423" fmla="*/ 569176 w 643466"/>
                <a:gd name="connsiteY3-424" fmla="*/ 587622 h 629209"/>
                <a:gd name="connsiteX4-425" fmla="*/ 12537 w 643466"/>
                <a:gd name="connsiteY4-426" fmla="*/ 550244 h 629209"/>
                <a:gd name="connsiteX5-427" fmla="*/ 4334 w 643466"/>
                <a:gd name="connsiteY5-428" fmla="*/ 102019 h 629209"/>
                <a:gd name="connsiteX0-429" fmla="*/ 103603 w 643466"/>
                <a:gd name="connsiteY0-430" fmla="*/ 32533 h 613248"/>
                <a:gd name="connsiteX1-431" fmla="*/ 546957 w 643466"/>
                <a:gd name="connsiteY1-432" fmla="*/ 33410 h 613248"/>
                <a:gd name="connsiteX2-433" fmla="*/ 635195 w 643466"/>
                <a:gd name="connsiteY2-434" fmla="*/ 304935 h 613248"/>
                <a:gd name="connsiteX3-435" fmla="*/ 569176 w 643466"/>
                <a:gd name="connsiteY3-436" fmla="*/ 587622 h 613248"/>
                <a:gd name="connsiteX4-437" fmla="*/ 12537 w 643466"/>
                <a:gd name="connsiteY4-438" fmla="*/ 518643 h 613248"/>
                <a:gd name="connsiteX5-439" fmla="*/ 4334 w 643466"/>
                <a:gd name="connsiteY5-440" fmla="*/ 102019 h 613248"/>
                <a:gd name="connsiteX0-441" fmla="*/ 103603 w 622280"/>
                <a:gd name="connsiteY0-442" fmla="*/ 51723 h 632438"/>
                <a:gd name="connsiteX1-443" fmla="*/ 546957 w 622280"/>
                <a:gd name="connsiteY1-444" fmla="*/ 52600 h 632438"/>
                <a:gd name="connsiteX2-445" fmla="*/ 569176 w 622280"/>
                <a:gd name="connsiteY2-446" fmla="*/ 606812 h 632438"/>
                <a:gd name="connsiteX3-447" fmla="*/ 12537 w 622280"/>
                <a:gd name="connsiteY3-448" fmla="*/ 537833 h 632438"/>
                <a:gd name="connsiteX4-449" fmla="*/ 4334 w 622280"/>
                <a:gd name="connsiteY4-450" fmla="*/ 121209 h 632438"/>
                <a:gd name="connsiteX0-451" fmla="*/ 103603 w 640916"/>
                <a:gd name="connsiteY0-452" fmla="*/ 51277 h 628066"/>
                <a:gd name="connsiteX1-453" fmla="*/ 546957 w 640916"/>
                <a:gd name="connsiteY1-454" fmla="*/ 52154 h 628066"/>
                <a:gd name="connsiteX2-455" fmla="*/ 595444 w 640916"/>
                <a:gd name="connsiteY2-456" fmla="*/ 600046 h 628066"/>
                <a:gd name="connsiteX3-457" fmla="*/ 12537 w 640916"/>
                <a:gd name="connsiteY3-458" fmla="*/ 537387 h 628066"/>
                <a:gd name="connsiteX4-459" fmla="*/ 4334 w 640916"/>
                <a:gd name="connsiteY4-460" fmla="*/ 120763 h 628066"/>
                <a:gd name="connsiteX0-461" fmla="*/ 103603 w 629940"/>
                <a:gd name="connsiteY0-462" fmla="*/ 26437 h 603226"/>
                <a:gd name="connsiteX1-463" fmla="*/ 546957 w 629940"/>
                <a:gd name="connsiteY1-464" fmla="*/ 27314 h 603226"/>
                <a:gd name="connsiteX2-465" fmla="*/ 595444 w 629940"/>
                <a:gd name="connsiteY2-466" fmla="*/ 575206 h 603226"/>
                <a:gd name="connsiteX3-467" fmla="*/ 12537 w 629940"/>
                <a:gd name="connsiteY3-468" fmla="*/ 512547 h 603226"/>
                <a:gd name="connsiteX4-469" fmla="*/ 4334 w 629940"/>
                <a:gd name="connsiteY4-470" fmla="*/ 95923 h 603226"/>
                <a:gd name="connsiteX0-471" fmla="*/ 103603 w 651443"/>
                <a:gd name="connsiteY0-472" fmla="*/ 20041 h 614843"/>
                <a:gd name="connsiteX1-473" fmla="*/ 608249 w 651443"/>
                <a:gd name="connsiteY1-474" fmla="*/ 39879 h 614843"/>
                <a:gd name="connsiteX2-475" fmla="*/ 595444 w 651443"/>
                <a:gd name="connsiteY2-476" fmla="*/ 568810 h 614843"/>
                <a:gd name="connsiteX3-477" fmla="*/ 12537 w 651443"/>
                <a:gd name="connsiteY3-478" fmla="*/ 506151 h 614843"/>
                <a:gd name="connsiteX4-479" fmla="*/ 4334 w 651443"/>
                <a:gd name="connsiteY4-480" fmla="*/ 89527 h 614843"/>
                <a:gd name="connsiteX0-481" fmla="*/ 103603 w 640788"/>
                <a:gd name="connsiteY0-482" fmla="*/ 20041 h 614843"/>
                <a:gd name="connsiteX1-483" fmla="*/ 581981 w 640788"/>
                <a:gd name="connsiteY1-484" fmla="*/ 39879 h 614843"/>
                <a:gd name="connsiteX2-485" fmla="*/ 595444 w 640788"/>
                <a:gd name="connsiteY2-486" fmla="*/ 568810 h 614843"/>
                <a:gd name="connsiteX3-487" fmla="*/ 12537 w 640788"/>
                <a:gd name="connsiteY3-488" fmla="*/ 506151 h 614843"/>
                <a:gd name="connsiteX4-489" fmla="*/ 4334 w 640788"/>
                <a:gd name="connsiteY4-490" fmla="*/ 89527 h 614843"/>
                <a:gd name="connsiteX0-491" fmla="*/ 103603 w 673655"/>
                <a:gd name="connsiteY0-492" fmla="*/ 38763 h 618146"/>
                <a:gd name="connsiteX1-493" fmla="*/ 581981 w 673655"/>
                <a:gd name="connsiteY1-494" fmla="*/ 58601 h 618146"/>
                <a:gd name="connsiteX2-495" fmla="*/ 621713 w 673655"/>
                <a:gd name="connsiteY2-496" fmla="*/ 562250 h 618146"/>
                <a:gd name="connsiteX3-497" fmla="*/ 12537 w 673655"/>
                <a:gd name="connsiteY3-498" fmla="*/ 524873 h 618146"/>
                <a:gd name="connsiteX4-499" fmla="*/ 4334 w 673655"/>
                <a:gd name="connsiteY4-500" fmla="*/ 108249 h 618146"/>
                <a:gd name="connsiteX0-501" fmla="*/ 103603 w 654750"/>
                <a:gd name="connsiteY0-502" fmla="*/ 38763 h 605787"/>
                <a:gd name="connsiteX1-503" fmla="*/ 581981 w 654750"/>
                <a:gd name="connsiteY1-504" fmla="*/ 58601 h 605787"/>
                <a:gd name="connsiteX2-505" fmla="*/ 621713 w 654750"/>
                <a:gd name="connsiteY2-506" fmla="*/ 562250 h 605787"/>
                <a:gd name="connsiteX3-507" fmla="*/ 12537 w 654750"/>
                <a:gd name="connsiteY3-508" fmla="*/ 524873 h 605787"/>
                <a:gd name="connsiteX4-509" fmla="*/ 4334 w 654750"/>
                <a:gd name="connsiteY4-510" fmla="*/ 108249 h 605787"/>
                <a:gd name="connsiteX0-511" fmla="*/ 103603 w 643734"/>
                <a:gd name="connsiteY0-512" fmla="*/ 31800 h 598824"/>
                <a:gd name="connsiteX1-513" fmla="*/ 581981 w 643734"/>
                <a:gd name="connsiteY1-514" fmla="*/ 51638 h 598824"/>
                <a:gd name="connsiteX2-515" fmla="*/ 621713 w 643734"/>
                <a:gd name="connsiteY2-516" fmla="*/ 555287 h 598824"/>
                <a:gd name="connsiteX3-517" fmla="*/ 12537 w 643734"/>
                <a:gd name="connsiteY3-518" fmla="*/ 517910 h 598824"/>
                <a:gd name="connsiteX4-519" fmla="*/ 4334 w 643734"/>
                <a:gd name="connsiteY4-520" fmla="*/ 101286 h 598824"/>
                <a:gd name="connsiteX0-521" fmla="*/ 103603 w 643734"/>
                <a:gd name="connsiteY0-522" fmla="*/ 24551 h 591575"/>
                <a:gd name="connsiteX1-523" fmla="*/ 581981 w 643734"/>
                <a:gd name="connsiteY1-524" fmla="*/ 44389 h 591575"/>
                <a:gd name="connsiteX2-525" fmla="*/ 621713 w 643734"/>
                <a:gd name="connsiteY2-526" fmla="*/ 548038 h 591575"/>
                <a:gd name="connsiteX3-527" fmla="*/ 12537 w 643734"/>
                <a:gd name="connsiteY3-528" fmla="*/ 510661 h 591575"/>
                <a:gd name="connsiteX4-529" fmla="*/ 4334 w 643734"/>
                <a:gd name="connsiteY4-530" fmla="*/ 94037 h 591575"/>
                <a:gd name="connsiteX0-531" fmla="*/ 103603 w 643734"/>
                <a:gd name="connsiteY0-532" fmla="*/ 20135 h 587159"/>
                <a:gd name="connsiteX1-533" fmla="*/ 581981 w 643734"/>
                <a:gd name="connsiteY1-534" fmla="*/ 39973 h 587159"/>
                <a:gd name="connsiteX2-535" fmla="*/ 621713 w 643734"/>
                <a:gd name="connsiteY2-536" fmla="*/ 543622 h 587159"/>
                <a:gd name="connsiteX3-537" fmla="*/ 12537 w 643734"/>
                <a:gd name="connsiteY3-538" fmla="*/ 506245 h 587159"/>
                <a:gd name="connsiteX4-539" fmla="*/ 4334 w 643734"/>
                <a:gd name="connsiteY4-540" fmla="*/ 89621 h 587159"/>
                <a:gd name="connsiteX0-541" fmla="*/ 51067 w 657504"/>
                <a:gd name="connsiteY0-542" fmla="*/ 31623 h 592327"/>
                <a:gd name="connsiteX1-543" fmla="*/ 581981 w 657504"/>
                <a:gd name="connsiteY1-544" fmla="*/ 45141 h 592327"/>
                <a:gd name="connsiteX2-545" fmla="*/ 621713 w 657504"/>
                <a:gd name="connsiteY2-546" fmla="*/ 548790 h 592327"/>
                <a:gd name="connsiteX3-547" fmla="*/ 12537 w 657504"/>
                <a:gd name="connsiteY3-548" fmla="*/ 511413 h 592327"/>
                <a:gd name="connsiteX4-549" fmla="*/ 4334 w 657504"/>
                <a:gd name="connsiteY4-550" fmla="*/ 94789 h 592327"/>
                <a:gd name="connsiteX0-551" fmla="*/ 51067 w 676118"/>
                <a:gd name="connsiteY0-552" fmla="*/ 31623 h 604686"/>
                <a:gd name="connsiteX1-553" fmla="*/ 581981 w 676118"/>
                <a:gd name="connsiteY1-554" fmla="*/ 45141 h 604686"/>
                <a:gd name="connsiteX2-555" fmla="*/ 621713 w 676118"/>
                <a:gd name="connsiteY2-556" fmla="*/ 548790 h 604686"/>
                <a:gd name="connsiteX3-557" fmla="*/ 12537 w 676118"/>
                <a:gd name="connsiteY3-558" fmla="*/ 511413 h 604686"/>
                <a:gd name="connsiteX4-559" fmla="*/ 4334 w 676118"/>
                <a:gd name="connsiteY4-560" fmla="*/ 94789 h 604686"/>
                <a:gd name="connsiteX0-561" fmla="*/ 51067 w 659741"/>
                <a:gd name="connsiteY0-562" fmla="*/ 18182 h 591245"/>
                <a:gd name="connsiteX1-563" fmla="*/ 581981 w 659741"/>
                <a:gd name="connsiteY1-564" fmla="*/ 31700 h 591245"/>
                <a:gd name="connsiteX2-565" fmla="*/ 621713 w 659741"/>
                <a:gd name="connsiteY2-566" fmla="*/ 535349 h 591245"/>
                <a:gd name="connsiteX3-567" fmla="*/ 12537 w 659741"/>
                <a:gd name="connsiteY3-568" fmla="*/ 497972 h 591245"/>
                <a:gd name="connsiteX4-569" fmla="*/ 4334 w 659741"/>
                <a:gd name="connsiteY4-570" fmla="*/ 81348 h 591245"/>
                <a:gd name="connsiteX0-571" fmla="*/ 51067 w 671131"/>
                <a:gd name="connsiteY0-572" fmla="*/ 18182 h 591245"/>
                <a:gd name="connsiteX1-573" fmla="*/ 617005 w 671131"/>
                <a:gd name="connsiteY1-574" fmla="*/ 31700 h 591245"/>
                <a:gd name="connsiteX2-575" fmla="*/ 621713 w 671131"/>
                <a:gd name="connsiteY2-576" fmla="*/ 535349 h 591245"/>
                <a:gd name="connsiteX3-577" fmla="*/ 12537 w 671131"/>
                <a:gd name="connsiteY3-578" fmla="*/ 497972 h 591245"/>
                <a:gd name="connsiteX4-579" fmla="*/ 4334 w 671131"/>
                <a:gd name="connsiteY4-580" fmla="*/ 81348 h 591245"/>
                <a:gd name="connsiteX0-581" fmla="*/ 51067 w 648099"/>
                <a:gd name="connsiteY0-582" fmla="*/ 18182 h 578886"/>
                <a:gd name="connsiteX1-583" fmla="*/ 617005 w 648099"/>
                <a:gd name="connsiteY1-584" fmla="*/ 31700 h 578886"/>
                <a:gd name="connsiteX2-585" fmla="*/ 621713 w 648099"/>
                <a:gd name="connsiteY2-586" fmla="*/ 535349 h 578886"/>
                <a:gd name="connsiteX3-587" fmla="*/ 12537 w 648099"/>
                <a:gd name="connsiteY3-588" fmla="*/ 497972 h 578886"/>
                <a:gd name="connsiteX4-589" fmla="*/ 4334 w 648099"/>
                <a:gd name="connsiteY4-590" fmla="*/ 81348 h 578886"/>
                <a:gd name="connsiteX0-591" fmla="*/ 51067 w 648099"/>
                <a:gd name="connsiteY0-592" fmla="*/ 18182 h 565791"/>
                <a:gd name="connsiteX1-593" fmla="*/ 617005 w 648099"/>
                <a:gd name="connsiteY1-594" fmla="*/ 31700 h 565791"/>
                <a:gd name="connsiteX2-595" fmla="*/ 621713 w 648099"/>
                <a:gd name="connsiteY2-596" fmla="*/ 535349 h 565791"/>
                <a:gd name="connsiteX3-597" fmla="*/ 12537 w 648099"/>
                <a:gd name="connsiteY3-598" fmla="*/ 497972 h 565791"/>
                <a:gd name="connsiteX4-599" fmla="*/ 4334 w 648099"/>
                <a:gd name="connsiteY4-600" fmla="*/ 81348 h 565791"/>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48099" h="565791">
                  <a:moveTo>
                    <a:pt x="51067" y="18182"/>
                  </a:moveTo>
                  <a:cubicBezTo>
                    <a:pt x="281003" y="7261"/>
                    <a:pt x="591945" y="-22893"/>
                    <a:pt x="617005" y="31700"/>
                  </a:cubicBezTo>
                  <a:cubicBezTo>
                    <a:pt x="642065" y="86293"/>
                    <a:pt x="669922" y="489239"/>
                    <a:pt x="621713" y="535349"/>
                  </a:cubicBezTo>
                  <a:cubicBezTo>
                    <a:pt x="573504" y="581459"/>
                    <a:pt x="32838" y="579874"/>
                    <a:pt x="12537" y="497972"/>
                  </a:cubicBezTo>
                  <a:cubicBezTo>
                    <a:pt x="992" y="378148"/>
                    <a:pt x="-4426" y="189998"/>
                    <a:pt x="4334" y="81348"/>
                  </a:cubicBezTo>
                </a:path>
              </a:pathLst>
            </a:custGeom>
            <a:noFill/>
            <a:ln w="25400" cap="rnd">
              <a:solidFill>
                <a:schemeClr val="tx1"/>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solidFill>
                  <a:schemeClr val="tx1"/>
                </a:solidFill>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pic>
          <p:nvPicPr>
            <p:cNvPr id="20" name="图片 33">
              <a:extLst>
                <a:ext uri="{FF2B5EF4-FFF2-40B4-BE49-F238E27FC236}">
                  <a16:creationId xmlns:a16="http://schemas.microsoft.com/office/drawing/2014/main" id="{A9306779-6DCB-4E8D-98A9-0F85CF8FD4C0}"/>
                </a:ext>
              </a:extLst>
            </p:cNvPr>
            <p:cNvPicPr>
              <a:picLocks noChangeAspect="1"/>
            </p:cNvPicPr>
            <p:nvPr/>
          </p:nvPicPr>
          <p:blipFill>
            <a:blip r:embed="rId3"/>
            <a:stretch>
              <a:fillRect/>
            </a:stretch>
          </p:blipFill>
          <p:spPr>
            <a:xfrm>
              <a:off x="11640616" y="1191315"/>
              <a:ext cx="773520" cy="711544"/>
            </a:xfrm>
            <a:prstGeom prst="rect">
              <a:avLst/>
            </a:prstGeom>
          </p:spPr>
        </p:pic>
        <p:sp>
          <p:nvSpPr>
            <p:cNvPr id="21" name="Text Box 25">
              <a:extLst>
                <a:ext uri="{FF2B5EF4-FFF2-40B4-BE49-F238E27FC236}">
                  <a16:creationId xmlns:a16="http://schemas.microsoft.com/office/drawing/2014/main" id="{9AD802B8-48E8-45D8-8CFC-B96713CCCB66}"/>
                </a:ext>
              </a:extLst>
            </p:cNvPr>
            <p:cNvSpPr txBox="1">
              <a:spLocks noChangeArrowheads="1"/>
            </p:cNvSpPr>
            <p:nvPr/>
          </p:nvSpPr>
          <p:spPr bwMode="auto">
            <a:xfrm>
              <a:off x="5610606" y="1544648"/>
              <a:ext cx="6349926" cy="9999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50000"/>
                </a:spcBef>
                <a:buNone/>
              </a:pPr>
              <a:r>
                <a:rPr lang="en-US" altLang="en-US" sz="4400" b="1" dirty="0" err="1">
                  <a:latin typeface="UVN Bay Buom" panose="00000400000000000000" pitchFamily="2" charset="0"/>
                  <a:cs typeface="Arial" panose="020B0604020202020204" pitchFamily="34" charset="0"/>
                </a:rPr>
                <a:t>Lê</a:t>
              </a:r>
              <a:r>
                <a:rPr lang="en-US" altLang="en-US" sz="4400" b="1" dirty="0">
                  <a:latin typeface="UVN Bay Buom" panose="00000400000000000000" pitchFamily="2" charset="0"/>
                  <a:cs typeface="Arial" panose="020B0604020202020204" pitchFamily="34" charset="0"/>
                </a:rPr>
                <a:t> </a:t>
              </a:r>
              <a:r>
                <a:rPr lang="en-US" altLang="en-US" sz="4400" b="1" dirty="0" err="1">
                  <a:latin typeface="UVN Bay Buom" panose="00000400000000000000" pitchFamily="2" charset="0"/>
                  <a:cs typeface="Arial" panose="020B0604020202020204" pitchFamily="34" charset="0"/>
                </a:rPr>
                <a:t>Duy</a:t>
              </a:r>
              <a:r>
                <a:rPr lang="en-US" altLang="en-US" sz="4400" b="1" dirty="0">
                  <a:latin typeface="UVN Bay Buom" panose="00000400000000000000" pitchFamily="2" charset="0"/>
                  <a:cs typeface="Arial" panose="020B0604020202020204" pitchFamily="34" charset="0"/>
                </a:rPr>
                <a:t> </a:t>
              </a:r>
              <a:r>
                <a:rPr lang="en-US" altLang="en-US" sz="4400" b="1" dirty="0" err="1">
                  <a:latin typeface="UVN Bay Buom" panose="00000400000000000000" pitchFamily="2" charset="0"/>
                  <a:cs typeface="Arial" panose="020B0604020202020204" pitchFamily="34" charset="0"/>
                </a:rPr>
                <a:t>Ứng</a:t>
              </a:r>
              <a:r>
                <a:rPr lang="en-US" altLang="en-US" sz="4400" b="1" dirty="0">
                  <a:latin typeface="UVN Bay Buom" panose="00000400000000000000" pitchFamily="2" charset="0"/>
                  <a:cs typeface="Arial" panose="020B0604020202020204" pitchFamily="34" charset="0"/>
                </a:rPr>
                <a:t> </a:t>
              </a:r>
              <a:r>
                <a:rPr lang="en-US" altLang="en-US" sz="4400" b="1" dirty="0" err="1">
                  <a:latin typeface="UVN Bay Buom" panose="00000400000000000000" pitchFamily="2" charset="0"/>
                  <a:cs typeface="Arial" panose="020B0604020202020204" pitchFamily="34" charset="0"/>
                </a:rPr>
                <a:t>đã</a:t>
              </a:r>
              <a:r>
                <a:rPr lang="en-US" altLang="en-US" sz="4400" b="1" dirty="0">
                  <a:latin typeface="UVN Bay Buom" panose="00000400000000000000" pitchFamily="2" charset="0"/>
                  <a:cs typeface="Arial" panose="020B0604020202020204" pitchFamily="34" charset="0"/>
                </a:rPr>
                <a:t> </a:t>
              </a:r>
              <a:r>
                <a:rPr lang="en-US" altLang="en-US" sz="4400" b="1" dirty="0" err="1">
                  <a:latin typeface="UVN Bay Buom" panose="00000400000000000000" pitchFamily="2" charset="0"/>
                  <a:cs typeface="Arial" panose="020B0604020202020204" pitchFamily="34" charset="0"/>
                </a:rPr>
                <a:t>vẽ</a:t>
              </a:r>
              <a:r>
                <a:rPr lang="en-US" altLang="en-US" sz="4400" b="1" dirty="0">
                  <a:latin typeface="UVN Bay Buom" panose="00000400000000000000" pitchFamily="2" charset="0"/>
                  <a:cs typeface="Arial" panose="020B0604020202020204" pitchFamily="34" charset="0"/>
                </a:rPr>
                <a:t> </a:t>
              </a:r>
              <a:r>
                <a:rPr lang="en-US" altLang="en-US" sz="4400" b="1" dirty="0" err="1">
                  <a:latin typeface="UVN Bay Buom" panose="00000400000000000000" pitchFamily="2" charset="0"/>
                  <a:cs typeface="Arial" panose="020B0604020202020204" pitchFamily="34" charset="0"/>
                </a:rPr>
                <a:t>bức</a:t>
              </a:r>
              <a:r>
                <a:rPr lang="en-US" altLang="en-US" sz="4400" b="1" dirty="0">
                  <a:latin typeface="UVN Bay Buom" panose="00000400000000000000" pitchFamily="2" charset="0"/>
                  <a:cs typeface="Arial" panose="020B0604020202020204" pitchFamily="34" charset="0"/>
                </a:rPr>
                <a:t> </a:t>
              </a:r>
              <a:r>
                <a:rPr lang="en-US" altLang="en-US" sz="4400" b="1" dirty="0" err="1">
                  <a:latin typeface="UVN Bay Buom" panose="00000400000000000000" pitchFamily="2" charset="0"/>
                  <a:cs typeface="Arial" panose="020B0604020202020204" pitchFamily="34" charset="0"/>
                </a:rPr>
                <a:t>chân</a:t>
              </a:r>
              <a:r>
                <a:rPr lang="en-US" altLang="en-US" sz="4400" b="1" dirty="0">
                  <a:latin typeface="UVN Bay Buom" panose="00000400000000000000" pitchFamily="2" charset="0"/>
                  <a:cs typeface="Arial" panose="020B0604020202020204" pitchFamily="34" charset="0"/>
                </a:rPr>
                <a:t> dung </a:t>
              </a:r>
              <a:r>
                <a:rPr lang="en-US" altLang="en-US" sz="4400" b="1" dirty="0" err="1">
                  <a:latin typeface="UVN Bay Buom" panose="00000400000000000000" pitchFamily="2" charset="0"/>
                  <a:cs typeface="Arial" panose="020B0604020202020204" pitchFamily="34" charset="0"/>
                </a:rPr>
                <a:t>Bác</a:t>
              </a:r>
              <a:r>
                <a:rPr lang="en-US" altLang="en-US" sz="4400" b="1" dirty="0">
                  <a:latin typeface="UVN Bay Buom" panose="00000400000000000000" pitchFamily="2" charset="0"/>
                  <a:cs typeface="Arial" panose="020B0604020202020204" pitchFamily="34" charset="0"/>
                </a:rPr>
                <a:t> </a:t>
              </a:r>
              <a:r>
                <a:rPr lang="en-US" altLang="en-US" sz="4400" b="1" dirty="0" err="1">
                  <a:latin typeface="UVN Bay Buom" panose="00000400000000000000" pitchFamily="2" charset="0"/>
                  <a:cs typeface="Arial" panose="020B0604020202020204" pitchFamily="34" charset="0"/>
                </a:rPr>
                <a:t>Hồ</a:t>
              </a:r>
              <a:r>
                <a:rPr lang="en-US" altLang="en-US" sz="4400" b="1" dirty="0">
                  <a:latin typeface="UVN Bay Buom" panose="00000400000000000000" pitchFamily="2" charset="0"/>
                  <a:cs typeface="Arial" panose="020B0604020202020204" pitchFamily="34" charset="0"/>
                </a:rPr>
                <a:t> </a:t>
              </a:r>
              <a:r>
                <a:rPr lang="en-US" altLang="en-US" sz="4400" b="1" dirty="0" err="1">
                  <a:latin typeface="UVN Bay Buom" panose="00000400000000000000" pitchFamily="2" charset="0"/>
                  <a:cs typeface="Arial" panose="020B0604020202020204" pitchFamily="34" charset="0"/>
                </a:rPr>
                <a:t>bằng</a:t>
              </a:r>
              <a:r>
                <a:rPr lang="en-US" altLang="en-US" sz="4400" b="1" dirty="0">
                  <a:latin typeface="UVN Bay Buom" panose="00000400000000000000" pitchFamily="2" charset="0"/>
                  <a:cs typeface="Arial" panose="020B0604020202020204" pitchFamily="34" charset="0"/>
                </a:rPr>
                <a:t> </a:t>
              </a:r>
              <a:r>
                <a:rPr lang="en-US" altLang="en-US" sz="4400" b="1" dirty="0" err="1">
                  <a:latin typeface="UVN Bay Buom" panose="00000400000000000000" pitchFamily="2" charset="0"/>
                  <a:cs typeface="Arial" panose="020B0604020202020204" pitchFamily="34" charset="0"/>
                </a:rPr>
                <a:t>máu</a:t>
              </a:r>
              <a:r>
                <a:rPr lang="en-US" altLang="en-US" sz="4400" b="1" dirty="0">
                  <a:latin typeface="UVN Bay Buom" panose="00000400000000000000" pitchFamily="2" charset="0"/>
                  <a:cs typeface="Arial" panose="020B0604020202020204" pitchFamily="34" charset="0"/>
                </a:rPr>
                <a:t> </a:t>
              </a:r>
              <a:r>
                <a:rPr lang="en-US" altLang="en-US" sz="4400" b="1" dirty="0" err="1">
                  <a:latin typeface="UVN Bay Buom" panose="00000400000000000000" pitchFamily="2" charset="0"/>
                  <a:cs typeface="Arial" panose="020B0604020202020204" pitchFamily="34" charset="0"/>
                </a:rPr>
                <a:t>chảy</a:t>
              </a:r>
              <a:r>
                <a:rPr lang="en-US" altLang="en-US" sz="4400" b="1" dirty="0">
                  <a:latin typeface="UVN Bay Buom" panose="00000400000000000000" pitchFamily="2" charset="0"/>
                  <a:cs typeface="Arial" panose="020B0604020202020204" pitchFamily="34" charset="0"/>
                </a:rPr>
                <a:t> </a:t>
              </a:r>
              <a:r>
                <a:rPr lang="en-US" altLang="en-US" sz="4400" b="1" dirty="0" err="1">
                  <a:latin typeface="UVN Bay Buom" panose="00000400000000000000" pitchFamily="2" charset="0"/>
                  <a:cs typeface="Arial" panose="020B0604020202020204" pitchFamily="34" charset="0"/>
                </a:rPr>
                <a:t>từ</a:t>
              </a:r>
              <a:r>
                <a:rPr lang="en-US" altLang="en-US" sz="4400" b="1" dirty="0">
                  <a:latin typeface="UVN Bay Buom" panose="00000400000000000000" pitchFamily="2" charset="0"/>
                  <a:cs typeface="Arial" panose="020B0604020202020204" pitchFamily="34" charset="0"/>
                </a:rPr>
                <a:t> </a:t>
              </a:r>
              <a:r>
                <a:rPr lang="en-US" altLang="en-US" sz="4400" b="1" dirty="0" err="1">
                  <a:latin typeface="UVN Bay Buom" panose="00000400000000000000" pitchFamily="2" charset="0"/>
                  <a:cs typeface="Arial" panose="020B0604020202020204" pitchFamily="34" charset="0"/>
                </a:rPr>
                <a:t>đôi</a:t>
              </a:r>
              <a:r>
                <a:rPr lang="en-US" altLang="en-US" sz="4400" b="1" dirty="0">
                  <a:latin typeface="UVN Bay Buom" panose="00000400000000000000" pitchFamily="2" charset="0"/>
                  <a:cs typeface="Arial" panose="020B0604020202020204" pitchFamily="34" charset="0"/>
                </a:rPr>
                <a:t> </a:t>
              </a:r>
              <a:r>
                <a:rPr lang="en-US" altLang="en-US" sz="4400" b="1" dirty="0" err="1">
                  <a:latin typeface="UVN Bay Buom" panose="00000400000000000000" pitchFamily="2" charset="0"/>
                  <a:cs typeface="Arial" panose="020B0604020202020204" pitchFamily="34" charset="0"/>
                </a:rPr>
                <a:t>mắt</a:t>
              </a:r>
              <a:r>
                <a:rPr lang="en-US" altLang="en-US" sz="4400" b="1" dirty="0">
                  <a:latin typeface="UVN Bay Buom" panose="00000400000000000000" pitchFamily="2" charset="0"/>
                  <a:cs typeface="Arial" panose="020B0604020202020204" pitchFamily="34" charset="0"/>
                </a:rPr>
                <a:t> </a:t>
              </a:r>
              <a:r>
                <a:rPr lang="en-US" altLang="en-US" sz="4400" b="1" dirty="0" err="1">
                  <a:latin typeface="UVN Bay Buom" panose="00000400000000000000" pitchFamily="2" charset="0"/>
                  <a:cs typeface="Arial" panose="020B0604020202020204" pitchFamily="34" charset="0"/>
                </a:rPr>
                <a:t>bị</a:t>
              </a:r>
              <a:r>
                <a:rPr lang="en-US" altLang="en-US" sz="4400" b="1" dirty="0">
                  <a:latin typeface="UVN Bay Buom" panose="00000400000000000000" pitchFamily="2" charset="0"/>
                  <a:cs typeface="Arial" panose="020B0604020202020204" pitchFamily="34" charset="0"/>
                </a:rPr>
                <a:t> </a:t>
              </a:r>
              <a:r>
                <a:rPr lang="en-US" altLang="en-US" sz="4400" b="1" dirty="0" err="1">
                  <a:latin typeface="UVN Bay Buom" panose="00000400000000000000" pitchFamily="2" charset="0"/>
                  <a:cs typeface="Arial" panose="020B0604020202020204" pitchFamily="34" charset="0"/>
                </a:rPr>
                <a:t>thương</a:t>
              </a:r>
              <a:r>
                <a:rPr lang="en-US" altLang="en-US" sz="4400" b="1" dirty="0">
                  <a:latin typeface="UVN Bay Buom" panose="00000400000000000000" pitchFamily="2" charset="0"/>
                  <a:cs typeface="Arial" panose="020B0604020202020204" pitchFamily="34" charset="0"/>
                </a:rPr>
                <a:t> </a:t>
              </a:r>
              <a:r>
                <a:rPr lang="en-US" altLang="en-US" sz="4400" b="1" dirty="0" err="1">
                  <a:latin typeface="UVN Bay Buom" panose="00000400000000000000" pitchFamily="2" charset="0"/>
                  <a:cs typeface="Arial" panose="020B0604020202020204" pitchFamily="34" charset="0"/>
                </a:rPr>
                <a:t>của</a:t>
              </a:r>
              <a:r>
                <a:rPr lang="en-US" altLang="en-US" sz="4400" b="1" dirty="0">
                  <a:latin typeface="UVN Bay Buom" panose="00000400000000000000" pitchFamily="2" charset="0"/>
                  <a:cs typeface="Arial" panose="020B0604020202020204" pitchFamily="34" charset="0"/>
                </a:rPr>
                <a:t> </a:t>
              </a:r>
              <a:r>
                <a:rPr lang="en-US" altLang="en-US" sz="4400" b="1" dirty="0" err="1">
                  <a:latin typeface="UVN Bay Buom" panose="00000400000000000000" pitchFamily="2" charset="0"/>
                  <a:cs typeface="Arial" panose="020B0604020202020204" pitchFamily="34" charset="0"/>
                </a:rPr>
                <a:t>mình</a:t>
              </a:r>
              <a:r>
                <a:rPr lang="en-US" altLang="en-US" sz="4400" b="1" dirty="0">
                  <a:latin typeface="UVN Bay Buom" panose="00000400000000000000" pitchFamily="2" charset="0"/>
                  <a:cs typeface="Arial" panose="020B0604020202020204" pitchFamily="34" charset="0"/>
                </a:rPr>
                <a:t>.</a:t>
              </a:r>
              <a:endParaRPr lang="vi-VN" altLang="en-US" sz="4400" b="1" dirty="0">
                <a:latin typeface="Arial" panose="020B0604020202020204" pitchFamily="34" charset="0"/>
                <a:cs typeface="Arial" panose="020B0604020202020204" pitchFamily="34" charset="0"/>
              </a:endParaRPr>
            </a:p>
          </p:txBody>
        </p:sp>
      </p:grpSp>
      <p:sp>
        <p:nvSpPr>
          <p:cNvPr id="22" name="TextBox 21"/>
          <p:cNvSpPr txBox="1"/>
          <p:nvPr/>
        </p:nvSpPr>
        <p:spPr>
          <a:xfrm>
            <a:off x="759316" y="654009"/>
            <a:ext cx="11047599" cy="1015663"/>
          </a:xfrm>
          <a:prstGeom prst="rect">
            <a:avLst/>
          </a:prstGeom>
          <a:noFill/>
        </p:spPr>
        <p:txBody>
          <a:bodyPr wrap="square" rtlCol="0">
            <a:prstTxWarp prst="textArchUp">
              <a:avLst/>
            </a:prstTxWarp>
            <a:spAutoFit/>
          </a:bodyPr>
          <a:lstStyle/>
          <a:p>
            <a:pPr algn="ctr"/>
            <a:r>
              <a:rPr lang="en-US" sz="6000" dirty="0" err="1">
                <a:solidFill>
                  <a:srgbClr val="00B050"/>
                </a:solidFill>
                <a:effectLst>
                  <a:glow rad="228600">
                    <a:schemeClr val="accent6">
                      <a:satMod val="175000"/>
                      <a:alpha val="40000"/>
                    </a:schemeClr>
                  </a:glow>
                </a:effectLst>
                <a:latin typeface="#9Slide05 SVNKitten" pitchFamily="2" charset="0"/>
                <a:cs typeface="Times New Roman" panose="02020603050405020304" pitchFamily="18" charset="0"/>
              </a:rPr>
              <a:t>Tìm</a:t>
            </a:r>
            <a:r>
              <a:rPr lang="en-US" sz="6000" dirty="0">
                <a:solidFill>
                  <a:srgbClr val="00B050"/>
                </a:solidFill>
                <a:effectLst>
                  <a:glow rad="228600">
                    <a:schemeClr val="accent6">
                      <a:satMod val="175000"/>
                      <a:alpha val="40000"/>
                    </a:schemeClr>
                  </a:glow>
                </a:effectLst>
                <a:latin typeface="#9Slide05 SVNKitten" pitchFamily="2" charset="0"/>
                <a:cs typeface="Times New Roman" panose="02020603050405020304" pitchFamily="18" charset="0"/>
              </a:rPr>
              <a:t> </a:t>
            </a:r>
            <a:r>
              <a:rPr lang="en-US" sz="6000" dirty="0" err="1">
                <a:solidFill>
                  <a:srgbClr val="00B050"/>
                </a:solidFill>
                <a:effectLst>
                  <a:glow rad="228600">
                    <a:schemeClr val="accent6">
                      <a:satMod val="175000"/>
                      <a:alpha val="40000"/>
                    </a:schemeClr>
                  </a:glow>
                </a:effectLst>
                <a:latin typeface="#9Slide05 SVNKitten" pitchFamily="2" charset="0"/>
                <a:cs typeface="Times New Roman" panose="02020603050405020304" pitchFamily="18" charset="0"/>
              </a:rPr>
              <a:t>hiểu</a:t>
            </a:r>
            <a:r>
              <a:rPr lang="en-US" sz="6000" dirty="0">
                <a:solidFill>
                  <a:srgbClr val="00B050"/>
                </a:solidFill>
                <a:effectLst>
                  <a:glow rad="228600">
                    <a:schemeClr val="accent6">
                      <a:satMod val="175000"/>
                      <a:alpha val="40000"/>
                    </a:schemeClr>
                  </a:glow>
                </a:effectLst>
                <a:latin typeface="#9Slide05 SVNKitten" pitchFamily="2" charset="0"/>
                <a:cs typeface="Times New Roman" panose="02020603050405020304" pitchFamily="18" charset="0"/>
              </a:rPr>
              <a:t> </a:t>
            </a:r>
            <a:r>
              <a:rPr lang="en-US" sz="6000" dirty="0" err="1">
                <a:solidFill>
                  <a:srgbClr val="00B050"/>
                </a:solidFill>
                <a:effectLst>
                  <a:glow rad="228600">
                    <a:schemeClr val="accent6">
                      <a:satMod val="175000"/>
                      <a:alpha val="40000"/>
                    </a:schemeClr>
                  </a:glow>
                </a:effectLst>
                <a:latin typeface="#9Slide05 SVNKitten" pitchFamily="2" charset="0"/>
                <a:cs typeface="Times New Roman" panose="02020603050405020304" pitchFamily="18" charset="0"/>
              </a:rPr>
              <a:t>nội</a:t>
            </a:r>
            <a:r>
              <a:rPr lang="en-US" sz="6000" dirty="0">
                <a:solidFill>
                  <a:srgbClr val="00B050"/>
                </a:solidFill>
                <a:effectLst>
                  <a:glow rad="228600">
                    <a:schemeClr val="accent6">
                      <a:satMod val="175000"/>
                      <a:alpha val="40000"/>
                    </a:schemeClr>
                  </a:glow>
                </a:effectLst>
                <a:latin typeface="#9Slide05 SVNKitten" pitchFamily="2" charset="0"/>
                <a:cs typeface="Times New Roman" panose="02020603050405020304" pitchFamily="18" charset="0"/>
              </a:rPr>
              <a:t> dung </a:t>
            </a:r>
            <a:r>
              <a:rPr lang="en-US" sz="6000" dirty="0" err="1">
                <a:solidFill>
                  <a:srgbClr val="00B050"/>
                </a:solidFill>
                <a:effectLst>
                  <a:glow rad="228600">
                    <a:schemeClr val="accent6">
                      <a:satMod val="175000"/>
                      <a:alpha val="40000"/>
                    </a:schemeClr>
                  </a:glow>
                </a:effectLst>
                <a:latin typeface="#9Slide05 SVNKitten" pitchFamily="2" charset="0"/>
                <a:cs typeface="Times New Roman" panose="02020603050405020304" pitchFamily="18" charset="0"/>
              </a:rPr>
              <a:t>đoạn</a:t>
            </a:r>
            <a:r>
              <a:rPr lang="en-US" sz="6000" dirty="0">
                <a:solidFill>
                  <a:srgbClr val="00B050"/>
                </a:solidFill>
                <a:effectLst>
                  <a:glow rad="228600">
                    <a:schemeClr val="accent6">
                      <a:satMod val="175000"/>
                      <a:alpha val="40000"/>
                    </a:schemeClr>
                  </a:glow>
                </a:effectLst>
                <a:latin typeface="#9Slide05 SVNKitten" pitchFamily="2" charset="0"/>
                <a:cs typeface="Times New Roman" panose="02020603050405020304" pitchFamily="18" charset="0"/>
              </a:rPr>
              <a:t> </a:t>
            </a:r>
            <a:r>
              <a:rPr lang="en-US" sz="6000" dirty="0" err="1">
                <a:solidFill>
                  <a:srgbClr val="00B050"/>
                </a:solidFill>
                <a:effectLst>
                  <a:glow rad="228600">
                    <a:schemeClr val="accent6">
                      <a:satMod val="175000"/>
                      <a:alpha val="40000"/>
                    </a:schemeClr>
                  </a:glow>
                </a:effectLst>
                <a:latin typeface="#9Slide05 SVNKitten" pitchFamily="2" charset="0"/>
                <a:cs typeface="Times New Roman" panose="02020603050405020304" pitchFamily="18" charset="0"/>
              </a:rPr>
              <a:t>văn</a:t>
            </a:r>
            <a:endParaRPr lang="en-US" sz="6000" dirty="0">
              <a:solidFill>
                <a:srgbClr val="00B050"/>
              </a:solidFill>
              <a:effectLst>
                <a:glow rad="228600">
                  <a:schemeClr val="accent6">
                    <a:satMod val="175000"/>
                    <a:alpha val="40000"/>
                  </a:schemeClr>
                </a:glow>
              </a:effectLst>
              <a:latin typeface="#9Slide05 SVNKitten" pitchFamily="2" charset="0"/>
              <a:cs typeface="Times New Roman" panose="02020603050405020304" pitchFamily="18" charset="0"/>
            </a:endParaRPr>
          </a:p>
        </p:txBody>
      </p:sp>
    </p:spTree>
    <p:extLst>
      <p:ext uri="{BB962C8B-B14F-4D97-AF65-F5344CB8AC3E}">
        <p14:creationId xmlns:p14="http://schemas.microsoft.com/office/powerpoint/2010/main" val="513940430"/>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fade">
                                      <p:cBhvr>
                                        <p:cTn id="10" dur="500"/>
                                        <p:tgtEl>
                                          <p:spTgt spid="12"/>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2"/>
                                        </p:tgtEl>
                                        <p:attrNameLst>
                                          <p:attrName>style.visibility</p:attrName>
                                        </p:attrNameLst>
                                      </p:cBhvr>
                                      <p:to>
                                        <p:strVal val="visible"/>
                                      </p:to>
                                    </p:set>
                                    <p:animEffect transition="in" filter="fade">
                                      <p:cBhvr>
                                        <p:cTn id="13" dur="500"/>
                                        <p:tgtEl>
                                          <p:spTgt spid="22"/>
                                        </p:tgtEl>
                                      </p:cBhvr>
                                    </p:animEffect>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nodeType="click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fade">
                                      <p:cBhvr>
                                        <p:cTn id="18" dur="1000"/>
                                        <p:tgtEl>
                                          <p:spTgt spid="14"/>
                                        </p:tgtEl>
                                      </p:cBhvr>
                                    </p:animEffect>
                                    <p:anim calcmode="lin" valueType="num">
                                      <p:cBhvr>
                                        <p:cTn id="19" dur="1000" fill="hold"/>
                                        <p:tgtEl>
                                          <p:spTgt spid="14"/>
                                        </p:tgtEl>
                                        <p:attrNameLst>
                                          <p:attrName>ppt_x</p:attrName>
                                        </p:attrNameLst>
                                      </p:cBhvr>
                                      <p:tavLst>
                                        <p:tav tm="0">
                                          <p:val>
                                            <p:strVal val="#ppt_x"/>
                                          </p:val>
                                        </p:tav>
                                        <p:tav tm="100000">
                                          <p:val>
                                            <p:strVal val="#ppt_x"/>
                                          </p:val>
                                        </p:tav>
                                      </p:tavLst>
                                    </p:anim>
                                    <p:anim calcmode="lin" valueType="num">
                                      <p:cBhvr>
                                        <p:cTn id="20"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4" presetClass="entr" presetSubtype="10" fill="hold" nodeType="clickEffect">
                                  <p:stCondLst>
                                    <p:cond delay="0"/>
                                  </p:stCondLst>
                                  <p:childTnLst>
                                    <p:set>
                                      <p:cBhvr>
                                        <p:cTn id="24" dur="1" fill="hold">
                                          <p:stCondLst>
                                            <p:cond delay="0"/>
                                          </p:stCondLst>
                                        </p:cTn>
                                        <p:tgtEl>
                                          <p:spTgt spid="18"/>
                                        </p:tgtEl>
                                        <p:attrNameLst>
                                          <p:attrName>style.visibility</p:attrName>
                                        </p:attrNameLst>
                                      </p:cBhvr>
                                      <p:to>
                                        <p:strVal val="visible"/>
                                      </p:to>
                                    </p:set>
                                    <p:animEffect transition="in" filter="randombar(horizontal)">
                                      <p:cBhvr>
                                        <p:cTn id="25"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2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图片 17"/>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7444" y="3178647"/>
            <a:ext cx="12209444" cy="3679353"/>
          </a:xfrm>
          <a:prstGeom prst="rect">
            <a:avLst/>
          </a:prstGeom>
        </p:spPr>
      </p:pic>
      <p:pic>
        <p:nvPicPr>
          <p:cNvPr id="2" name="图片 1"/>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65431" y="2530369"/>
            <a:ext cx="4906376" cy="3980824"/>
          </a:xfrm>
          <a:prstGeom prst="rect">
            <a:avLst/>
          </a:prstGeom>
        </p:spPr>
      </p:pic>
      <p:pic>
        <p:nvPicPr>
          <p:cNvPr id="20" name="图片 19"/>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flipH="1">
            <a:off x="7222131" y="3967765"/>
            <a:ext cx="3773430" cy="2705180"/>
          </a:xfrm>
          <a:prstGeom prst="rect">
            <a:avLst/>
          </a:prstGeom>
        </p:spPr>
      </p:pic>
      <p:grpSp>
        <p:nvGrpSpPr>
          <p:cNvPr id="23" name="组合 22">
            <a:extLst>
              <a:ext uri="{FF2B5EF4-FFF2-40B4-BE49-F238E27FC236}">
                <a16:creationId xmlns:a16="http://schemas.microsoft.com/office/drawing/2014/main" id="{5C3F0EA5-D3AA-4CCB-8053-CA26C4C18711}"/>
              </a:ext>
            </a:extLst>
          </p:cNvPr>
          <p:cNvGrpSpPr/>
          <p:nvPr/>
        </p:nvGrpSpPr>
        <p:grpSpPr>
          <a:xfrm>
            <a:off x="6756819" y="3169720"/>
            <a:ext cx="804180" cy="374559"/>
            <a:chOff x="217691" y="6414967"/>
            <a:chExt cx="804180" cy="374559"/>
          </a:xfrm>
        </p:grpSpPr>
        <p:grpSp>
          <p:nvGrpSpPr>
            <p:cNvPr id="24" name="Group 4">
              <a:extLst>
                <a:ext uri="{FF2B5EF4-FFF2-40B4-BE49-F238E27FC236}">
                  <a16:creationId xmlns:a16="http://schemas.microsoft.com/office/drawing/2014/main" id="{0551CF28-A1CE-4253-9E51-49015C981594}"/>
                </a:ext>
              </a:extLst>
            </p:cNvPr>
            <p:cNvGrpSpPr>
              <a:grpSpLocks noChangeAspect="1"/>
            </p:cNvGrpSpPr>
            <p:nvPr/>
          </p:nvGrpSpPr>
          <p:grpSpPr bwMode="auto">
            <a:xfrm>
              <a:off x="217691" y="6414967"/>
              <a:ext cx="443922" cy="374559"/>
              <a:chOff x="3746" y="2079"/>
              <a:chExt cx="192" cy="162"/>
            </a:xfrm>
            <a:solidFill>
              <a:srgbClr val="A5CB01"/>
            </a:solidFill>
          </p:grpSpPr>
          <p:sp>
            <p:nvSpPr>
              <p:cNvPr id="30" name="Freeform 5">
                <a:extLst>
                  <a:ext uri="{FF2B5EF4-FFF2-40B4-BE49-F238E27FC236}">
                    <a16:creationId xmlns:a16="http://schemas.microsoft.com/office/drawing/2014/main" id="{3D183A1A-DE17-4CF6-BCB4-F3838E8F0E33}"/>
                  </a:ext>
                </a:extLst>
              </p:cNvPr>
              <p:cNvSpPr>
                <a:spLocks/>
              </p:cNvSpPr>
              <p:nvPr/>
            </p:nvSpPr>
            <p:spPr bwMode="auto">
              <a:xfrm>
                <a:off x="3855" y="2108"/>
                <a:ext cx="83" cy="133"/>
              </a:xfrm>
              <a:custGeom>
                <a:avLst/>
                <a:gdLst>
                  <a:gd name="T0" fmla="*/ 8 w 34"/>
                  <a:gd name="T1" fmla="*/ 54 h 54"/>
                  <a:gd name="T2" fmla="*/ 23 w 34"/>
                  <a:gd name="T3" fmla="*/ 54 h 54"/>
                  <a:gd name="T4" fmla="*/ 34 w 34"/>
                  <a:gd name="T5" fmla="*/ 0 h 54"/>
                  <a:gd name="T6" fmla="*/ 8 w 34"/>
                  <a:gd name="T7" fmla="*/ 54 h 54"/>
                </a:gdLst>
                <a:ahLst/>
                <a:cxnLst>
                  <a:cxn ang="0">
                    <a:pos x="T0" y="T1"/>
                  </a:cxn>
                  <a:cxn ang="0">
                    <a:pos x="T2" y="T3"/>
                  </a:cxn>
                  <a:cxn ang="0">
                    <a:pos x="T4" y="T5"/>
                  </a:cxn>
                  <a:cxn ang="0">
                    <a:pos x="T6" y="T7"/>
                  </a:cxn>
                </a:cxnLst>
                <a:rect l="0" t="0" r="r" b="b"/>
                <a:pathLst>
                  <a:path w="34" h="54">
                    <a:moveTo>
                      <a:pt x="8" y="54"/>
                    </a:moveTo>
                    <a:cubicBezTo>
                      <a:pt x="23" y="54"/>
                      <a:pt x="23" y="54"/>
                      <a:pt x="23" y="54"/>
                    </a:cubicBezTo>
                    <a:cubicBezTo>
                      <a:pt x="15" y="34"/>
                      <a:pt x="34" y="0"/>
                      <a:pt x="34" y="0"/>
                    </a:cubicBezTo>
                    <a:cubicBezTo>
                      <a:pt x="0" y="23"/>
                      <a:pt x="8" y="54"/>
                      <a:pt x="8" y="5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zh-CN" altLang="en-US">
                  <a:solidFill>
                    <a:srgbClr val="000000"/>
                  </a:solidFill>
                  <a:cs typeface="+mn-ea"/>
                  <a:sym typeface="+mn-lt"/>
                </a:endParaRPr>
              </a:p>
            </p:txBody>
          </p:sp>
          <p:sp>
            <p:nvSpPr>
              <p:cNvPr id="31" name="Freeform 6">
                <a:extLst>
                  <a:ext uri="{FF2B5EF4-FFF2-40B4-BE49-F238E27FC236}">
                    <a16:creationId xmlns:a16="http://schemas.microsoft.com/office/drawing/2014/main" id="{3E7CCA13-12E3-434E-869F-2195DDDEE7ED}"/>
                  </a:ext>
                </a:extLst>
              </p:cNvPr>
              <p:cNvSpPr>
                <a:spLocks/>
              </p:cNvSpPr>
              <p:nvPr/>
            </p:nvSpPr>
            <p:spPr bwMode="auto">
              <a:xfrm>
                <a:off x="3852" y="2089"/>
                <a:ext cx="86" cy="108"/>
              </a:xfrm>
              <a:custGeom>
                <a:avLst/>
                <a:gdLst>
                  <a:gd name="T0" fmla="*/ 35 w 35"/>
                  <a:gd name="T1" fmla="*/ 0 h 44"/>
                  <a:gd name="T2" fmla="*/ 0 w 35"/>
                  <a:gd name="T3" fmla="*/ 25 h 44"/>
                  <a:gd name="T4" fmla="*/ 5 w 35"/>
                  <a:gd name="T5" fmla="*/ 44 h 44"/>
                  <a:gd name="T6" fmla="*/ 35 w 35"/>
                  <a:gd name="T7" fmla="*/ 0 h 44"/>
                </a:gdLst>
                <a:ahLst/>
                <a:cxnLst>
                  <a:cxn ang="0">
                    <a:pos x="T0" y="T1"/>
                  </a:cxn>
                  <a:cxn ang="0">
                    <a:pos x="T2" y="T3"/>
                  </a:cxn>
                  <a:cxn ang="0">
                    <a:pos x="T4" y="T5"/>
                  </a:cxn>
                  <a:cxn ang="0">
                    <a:pos x="T6" y="T7"/>
                  </a:cxn>
                </a:cxnLst>
                <a:rect l="0" t="0" r="r" b="b"/>
                <a:pathLst>
                  <a:path w="35" h="44">
                    <a:moveTo>
                      <a:pt x="35" y="0"/>
                    </a:moveTo>
                    <a:cubicBezTo>
                      <a:pt x="7" y="10"/>
                      <a:pt x="0" y="25"/>
                      <a:pt x="0" y="25"/>
                    </a:cubicBezTo>
                    <a:cubicBezTo>
                      <a:pt x="0" y="25"/>
                      <a:pt x="7" y="39"/>
                      <a:pt x="5" y="44"/>
                    </a:cubicBezTo>
                    <a:cubicBezTo>
                      <a:pt x="13" y="14"/>
                      <a:pt x="35" y="0"/>
                      <a:pt x="3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zh-CN" altLang="en-US">
                  <a:solidFill>
                    <a:srgbClr val="000000"/>
                  </a:solidFill>
                  <a:cs typeface="+mn-ea"/>
                  <a:sym typeface="+mn-lt"/>
                </a:endParaRPr>
              </a:p>
            </p:txBody>
          </p:sp>
          <p:sp>
            <p:nvSpPr>
              <p:cNvPr id="32" name="Freeform 7">
                <a:extLst>
                  <a:ext uri="{FF2B5EF4-FFF2-40B4-BE49-F238E27FC236}">
                    <a16:creationId xmlns:a16="http://schemas.microsoft.com/office/drawing/2014/main" id="{33D8A7C5-FD9F-4540-A37A-9BC58CCAAA73}"/>
                  </a:ext>
                </a:extLst>
              </p:cNvPr>
              <p:cNvSpPr>
                <a:spLocks/>
              </p:cNvSpPr>
              <p:nvPr/>
            </p:nvSpPr>
            <p:spPr bwMode="auto">
              <a:xfrm>
                <a:off x="3746" y="2104"/>
                <a:ext cx="84" cy="132"/>
              </a:xfrm>
              <a:custGeom>
                <a:avLst/>
                <a:gdLst>
                  <a:gd name="T0" fmla="*/ 0 w 34"/>
                  <a:gd name="T1" fmla="*/ 0 h 54"/>
                  <a:gd name="T2" fmla="*/ 11 w 34"/>
                  <a:gd name="T3" fmla="*/ 54 h 54"/>
                  <a:gd name="T4" fmla="*/ 26 w 34"/>
                  <a:gd name="T5" fmla="*/ 54 h 54"/>
                  <a:gd name="T6" fmla="*/ 0 w 34"/>
                  <a:gd name="T7" fmla="*/ 0 h 54"/>
                </a:gdLst>
                <a:ahLst/>
                <a:cxnLst>
                  <a:cxn ang="0">
                    <a:pos x="T0" y="T1"/>
                  </a:cxn>
                  <a:cxn ang="0">
                    <a:pos x="T2" y="T3"/>
                  </a:cxn>
                  <a:cxn ang="0">
                    <a:pos x="T4" y="T5"/>
                  </a:cxn>
                  <a:cxn ang="0">
                    <a:pos x="T6" y="T7"/>
                  </a:cxn>
                </a:cxnLst>
                <a:rect l="0" t="0" r="r" b="b"/>
                <a:pathLst>
                  <a:path w="34" h="54">
                    <a:moveTo>
                      <a:pt x="0" y="0"/>
                    </a:moveTo>
                    <a:cubicBezTo>
                      <a:pt x="0" y="0"/>
                      <a:pt x="19" y="35"/>
                      <a:pt x="11" y="54"/>
                    </a:cubicBezTo>
                    <a:cubicBezTo>
                      <a:pt x="26" y="54"/>
                      <a:pt x="26" y="54"/>
                      <a:pt x="26" y="54"/>
                    </a:cubicBezTo>
                    <a:cubicBezTo>
                      <a:pt x="26" y="54"/>
                      <a:pt x="34" y="23"/>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zh-CN" altLang="en-US">
                  <a:solidFill>
                    <a:srgbClr val="000000"/>
                  </a:solidFill>
                  <a:cs typeface="+mn-ea"/>
                  <a:sym typeface="+mn-lt"/>
                </a:endParaRPr>
              </a:p>
            </p:txBody>
          </p:sp>
          <p:sp>
            <p:nvSpPr>
              <p:cNvPr id="33" name="Freeform 8">
                <a:extLst>
                  <a:ext uri="{FF2B5EF4-FFF2-40B4-BE49-F238E27FC236}">
                    <a16:creationId xmlns:a16="http://schemas.microsoft.com/office/drawing/2014/main" id="{1DB4A1D3-3461-4F23-9060-242E6596F3E5}"/>
                  </a:ext>
                </a:extLst>
              </p:cNvPr>
              <p:cNvSpPr>
                <a:spLocks/>
              </p:cNvSpPr>
              <p:nvPr/>
            </p:nvSpPr>
            <p:spPr bwMode="auto">
              <a:xfrm>
                <a:off x="3778" y="2079"/>
                <a:ext cx="106" cy="160"/>
              </a:xfrm>
              <a:custGeom>
                <a:avLst/>
                <a:gdLst>
                  <a:gd name="T0" fmla="*/ 0 w 43"/>
                  <a:gd name="T1" fmla="*/ 0 h 65"/>
                  <a:gd name="T2" fmla="*/ 15 w 43"/>
                  <a:gd name="T3" fmla="*/ 65 h 65"/>
                  <a:gd name="T4" fmla="*/ 32 w 43"/>
                  <a:gd name="T5" fmla="*/ 65 h 65"/>
                  <a:gd name="T6" fmla="*/ 0 w 43"/>
                  <a:gd name="T7" fmla="*/ 0 h 65"/>
                </a:gdLst>
                <a:ahLst/>
                <a:cxnLst>
                  <a:cxn ang="0">
                    <a:pos x="T0" y="T1"/>
                  </a:cxn>
                  <a:cxn ang="0">
                    <a:pos x="T2" y="T3"/>
                  </a:cxn>
                  <a:cxn ang="0">
                    <a:pos x="T4" y="T5"/>
                  </a:cxn>
                  <a:cxn ang="0">
                    <a:pos x="T6" y="T7"/>
                  </a:cxn>
                </a:cxnLst>
                <a:rect l="0" t="0" r="r" b="b"/>
                <a:pathLst>
                  <a:path w="43" h="65">
                    <a:moveTo>
                      <a:pt x="0" y="0"/>
                    </a:moveTo>
                    <a:cubicBezTo>
                      <a:pt x="0" y="0"/>
                      <a:pt x="24" y="41"/>
                      <a:pt x="15" y="65"/>
                    </a:cubicBezTo>
                    <a:cubicBezTo>
                      <a:pt x="32" y="65"/>
                      <a:pt x="32" y="65"/>
                      <a:pt x="32" y="65"/>
                    </a:cubicBezTo>
                    <a:cubicBezTo>
                      <a:pt x="32" y="65"/>
                      <a:pt x="43" y="27"/>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zh-CN" altLang="en-US">
                  <a:solidFill>
                    <a:srgbClr val="000000"/>
                  </a:solidFill>
                  <a:cs typeface="+mn-ea"/>
                  <a:sym typeface="+mn-lt"/>
                </a:endParaRPr>
              </a:p>
            </p:txBody>
          </p:sp>
        </p:grpSp>
        <p:grpSp>
          <p:nvGrpSpPr>
            <p:cNvPr id="25" name="Group 4">
              <a:extLst>
                <a:ext uri="{FF2B5EF4-FFF2-40B4-BE49-F238E27FC236}">
                  <a16:creationId xmlns:a16="http://schemas.microsoft.com/office/drawing/2014/main" id="{D339A026-D097-41CE-B0D6-382C26DE3F8D}"/>
                </a:ext>
              </a:extLst>
            </p:cNvPr>
            <p:cNvGrpSpPr>
              <a:grpSpLocks noChangeAspect="1"/>
            </p:cNvGrpSpPr>
            <p:nvPr/>
          </p:nvGrpSpPr>
          <p:grpSpPr bwMode="auto">
            <a:xfrm>
              <a:off x="657417" y="6421203"/>
              <a:ext cx="364454" cy="307508"/>
              <a:chOff x="3746" y="2079"/>
              <a:chExt cx="192" cy="162"/>
            </a:xfrm>
            <a:solidFill>
              <a:srgbClr val="A5CB01"/>
            </a:solidFill>
          </p:grpSpPr>
          <p:sp>
            <p:nvSpPr>
              <p:cNvPr id="26" name="Freeform 5">
                <a:extLst>
                  <a:ext uri="{FF2B5EF4-FFF2-40B4-BE49-F238E27FC236}">
                    <a16:creationId xmlns:a16="http://schemas.microsoft.com/office/drawing/2014/main" id="{A458B4F9-0B31-4D97-AC09-B51F5A27E398}"/>
                  </a:ext>
                </a:extLst>
              </p:cNvPr>
              <p:cNvSpPr>
                <a:spLocks/>
              </p:cNvSpPr>
              <p:nvPr/>
            </p:nvSpPr>
            <p:spPr bwMode="auto">
              <a:xfrm>
                <a:off x="3855" y="2108"/>
                <a:ext cx="83" cy="133"/>
              </a:xfrm>
              <a:custGeom>
                <a:avLst/>
                <a:gdLst>
                  <a:gd name="T0" fmla="*/ 8 w 34"/>
                  <a:gd name="T1" fmla="*/ 54 h 54"/>
                  <a:gd name="T2" fmla="*/ 23 w 34"/>
                  <a:gd name="T3" fmla="*/ 54 h 54"/>
                  <a:gd name="T4" fmla="*/ 34 w 34"/>
                  <a:gd name="T5" fmla="*/ 0 h 54"/>
                  <a:gd name="T6" fmla="*/ 8 w 34"/>
                  <a:gd name="T7" fmla="*/ 54 h 54"/>
                </a:gdLst>
                <a:ahLst/>
                <a:cxnLst>
                  <a:cxn ang="0">
                    <a:pos x="T0" y="T1"/>
                  </a:cxn>
                  <a:cxn ang="0">
                    <a:pos x="T2" y="T3"/>
                  </a:cxn>
                  <a:cxn ang="0">
                    <a:pos x="T4" y="T5"/>
                  </a:cxn>
                  <a:cxn ang="0">
                    <a:pos x="T6" y="T7"/>
                  </a:cxn>
                </a:cxnLst>
                <a:rect l="0" t="0" r="r" b="b"/>
                <a:pathLst>
                  <a:path w="34" h="54">
                    <a:moveTo>
                      <a:pt x="8" y="54"/>
                    </a:moveTo>
                    <a:cubicBezTo>
                      <a:pt x="23" y="54"/>
                      <a:pt x="23" y="54"/>
                      <a:pt x="23" y="54"/>
                    </a:cubicBezTo>
                    <a:cubicBezTo>
                      <a:pt x="15" y="34"/>
                      <a:pt x="34" y="0"/>
                      <a:pt x="34" y="0"/>
                    </a:cubicBezTo>
                    <a:cubicBezTo>
                      <a:pt x="0" y="23"/>
                      <a:pt x="8" y="54"/>
                      <a:pt x="8" y="5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zh-CN" altLang="en-US">
                  <a:solidFill>
                    <a:srgbClr val="000000"/>
                  </a:solidFill>
                  <a:cs typeface="+mn-ea"/>
                  <a:sym typeface="+mn-lt"/>
                </a:endParaRPr>
              </a:p>
            </p:txBody>
          </p:sp>
          <p:sp>
            <p:nvSpPr>
              <p:cNvPr id="27" name="Freeform 6">
                <a:extLst>
                  <a:ext uri="{FF2B5EF4-FFF2-40B4-BE49-F238E27FC236}">
                    <a16:creationId xmlns:a16="http://schemas.microsoft.com/office/drawing/2014/main" id="{21D0D1DB-9134-4688-B72B-70C6A58B1354}"/>
                  </a:ext>
                </a:extLst>
              </p:cNvPr>
              <p:cNvSpPr>
                <a:spLocks/>
              </p:cNvSpPr>
              <p:nvPr/>
            </p:nvSpPr>
            <p:spPr bwMode="auto">
              <a:xfrm>
                <a:off x="3852" y="2089"/>
                <a:ext cx="86" cy="108"/>
              </a:xfrm>
              <a:custGeom>
                <a:avLst/>
                <a:gdLst>
                  <a:gd name="T0" fmla="*/ 35 w 35"/>
                  <a:gd name="T1" fmla="*/ 0 h 44"/>
                  <a:gd name="T2" fmla="*/ 0 w 35"/>
                  <a:gd name="T3" fmla="*/ 25 h 44"/>
                  <a:gd name="T4" fmla="*/ 5 w 35"/>
                  <a:gd name="T5" fmla="*/ 44 h 44"/>
                  <a:gd name="T6" fmla="*/ 35 w 35"/>
                  <a:gd name="T7" fmla="*/ 0 h 44"/>
                </a:gdLst>
                <a:ahLst/>
                <a:cxnLst>
                  <a:cxn ang="0">
                    <a:pos x="T0" y="T1"/>
                  </a:cxn>
                  <a:cxn ang="0">
                    <a:pos x="T2" y="T3"/>
                  </a:cxn>
                  <a:cxn ang="0">
                    <a:pos x="T4" y="T5"/>
                  </a:cxn>
                  <a:cxn ang="0">
                    <a:pos x="T6" y="T7"/>
                  </a:cxn>
                </a:cxnLst>
                <a:rect l="0" t="0" r="r" b="b"/>
                <a:pathLst>
                  <a:path w="35" h="44">
                    <a:moveTo>
                      <a:pt x="35" y="0"/>
                    </a:moveTo>
                    <a:cubicBezTo>
                      <a:pt x="7" y="10"/>
                      <a:pt x="0" y="25"/>
                      <a:pt x="0" y="25"/>
                    </a:cubicBezTo>
                    <a:cubicBezTo>
                      <a:pt x="0" y="25"/>
                      <a:pt x="7" y="39"/>
                      <a:pt x="5" y="44"/>
                    </a:cubicBezTo>
                    <a:cubicBezTo>
                      <a:pt x="13" y="14"/>
                      <a:pt x="35" y="0"/>
                      <a:pt x="3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zh-CN" altLang="en-US">
                  <a:solidFill>
                    <a:srgbClr val="000000"/>
                  </a:solidFill>
                  <a:cs typeface="+mn-ea"/>
                  <a:sym typeface="+mn-lt"/>
                </a:endParaRPr>
              </a:p>
            </p:txBody>
          </p:sp>
          <p:sp>
            <p:nvSpPr>
              <p:cNvPr id="28" name="Freeform 7">
                <a:extLst>
                  <a:ext uri="{FF2B5EF4-FFF2-40B4-BE49-F238E27FC236}">
                    <a16:creationId xmlns:a16="http://schemas.microsoft.com/office/drawing/2014/main" id="{C428B3BE-70C9-4AC9-A041-2D5B3E416C46}"/>
                  </a:ext>
                </a:extLst>
              </p:cNvPr>
              <p:cNvSpPr>
                <a:spLocks/>
              </p:cNvSpPr>
              <p:nvPr/>
            </p:nvSpPr>
            <p:spPr bwMode="auto">
              <a:xfrm>
                <a:off x="3746" y="2104"/>
                <a:ext cx="84" cy="132"/>
              </a:xfrm>
              <a:custGeom>
                <a:avLst/>
                <a:gdLst>
                  <a:gd name="T0" fmla="*/ 0 w 34"/>
                  <a:gd name="T1" fmla="*/ 0 h 54"/>
                  <a:gd name="T2" fmla="*/ 11 w 34"/>
                  <a:gd name="T3" fmla="*/ 54 h 54"/>
                  <a:gd name="T4" fmla="*/ 26 w 34"/>
                  <a:gd name="T5" fmla="*/ 54 h 54"/>
                  <a:gd name="T6" fmla="*/ 0 w 34"/>
                  <a:gd name="T7" fmla="*/ 0 h 54"/>
                </a:gdLst>
                <a:ahLst/>
                <a:cxnLst>
                  <a:cxn ang="0">
                    <a:pos x="T0" y="T1"/>
                  </a:cxn>
                  <a:cxn ang="0">
                    <a:pos x="T2" y="T3"/>
                  </a:cxn>
                  <a:cxn ang="0">
                    <a:pos x="T4" y="T5"/>
                  </a:cxn>
                  <a:cxn ang="0">
                    <a:pos x="T6" y="T7"/>
                  </a:cxn>
                </a:cxnLst>
                <a:rect l="0" t="0" r="r" b="b"/>
                <a:pathLst>
                  <a:path w="34" h="54">
                    <a:moveTo>
                      <a:pt x="0" y="0"/>
                    </a:moveTo>
                    <a:cubicBezTo>
                      <a:pt x="0" y="0"/>
                      <a:pt x="19" y="35"/>
                      <a:pt x="11" y="54"/>
                    </a:cubicBezTo>
                    <a:cubicBezTo>
                      <a:pt x="26" y="54"/>
                      <a:pt x="26" y="54"/>
                      <a:pt x="26" y="54"/>
                    </a:cubicBezTo>
                    <a:cubicBezTo>
                      <a:pt x="26" y="54"/>
                      <a:pt x="34" y="23"/>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zh-CN" altLang="en-US">
                  <a:solidFill>
                    <a:srgbClr val="000000"/>
                  </a:solidFill>
                  <a:cs typeface="+mn-ea"/>
                  <a:sym typeface="+mn-lt"/>
                </a:endParaRPr>
              </a:p>
            </p:txBody>
          </p:sp>
          <p:sp>
            <p:nvSpPr>
              <p:cNvPr id="29" name="Freeform 8">
                <a:extLst>
                  <a:ext uri="{FF2B5EF4-FFF2-40B4-BE49-F238E27FC236}">
                    <a16:creationId xmlns:a16="http://schemas.microsoft.com/office/drawing/2014/main" id="{531A955B-4989-44CB-BD2F-3F2E4662435D}"/>
                  </a:ext>
                </a:extLst>
              </p:cNvPr>
              <p:cNvSpPr>
                <a:spLocks/>
              </p:cNvSpPr>
              <p:nvPr/>
            </p:nvSpPr>
            <p:spPr bwMode="auto">
              <a:xfrm>
                <a:off x="3778" y="2079"/>
                <a:ext cx="106" cy="160"/>
              </a:xfrm>
              <a:custGeom>
                <a:avLst/>
                <a:gdLst>
                  <a:gd name="T0" fmla="*/ 0 w 43"/>
                  <a:gd name="T1" fmla="*/ 0 h 65"/>
                  <a:gd name="T2" fmla="*/ 15 w 43"/>
                  <a:gd name="T3" fmla="*/ 65 h 65"/>
                  <a:gd name="T4" fmla="*/ 32 w 43"/>
                  <a:gd name="T5" fmla="*/ 65 h 65"/>
                  <a:gd name="T6" fmla="*/ 0 w 43"/>
                  <a:gd name="T7" fmla="*/ 0 h 65"/>
                </a:gdLst>
                <a:ahLst/>
                <a:cxnLst>
                  <a:cxn ang="0">
                    <a:pos x="T0" y="T1"/>
                  </a:cxn>
                  <a:cxn ang="0">
                    <a:pos x="T2" y="T3"/>
                  </a:cxn>
                  <a:cxn ang="0">
                    <a:pos x="T4" y="T5"/>
                  </a:cxn>
                  <a:cxn ang="0">
                    <a:pos x="T6" y="T7"/>
                  </a:cxn>
                </a:cxnLst>
                <a:rect l="0" t="0" r="r" b="b"/>
                <a:pathLst>
                  <a:path w="43" h="65">
                    <a:moveTo>
                      <a:pt x="0" y="0"/>
                    </a:moveTo>
                    <a:cubicBezTo>
                      <a:pt x="0" y="0"/>
                      <a:pt x="24" y="41"/>
                      <a:pt x="15" y="65"/>
                    </a:cubicBezTo>
                    <a:cubicBezTo>
                      <a:pt x="32" y="65"/>
                      <a:pt x="32" y="65"/>
                      <a:pt x="32" y="65"/>
                    </a:cubicBezTo>
                    <a:cubicBezTo>
                      <a:pt x="32" y="65"/>
                      <a:pt x="43" y="27"/>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zh-CN" altLang="en-US">
                  <a:solidFill>
                    <a:srgbClr val="000000"/>
                  </a:solidFill>
                  <a:cs typeface="+mn-ea"/>
                  <a:sym typeface="+mn-lt"/>
                </a:endParaRPr>
              </a:p>
            </p:txBody>
          </p:sp>
        </p:grpSp>
      </p:grpSp>
      <p:pic>
        <p:nvPicPr>
          <p:cNvPr id="35" name="图片 34"/>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7726671" y="-318832"/>
            <a:ext cx="4465329" cy="2328677"/>
          </a:xfrm>
          <a:prstGeom prst="rect">
            <a:avLst/>
          </a:prstGeom>
        </p:spPr>
      </p:pic>
      <p:pic>
        <p:nvPicPr>
          <p:cNvPr id="21" name="图片 55">
            <a:extLst>
              <a:ext uri="{FF2B5EF4-FFF2-40B4-BE49-F238E27FC236}">
                <a16:creationId xmlns:a16="http://schemas.microsoft.com/office/drawing/2014/main" id="{922D7C20-53C1-440C-A4D7-3834D810F5C4}"/>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1665434" y="691046"/>
            <a:ext cx="9476501" cy="3944731"/>
          </a:xfrm>
          <a:prstGeom prst="rect">
            <a:avLst/>
          </a:prstGeom>
        </p:spPr>
      </p:pic>
      <p:sp>
        <p:nvSpPr>
          <p:cNvPr id="37" name="TextBox 36"/>
          <p:cNvSpPr txBox="1"/>
          <p:nvPr/>
        </p:nvSpPr>
        <p:spPr>
          <a:xfrm>
            <a:off x="3625209" y="2189564"/>
            <a:ext cx="6901357" cy="1015663"/>
          </a:xfrm>
          <a:prstGeom prst="rect">
            <a:avLst/>
          </a:prstGeom>
          <a:noFill/>
        </p:spPr>
        <p:txBody>
          <a:bodyPr wrap="square" rtlCol="0">
            <a:prstTxWarp prst="textTriangle">
              <a:avLst/>
            </a:prstTxWarp>
            <a:spAutoFit/>
            <a:scene3d>
              <a:camera prst="orthographicFront"/>
              <a:lightRig rig="threePt" dir="t"/>
            </a:scene3d>
            <a:sp3d extrusionH="57150">
              <a:bevelT w="57150" h="38100" prst="artDeco"/>
            </a:sp3d>
          </a:bodyPr>
          <a:lstStyle/>
          <a:p>
            <a:pPr algn="ctr"/>
            <a:r>
              <a:rPr lang="en-US" sz="6000" dirty="0" err="1">
                <a:solidFill>
                  <a:srgbClr val="00B050"/>
                </a:solidFill>
                <a:effectLst>
                  <a:glow rad="101600">
                    <a:schemeClr val="accent6">
                      <a:satMod val="175000"/>
                      <a:alpha val="40000"/>
                    </a:schemeClr>
                  </a:glow>
                </a:effectLst>
                <a:latin typeface="#9Slide05 SVNKitten" pitchFamily="2" charset="0"/>
                <a:cs typeface="Times New Roman" panose="02020603050405020304" pitchFamily="18" charset="0"/>
              </a:rPr>
              <a:t>Hướng</a:t>
            </a:r>
            <a:r>
              <a:rPr lang="en-US" sz="6000" dirty="0">
                <a:solidFill>
                  <a:srgbClr val="00B050"/>
                </a:solidFill>
                <a:effectLst>
                  <a:glow rad="101600">
                    <a:schemeClr val="accent6">
                      <a:satMod val="175000"/>
                      <a:alpha val="40000"/>
                    </a:schemeClr>
                  </a:glow>
                </a:effectLst>
                <a:latin typeface="#9Slide05 SVNKitten" pitchFamily="2" charset="0"/>
                <a:cs typeface="Times New Roman" panose="02020603050405020304" pitchFamily="18" charset="0"/>
              </a:rPr>
              <a:t> </a:t>
            </a:r>
            <a:r>
              <a:rPr lang="en-US" sz="6000" dirty="0" err="1">
                <a:solidFill>
                  <a:srgbClr val="00B050"/>
                </a:solidFill>
                <a:effectLst>
                  <a:glow rad="101600">
                    <a:schemeClr val="accent6">
                      <a:satMod val="175000"/>
                      <a:alpha val="40000"/>
                    </a:schemeClr>
                  </a:glow>
                </a:effectLst>
                <a:latin typeface="#9Slide05 SVNKitten" pitchFamily="2" charset="0"/>
                <a:cs typeface="Times New Roman" panose="02020603050405020304" pitchFamily="18" charset="0"/>
              </a:rPr>
              <a:t>dẫn</a:t>
            </a:r>
            <a:r>
              <a:rPr lang="en-US" sz="6000" dirty="0">
                <a:solidFill>
                  <a:srgbClr val="00B050"/>
                </a:solidFill>
                <a:effectLst>
                  <a:glow rad="101600">
                    <a:schemeClr val="accent6">
                      <a:satMod val="175000"/>
                      <a:alpha val="40000"/>
                    </a:schemeClr>
                  </a:glow>
                </a:effectLst>
                <a:latin typeface="#9Slide05 SVNKitten" pitchFamily="2" charset="0"/>
                <a:cs typeface="Times New Roman" panose="02020603050405020304" pitchFamily="18" charset="0"/>
              </a:rPr>
              <a:t> </a:t>
            </a:r>
            <a:r>
              <a:rPr lang="en-US" sz="6000" dirty="0" err="1">
                <a:solidFill>
                  <a:srgbClr val="00B050"/>
                </a:solidFill>
                <a:effectLst>
                  <a:glow rad="101600">
                    <a:schemeClr val="accent6">
                      <a:satMod val="175000"/>
                      <a:alpha val="40000"/>
                    </a:schemeClr>
                  </a:glow>
                </a:effectLst>
                <a:latin typeface="#9Slide05 SVNKitten" pitchFamily="2" charset="0"/>
                <a:cs typeface="Times New Roman" panose="02020603050405020304" pitchFamily="18" charset="0"/>
              </a:rPr>
              <a:t>viết</a:t>
            </a:r>
            <a:r>
              <a:rPr lang="en-US" sz="6000" dirty="0">
                <a:solidFill>
                  <a:srgbClr val="00B050"/>
                </a:solidFill>
                <a:effectLst>
                  <a:glow rad="101600">
                    <a:schemeClr val="accent6">
                      <a:satMod val="175000"/>
                      <a:alpha val="40000"/>
                    </a:schemeClr>
                  </a:glow>
                </a:effectLst>
                <a:latin typeface="#9Slide05 SVNKitten" pitchFamily="2" charset="0"/>
                <a:cs typeface="Times New Roman" panose="02020603050405020304" pitchFamily="18" charset="0"/>
              </a:rPr>
              <a:t> </a:t>
            </a:r>
            <a:r>
              <a:rPr lang="en-US" sz="6000" dirty="0" err="1">
                <a:solidFill>
                  <a:srgbClr val="00B050"/>
                </a:solidFill>
                <a:effectLst>
                  <a:glow rad="101600">
                    <a:schemeClr val="accent6">
                      <a:satMod val="175000"/>
                      <a:alpha val="40000"/>
                    </a:schemeClr>
                  </a:glow>
                </a:effectLst>
                <a:latin typeface="#9Slide05 SVNKitten" pitchFamily="2" charset="0"/>
                <a:cs typeface="Times New Roman" panose="02020603050405020304" pitchFamily="18" charset="0"/>
              </a:rPr>
              <a:t>từ</a:t>
            </a:r>
            <a:r>
              <a:rPr lang="en-US" sz="6000" dirty="0">
                <a:solidFill>
                  <a:srgbClr val="00B050"/>
                </a:solidFill>
                <a:effectLst>
                  <a:glow rad="101600">
                    <a:schemeClr val="accent6">
                      <a:satMod val="175000"/>
                      <a:alpha val="40000"/>
                    </a:schemeClr>
                  </a:glow>
                </a:effectLst>
                <a:latin typeface="#9Slide05 SVNKitten" pitchFamily="2" charset="0"/>
                <a:cs typeface="Times New Roman" panose="02020603050405020304" pitchFamily="18" charset="0"/>
              </a:rPr>
              <a:t> </a:t>
            </a:r>
            <a:r>
              <a:rPr lang="en-US" sz="6000" dirty="0" err="1">
                <a:solidFill>
                  <a:srgbClr val="00B050"/>
                </a:solidFill>
                <a:effectLst>
                  <a:glow rad="101600">
                    <a:schemeClr val="accent6">
                      <a:satMod val="175000"/>
                      <a:alpha val="40000"/>
                    </a:schemeClr>
                  </a:glow>
                </a:effectLst>
                <a:latin typeface="#9Slide05 SVNKitten" pitchFamily="2" charset="0"/>
                <a:cs typeface="Times New Roman" panose="02020603050405020304" pitchFamily="18" charset="0"/>
              </a:rPr>
              <a:t>khó</a:t>
            </a:r>
            <a:endParaRPr lang="en-US" sz="6000" dirty="0">
              <a:solidFill>
                <a:srgbClr val="00B050"/>
              </a:solidFill>
              <a:effectLst>
                <a:glow rad="101600">
                  <a:schemeClr val="accent6">
                    <a:satMod val="175000"/>
                    <a:alpha val="40000"/>
                  </a:schemeClr>
                </a:glow>
              </a:effectLst>
              <a:latin typeface="#9Slide05 SVNKitten" pitchFamily="2" charset="0"/>
              <a:cs typeface="Times New Roman" panose="02020603050405020304" pitchFamily="18" charset="0"/>
            </a:endParaRPr>
          </a:p>
        </p:txBody>
      </p:sp>
      <p:pic>
        <p:nvPicPr>
          <p:cNvPr id="38" name="图片 21"/>
          <p:cNvPicPr>
            <a:picLocks noChangeAspect="1"/>
          </p:cNvPicPr>
          <p:nvPr/>
        </p:nvPicPr>
        <p:blipFill rotWithShape="1">
          <a:blip r:embed="rId8" cstate="screen">
            <a:extLst>
              <a:ext uri="{28A0092B-C50C-407E-A947-70E740481C1C}">
                <a14:useLocalDpi xmlns:a14="http://schemas.microsoft.com/office/drawing/2010/main"/>
              </a:ext>
            </a:extLst>
          </a:blip>
          <a:srcRect t="14650" b="20626"/>
          <a:stretch/>
        </p:blipFill>
        <p:spPr>
          <a:xfrm>
            <a:off x="1552529" y="2038856"/>
            <a:ext cx="2554844" cy="1653602"/>
          </a:xfrm>
          <a:prstGeom prst="rect">
            <a:avLst/>
          </a:prstGeom>
        </p:spPr>
      </p:pic>
    </p:spTree>
    <p:extLst>
      <p:ext uri="{BB962C8B-B14F-4D97-AF65-F5344CB8AC3E}">
        <p14:creationId xmlns:p14="http://schemas.microsoft.com/office/powerpoint/2010/main" val="1308470595"/>
      </p:ext>
    </p:extLst>
  </p:cSld>
  <p:clrMapOvr>
    <a:masterClrMapping/>
  </p:clrMapOvr>
  <mc:AlternateContent xmlns:mc="http://schemas.openxmlformats.org/markup-compatibility/2006" xmlns:p14="http://schemas.microsoft.com/office/powerpoint/2010/main">
    <mc:Choice Requires="p14">
      <p:transition spd="slow" advClick="0">
        <p14:flash/>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1000"/>
                                        <p:tgtEl>
                                          <p:spTgt spid="18"/>
                                        </p:tgtEl>
                                      </p:cBhvr>
                                    </p:animEffect>
                                    <p:anim calcmode="lin" valueType="num">
                                      <p:cBhvr>
                                        <p:cTn id="8" dur="1000" fill="hold"/>
                                        <p:tgtEl>
                                          <p:spTgt spid="18"/>
                                        </p:tgtEl>
                                        <p:attrNameLst>
                                          <p:attrName>ppt_x</p:attrName>
                                        </p:attrNameLst>
                                      </p:cBhvr>
                                      <p:tavLst>
                                        <p:tav tm="0">
                                          <p:val>
                                            <p:strVal val="#ppt_x"/>
                                          </p:val>
                                        </p:tav>
                                        <p:tav tm="100000">
                                          <p:val>
                                            <p:strVal val="#ppt_x"/>
                                          </p:val>
                                        </p:tav>
                                      </p:tavLst>
                                    </p:anim>
                                    <p:anim calcmode="lin" valueType="num">
                                      <p:cBhvr>
                                        <p:cTn id="9" dur="1000" fill="hold"/>
                                        <p:tgtEl>
                                          <p:spTgt spid="18"/>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1000"/>
                                        <p:tgtEl>
                                          <p:spTgt spid="2"/>
                                        </p:tgtEl>
                                      </p:cBhvr>
                                    </p:animEffect>
                                    <p:anim calcmode="lin" valueType="num">
                                      <p:cBhvr>
                                        <p:cTn id="13" dur="1000" fill="hold"/>
                                        <p:tgtEl>
                                          <p:spTgt spid="2"/>
                                        </p:tgtEl>
                                        <p:attrNameLst>
                                          <p:attrName>ppt_x</p:attrName>
                                        </p:attrNameLst>
                                      </p:cBhvr>
                                      <p:tavLst>
                                        <p:tav tm="0">
                                          <p:val>
                                            <p:strVal val="#ppt_x"/>
                                          </p:val>
                                        </p:tav>
                                        <p:tav tm="100000">
                                          <p:val>
                                            <p:strVal val="#ppt_x"/>
                                          </p:val>
                                        </p:tav>
                                      </p:tavLst>
                                    </p:anim>
                                    <p:anim calcmode="lin" valueType="num">
                                      <p:cBhvr>
                                        <p:cTn id="14" dur="1000" fill="hold"/>
                                        <p:tgtEl>
                                          <p:spTgt spid="2"/>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fade">
                                      <p:cBhvr>
                                        <p:cTn id="17" dur="1000"/>
                                        <p:tgtEl>
                                          <p:spTgt spid="20"/>
                                        </p:tgtEl>
                                      </p:cBhvr>
                                    </p:animEffect>
                                    <p:anim calcmode="lin" valueType="num">
                                      <p:cBhvr>
                                        <p:cTn id="18" dur="1000" fill="hold"/>
                                        <p:tgtEl>
                                          <p:spTgt spid="20"/>
                                        </p:tgtEl>
                                        <p:attrNameLst>
                                          <p:attrName>ppt_x</p:attrName>
                                        </p:attrNameLst>
                                      </p:cBhvr>
                                      <p:tavLst>
                                        <p:tav tm="0">
                                          <p:val>
                                            <p:strVal val="#ppt_x"/>
                                          </p:val>
                                        </p:tav>
                                        <p:tav tm="100000">
                                          <p:val>
                                            <p:strVal val="#ppt_x"/>
                                          </p:val>
                                        </p:tav>
                                      </p:tavLst>
                                    </p:anim>
                                    <p:anim calcmode="lin" valueType="num">
                                      <p:cBhvr>
                                        <p:cTn id="19" dur="1000" fill="hold"/>
                                        <p:tgtEl>
                                          <p:spTgt spid="20"/>
                                        </p:tgtEl>
                                        <p:attrNameLst>
                                          <p:attrName>ppt_y</p:attrName>
                                        </p:attrNameLst>
                                      </p:cBhvr>
                                      <p:tavLst>
                                        <p:tav tm="0">
                                          <p:val>
                                            <p:strVal val="#ppt_y+.1"/>
                                          </p:val>
                                        </p:tav>
                                        <p:tav tm="100000">
                                          <p:val>
                                            <p:strVal val="#ppt_y"/>
                                          </p:val>
                                        </p:tav>
                                      </p:tavLst>
                                    </p:anim>
                                  </p:childTnLst>
                                </p:cTn>
                              </p:par>
                            </p:childTnLst>
                          </p:cTn>
                        </p:par>
                        <p:par>
                          <p:cTn id="20" fill="hold">
                            <p:stCondLst>
                              <p:cond delay="1000"/>
                            </p:stCondLst>
                            <p:childTnLst>
                              <p:par>
                                <p:cTn id="21" presetID="10" presetClass="entr" presetSubtype="0" fill="hold" nodeType="afterEffect">
                                  <p:stCondLst>
                                    <p:cond delay="0"/>
                                  </p:stCondLst>
                                  <p:childTnLst>
                                    <p:set>
                                      <p:cBhvr>
                                        <p:cTn id="22" dur="1" fill="hold">
                                          <p:stCondLst>
                                            <p:cond delay="0"/>
                                          </p:stCondLst>
                                        </p:cTn>
                                        <p:tgtEl>
                                          <p:spTgt spid="23"/>
                                        </p:tgtEl>
                                        <p:attrNameLst>
                                          <p:attrName>style.visibility</p:attrName>
                                        </p:attrNameLst>
                                      </p:cBhvr>
                                      <p:to>
                                        <p:strVal val="visible"/>
                                      </p:to>
                                    </p:set>
                                    <p:animEffect transition="in" filter="fade">
                                      <p:cBhvr>
                                        <p:cTn id="23" dur="500"/>
                                        <p:tgtEl>
                                          <p:spTgt spid="23"/>
                                        </p:tgtEl>
                                      </p:cBhvr>
                                    </p:animEffect>
                                  </p:childTnLst>
                                </p:cTn>
                              </p:par>
                            </p:childTnLst>
                          </p:cTn>
                        </p:par>
                        <p:par>
                          <p:cTn id="24" fill="hold">
                            <p:stCondLst>
                              <p:cond delay="1500"/>
                            </p:stCondLst>
                            <p:childTnLst>
                              <p:par>
                                <p:cTn id="25" presetID="22" presetClass="entr" presetSubtype="8" fill="hold" nodeType="afterEffect">
                                  <p:stCondLst>
                                    <p:cond delay="0"/>
                                  </p:stCondLst>
                                  <p:childTnLst>
                                    <p:set>
                                      <p:cBhvr>
                                        <p:cTn id="26" dur="1" fill="hold">
                                          <p:stCondLst>
                                            <p:cond delay="0"/>
                                          </p:stCondLst>
                                        </p:cTn>
                                        <p:tgtEl>
                                          <p:spTgt spid="35"/>
                                        </p:tgtEl>
                                        <p:attrNameLst>
                                          <p:attrName>style.visibility</p:attrName>
                                        </p:attrNameLst>
                                      </p:cBhvr>
                                      <p:to>
                                        <p:strVal val="visible"/>
                                      </p:to>
                                    </p:set>
                                    <p:animEffect transition="in" filter="wipe(left)">
                                      <p:cBhvr>
                                        <p:cTn id="27" dur="500"/>
                                        <p:tgtEl>
                                          <p:spTgt spid="35"/>
                                        </p:tgtEl>
                                      </p:cBhvr>
                                    </p:animEffect>
                                  </p:childTnLst>
                                </p:cTn>
                              </p:par>
                            </p:childTnLst>
                          </p:cTn>
                        </p:par>
                        <p:par>
                          <p:cTn id="28" fill="hold">
                            <p:stCondLst>
                              <p:cond delay="2000"/>
                            </p:stCondLst>
                            <p:childTnLst>
                              <p:par>
                                <p:cTn id="29" presetID="42" presetClass="entr" presetSubtype="0" fill="hold" nodeType="afterEffect">
                                  <p:stCondLst>
                                    <p:cond delay="0"/>
                                  </p:stCondLst>
                                  <p:childTnLst>
                                    <p:set>
                                      <p:cBhvr>
                                        <p:cTn id="30" dur="1" fill="hold">
                                          <p:stCondLst>
                                            <p:cond delay="0"/>
                                          </p:stCondLst>
                                        </p:cTn>
                                        <p:tgtEl>
                                          <p:spTgt spid="21"/>
                                        </p:tgtEl>
                                        <p:attrNameLst>
                                          <p:attrName>style.visibility</p:attrName>
                                        </p:attrNameLst>
                                      </p:cBhvr>
                                      <p:to>
                                        <p:strVal val="visible"/>
                                      </p:to>
                                    </p:set>
                                    <p:animEffect transition="in" filter="fade">
                                      <p:cBhvr>
                                        <p:cTn id="31" dur="1250"/>
                                        <p:tgtEl>
                                          <p:spTgt spid="21"/>
                                        </p:tgtEl>
                                      </p:cBhvr>
                                    </p:animEffect>
                                    <p:anim calcmode="lin" valueType="num">
                                      <p:cBhvr>
                                        <p:cTn id="32" dur="1250" fill="hold"/>
                                        <p:tgtEl>
                                          <p:spTgt spid="21"/>
                                        </p:tgtEl>
                                        <p:attrNameLst>
                                          <p:attrName>ppt_x</p:attrName>
                                        </p:attrNameLst>
                                      </p:cBhvr>
                                      <p:tavLst>
                                        <p:tav tm="0">
                                          <p:val>
                                            <p:strVal val="#ppt_x"/>
                                          </p:val>
                                        </p:tav>
                                        <p:tav tm="100000">
                                          <p:val>
                                            <p:strVal val="#ppt_x"/>
                                          </p:val>
                                        </p:tav>
                                      </p:tavLst>
                                    </p:anim>
                                    <p:anim calcmode="lin" valueType="num">
                                      <p:cBhvr>
                                        <p:cTn id="33" dur="1250" fill="hold"/>
                                        <p:tgtEl>
                                          <p:spTgt spid="21"/>
                                        </p:tgtEl>
                                        <p:attrNameLst>
                                          <p:attrName>ppt_y</p:attrName>
                                        </p:attrNameLst>
                                      </p:cBhvr>
                                      <p:tavLst>
                                        <p:tav tm="0">
                                          <p:val>
                                            <p:strVal val="#ppt_y+.1"/>
                                          </p:val>
                                        </p:tav>
                                        <p:tav tm="100000">
                                          <p:val>
                                            <p:strVal val="#ppt_y"/>
                                          </p:val>
                                        </p:tav>
                                      </p:tavLst>
                                    </p:anim>
                                  </p:childTnLst>
                                </p:cTn>
                              </p:par>
                            </p:childTnLst>
                          </p:cTn>
                        </p:par>
                        <p:par>
                          <p:cTn id="34" fill="hold">
                            <p:stCondLst>
                              <p:cond delay="3250"/>
                            </p:stCondLst>
                            <p:childTnLst>
                              <p:par>
                                <p:cTn id="35" presetID="53" presetClass="entr" presetSubtype="16" fill="hold" nodeType="afterEffect">
                                  <p:stCondLst>
                                    <p:cond delay="0"/>
                                  </p:stCondLst>
                                  <p:childTnLst>
                                    <p:set>
                                      <p:cBhvr>
                                        <p:cTn id="36" dur="1" fill="hold">
                                          <p:stCondLst>
                                            <p:cond delay="0"/>
                                          </p:stCondLst>
                                        </p:cTn>
                                        <p:tgtEl>
                                          <p:spTgt spid="38"/>
                                        </p:tgtEl>
                                        <p:attrNameLst>
                                          <p:attrName>style.visibility</p:attrName>
                                        </p:attrNameLst>
                                      </p:cBhvr>
                                      <p:to>
                                        <p:strVal val="visible"/>
                                      </p:to>
                                    </p:set>
                                    <p:anim calcmode="lin" valueType="num">
                                      <p:cBhvr>
                                        <p:cTn id="37" dur="500" fill="hold"/>
                                        <p:tgtEl>
                                          <p:spTgt spid="38"/>
                                        </p:tgtEl>
                                        <p:attrNameLst>
                                          <p:attrName>ppt_w</p:attrName>
                                        </p:attrNameLst>
                                      </p:cBhvr>
                                      <p:tavLst>
                                        <p:tav tm="0">
                                          <p:val>
                                            <p:fltVal val="0"/>
                                          </p:val>
                                        </p:tav>
                                        <p:tav tm="100000">
                                          <p:val>
                                            <p:strVal val="#ppt_w"/>
                                          </p:val>
                                        </p:tav>
                                      </p:tavLst>
                                    </p:anim>
                                    <p:anim calcmode="lin" valueType="num">
                                      <p:cBhvr>
                                        <p:cTn id="38" dur="500" fill="hold"/>
                                        <p:tgtEl>
                                          <p:spTgt spid="38"/>
                                        </p:tgtEl>
                                        <p:attrNameLst>
                                          <p:attrName>ppt_h</p:attrName>
                                        </p:attrNameLst>
                                      </p:cBhvr>
                                      <p:tavLst>
                                        <p:tav tm="0">
                                          <p:val>
                                            <p:fltVal val="0"/>
                                          </p:val>
                                        </p:tav>
                                        <p:tav tm="100000">
                                          <p:val>
                                            <p:strVal val="#ppt_h"/>
                                          </p:val>
                                        </p:tav>
                                      </p:tavLst>
                                    </p:anim>
                                    <p:animEffect transition="in" filter="fade">
                                      <p:cBhvr>
                                        <p:cTn id="39"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圆角 3">
            <a:extLst>
              <a:ext uri="{FF2B5EF4-FFF2-40B4-BE49-F238E27FC236}">
                <a16:creationId xmlns:a16="http://schemas.microsoft.com/office/drawing/2014/main" id="{A44448AE-2CD3-4309-B3A7-00B77AB48D8D}"/>
              </a:ext>
            </a:extLst>
          </p:cNvPr>
          <p:cNvSpPr/>
          <p:nvPr/>
        </p:nvSpPr>
        <p:spPr>
          <a:xfrm>
            <a:off x="650463" y="1160542"/>
            <a:ext cx="11149652" cy="5522686"/>
          </a:xfrm>
          <a:prstGeom prst="roundRect">
            <a:avLst/>
          </a:prstGeom>
          <a:solidFill>
            <a:srgbClr val="DBE4ED"/>
          </a:solidFill>
          <a:ln>
            <a:solidFill>
              <a:srgbClr val="DBE4ED"/>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3" name="图片 2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flipH="1">
            <a:off x="0" y="3987539"/>
            <a:ext cx="3211213" cy="2870461"/>
          </a:xfrm>
          <a:prstGeom prst="rect">
            <a:avLst/>
          </a:prstGeom>
        </p:spPr>
      </p:pic>
      <p:sp>
        <p:nvSpPr>
          <p:cNvPr id="4" name="TextBox 3"/>
          <p:cNvSpPr txBox="1"/>
          <p:nvPr/>
        </p:nvSpPr>
        <p:spPr>
          <a:xfrm>
            <a:off x="1910406" y="144879"/>
            <a:ext cx="8220565" cy="1015663"/>
          </a:xfrm>
          <a:prstGeom prst="rect">
            <a:avLst/>
          </a:prstGeom>
          <a:noFill/>
        </p:spPr>
        <p:txBody>
          <a:bodyPr wrap="square" rtlCol="0">
            <a:prstTxWarp prst="textChevron">
              <a:avLst/>
            </a:prstTxWarp>
            <a:spAutoFit/>
            <a:scene3d>
              <a:camera prst="orthographicFront"/>
              <a:lightRig rig="threePt" dir="t"/>
            </a:scene3d>
            <a:sp3d extrusionH="57150">
              <a:bevelT w="57150" h="38100" prst="artDeco"/>
            </a:sp3d>
          </a:bodyPr>
          <a:lstStyle/>
          <a:p>
            <a:pPr algn="ctr"/>
            <a:r>
              <a:rPr lang="en-US" sz="6000" dirty="0" err="1">
                <a:solidFill>
                  <a:srgbClr val="00B050"/>
                </a:solidFill>
                <a:latin typeface="#9Slide05 SVNKitten" pitchFamily="2" charset="0"/>
                <a:cs typeface="Times New Roman" panose="02020603050405020304" pitchFamily="18" charset="0"/>
              </a:rPr>
              <a:t>Hướng</a:t>
            </a:r>
            <a:r>
              <a:rPr lang="en-US" sz="6000" dirty="0">
                <a:solidFill>
                  <a:srgbClr val="00B050"/>
                </a:solidFill>
                <a:latin typeface="#9Slide05 SVNKitten" pitchFamily="2" charset="0"/>
                <a:cs typeface="Times New Roman" panose="02020603050405020304" pitchFamily="18" charset="0"/>
              </a:rPr>
              <a:t> </a:t>
            </a:r>
            <a:r>
              <a:rPr lang="en-US" sz="6000" dirty="0" err="1">
                <a:solidFill>
                  <a:srgbClr val="00B050"/>
                </a:solidFill>
                <a:latin typeface="#9Slide05 SVNKitten" pitchFamily="2" charset="0"/>
                <a:cs typeface="Times New Roman" panose="02020603050405020304" pitchFamily="18" charset="0"/>
              </a:rPr>
              <a:t>dẫn</a:t>
            </a:r>
            <a:r>
              <a:rPr lang="en-US" sz="6000" dirty="0">
                <a:solidFill>
                  <a:srgbClr val="00B050"/>
                </a:solidFill>
                <a:latin typeface="#9Slide05 SVNKitten" pitchFamily="2" charset="0"/>
                <a:cs typeface="Times New Roman" panose="02020603050405020304" pitchFamily="18" charset="0"/>
              </a:rPr>
              <a:t> </a:t>
            </a:r>
            <a:r>
              <a:rPr lang="en-US" sz="6000" dirty="0" err="1">
                <a:solidFill>
                  <a:srgbClr val="00B050"/>
                </a:solidFill>
                <a:latin typeface="#9Slide05 SVNKitten" pitchFamily="2" charset="0"/>
                <a:cs typeface="Times New Roman" panose="02020603050405020304" pitchFamily="18" charset="0"/>
              </a:rPr>
              <a:t>viết</a:t>
            </a:r>
            <a:r>
              <a:rPr lang="en-US" sz="6000" dirty="0">
                <a:solidFill>
                  <a:srgbClr val="00B050"/>
                </a:solidFill>
                <a:latin typeface="#9Slide05 SVNKitten" pitchFamily="2" charset="0"/>
                <a:cs typeface="Times New Roman" panose="02020603050405020304" pitchFamily="18" charset="0"/>
              </a:rPr>
              <a:t> </a:t>
            </a:r>
            <a:r>
              <a:rPr lang="en-US" sz="6000" dirty="0" err="1">
                <a:solidFill>
                  <a:srgbClr val="00B050"/>
                </a:solidFill>
                <a:latin typeface="#9Slide05 SVNKitten" pitchFamily="2" charset="0"/>
                <a:cs typeface="Times New Roman" panose="02020603050405020304" pitchFamily="18" charset="0"/>
              </a:rPr>
              <a:t>từ</a:t>
            </a:r>
            <a:r>
              <a:rPr lang="en-US" sz="6000" dirty="0">
                <a:solidFill>
                  <a:srgbClr val="00B050"/>
                </a:solidFill>
                <a:latin typeface="#9Slide05 SVNKitten" pitchFamily="2" charset="0"/>
                <a:cs typeface="Times New Roman" panose="02020603050405020304" pitchFamily="18" charset="0"/>
              </a:rPr>
              <a:t> </a:t>
            </a:r>
            <a:r>
              <a:rPr lang="en-US" sz="6000" dirty="0" err="1">
                <a:solidFill>
                  <a:srgbClr val="00B050"/>
                </a:solidFill>
                <a:latin typeface="#9Slide05 SVNKitten" pitchFamily="2" charset="0"/>
                <a:cs typeface="Times New Roman" panose="02020603050405020304" pitchFamily="18" charset="0"/>
              </a:rPr>
              <a:t>khó</a:t>
            </a:r>
            <a:endParaRPr lang="en-US" sz="6000" dirty="0">
              <a:solidFill>
                <a:srgbClr val="00B050"/>
              </a:solidFill>
              <a:latin typeface="#9Slide05 SVNKitten" pitchFamily="2" charset="0"/>
              <a:cs typeface="Times New Roman" panose="02020603050405020304" pitchFamily="18" charset="0"/>
            </a:endParaRPr>
          </a:p>
        </p:txBody>
      </p:sp>
      <p:grpSp>
        <p:nvGrpSpPr>
          <p:cNvPr id="5" name="Group 4">
            <a:extLst>
              <a:ext uri="{FF2B5EF4-FFF2-40B4-BE49-F238E27FC236}">
                <a16:creationId xmlns:a16="http://schemas.microsoft.com/office/drawing/2014/main" id="{25720A19-B4E7-4429-9E1F-70740BB39B18}"/>
              </a:ext>
            </a:extLst>
          </p:cNvPr>
          <p:cNvGrpSpPr/>
          <p:nvPr/>
        </p:nvGrpSpPr>
        <p:grpSpPr>
          <a:xfrm>
            <a:off x="1458648" y="1399769"/>
            <a:ext cx="3591496" cy="1215934"/>
            <a:chOff x="5647866" y="1129012"/>
            <a:chExt cx="6484590" cy="1337060"/>
          </a:xfrm>
        </p:grpSpPr>
        <p:sp>
          <p:nvSpPr>
            <p:cNvPr id="6" name="椭圆 31">
              <a:extLst>
                <a:ext uri="{FF2B5EF4-FFF2-40B4-BE49-F238E27FC236}">
                  <a16:creationId xmlns:a16="http://schemas.microsoft.com/office/drawing/2014/main" id="{FDFB9475-9B7A-49BD-AC2E-5607BFB57DAB}"/>
                </a:ext>
              </a:extLst>
            </p:cNvPr>
            <p:cNvSpPr/>
            <p:nvPr/>
          </p:nvSpPr>
          <p:spPr>
            <a:xfrm flipH="1">
              <a:off x="5647866" y="1530709"/>
              <a:ext cx="5832648" cy="935363"/>
            </a:xfrm>
            <a:custGeom>
              <a:avLst/>
              <a:gdLst>
                <a:gd name="connsiteX0" fmla="*/ 0 w 656493"/>
                <a:gd name="connsiteY0" fmla="*/ 316523 h 633046"/>
                <a:gd name="connsiteX1" fmla="*/ 328247 w 656493"/>
                <a:gd name="connsiteY1" fmla="*/ 0 h 633046"/>
                <a:gd name="connsiteX2" fmla="*/ 656494 w 656493"/>
                <a:gd name="connsiteY2" fmla="*/ 316523 h 633046"/>
                <a:gd name="connsiteX3" fmla="*/ 328247 w 656493"/>
                <a:gd name="connsiteY3" fmla="*/ 633046 h 633046"/>
                <a:gd name="connsiteX4" fmla="*/ 0 w 656493"/>
                <a:gd name="connsiteY4" fmla="*/ 316523 h 633046"/>
                <a:gd name="connsiteX0-1" fmla="*/ 328247 w 656494"/>
                <a:gd name="connsiteY0-2" fmla="*/ 0 h 633046"/>
                <a:gd name="connsiteX1-3" fmla="*/ 656494 w 656494"/>
                <a:gd name="connsiteY1-4" fmla="*/ 316523 h 633046"/>
                <a:gd name="connsiteX2-5" fmla="*/ 328247 w 656494"/>
                <a:gd name="connsiteY2-6" fmla="*/ 633046 h 633046"/>
                <a:gd name="connsiteX3-7" fmla="*/ 0 w 656494"/>
                <a:gd name="connsiteY3-8" fmla="*/ 316523 h 633046"/>
                <a:gd name="connsiteX4-9" fmla="*/ 419687 w 656494"/>
                <a:gd name="connsiteY4-10" fmla="*/ 91440 h 633046"/>
                <a:gd name="connsiteX0-11" fmla="*/ 402964 w 731211"/>
                <a:gd name="connsiteY0-12" fmla="*/ 0 h 633046"/>
                <a:gd name="connsiteX1-13" fmla="*/ 731211 w 731211"/>
                <a:gd name="connsiteY1-14" fmla="*/ 316523 h 633046"/>
                <a:gd name="connsiteX2-15" fmla="*/ 402964 w 731211"/>
                <a:gd name="connsiteY2-16" fmla="*/ 633046 h 633046"/>
                <a:gd name="connsiteX3-17" fmla="*/ 74717 w 731211"/>
                <a:gd name="connsiteY3-18" fmla="*/ 316523 h 633046"/>
                <a:gd name="connsiteX4-19" fmla="*/ 161895 w 731211"/>
                <a:gd name="connsiteY4-20" fmla="*/ 152400 h 633046"/>
                <a:gd name="connsiteX0-21" fmla="*/ 353700 w 681947"/>
                <a:gd name="connsiteY0-22" fmla="*/ 0 h 633046"/>
                <a:gd name="connsiteX1-23" fmla="*/ 681947 w 681947"/>
                <a:gd name="connsiteY1-24" fmla="*/ 316523 h 633046"/>
                <a:gd name="connsiteX2-25" fmla="*/ 353700 w 681947"/>
                <a:gd name="connsiteY2-26" fmla="*/ 633046 h 633046"/>
                <a:gd name="connsiteX3-27" fmla="*/ 25453 w 681947"/>
                <a:gd name="connsiteY3-28" fmla="*/ 316523 h 633046"/>
                <a:gd name="connsiteX4-29" fmla="*/ 112631 w 681947"/>
                <a:gd name="connsiteY4-30" fmla="*/ 152400 h 633046"/>
                <a:gd name="connsiteX0-31" fmla="*/ 341249 w 669496"/>
                <a:gd name="connsiteY0-32" fmla="*/ 0 h 633046"/>
                <a:gd name="connsiteX1-33" fmla="*/ 669496 w 669496"/>
                <a:gd name="connsiteY1-34" fmla="*/ 316523 h 633046"/>
                <a:gd name="connsiteX2-35" fmla="*/ 341249 w 669496"/>
                <a:gd name="connsiteY2-36" fmla="*/ 633046 h 633046"/>
                <a:gd name="connsiteX3-37" fmla="*/ 13002 w 669496"/>
                <a:gd name="connsiteY3-38" fmla="*/ 316523 h 633046"/>
                <a:gd name="connsiteX4-39" fmla="*/ 100180 w 669496"/>
                <a:gd name="connsiteY4-40" fmla="*/ 152400 h 633046"/>
                <a:gd name="connsiteX0-41" fmla="*/ 347951 w 676198"/>
                <a:gd name="connsiteY0-42" fmla="*/ 0 h 633046"/>
                <a:gd name="connsiteX1-43" fmla="*/ 676198 w 676198"/>
                <a:gd name="connsiteY1-44" fmla="*/ 316523 h 633046"/>
                <a:gd name="connsiteX2-45" fmla="*/ 347951 w 676198"/>
                <a:gd name="connsiteY2-46" fmla="*/ 633046 h 633046"/>
                <a:gd name="connsiteX3-47" fmla="*/ 19704 w 676198"/>
                <a:gd name="connsiteY3-48" fmla="*/ 316523 h 633046"/>
                <a:gd name="connsiteX4-49" fmla="*/ 79173 w 676198"/>
                <a:gd name="connsiteY4-50" fmla="*/ 113607 h 633046"/>
                <a:gd name="connsiteX0-51" fmla="*/ 333371 w 661618"/>
                <a:gd name="connsiteY0-52" fmla="*/ 0 h 633046"/>
                <a:gd name="connsiteX1-53" fmla="*/ 661618 w 661618"/>
                <a:gd name="connsiteY1-54" fmla="*/ 316523 h 633046"/>
                <a:gd name="connsiteX2-55" fmla="*/ 333371 w 661618"/>
                <a:gd name="connsiteY2-56" fmla="*/ 633046 h 633046"/>
                <a:gd name="connsiteX3-57" fmla="*/ 5124 w 661618"/>
                <a:gd name="connsiteY3-58" fmla="*/ 316523 h 633046"/>
                <a:gd name="connsiteX4-59" fmla="*/ 64593 w 661618"/>
                <a:gd name="connsiteY4-60" fmla="*/ 113607 h 633046"/>
                <a:gd name="connsiteX0-61" fmla="*/ 178200 w 661618"/>
                <a:gd name="connsiteY0-62" fmla="*/ 0 h 583170"/>
                <a:gd name="connsiteX1-63" fmla="*/ 661618 w 661618"/>
                <a:gd name="connsiteY1-64" fmla="*/ 266647 h 583170"/>
                <a:gd name="connsiteX2-65" fmla="*/ 333371 w 661618"/>
                <a:gd name="connsiteY2-66" fmla="*/ 583170 h 583170"/>
                <a:gd name="connsiteX3-67" fmla="*/ 5124 w 661618"/>
                <a:gd name="connsiteY3-68" fmla="*/ 266647 h 583170"/>
                <a:gd name="connsiteX4-69" fmla="*/ 64593 w 661618"/>
                <a:gd name="connsiteY4-70" fmla="*/ 63731 h 583170"/>
                <a:gd name="connsiteX0-71" fmla="*/ 178200 w 662133"/>
                <a:gd name="connsiteY0-72" fmla="*/ 66578 h 649748"/>
                <a:gd name="connsiteX1-73" fmla="*/ 412660 w 662133"/>
                <a:gd name="connsiteY1-74" fmla="*/ 10947 h 649748"/>
                <a:gd name="connsiteX2-75" fmla="*/ 661618 w 662133"/>
                <a:gd name="connsiteY2-76" fmla="*/ 333225 h 649748"/>
                <a:gd name="connsiteX3-77" fmla="*/ 333371 w 662133"/>
                <a:gd name="connsiteY3-78" fmla="*/ 649748 h 649748"/>
                <a:gd name="connsiteX4-79" fmla="*/ 5124 w 662133"/>
                <a:gd name="connsiteY4-80" fmla="*/ 333225 h 649748"/>
                <a:gd name="connsiteX5" fmla="*/ 64593 w 662133"/>
                <a:gd name="connsiteY5" fmla="*/ 130309 h 649748"/>
                <a:gd name="connsiteX0-81" fmla="*/ 178200 w 662148"/>
                <a:gd name="connsiteY0-82" fmla="*/ 66578 h 649748"/>
                <a:gd name="connsiteX1-83" fmla="*/ 412660 w 662148"/>
                <a:gd name="connsiteY1-84" fmla="*/ 10947 h 649748"/>
                <a:gd name="connsiteX2-85" fmla="*/ 661618 w 662148"/>
                <a:gd name="connsiteY2-86" fmla="*/ 333225 h 649748"/>
                <a:gd name="connsiteX3-87" fmla="*/ 333371 w 662148"/>
                <a:gd name="connsiteY3-88" fmla="*/ 649748 h 649748"/>
                <a:gd name="connsiteX4-89" fmla="*/ 5124 w 662148"/>
                <a:gd name="connsiteY4-90" fmla="*/ 333225 h 649748"/>
                <a:gd name="connsiteX5-91" fmla="*/ 64593 w 662148"/>
                <a:gd name="connsiteY5-92" fmla="*/ 130309 h 649748"/>
                <a:gd name="connsiteX0-93" fmla="*/ 178200 w 662148"/>
                <a:gd name="connsiteY0-94" fmla="*/ 61032 h 644202"/>
                <a:gd name="connsiteX1-95" fmla="*/ 412660 w 662148"/>
                <a:gd name="connsiteY1-96" fmla="*/ 5401 h 644202"/>
                <a:gd name="connsiteX2-97" fmla="*/ 661618 w 662148"/>
                <a:gd name="connsiteY2-98" fmla="*/ 327679 h 644202"/>
                <a:gd name="connsiteX3-99" fmla="*/ 333371 w 662148"/>
                <a:gd name="connsiteY3-100" fmla="*/ 644202 h 644202"/>
                <a:gd name="connsiteX4-101" fmla="*/ 5124 w 662148"/>
                <a:gd name="connsiteY4-102" fmla="*/ 327679 h 644202"/>
                <a:gd name="connsiteX5-103" fmla="*/ 64593 w 662148"/>
                <a:gd name="connsiteY5-104" fmla="*/ 124763 h 644202"/>
                <a:gd name="connsiteX0-105" fmla="*/ 178200 w 662148"/>
                <a:gd name="connsiteY0-106" fmla="*/ 75865 h 659035"/>
                <a:gd name="connsiteX1-107" fmla="*/ 168819 w 662148"/>
                <a:gd name="connsiteY1-108" fmla="*/ 31317 h 659035"/>
                <a:gd name="connsiteX2-109" fmla="*/ 412660 w 662148"/>
                <a:gd name="connsiteY2-110" fmla="*/ 20234 h 659035"/>
                <a:gd name="connsiteX3-111" fmla="*/ 661618 w 662148"/>
                <a:gd name="connsiteY3-112" fmla="*/ 342512 h 659035"/>
                <a:gd name="connsiteX4-113" fmla="*/ 333371 w 662148"/>
                <a:gd name="connsiteY4-114" fmla="*/ 659035 h 659035"/>
                <a:gd name="connsiteX5-115" fmla="*/ 5124 w 662148"/>
                <a:gd name="connsiteY5-116" fmla="*/ 342512 h 659035"/>
                <a:gd name="connsiteX6" fmla="*/ 64593 w 662148"/>
                <a:gd name="connsiteY6" fmla="*/ 139596 h 659035"/>
                <a:gd name="connsiteX0-117" fmla="*/ 178200 w 662148"/>
                <a:gd name="connsiteY0-118" fmla="*/ 68901 h 652071"/>
                <a:gd name="connsiteX1-119" fmla="*/ 130026 w 662148"/>
                <a:gd name="connsiteY1-120" fmla="*/ 68688 h 652071"/>
                <a:gd name="connsiteX2-121" fmla="*/ 412660 w 662148"/>
                <a:gd name="connsiteY2-122" fmla="*/ 13270 h 652071"/>
                <a:gd name="connsiteX3-123" fmla="*/ 661618 w 662148"/>
                <a:gd name="connsiteY3-124" fmla="*/ 335548 h 652071"/>
                <a:gd name="connsiteX4-125" fmla="*/ 333371 w 662148"/>
                <a:gd name="connsiteY4-126" fmla="*/ 652071 h 652071"/>
                <a:gd name="connsiteX5-127" fmla="*/ 5124 w 662148"/>
                <a:gd name="connsiteY5-128" fmla="*/ 335548 h 652071"/>
                <a:gd name="connsiteX6-129" fmla="*/ 64593 w 662148"/>
                <a:gd name="connsiteY6-130" fmla="*/ 132632 h 652071"/>
                <a:gd name="connsiteX0-131" fmla="*/ 178200 w 662220"/>
                <a:gd name="connsiteY0-132" fmla="*/ 68901 h 652071"/>
                <a:gd name="connsiteX1-133" fmla="*/ 130026 w 662220"/>
                <a:gd name="connsiteY1-134" fmla="*/ 68688 h 652071"/>
                <a:gd name="connsiteX2-135" fmla="*/ 412660 w 662220"/>
                <a:gd name="connsiteY2-136" fmla="*/ 13270 h 652071"/>
                <a:gd name="connsiteX3-137" fmla="*/ 661618 w 662220"/>
                <a:gd name="connsiteY3-138" fmla="*/ 335548 h 652071"/>
                <a:gd name="connsiteX4-139" fmla="*/ 333371 w 662220"/>
                <a:gd name="connsiteY4-140" fmla="*/ 652071 h 652071"/>
                <a:gd name="connsiteX5-141" fmla="*/ 5124 w 662220"/>
                <a:gd name="connsiteY5-142" fmla="*/ 335548 h 652071"/>
                <a:gd name="connsiteX6-143" fmla="*/ 64593 w 662220"/>
                <a:gd name="connsiteY6-144" fmla="*/ 132632 h 652071"/>
                <a:gd name="connsiteX0-145" fmla="*/ 178200 w 662220"/>
                <a:gd name="connsiteY0-146" fmla="*/ 58449 h 641619"/>
                <a:gd name="connsiteX1-147" fmla="*/ 130026 w 662220"/>
                <a:gd name="connsiteY1-148" fmla="*/ 58236 h 641619"/>
                <a:gd name="connsiteX2-149" fmla="*/ 412660 w 662220"/>
                <a:gd name="connsiteY2-150" fmla="*/ 2818 h 641619"/>
                <a:gd name="connsiteX3-151" fmla="*/ 661618 w 662220"/>
                <a:gd name="connsiteY3-152" fmla="*/ 325096 h 641619"/>
                <a:gd name="connsiteX4-153" fmla="*/ 333371 w 662220"/>
                <a:gd name="connsiteY4-154" fmla="*/ 641619 h 641619"/>
                <a:gd name="connsiteX5-155" fmla="*/ 5124 w 662220"/>
                <a:gd name="connsiteY5-156" fmla="*/ 325096 h 641619"/>
                <a:gd name="connsiteX6-157" fmla="*/ 64593 w 662220"/>
                <a:gd name="connsiteY6-158" fmla="*/ 122180 h 641619"/>
                <a:gd name="connsiteX0-159" fmla="*/ 178200 w 662220"/>
                <a:gd name="connsiteY0-160" fmla="*/ 58449 h 641619"/>
                <a:gd name="connsiteX1-161" fmla="*/ 130026 w 662220"/>
                <a:gd name="connsiteY1-162" fmla="*/ 58236 h 641619"/>
                <a:gd name="connsiteX2-163" fmla="*/ 412660 w 662220"/>
                <a:gd name="connsiteY2-164" fmla="*/ 2818 h 641619"/>
                <a:gd name="connsiteX3-165" fmla="*/ 661618 w 662220"/>
                <a:gd name="connsiteY3-166" fmla="*/ 325096 h 641619"/>
                <a:gd name="connsiteX4-167" fmla="*/ 333371 w 662220"/>
                <a:gd name="connsiteY4-168" fmla="*/ 641619 h 641619"/>
                <a:gd name="connsiteX5-169" fmla="*/ 5124 w 662220"/>
                <a:gd name="connsiteY5-170" fmla="*/ 325096 h 641619"/>
                <a:gd name="connsiteX6-171" fmla="*/ 64593 w 662220"/>
                <a:gd name="connsiteY6-172" fmla="*/ 122180 h 641619"/>
                <a:gd name="connsiteX0-173" fmla="*/ 178200 w 662220"/>
                <a:gd name="connsiteY0-174" fmla="*/ 58449 h 641619"/>
                <a:gd name="connsiteX1-175" fmla="*/ 130026 w 662220"/>
                <a:gd name="connsiteY1-176" fmla="*/ 58236 h 641619"/>
                <a:gd name="connsiteX2-177" fmla="*/ 412660 w 662220"/>
                <a:gd name="connsiteY2-178" fmla="*/ 2818 h 641619"/>
                <a:gd name="connsiteX3-179" fmla="*/ 661618 w 662220"/>
                <a:gd name="connsiteY3-180" fmla="*/ 325096 h 641619"/>
                <a:gd name="connsiteX4-181" fmla="*/ 333371 w 662220"/>
                <a:gd name="connsiteY4-182" fmla="*/ 641619 h 641619"/>
                <a:gd name="connsiteX5-183" fmla="*/ 5124 w 662220"/>
                <a:gd name="connsiteY5-184" fmla="*/ 325096 h 641619"/>
                <a:gd name="connsiteX6-185" fmla="*/ 64593 w 662220"/>
                <a:gd name="connsiteY6-186" fmla="*/ 122180 h 641619"/>
                <a:gd name="connsiteX0-187" fmla="*/ 178200 w 662220"/>
                <a:gd name="connsiteY0-188" fmla="*/ 58449 h 641619"/>
                <a:gd name="connsiteX1-189" fmla="*/ 130026 w 662220"/>
                <a:gd name="connsiteY1-190" fmla="*/ 58236 h 641619"/>
                <a:gd name="connsiteX2-191" fmla="*/ 412660 w 662220"/>
                <a:gd name="connsiteY2-192" fmla="*/ 2818 h 641619"/>
                <a:gd name="connsiteX3-193" fmla="*/ 661618 w 662220"/>
                <a:gd name="connsiteY3-194" fmla="*/ 325096 h 641619"/>
                <a:gd name="connsiteX4-195" fmla="*/ 333371 w 662220"/>
                <a:gd name="connsiteY4-196" fmla="*/ 641619 h 641619"/>
                <a:gd name="connsiteX5-197" fmla="*/ 5124 w 662220"/>
                <a:gd name="connsiteY5-198" fmla="*/ 325096 h 641619"/>
                <a:gd name="connsiteX6-199" fmla="*/ 64593 w 662220"/>
                <a:gd name="connsiteY6-200" fmla="*/ 122180 h 641619"/>
                <a:gd name="connsiteX0-201" fmla="*/ 178200 w 662220"/>
                <a:gd name="connsiteY0-202" fmla="*/ 58449 h 641619"/>
                <a:gd name="connsiteX1-203" fmla="*/ 130026 w 662220"/>
                <a:gd name="connsiteY1-204" fmla="*/ 58236 h 641619"/>
                <a:gd name="connsiteX2-205" fmla="*/ 412660 w 662220"/>
                <a:gd name="connsiteY2-206" fmla="*/ 2818 h 641619"/>
                <a:gd name="connsiteX3-207" fmla="*/ 661618 w 662220"/>
                <a:gd name="connsiteY3-208" fmla="*/ 325096 h 641619"/>
                <a:gd name="connsiteX4-209" fmla="*/ 333371 w 662220"/>
                <a:gd name="connsiteY4-210" fmla="*/ 641619 h 641619"/>
                <a:gd name="connsiteX5-211" fmla="*/ 5124 w 662220"/>
                <a:gd name="connsiteY5-212" fmla="*/ 325096 h 641619"/>
                <a:gd name="connsiteX6-213" fmla="*/ 64593 w 662220"/>
                <a:gd name="connsiteY6-214" fmla="*/ 122180 h 641619"/>
                <a:gd name="connsiteX0-215" fmla="*/ 176252 w 660272"/>
                <a:gd name="connsiteY0-216" fmla="*/ 58449 h 641619"/>
                <a:gd name="connsiteX1-217" fmla="*/ 128078 w 660272"/>
                <a:gd name="connsiteY1-218" fmla="*/ 58236 h 641619"/>
                <a:gd name="connsiteX2-219" fmla="*/ 410712 w 660272"/>
                <a:gd name="connsiteY2-220" fmla="*/ 2818 h 641619"/>
                <a:gd name="connsiteX3-221" fmla="*/ 659670 w 660272"/>
                <a:gd name="connsiteY3-222" fmla="*/ 325096 h 641619"/>
                <a:gd name="connsiteX4-223" fmla="*/ 331423 w 660272"/>
                <a:gd name="connsiteY4-224" fmla="*/ 641619 h 641619"/>
                <a:gd name="connsiteX5-225" fmla="*/ 3176 w 660272"/>
                <a:gd name="connsiteY5-226" fmla="*/ 325096 h 641619"/>
                <a:gd name="connsiteX6-227" fmla="*/ 62645 w 660272"/>
                <a:gd name="connsiteY6-228" fmla="*/ 122180 h 641619"/>
                <a:gd name="connsiteX0-229" fmla="*/ 253837 w 660272"/>
                <a:gd name="connsiteY0-230" fmla="*/ 30740 h 641619"/>
                <a:gd name="connsiteX1-231" fmla="*/ 128078 w 660272"/>
                <a:gd name="connsiteY1-232" fmla="*/ 58236 h 641619"/>
                <a:gd name="connsiteX2-233" fmla="*/ 410712 w 660272"/>
                <a:gd name="connsiteY2-234" fmla="*/ 2818 h 641619"/>
                <a:gd name="connsiteX3-235" fmla="*/ 659670 w 660272"/>
                <a:gd name="connsiteY3-236" fmla="*/ 325096 h 641619"/>
                <a:gd name="connsiteX4-237" fmla="*/ 331423 w 660272"/>
                <a:gd name="connsiteY4-238" fmla="*/ 641619 h 641619"/>
                <a:gd name="connsiteX5-239" fmla="*/ 3176 w 660272"/>
                <a:gd name="connsiteY5-240" fmla="*/ 325096 h 641619"/>
                <a:gd name="connsiteX6-241" fmla="*/ 62645 w 660272"/>
                <a:gd name="connsiteY6-242" fmla="*/ 122180 h 641619"/>
                <a:gd name="connsiteX0-243" fmla="*/ 253837 w 660191"/>
                <a:gd name="connsiteY0-244" fmla="*/ 41069 h 651948"/>
                <a:gd name="connsiteX1-245" fmla="*/ 161329 w 660191"/>
                <a:gd name="connsiteY1-246" fmla="*/ 63023 h 651948"/>
                <a:gd name="connsiteX2-247" fmla="*/ 410712 w 660191"/>
                <a:gd name="connsiteY2-248" fmla="*/ 13147 h 651948"/>
                <a:gd name="connsiteX3-249" fmla="*/ 659670 w 660191"/>
                <a:gd name="connsiteY3-250" fmla="*/ 335425 h 651948"/>
                <a:gd name="connsiteX4-251" fmla="*/ 331423 w 660191"/>
                <a:gd name="connsiteY4-252" fmla="*/ 651948 h 651948"/>
                <a:gd name="connsiteX5-253" fmla="*/ 3176 w 660191"/>
                <a:gd name="connsiteY5-254" fmla="*/ 335425 h 651948"/>
                <a:gd name="connsiteX6-255" fmla="*/ 62645 w 660191"/>
                <a:gd name="connsiteY6-256" fmla="*/ 132509 h 651948"/>
                <a:gd name="connsiteX0-257" fmla="*/ 253837 w 660897"/>
                <a:gd name="connsiteY0-258" fmla="*/ 45475 h 656354"/>
                <a:gd name="connsiteX1-259" fmla="*/ 161329 w 660897"/>
                <a:gd name="connsiteY1-260" fmla="*/ 67429 h 656354"/>
                <a:gd name="connsiteX2-261" fmla="*/ 410712 w 660897"/>
                <a:gd name="connsiteY2-262" fmla="*/ 17553 h 656354"/>
                <a:gd name="connsiteX3-263" fmla="*/ 659670 w 660897"/>
                <a:gd name="connsiteY3-264" fmla="*/ 339831 h 656354"/>
                <a:gd name="connsiteX4-265" fmla="*/ 331423 w 660897"/>
                <a:gd name="connsiteY4-266" fmla="*/ 656354 h 656354"/>
                <a:gd name="connsiteX5-267" fmla="*/ 3176 w 660897"/>
                <a:gd name="connsiteY5-268" fmla="*/ 339831 h 656354"/>
                <a:gd name="connsiteX6-269" fmla="*/ 62645 w 660897"/>
                <a:gd name="connsiteY6-270" fmla="*/ 136915 h 656354"/>
                <a:gd name="connsiteX0-271" fmla="*/ 253837 w 660406"/>
                <a:gd name="connsiteY0-272" fmla="*/ 41070 h 651949"/>
                <a:gd name="connsiteX1-273" fmla="*/ 161329 w 660406"/>
                <a:gd name="connsiteY1-274" fmla="*/ 63024 h 651949"/>
                <a:gd name="connsiteX2-275" fmla="*/ 410712 w 660406"/>
                <a:gd name="connsiteY2-276" fmla="*/ 13148 h 651949"/>
                <a:gd name="connsiteX3-277" fmla="*/ 659670 w 660406"/>
                <a:gd name="connsiteY3-278" fmla="*/ 335426 h 651949"/>
                <a:gd name="connsiteX4-279" fmla="*/ 331423 w 660406"/>
                <a:gd name="connsiteY4-280" fmla="*/ 651949 h 651949"/>
                <a:gd name="connsiteX5-281" fmla="*/ 3176 w 660406"/>
                <a:gd name="connsiteY5-282" fmla="*/ 335426 h 651949"/>
                <a:gd name="connsiteX6-283" fmla="*/ 62645 w 660406"/>
                <a:gd name="connsiteY6-284" fmla="*/ 132510 h 651949"/>
                <a:gd name="connsiteX0-285" fmla="*/ 161329 w 660406"/>
                <a:gd name="connsiteY0-286" fmla="*/ 63024 h 651949"/>
                <a:gd name="connsiteX1-287" fmla="*/ 410712 w 660406"/>
                <a:gd name="connsiteY1-288" fmla="*/ 13148 h 651949"/>
                <a:gd name="connsiteX2-289" fmla="*/ 659670 w 660406"/>
                <a:gd name="connsiteY2-290" fmla="*/ 335426 h 651949"/>
                <a:gd name="connsiteX3-291" fmla="*/ 331423 w 660406"/>
                <a:gd name="connsiteY3-292" fmla="*/ 651949 h 651949"/>
                <a:gd name="connsiteX4-293" fmla="*/ 3176 w 660406"/>
                <a:gd name="connsiteY4-294" fmla="*/ 335426 h 651949"/>
                <a:gd name="connsiteX5-295" fmla="*/ 62645 w 660406"/>
                <a:gd name="connsiteY5-296" fmla="*/ 132510 h 651949"/>
                <a:gd name="connsiteX0-297" fmla="*/ 128078 w 660207"/>
                <a:gd name="connsiteY0-298" fmla="*/ 63024 h 651949"/>
                <a:gd name="connsiteX1-299" fmla="*/ 410712 w 660207"/>
                <a:gd name="connsiteY1-300" fmla="*/ 13148 h 651949"/>
                <a:gd name="connsiteX2-301" fmla="*/ 659670 w 660207"/>
                <a:gd name="connsiteY2-302" fmla="*/ 335426 h 651949"/>
                <a:gd name="connsiteX3-303" fmla="*/ 331423 w 660207"/>
                <a:gd name="connsiteY3-304" fmla="*/ 651949 h 651949"/>
                <a:gd name="connsiteX4-305" fmla="*/ 3176 w 660207"/>
                <a:gd name="connsiteY4-306" fmla="*/ 335426 h 651949"/>
                <a:gd name="connsiteX5-307" fmla="*/ 62645 w 660207"/>
                <a:gd name="connsiteY5-308" fmla="*/ 132510 h 651949"/>
                <a:gd name="connsiteX0-309" fmla="*/ 128078 w 660438"/>
                <a:gd name="connsiteY0-310" fmla="*/ 60888 h 649813"/>
                <a:gd name="connsiteX1-311" fmla="*/ 410712 w 660438"/>
                <a:gd name="connsiteY1-312" fmla="*/ 11012 h 649813"/>
                <a:gd name="connsiteX2-313" fmla="*/ 659670 w 660438"/>
                <a:gd name="connsiteY2-314" fmla="*/ 333290 h 649813"/>
                <a:gd name="connsiteX3-315" fmla="*/ 331423 w 660438"/>
                <a:gd name="connsiteY3-316" fmla="*/ 649813 h 649813"/>
                <a:gd name="connsiteX4-317" fmla="*/ 3176 w 660438"/>
                <a:gd name="connsiteY4-318" fmla="*/ 333290 h 649813"/>
                <a:gd name="connsiteX5-319" fmla="*/ 62645 w 660438"/>
                <a:gd name="connsiteY5-320" fmla="*/ 130374 h 649813"/>
                <a:gd name="connsiteX0-321" fmla="*/ 128078 w 660438"/>
                <a:gd name="connsiteY0-322" fmla="*/ 64927 h 653852"/>
                <a:gd name="connsiteX1-323" fmla="*/ 410712 w 660438"/>
                <a:gd name="connsiteY1-324" fmla="*/ 15051 h 653852"/>
                <a:gd name="connsiteX2-325" fmla="*/ 659670 w 660438"/>
                <a:gd name="connsiteY2-326" fmla="*/ 337329 h 653852"/>
                <a:gd name="connsiteX3-327" fmla="*/ 331423 w 660438"/>
                <a:gd name="connsiteY3-328" fmla="*/ 653852 h 653852"/>
                <a:gd name="connsiteX4-329" fmla="*/ 3176 w 660438"/>
                <a:gd name="connsiteY4-330" fmla="*/ 337329 h 653852"/>
                <a:gd name="connsiteX5-331" fmla="*/ 62645 w 660438"/>
                <a:gd name="connsiteY5-332" fmla="*/ 134413 h 653852"/>
                <a:gd name="connsiteX0-333" fmla="*/ 128078 w 687378"/>
                <a:gd name="connsiteY0-334" fmla="*/ 58090 h 647015"/>
                <a:gd name="connsiteX1-335" fmla="*/ 571432 w 687378"/>
                <a:gd name="connsiteY1-336" fmla="*/ 16673 h 647015"/>
                <a:gd name="connsiteX2-337" fmla="*/ 659670 w 687378"/>
                <a:gd name="connsiteY2-338" fmla="*/ 330492 h 647015"/>
                <a:gd name="connsiteX3-339" fmla="*/ 331423 w 687378"/>
                <a:gd name="connsiteY3-340" fmla="*/ 647015 h 647015"/>
                <a:gd name="connsiteX4-341" fmla="*/ 3176 w 687378"/>
                <a:gd name="connsiteY4-342" fmla="*/ 330492 h 647015"/>
                <a:gd name="connsiteX5-343" fmla="*/ 62645 w 687378"/>
                <a:gd name="connsiteY5-344" fmla="*/ 127576 h 647015"/>
                <a:gd name="connsiteX0-345" fmla="*/ 128078 w 677145"/>
                <a:gd name="connsiteY0-346" fmla="*/ 58090 h 663933"/>
                <a:gd name="connsiteX1-347" fmla="*/ 571432 w 677145"/>
                <a:gd name="connsiteY1-348" fmla="*/ 16673 h 663933"/>
                <a:gd name="connsiteX2-349" fmla="*/ 659670 w 677145"/>
                <a:gd name="connsiteY2-350" fmla="*/ 330492 h 663933"/>
                <a:gd name="connsiteX3-351" fmla="*/ 559815 w 677145"/>
                <a:gd name="connsiteY3-352" fmla="*/ 663933 h 663933"/>
                <a:gd name="connsiteX4-353" fmla="*/ 3176 w 677145"/>
                <a:gd name="connsiteY4-354" fmla="*/ 330492 h 663933"/>
                <a:gd name="connsiteX5-355" fmla="*/ 62645 w 677145"/>
                <a:gd name="connsiteY5-356" fmla="*/ 127576 h 663933"/>
                <a:gd name="connsiteX0-357" fmla="*/ 101940 w 644966"/>
                <a:gd name="connsiteY0-358" fmla="*/ 58090 h 685888"/>
                <a:gd name="connsiteX1-359" fmla="*/ 545294 w 644966"/>
                <a:gd name="connsiteY1-360" fmla="*/ 16673 h 685888"/>
                <a:gd name="connsiteX2-361" fmla="*/ 633532 w 644966"/>
                <a:gd name="connsiteY2-362" fmla="*/ 330492 h 685888"/>
                <a:gd name="connsiteX3-363" fmla="*/ 533677 w 644966"/>
                <a:gd name="connsiteY3-364" fmla="*/ 663933 h 685888"/>
                <a:gd name="connsiteX4-365" fmla="*/ 10874 w 644966"/>
                <a:gd name="connsiteY4-366" fmla="*/ 575801 h 685888"/>
                <a:gd name="connsiteX5-367" fmla="*/ 36507 w 644966"/>
                <a:gd name="connsiteY5-368" fmla="*/ 127576 h 685888"/>
                <a:gd name="connsiteX0-369" fmla="*/ 101940 w 642626"/>
                <a:gd name="connsiteY0-370" fmla="*/ 58090 h 654766"/>
                <a:gd name="connsiteX1-371" fmla="*/ 545294 w 642626"/>
                <a:gd name="connsiteY1-372" fmla="*/ 16673 h 654766"/>
                <a:gd name="connsiteX2-373" fmla="*/ 633532 w 642626"/>
                <a:gd name="connsiteY2-374" fmla="*/ 330492 h 654766"/>
                <a:gd name="connsiteX3-375" fmla="*/ 567513 w 642626"/>
                <a:gd name="connsiteY3-376" fmla="*/ 613179 h 654766"/>
                <a:gd name="connsiteX4-377" fmla="*/ 10874 w 642626"/>
                <a:gd name="connsiteY4-378" fmla="*/ 575801 h 654766"/>
                <a:gd name="connsiteX5-379" fmla="*/ 36507 w 642626"/>
                <a:gd name="connsiteY5-380" fmla="*/ 127576 h 654766"/>
                <a:gd name="connsiteX0-381" fmla="*/ 101940 w 642626"/>
                <a:gd name="connsiteY0-382" fmla="*/ 30477 h 627153"/>
                <a:gd name="connsiteX1-383" fmla="*/ 545294 w 642626"/>
                <a:gd name="connsiteY1-384" fmla="*/ 31354 h 627153"/>
                <a:gd name="connsiteX2-385" fmla="*/ 633532 w 642626"/>
                <a:gd name="connsiteY2-386" fmla="*/ 302879 h 627153"/>
                <a:gd name="connsiteX3-387" fmla="*/ 567513 w 642626"/>
                <a:gd name="connsiteY3-388" fmla="*/ 585566 h 627153"/>
                <a:gd name="connsiteX4-389" fmla="*/ 10874 w 642626"/>
                <a:gd name="connsiteY4-390" fmla="*/ 548188 h 627153"/>
                <a:gd name="connsiteX5-391" fmla="*/ 36507 w 642626"/>
                <a:gd name="connsiteY5-392" fmla="*/ 99963 h 627153"/>
                <a:gd name="connsiteX0-393" fmla="*/ 101940 w 641803"/>
                <a:gd name="connsiteY0-394" fmla="*/ 32533 h 629209"/>
                <a:gd name="connsiteX1-395" fmla="*/ 545294 w 641803"/>
                <a:gd name="connsiteY1-396" fmla="*/ 33410 h 629209"/>
                <a:gd name="connsiteX2-397" fmla="*/ 633532 w 641803"/>
                <a:gd name="connsiteY2-398" fmla="*/ 304935 h 629209"/>
                <a:gd name="connsiteX3-399" fmla="*/ 567513 w 641803"/>
                <a:gd name="connsiteY3-400" fmla="*/ 587622 h 629209"/>
                <a:gd name="connsiteX4-401" fmla="*/ 10874 w 641803"/>
                <a:gd name="connsiteY4-402" fmla="*/ 550244 h 629209"/>
                <a:gd name="connsiteX5-403" fmla="*/ 36507 w 641803"/>
                <a:gd name="connsiteY5-404" fmla="*/ 102019 h 629209"/>
                <a:gd name="connsiteX0-405" fmla="*/ 93785 w 633648"/>
                <a:gd name="connsiteY0-406" fmla="*/ 32533 h 629209"/>
                <a:gd name="connsiteX1-407" fmla="*/ 537139 w 633648"/>
                <a:gd name="connsiteY1-408" fmla="*/ 33410 h 629209"/>
                <a:gd name="connsiteX2-409" fmla="*/ 625377 w 633648"/>
                <a:gd name="connsiteY2-410" fmla="*/ 304935 h 629209"/>
                <a:gd name="connsiteX3-411" fmla="*/ 559358 w 633648"/>
                <a:gd name="connsiteY3-412" fmla="*/ 587622 h 629209"/>
                <a:gd name="connsiteX4-413" fmla="*/ 2719 w 633648"/>
                <a:gd name="connsiteY4-414" fmla="*/ 550244 h 629209"/>
                <a:gd name="connsiteX5-415" fmla="*/ 28352 w 633648"/>
                <a:gd name="connsiteY5-416" fmla="*/ 102019 h 629209"/>
                <a:gd name="connsiteX0-417" fmla="*/ 103603 w 643466"/>
                <a:gd name="connsiteY0-418" fmla="*/ 32533 h 629209"/>
                <a:gd name="connsiteX1-419" fmla="*/ 546957 w 643466"/>
                <a:gd name="connsiteY1-420" fmla="*/ 33410 h 629209"/>
                <a:gd name="connsiteX2-421" fmla="*/ 635195 w 643466"/>
                <a:gd name="connsiteY2-422" fmla="*/ 304935 h 629209"/>
                <a:gd name="connsiteX3-423" fmla="*/ 569176 w 643466"/>
                <a:gd name="connsiteY3-424" fmla="*/ 587622 h 629209"/>
                <a:gd name="connsiteX4-425" fmla="*/ 12537 w 643466"/>
                <a:gd name="connsiteY4-426" fmla="*/ 550244 h 629209"/>
                <a:gd name="connsiteX5-427" fmla="*/ 4334 w 643466"/>
                <a:gd name="connsiteY5-428" fmla="*/ 102019 h 629209"/>
                <a:gd name="connsiteX0-429" fmla="*/ 103603 w 643466"/>
                <a:gd name="connsiteY0-430" fmla="*/ 32533 h 613248"/>
                <a:gd name="connsiteX1-431" fmla="*/ 546957 w 643466"/>
                <a:gd name="connsiteY1-432" fmla="*/ 33410 h 613248"/>
                <a:gd name="connsiteX2-433" fmla="*/ 635195 w 643466"/>
                <a:gd name="connsiteY2-434" fmla="*/ 304935 h 613248"/>
                <a:gd name="connsiteX3-435" fmla="*/ 569176 w 643466"/>
                <a:gd name="connsiteY3-436" fmla="*/ 587622 h 613248"/>
                <a:gd name="connsiteX4-437" fmla="*/ 12537 w 643466"/>
                <a:gd name="connsiteY4-438" fmla="*/ 518643 h 613248"/>
                <a:gd name="connsiteX5-439" fmla="*/ 4334 w 643466"/>
                <a:gd name="connsiteY5-440" fmla="*/ 102019 h 613248"/>
                <a:gd name="connsiteX0-441" fmla="*/ 103603 w 622280"/>
                <a:gd name="connsiteY0-442" fmla="*/ 51723 h 632438"/>
                <a:gd name="connsiteX1-443" fmla="*/ 546957 w 622280"/>
                <a:gd name="connsiteY1-444" fmla="*/ 52600 h 632438"/>
                <a:gd name="connsiteX2-445" fmla="*/ 569176 w 622280"/>
                <a:gd name="connsiteY2-446" fmla="*/ 606812 h 632438"/>
                <a:gd name="connsiteX3-447" fmla="*/ 12537 w 622280"/>
                <a:gd name="connsiteY3-448" fmla="*/ 537833 h 632438"/>
                <a:gd name="connsiteX4-449" fmla="*/ 4334 w 622280"/>
                <a:gd name="connsiteY4-450" fmla="*/ 121209 h 632438"/>
                <a:gd name="connsiteX0-451" fmla="*/ 103603 w 640916"/>
                <a:gd name="connsiteY0-452" fmla="*/ 51277 h 628066"/>
                <a:gd name="connsiteX1-453" fmla="*/ 546957 w 640916"/>
                <a:gd name="connsiteY1-454" fmla="*/ 52154 h 628066"/>
                <a:gd name="connsiteX2-455" fmla="*/ 595444 w 640916"/>
                <a:gd name="connsiteY2-456" fmla="*/ 600046 h 628066"/>
                <a:gd name="connsiteX3-457" fmla="*/ 12537 w 640916"/>
                <a:gd name="connsiteY3-458" fmla="*/ 537387 h 628066"/>
                <a:gd name="connsiteX4-459" fmla="*/ 4334 w 640916"/>
                <a:gd name="connsiteY4-460" fmla="*/ 120763 h 628066"/>
                <a:gd name="connsiteX0-461" fmla="*/ 103603 w 629940"/>
                <a:gd name="connsiteY0-462" fmla="*/ 26437 h 603226"/>
                <a:gd name="connsiteX1-463" fmla="*/ 546957 w 629940"/>
                <a:gd name="connsiteY1-464" fmla="*/ 27314 h 603226"/>
                <a:gd name="connsiteX2-465" fmla="*/ 595444 w 629940"/>
                <a:gd name="connsiteY2-466" fmla="*/ 575206 h 603226"/>
                <a:gd name="connsiteX3-467" fmla="*/ 12537 w 629940"/>
                <a:gd name="connsiteY3-468" fmla="*/ 512547 h 603226"/>
                <a:gd name="connsiteX4-469" fmla="*/ 4334 w 629940"/>
                <a:gd name="connsiteY4-470" fmla="*/ 95923 h 603226"/>
                <a:gd name="connsiteX0-471" fmla="*/ 103603 w 651443"/>
                <a:gd name="connsiteY0-472" fmla="*/ 20041 h 614843"/>
                <a:gd name="connsiteX1-473" fmla="*/ 608249 w 651443"/>
                <a:gd name="connsiteY1-474" fmla="*/ 39879 h 614843"/>
                <a:gd name="connsiteX2-475" fmla="*/ 595444 w 651443"/>
                <a:gd name="connsiteY2-476" fmla="*/ 568810 h 614843"/>
                <a:gd name="connsiteX3-477" fmla="*/ 12537 w 651443"/>
                <a:gd name="connsiteY3-478" fmla="*/ 506151 h 614843"/>
                <a:gd name="connsiteX4-479" fmla="*/ 4334 w 651443"/>
                <a:gd name="connsiteY4-480" fmla="*/ 89527 h 614843"/>
                <a:gd name="connsiteX0-481" fmla="*/ 103603 w 640788"/>
                <a:gd name="connsiteY0-482" fmla="*/ 20041 h 614843"/>
                <a:gd name="connsiteX1-483" fmla="*/ 581981 w 640788"/>
                <a:gd name="connsiteY1-484" fmla="*/ 39879 h 614843"/>
                <a:gd name="connsiteX2-485" fmla="*/ 595444 w 640788"/>
                <a:gd name="connsiteY2-486" fmla="*/ 568810 h 614843"/>
                <a:gd name="connsiteX3-487" fmla="*/ 12537 w 640788"/>
                <a:gd name="connsiteY3-488" fmla="*/ 506151 h 614843"/>
                <a:gd name="connsiteX4-489" fmla="*/ 4334 w 640788"/>
                <a:gd name="connsiteY4-490" fmla="*/ 89527 h 614843"/>
                <a:gd name="connsiteX0-491" fmla="*/ 103603 w 673655"/>
                <a:gd name="connsiteY0-492" fmla="*/ 38763 h 618146"/>
                <a:gd name="connsiteX1-493" fmla="*/ 581981 w 673655"/>
                <a:gd name="connsiteY1-494" fmla="*/ 58601 h 618146"/>
                <a:gd name="connsiteX2-495" fmla="*/ 621713 w 673655"/>
                <a:gd name="connsiteY2-496" fmla="*/ 562250 h 618146"/>
                <a:gd name="connsiteX3-497" fmla="*/ 12537 w 673655"/>
                <a:gd name="connsiteY3-498" fmla="*/ 524873 h 618146"/>
                <a:gd name="connsiteX4-499" fmla="*/ 4334 w 673655"/>
                <a:gd name="connsiteY4-500" fmla="*/ 108249 h 618146"/>
                <a:gd name="connsiteX0-501" fmla="*/ 103603 w 654750"/>
                <a:gd name="connsiteY0-502" fmla="*/ 38763 h 605787"/>
                <a:gd name="connsiteX1-503" fmla="*/ 581981 w 654750"/>
                <a:gd name="connsiteY1-504" fmla="*/ 58601 h 605787"/>
                <a:gd name="connsiteX2-505" fmla="*/ 621713 w 654750"/>
                <a:gd name="connsiteY2-506" fmla="*/ 562250 h 605787"/>
                <a:gd name="connsiteX3-507" fmla="*/ 12537 w 654750"/>
                <a:gd name="connsiteY3-508" fmla="*/ 524873 h 605787"/>
                <a:gd name="connsiteX4-509" fmla="*/ 4334 w 654750"/>
                <a:gd name="connsiteY4-510" fmla="*/ 108249 h 605787"/>
                <a:gd name="connsiteX0-511" fmla="*/ 103603 w 643734"/>
                <a:gd name="connsiteY0-512" fmla="*/ 31800 h 598824"/>
                <a:gd name="connsiteX1-513" fmla="*/ 581981 w 643734"/>
                <a:gd name="connsiteY1-514" fmla="*/ 51638 h 598824"/>
                <a:gd name="connsiteX2-515" fmla="*/ 621713 w 643734"/>
                <a:gd name="connsiteY2-516" fmla="*/ 555287 h 598824"/>
                <a:gd name="connsiteX3-517" fmla="*/ 12537 w 643734"/>
                <a:gd name="connsiteY3-518" fmla="*/ 517910 h 598824"/>
                <a:gd name="connsiteX4-519" fmla="*/ 4334 w 643734"/>
                <a:gd name="connsiteY4-520" fmla="*/ 101286 h 598824"/>
                <a:gd name="connsiteX0-521" fmla="*/ 103603 w 643734"/>
                <a:gd name="connsiteY0-522" fmla="*/ 24551 h 591575"/>
                <a:gd name="connsiteX1-523" fmla="*/ 581981 w 643734"/>
                <a:gd name="connsiteY1-524" fmla="*/ 44389 h 591575"/>
                <a:gd name="connsiteX2-525" fmla="*/ 621713 w 643734"/>
                <a:gd name="connsiteY2-526" fmla="*/ 548038 h 591575"/>
                <a:gd name="connsiteX3-527" fmla="*/ 12537 w 643734"/>
                <a:gd name="connsiteY3-528" fmla="*/ 510661 h 591575"/>
                <a:gd name="connsiteX4-529" fmla="*/ 4334 w 643734"/>
                <a:gd name="connsiteY4-530" fmla="*/ 94037 h 591575"/>
                <a:gd name="connsiteX0-531" fmla="*/ 103603 w 643734"/>
                <a:gd name="connsiteY0-532" fmla="*/ 20135 h 587159"/>
                <a:gd name="connsiteX1-533" fmla="*/ 581981 w 643734"/>
                <a:gd name="connsiteY1-534" fmla="*/ 39973 h 587159"/>
                <a:gd name="connsiteX2-535" fmla="*/ 621713 w 643734"/>
                <a:gd name="connsiteY2-536" fmla="*/ 543622 h 587159"/>
                <a:gd name="connsiteX3-537" fmla="*/ 12537 w 643734"/>
                <a:gd name="connsiteY3-538" fmla="*/ 506245 h 587159"/>
                <a:gd name="connsiteX4-539" fmla="*/ 4334 w 643734"/>
                <a:gd name="connsiteY4-540" fmla="*/ 89621 h 587159"/>
                <a:gd name="connsiteX0-541" fmla="*/ 51067 w 657504"/>
                <a:gd name="connsiteY0-542" fmla="*/ 31623 h 592327"/>
                <a:gd name="connsiteX1-543" fmla="*/ 581981 w 657504"/>
                <a:gd name="connsiteY1-544" fmla="*/ 45141 h 592327"/>
                <a:gd name="connsiteX2-545" fmla="*/ 621713 w 657504"/>
                <a:gd name="connsiteY2-546" fmla="*/ 548790 h 592327"/>
                <a:gd name="connsiteX3-547" fmla="*/ 12537 w 657504"/>
                <a:gd name="connsiteY3-548" fmla="*/ 511413 h 592327"/>
                <a:gd name="connsiteX4-549" fmla="*/ 4334 w 657504"/>
                <a:gd name="connsiteY4-550" fmla="*/ 94789 h 592327"/>
                <a:gd name="connsiteX0-551" fmla="*/ 51067 w 676118"/>
                <a:gd name="connsiteY0-552" fmla="*/ 31623 h 604686"/>
                <a:gd name="connsiteX1-553" fmla="*/ 581981 w 676118"/>
                <a:gd name="connsiteY1-554" fmla="*/ 45141 h 604686"/>
                <a:gd name="connsiteX2-555" fmla="*/ 621713 w 676118"/>
                <a:gd name="connsiteY2-556" fmla="*/ 548790 h 604686"/>
                <a:gd name="connsiteX3-557" fmla="*/ 12537 w 676118"/>
                <a:gd name="connsiteY3-558" fmla="*/ 511413 h 604686"/>
                <a:gd name="connsiteX4-559" fmla="*/ 4334 w 676118"/>
                <a:gd name="connsiteY4-560" fmla="*/ 94789 h 604686"/>
                <a:gd name="connsiteX0-561" fmla="*/ 51067 w 659741"/>
                <a:gd name="connsiteY0-562" fmla="*/ 18182 h 591245"/>
                <a:gd name="connsiteX1-563" fmla="*/ 581981 w 659741"/>
                <a:gd name="connsiteY1-564" fmla="*/ 31700 h 591245"/>
                <a:gd name="connsiteX2-565" fmla="*/ 621713 w 659741"/>
                <a:gd name="connsiteY2-566" fmla="*/ 535349 h 591245"/>
                <a:gd name="connsiteX3-567" fmla="*/ 12537 w 659741"/>
                <a:gd name="connsiteY3-568" fmla="*/ 497972 h 591245"/>
                <a:gd name="connsiteX4-569" fmla="*/ 4334 w 659741"/>
                <a:gd name="connsiteY4-570" fmla="*/ 81348 h 591245"/>
                <a:gd name="connsiteX0-571" fmla="*/ 51067 w 671131"/>
                <a:gd name="connsiteY0-572" fmla="*/ 18182 h 591245"/>
                <a:gd name="connsiteX1-573" fmla="*/ 617005 w 671131"/>
                <a:gd name="connsiteY1-574" fmla="*/ 31700 h 591245"/>
                <a:gd name="connsiteX2-575" fmla="*/ 621713 w 671131"/>
                <a:gd name="connsiteY2-576" fmla="*/ 535349 h 591245"/>
                <a:gd name="connsiteX3-577" fmla="*/ 12537 w 671131"/>
                <a:gd name="connsiteY3-578" fmla="*/ 497972 h 591245"/>
                <a:gd name="connsiteX4-579" fmla="*/ 4334 w 671131"/>
                <a:gd name="connsiteY4-580" fmla="*/ 81348 h 591245"/>
                <a:gd name="connsiteX0-581" fmla="*/ 51067 w 648099"/>
                <a:gd name="connsiteY0-582" fmla="*/ 18182 h 578886"/>
                <a:gd name="connsiteX1-583" fmla="*/ 617005 w 648099"/>
                <a:gd name="connsiteY1-584" fmla="*/ 31700 h 578886"/>
                <a:gd name="connsiteX2-585" fmla="*/ 621713 w 648099"/>
                <a:gd name="connsiteY2-586" fmla="*/ 535349 h 578886"/>
                <a:gd name="connsiteX3-587" fmla="*/ 12537 w 648099"/>
                <a:gd name="connsiteY3-588" fmla="*/ 497972 h 578886"/>
                <a:gd name="connsiteX4-589" fmla="*/ 4334 w 648099"/>
                <a:gd name="connsiteY4-590" fmla="*/ 81348 h 578886"/>
                <a:gd name="connsiteX0-591" fmla="*/ 51067 w 648099"/>
                <a:gd name="connsiteY0-592" fmla="*/ 18182 h 565791"/>
                <a:gd name="connsiteX1-593" fmla="*/ 617005 w 648099"/>
                <a:gd name="connsiteY1-594" fmla="*/ 31700 h 565791"/>
                <a:gd name="connsiteX2-595" fmla="*/ 621713 w 648099"/>
                <a:gd name="connsiteY2-596" fmla="*/ 535349 h 565791"/>
                <a:gd name="connsiteX3-597" fmla="*/ 12537 w 648099"/>
                <a:gd name="connsiteY3-598" fmla="*/ 497972 h 565791"/>
                <a:gd name="connsiteX4-599" fmla="*/ 4334 w 648099"/>
                <a:gd name="connsiteY4-600" fmla="*/ 81348 h 565791"/>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48099" h="565791">
                  <a:moveTo>
                    <a:pt x="51067" y="18182"/>
                  </a:moveTo>
                  <a:cubicBezTo>
                    <a:pt x="281003" y="7261"/>
                    <a:pt x="591945" y="-22893"/>
                    <a:pt x="617005" y="31700"/>
                  </a:cubicBezTo>
                  <a:cubicBezTo>
                    <a:pt x="642065" y="86293"/>
                    <a:pt x="669922" y="489239"/>
                    <a:pt x="621713" y="535349"/>
                  </a:cubicBezTo>
                  <a:cubicBezTo>
                    <a:pt x="573504" y="581459"/>
                    <a:pt x="32838" y="579874"/>
                    <a:pt x="12537" y="497972"/>
                  </a:cubicBezTo>
                  <a:cubicBezTo>
                    <a:pt x="992" y="378148"/>
                    <a:pt x="-4426" y="189998"/>
                    <a:pt x="4334" y="81348"/>
                  </a:cubicBezTo>
                </a:path>
              </a:pathLst>
            </a:custGeom>
            <a:noFill/>
            <a:ln w="25400" cap="rnd">
              <a:solidFill>
                <a:schemeClr val="tx1"/>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solidFill>
                  <a:srgbClr val="002060"/>
                </a:solidFill>
                <a:latin typeface="#9Slide04 Goku" panose="02000503000000020004" pitchFamily="2" charset="0"/>
                <a:ea typeface="字魂59号-创粗黑" panose="00000500000000000000" pitchFamily="2" charset="-122"/>
                <a:cs typeface="+mn-ea"/>
                <a:sym typeface="字魂59号-创粗黑" panose="00000500000000000000" pitchFamily="2" charset="-122"/>
              </a:endParaRPr>
            </a:p>
          </p:txBody>
        </p:sp>
        <p:pic>
          <p:nvPicPr>
            <p:cNvPr id="7" name="图片 33">
              <a:extLst>
                <a:ext uri="{FF2B5EF4-FFF2-40B4-BE49-F238E27FC236}">
                  <a16:creationId xmlns:a16="http://schemas.microsoft.com/office/drawing/2014/main" id="{809E85BB-7653-4029-B927-C877185BEDA1}"/>
                </a:ext>
              </a:extLst>
            </p:cNvPr>
            <p:cNvPicPr>
              <a:picLocks noChangeAspect="1"/>
            </p:cNvPicPr>
            <p:nvPr/>
          </p:nvPicPr>
          <p:blipFill>
            <a:blip r:embed="rId3"/>
            <a:stretch>
              <a:fillRect/>
            </a:stretch>
          </p:blipFill>
          <p:spPr>
            <a:xfrm>
              <a:off x="10913028" y="1129012"/>
              <a:ext cx="1035985" cy="711544"/>
            </a:xfrm>
            <a:prstGeom prst="rect">
              <a:avLst/>
            </a:prstGeom>
          </p:spPr>
        </p:pic>
        <p:sp>
          <p:nvSpPr>
            <p:cNvPr id="8" name="Text Box 25">
              <a:extLst>
                <a:ext uri="{FF2B5EF4-FFF2-40B4-BE49-F238E27FC236}">
                  <a16:creationId xmlns:a16="http://schemas.microsoft.com/office/drawing/2014/main" id="{6D671864-AC21-4152-91F0-4FDD809BC097}"/>
                </a:ext>
              </a:extLst>
            </p:cNvPr>
            <p:cNvSpPr txBox="1">
              <a:spLocks noChangeArrowheads="1"/>
            </p:cNvSpPr>
            <p:nvPr/>
          </p:nvSpPr>
          <p:spPr bwMode="auto">
            <a:xfrm>
              <a:off x="6725183" y="1700501"/>
              <a:ext cx="5407273" cy="7107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just" eaLnBrk="1" hangingPunct="1">
                <a:spcBef>
                  <a:spcPct val="50000"/>
                </a:spcBef>
                <a:buFontTx/>
                <a:buNone/>
              </a:pPr>
              <a:r>
                <a:rPr lang="en-US" altLang="en-US" sz="3600" b="1" dirty="0" err="1">
                  <a:solidFill>
                    <a:srgbClr val="002060"/>
                  </a:solidFill>
                  <a:latin typeface="#9Slide04 Goku" panose="02000503000000020004" pitchFamily="2" charset="0"/>
                  <a:cs typeface="Arial" panose="020B0604020202020204" pitchFamily="34" charset="0"/>
                </a:rPr>
                <a:t>Sài</a:t>
              </a:r>
              <a:r>
                <a:rPr lang="en-US" altLang="en-US" sz="3600" b="1" dirty="0">
                  <a:solidFill>
                    <a:srgbClr val="002060"/>
                  </a:solidFill>
                  <a:latin typeface="#9Slide04 Goku" panose="02000503000000020004" pitchFamily="2" charset="0"/>
                  <a:cs typeface="Arial" panose="020B0604020202020204" pitchFamily="34" charset="0"/>
                </a:rPr>
                <a:t> </a:t>
              </a:r>
              <a:r>
                <a:rPr lang="en-US" altLang="en-US" sz="3600" b="1" dirty="0" err="1">
                  <a:solidFill>
                    <a:srgbClr val="002060"/>
                  </a:solidFill>
                  <a:latin typeface="#9Slide04 Goku" panose="02000503000000020004" pitchFamily="2" charset="0"/>
                  <a:cs typeface="Arial" panose="020B0604020202020204" pitchFamily="34" charset="0"/>
                </a:rPr>
                <a:t>Gòn</a:t>
              </a:r>
              <a:endParaRPr lang="en-US" altLang="en-US" sz="3600" b="1" dirty="0">
                <a:solidFill>
                  <a:srgbClr val="002060"/>
                </a:solidFill>
                <a:latin typeface="#9Slide04 Goku" panose="02000503000000020004" pitchFamily="2" charset="0"/>
                <a:cs typeface="Arial" panose="020B0604020202020204" pitchFamily="34" charset="0"/>
              </a:endParaRPr>
            </a:p>
          </p:txBody>
        </p:sp>
      </p:grpSp>
      <p:grpSp>
        <p:nvGrpSpPr>
          <p:cNvPr id="9" name="Group 8">
            <a:extLst>
              <a:ext uri="{FF2B5EF4-FFF2-40B4-BE49-F238E27FC236}">
                <a16:creationId xmlns:a16="http://schemas.microsoft.com/office/drawing/2014/main" id="{25720A19-B4E7-4429-9E1F-70740BB39B18}"/>
              </a:ext>
            </a:extLst>
          </p:cNvPr>
          <p:cNvGrpSpPr/>
          <p:nvPr/>
        </p:nvGrpSpPr>
        <p:grpSpPr>
          <a:xfrm>
            <a:off x="4948544" y="4715272"/>
            <a:ext cx="5194158" cy="1250405"/>
            <a:chOff x="5647866" y="1129012"/>
            <a:chExt cx="6301147" cy="1374964"/>
          </a:xfrm>
        </p:grpSpPr>
        <p:sp>
          <p:nvSpPr>
            <p:cNvPr id="10" name="椭圆 31">
              <a:extLst>
                <a:ext uri="{FF2B5EF4-FFF2-40B4-BE49-F238E27FC236}">
                  <a16:creationId xmlns:a16="http://schemas.microsoft.com/office/drawing/2014/main" id="{FDFB9475-9B7A-49BD-AC2E-5607BFB57DAB}"/>
                </a:ext>
              </a:extLst>
            </p:cNvPr>
            <p:cNvSpPr/>
            <p:nvPr/>
          </p:nvSpPr>
          <p:spPr>
            <a:xfrm flipH="1">
              <a:off x="5647866" y="1530709"/>
              <a:ext cx="5832648" cy="935363"/>
            </a:xfrm>
            <a:custGeom>
              <a:avLst/>
              <a:gdLst>
                <a:gd name="connsiteX0" fmla="*/ 0 w 656493"/>
                <a:gd name="connsiteY0" fmla="*/ 316523 h 633046"/>
                <a:gd name="connsiteX1" fmla="*/ 328247 w 656493"/>
                <a:gd name="connsiteY1" fmla="*/ 0 h 633046"/>
                <a:gd name="connsiteX2" fmla="*/ 656494 w 656493"/>
                <a:gd name="connsiteY2" fmla="*/ 316523 h 633046"/>
                <a:gd name="connsiteX3" fmla="*/ 328247 w 656493"/>
                <a:gd name="connsiteY3" fmla="*/ 633046 h 633046"/>
                <a:gd name="connsiteX4" fmla="*/ 0 w 656493"/>
                <a:gd name="connsiteY4" fmla="*/ 316523 h 633046"/>
                <a:gd name="connsiteX0-1" fmla="*/ 328247 w 656494"/>
                <a:gd name="connsiteY0-2" fmla="*/ 0 h 633046"/>
                <a:gd name="connsiteX1-3" fmla="*/ 656494 w 656494"/>
                <a:gd name="connsiteY1-4" fmla="*/ 316523 h 633046"/>
                <a:gd name="connsiteX2-5" fmla="*/ 328247 w 656494"/>
                <a:gd name="connsiteY2-6" fmla="*/ 633046 h 633046"/>
                <a:gd name="connsiteX3-7" fmla="*/ 0 w 656494"/>
                <a:gd name="connsiteY3-8" fmla="*/ 316523 h 633046"/>
                <a:gd name="connsiteX4-9" fmla="*/ 419687 w 656494"/>
                <a:gd name="connsiteY4-10" fmla="*/ 91440 h 633046"/>
                <a:gd name="connsiteX0-11" fmla="*/ 402964 w 731211"/>
                <a:gd name="connsiteY0-12" fmla="*/ 0 h 633046"/>
                <a:gd name="connsiteX1-13" fmla="*/ 731211 w 731211"/>
                <a:gd name="connsiteY1-14" fmla="*/ 316523 h 633046"/>
                <a:gd name="connsiteX2-15" fmla="*/ 402964 w 731211"/>
                <a:gd name="connsiteY2-16" fmla="*/ 633046 h 633046"/>
                <a:gd name="connsiteX3-17" fmla="*/ 74717 w 731211"/>
                <a:gd name="connsiteY3-18" fmla="*/ 316523 h 633046"/>
                <a:gd name="connsiteX4-19" fmla="*/ 161895 w 731211"/>
                <a:gd name="connsiteY4-20" fmla="*/ 152400 h 633046"/>
                <a:gd name="connsiteX0-21" fmla="*/ 353700 w 681947"/>
                <a:gd name="connsiteY0-22" fmla="*/ 0 h 633046"/>
                <a:gd name="connsiteX1-23" fmla="*/ 681947 w 681947"/>
                <a:gd name="connsiteY1-24" fmla="*/ 316523 h 633046"/>
                <a:gd name="connsiteX2-25" fmla="*/ 353700 w 681947"/>
                <a:gd name="connsiteY2-26" fmla="*/ 633046 h 633046"/>
                <a:gd name="connsiteX3-27" fmla="*/ 25453 w 681947"/>
                <a:gd name="connsiteY3-28" fmla="*/ 316523 h 633046"/>
                <a:gd name="connsiteX4-29" fmla="*/ 112631 w 681947"/>
                <a:gd name="connsiteY4-30" fmla="*/ 152400 h 633046"/>
                <a:gd name="connsiteX0-31" fmla="*/ 341249 w 669496"/>
                <a:gd name="connsiteY0-32" fmla="*/ 0 h 633046"/>
                <a:gd name="connsiteX1-33" fmla="*/ 669496 w 669496"/>
                <a:gd name="connsiteY1-34" fmla="*/ 316523 h 633046"/>
                <a:gd name="connsiteX2-35" fmla="*/ 341249 w 669496"/>
                <a:gd name="connsiteY2-36" fmla="*/ 633046 h 633046"/>
                <a:gd name="connsiteX3-37" fmla="*/ 13002 w 669496"/>
                <a:gd name="connsiteY3-38" fmla="*/ 316523 h 633046"/>
                <a:gd name="connsiteX4-39" fmla="*/ 100180 w 669496"/>
                <a:gd name="connsiteY4-40" fmla="*/ 152400 h 633046"/>
                <a:gd name="connsiteX0-41" fmla="*/ 347951 w 676198"/>
                <a:gd name="connsiteY0-42" fmla="*/ 0 h 633046"/>
                <a:gd name="connsiteX1-43" fmla="*/ 676198 w 676198"/>
                <a:gd name="connsiteY1-44" fmla="*/ 316523 h 633046"/>
                <a:gd name="connsiteX2-45" fmla="*/ 347951 w 676198"/>
                <a:gd name="connsiteY2-46" fmla="*/ 633046 h 633046"/>
                <a:gd name="connsiteX3-47" fmla="*/ 19704 w 676198"/>
                <a:gd name="connsiteY3-48" fmla="*/ 316523 h 633046"/>
                <a:gd name="connsiteX4-49" fmla="*/ 79173 w 676198"/>
                <a:gd name="connsiteY4-50" fmla="*/ 113607 h 633046"/>
                <a:gd name="connsiteX0-51" fmla="*/ 333371 w 661618"/>
                <a:gd name="connsiteY0-52" fmla="*/ 0 h 633046"/>
                <a:gd name="connsiteX1-53" fmla="*/ 661618 w 661618"/>
                <a:gd name="connsiteY1-54" fmla="*/ 316523 h 633046"/>
                <a:gd name="connsiteX2-55" fmla="*/ 333371 w 661618"/>
                <a:gd name="connsiteY2-56" fmla="*/ 633046 h 633046"/>
                <a:gd name="connsiteX3-57" fmla="*/ 5124 w 661618"/>
                <a:gd name="connsiteY3-58" fmla="*/ 316523 h 633046"/>
                <a:gd name="connsiteX4-59" fmla="*/ 64593 w 661618"/>
                <a:gd name="connsiteY4-60" fmla="*/ 113607 h 633046"/>
                <a:gd name="connsiteX0-61" fmla="*/ 178200 w 661618"/>
                <a:gd name="connsiteY0-62" fmla="*/ 0 h 583170"/>
                <a:gd name="connsiteX1-63" fmla="*/ 661618 w 661618"/>
                <a:gd name="connsiteY1-64" fmla="*/ 266647 h 583170"/>
                <a:gd name="connsiteX2-65" fmla="*/ 333371 w 661618"/>
                <a:gd name="connsiteY2-66" fmla="*/ 583170 h 583170"/>
                <a:gd name="connsiteX3-67" fmla="*/ 5124 w 661618"/>
                <a:gd name="connsiteY3-68" fmla="*/ 266647 h 583170"/>
                <a:gd name="connsiteX4-69" fmla="*/ 64593 w 661618"/>
                <a:gd name="connsiteY4-70" fmla="*/ 63731 h 583170"/>
                <a:gd name="connsiteX0-71" fmla="*/ 178200 w 662133"/>
                <a:gd name="connsiteY0-72" fmla="*/ 66578 h 649748"/>
                <a:gd name="connsiteX1-73" fmla="*/ 412660 w 662133"/>
                <a:gd name="connsiteY1-74" fmla="*/ 10947 h 649748"/>
                <a:gd name="connsiteX2-75" fmla="*/ 661618 w 662133"/>
                <a:gd name="connsiteY2-76" fmla="*/ 333225 h 649748"/>
                <a:gd name="connsiteX3-77" fmla="*/ 333371 w 662133"/>
                <a:gd name="connsiteY3-78" fmla="*/ 649748 h 649748"/>
                <a:gd name="connsiteX4-79" fmla="*/ 5124 w 662133"/>
                <a:gd name="connsiteY4-80" fmla="*/ 333225 h 649748"/>
                <a:gd name="connsiteX5" fmla="*/ 64593 w 662133"/>
                <a:gd name="connsiteY5" fmla="*/ 130309 h 649748"/>
                <a:gd name="connsiteX0-81" fmla="*/ 178200 w 662148"/>
                <a:gd name="connsiteY0-82" fmla="*/ 66578 h 649748"/>
                <a:gd name="connsiteX1-83" fmla="*/ 412660 w 662148"/>
                <a:gd name="connsiteY1-84" fmla="*/ 10947 h 649748"/>
                <a:gd name="connsiteX2-85" fmla="*/ 661618 w 662148"/>
                <a:gd name="connsiteY2-86" fmla="*/ 333225 h 649748"/>
                <a:gd name="connsiteX3-87" fmla="*/ 333371 w 662148"/>
                <a:gd name="connsiteY3-88" fmla="*/ 649748 h 649748"/>
                <a:gd name="connsiteX4-89" fmla="*/ 5124 w 662148"/>
                <a:gd name="connsiteY4-90" fmla="*/ 333225 h 649748"/>
                <a:gd name="connsiteX5-91" fmla="*/ 64593 w 662148"/>
                <a:gd name="connsiteY5-92" fmla="*/ 130309 h 649748"/>
                <a:gd name="connsiteX0-93" fmla="*/ 178200 w 662148"/>
                <a:gd name="connsiteY0-94" fmla="*/ 61032 h 644202"/>
                <a:gd name="connsiteX1-95" fmla="*/ 412660 w 662148"/>
                <a:gd name="connsiteY1-96" fmla="*/ 5401 h 644202"/>
                <a:gd name="connsiteX2-97" fmla="*/ 661618 w 662148"/>
                <a:gd name="connsiteY2-98" fmla="*/ 327679 h 644202"/>
                <a:gd name="connsiteX3-99" fmla="*/ 333371 w 662148"/>
                <a:gd name="connsiteY3-100" fmla="*/ 644202 h 644202"/>
                <a:gd name="connsiteX4-101" fmla="*/ 5124 w 662148"/>
                <a:gd name="connsiteY4-102" fmla="*/ 327679 h 644202"/>
                <a:gd name="connsiteX5-103" fmla="*/ 64593 w 662148"/>
                <a:gd name="connsiteY5-104" fmla="*/ 124763 h 644202"/>
                <a:gd name="connsiteX0-105" fmla="*/ 178200 w 662148"/>
                <a:gd name="connsiteY0-106" fmla="*/ 75865 h 659035"/>
                <a:gd name="connsiteX1-107" fmla="*/ 168819 w 662148"/>
                <a:gd name="connsiteY1-108" fmla="*/ 31317 h 659035"/>
                <a:gd name="connsiteX2-109" fmla="*/ 412660 w 662148"/>
                <a:gd name="connsiteY2-110" fmla="*/ 20234 h 659035"/>
                <a:gd name="connsiteX3-111" fmla="*/ 661618 w 662148"/>
                <a:gd name="connsiteY3-112" fmla="*/ 342512 h 659035"/>
                <a:gd name="connsiteX4-113" fmla="*/ 333371 w 662148"/>
                <a:gd name="connsiteY4-114" fmla="*/ 659035 h 659035"/>
                <a:gd name="connsiteX5-115" fmla="*/ 5124 w 662148"/>
                <a:gd name="connsiteY5-116" fmla="*/ 342512 h 659035"/>
                <a:gd name="connsiteX6" fmla="*/ 64593 w 662148"/>
                <a:gd name="connsiteY6" fmla="*/ 139596 h 659035"/>
                <a:gd name="connsiteX0-117" fmla="*/ 178200 w 662148"/>
                <a:gd name="connsiteY0-118" fmla="*/ 68901 h 652071"/>
                <a:gd name="connsiteX1-119" fmla="*/ 130026 w 662148"/>
                <a:gd name="connsiteY1-120" fmla="*/ 68688 h 652071"/>
                <a:gd name="connsiteX2-121" fmla="*/ 412660 w 662148"/>
                <a:gd name="connsiteY2-122" fmla="*/ 13270 h 652071"/>
                <a:gd name="connsiteX3-123" fmla="*/ 661618 w 662148"/>
                <a:gd name="connsiteY3-124" fmla="*/ 335548 h 652071"/>
                <a:gd name="connsiteX4-125" fmla="*/ 333371 w 662148"/>
                <a:gd name="connsiteY4-126" fmla="*/ 652071 h 652071"/>
                <a:gd name="connsiteX5-127" fmla="*/ 5124 w 662148"/>
                <a:gd name="connsiteY5-128" fmla="*/ 335548 h 652071"/>
                <a:gd name="connsiteX6-129" fmla="*/ 64593 w 662148"/>
                <a:gd name="connsiteY6-130" fmla="*/ 132632 h 652071"/>
                <a:gd name="connsiteX0-131" fmla="*/ 178200 w 662220"/>
                <a:gd name="connsiteY0-132" fmla="*/ 68901 h 652071"/>
                <a:gd name="connsiteX1-133" fmla="*/ 130026 w 662220"/>
                <a:gd name="connsiteY1-134" fmla="*/ 68688 h 652071"/>
                <a:gd name="connsiteX2-135" fmla="*/ 412660 w 662220"/>
                <a:gd name="connsiteY2-136" fmla="*/ 13270 h 652071"/>
                <a:gd name="connsiteX3-137" fmla="*/ 661618 w 662220"/>
                <a:gd name="connsiteY3-138" fmla="*/ 335548 h 652071"/>
                <a:gd name="connsiteX4-139" fmla="*/ 333371 w 662220"/>
                <a:gd name="connsiteY4-140" fmla="*/ 652071 h 652071"/>
                <a:gd name="connsiteX5-141" fmla="*/ 5124 w 662220"/>
                <a:gd name="connsiteY5-142" fmla="*/ 335548 h 652071"/>
                <a:gd name="connsiteX6-143" fmla="*/ 64593 w 662220"/>
                <a:gd name="connsiteY6-144" fmla="*/ 132632 h 652071"/>
                <a:gd name="connsiteX0-145" fmla="*/ 178200 w 662220"/>
                <a:gd name="connsiteY0-146" fmla="*/ 58449 h 641619"/>
                <a:gd name="connsiteX1-147" fmla="*/ 130026 w 662220"/>
                <a:gd name="connsiteY1-148" fmla="*/ 58236 h 641619"/>
                <a:gd name="connsiteX2-149" fmla="*/ 412660 w 662220"/>
                <a:gd name="connsiteY2-150" fmla="*/ 2818 h 641619"/>
                <a:gd name="connsiteX3-151" fmla="*/ 661618 w 662220"/>
                <a:gd name="connsiteY3-152" fmla="*/ 325096 h 641619"/>
                <a:gd name="connsiteX4-153" fmla="*/ 333371 w 662220"/>
                <a:gd name="connsiteY4-154" fmla="*/ 641619 h 641619"/>
                <a:gd name="connsiteX5-155" fmla="*/ 5124 w 662220"/>
                <a:gd name="connsiteY5-156" fmla="*/ 325096 h 641619"/>
                <a:gd name="connsiteX6-157" fmla="*/ 64593 w 662220"/>
                <a:gd name="connsiteY6-158" fmla="*/ 122180 h 641619"/>
                <a:gd name="connsiteX0-159" fmla="*/ 178200 w 662220"/>
                <a:gd name="connsiteY0-160" fmla="*/ 58449 h 641619"/>
                <a:gd name="connsiteX1-161" fmla="*/ 130026 w 662220"/>
                <a:gd name="connsiteY1-162" fmla="*/ 58236 h 641619"/>
                <a:gd name="connsiteX2-163" fmla="*/ 412660 w 662220"/>
                <a:gd name="connsiteY2-164" fmla="*/ 2818 h 641619"/>
                <a:gd name="connsiteX3-165" fmla="*/ 661618 w 662220"/>
                <a:gd name="connsiteY3-166" fmla="*/ 325096 h 641619"/>
                <a:gd name="connsiteX4-167" fmla="*/ 333371 w 662220"/>
                <a:gd name="connsiteY4-168" fmla="*/ 641619 h 641619"/>
                <a:gd name="connsiteX5-169" fmla="*/ 5124 w 662220"/>
                <a:gd name="connsiteY5-170" fmla="*/ 325096 h 641619"/>
                <a:gd name="connsiteX6-171" fmla="*/ 64593 w 662220"/>
                <a:gd name="connsiteY6-172" fmla="*/ 122180 h 641619"/>
                <a:gd name="connsiteX0-173" fmla="*/ 178200 w 662220"/>
                <a:gd name="connsiteY0-174" fmla="*/ 58449 h 641619"/>
                <a:gd name="connsiteX1-175" fmla="*/ 130026 w 662220"/>
                <a:gd name="connsiteY1-176" fmla="*/ 58236 h 641619"/>
                <a:gd name="connsiteX2-177" fmla="*/ 412660 w 662220"/>
                <a:gd name="connsiteY2-178" fmla="*/ 2818 h 641619"/>
                <a:gd name="connsiteX3-179" fmla="*/ 661618 w 662220"/>
                <a:gd name="connsiteY3-180" fmla="*/ 325096 h 641619"/>
                <a:gd name="connsiteX4-181" fmla="*/ 333371 w 662220"/>
                <a:gd name="connsiteY4-182" fmla="*/ 641619 h 641619"/>
                <a:gd name="connsiteX5-183" fmla="*/ 5124 w 662220"/>
                <a:gd name="connsiteY5-184" fmla="*/ 325096 h 641619"/>
                <a:gd name="connsiteX6-185" fmla="*/ 64593 w 662220"/>
                <a:gd name="connsiteY6-186" fmla="*/ 122180 h 641619"/>
                <a:gd name="connsiteX0-187" fmla="*/ 178200 w 662220"/>
                <a:gd name="connsiteY0-188" fmla="*/ 58449 h 641619"/>
                <a:gd name="connsiteX1-189" fmla="*/ 130026 w 662220"/>
                <a:gd name="connsiteY1-190" fmla="*/ 58236 h 641619"/>
                <a:gd name="connsiteX2-191" fmla="*/ 412660 w 662220"/>
                <a:gd name="connsiteY2-192" fmla="*/ 2818 h 641619"/>
                <a:gd name="connsiteX3-193" fmla="*/ 661618 w 662220"/>
                <a:gd name="connsiteY3-194" fmla="*/ 325096 h 641619"/>
                <a:gd name="connsiteX4-195" fmla="*/ 333371 w 662220"/>
                <a:gd name="connsiteY4-196" fmla="*/ 641619 h 641619"/>
                <a:gd name="connsiteX5-197" fmla="*/ 5124 w 662220"/>
                <a:gd name="connsiteY5-198" fmla="*/ 325096 h 641619"/>
                <a:gd name="connsiteX6-199" fmla="*/ 64593 w 662220"/>
                <a:gd name="connsiteY6-200" fmla="*/ 122180 h 641619"/>
                <a:gd name="connsiteX0-201" fmla="*/ 178200 w 662220"/>
                <a:gd name="connsiteY0-202" fmla="*/ 58449 h 641619"/>
                <a:gd name="connsiteX1-203" fmla="*/ 130026 w 662220"/>
                <a:gd name="connsiteY1-204" fmla="*/ 58236 h 641619"/>
                <a:gd name="connsiteX2-205" fmla="*/ 412660 w 662220"/>
                <a:gd name="connsiteY2-206" fmla="*/ 2818 h 641619"/>
                <a:gd name="connsiteX3-207" fmla="*/ 661618 w 662220"/>
                <a:gd name="connsiteY3-208" fmla="*/ 325096 h 641619"/>
                <a:gd name="connsiteX4-209" fmla="*/ 333371 w 662220"/>
                <a:gd name="connsiteY4-210" fmla="*/ 641619 h 641619"/>
                <a:gd name="connsiteX5-211" fmla="*/ 5124 w 662220"/>
                <a:gd name="connsiteY5-212" fmla="*/ 325096 h 641619"/>
                <a:gd name="connsiteX6-213" fmla="*/ 64593 w 662220"/>
                <a:gd name="connsiteY6-214" fmla="*/ 122180 h 641619"/>
                <a:gd name="connsiteX0-215" fmla="*/ 176252 w 660272"/>
                <a:gd name="connsiteY0-216" fmla="*/ 58449 h 641619"/>
                <a:gd name="connsiteX1-217" fmla="*/ 128078 w 660272"/>
                <a:gd name="connsiteY1-218" fmla="*/ 58236 h 641619"/>
                <a:gd name="connsiteX2-219" fmla="*/ 410712 w 660272"/>
                <a:gd name="connsiteY2-220" fmla="*/ 2818 h 641619"/>
                <a:gd name="connsiteX3-221" fmla="*/ 659670 w 660272"/>
                <a:gd name="connsiteY3-222" fmla="*/ 325096 h 641619"/>
                <a:gd name="connsiteX4-223" fmla="*/ 331423 w 660272"/>
                <a:gd name="connsiteY4-224" fmla="*/ 641619 h 641619"/>
                <a:gd name="connsiteX5-225" fmla="*/ 3176 w 660272"/>
                <a:gd name="connsiteY5-226" fmla="*/ 325096 h 641619"/>
                <a:gd name="connsiteX6-227" fmla="*/ 62645 w 660272"/>
                <a:gd name="connsiteY6-228" fmla="*/ 122180 h 641619"/>
                <a:gd name="connsiteX0-229" fmla="*/ 253837 w 660272"/>
                <a:gd name="connsiteY0-230" fmla="*/ 30740 h 641619"/>
                <a:gd name="connsiteX1-231" fmla="*/ 128078 w 660272"/>
                <a:gd name="connsiteY1-232" fmla="*/ 58236 h 641619"/>
                <a:gd name="connsiteX2-233" fmla="*/ 410712 w 660272"/>
                <a:gd name="connsiteY2-234" fmla="*/ 2818 h 641619"/>
                <a:gd name="connsiteX3-235" fmla="*/ 659670 w 660272"/>
                <a:gd name="connsiteY3-236" fmla="*/ 325096 h 641619"/>
                <a:gd name="connsiteX4-237" fmla="*/ 331423 w 660272"/>
                <a:gd name="connsiteY4-238" fmla="*/ 641619 h 641619"/>
                <a:gd name="connsiteX5-239" fmla="*/ 3176 w 660272"/>
                <a:gd name="connsiteY5-240" fmla="*/ 325096 h 641619"/>
                <a:gd name="connsiteX6-241" fmla="*/ 62645 w 660272"/>
                <a:gd name="connsiteY6-242" fmla="*/ 122180 h 641619"/>
                <a:gd name="connsiteX0-243" fmla="*/ 253837 w 660191"/>
                <a:gd name="connsiteY0-244" fmla="*/ 41069 h 651948"/>
                <a:gd name="connsiteX1-245" fmla="*/ 161329 w 660191"/>
                <a:gd name="connsiteY1-246" fmla="*/ 63023 h 651948"/>
                <a:gd name="connsiteX2-247" fmla="*/ 410712 w 660191"/>
                <a:gd name="connsiteY2-248" fmla="*/ 13147 h 651948"/>
                <a:gd name="connsiteX3-249" fmla="*/ 659670 w 660191"/>
                <a:gd name="connsiteY3-250" fmla="*/ 335425 h 651948"/>
                <a:gd name="connsiteX4-251" fmla="*/ 331423 w 660191"/>
                <a:gd name="connsiteY4-252" fmla="*/ 651948 h 651948"/>
                <a:gd name="connsiteX5-253" fmla="*/ 3176 w 660191"/>
                <a:gd name="connsiteY5-254" fmla="*/ 335425 h 651948"/>
                <a:gd name="connsiteX6-255" fmla="*/ 62645 w 660191"/>
                <a:gd name="connsiteY6-256" fmla="*/ 132509 h 651948"/>
                <a:gd name="connsiteX0-257" fmla="*/ 253837 w 660897"/>
                <a:gd name="connsiteY0-258" fmla="*/ 45475 h 656354"/>
                <a:gd name="connsiteX1-259" fmla="*/ 161329 w 660897"/>
                <a:gd name="connsiteY1-260" fmla="*/ 67429 h 656354"/>
                <a:gd name="connsiteX2-261" fmla="*/ 410712 w 660897"/>
                <a:gd name="connsiteY2-262" fmla="*/ 17553 h 656354"/>
                <a:gd name="connsiteX3-263" fmla="*/ 659670 w 660897"/>
                <a:gd name="connsiteY3-264" fmla="*/ 339831 h 656354"/>
                <a:gd name="connsiteX4-265" fmla="*/ 331423 w 660897"/>
                <a:gd name="connsiteY4-266" fmla="*/ 656354 h 656354"/>
                <a:gd name="connsiteX5-267" fmla="*/ 3176 w 660897"/>
                <a:gd name="connsiteY5-268" fmla="*/ 339831 h 656354"/>
                <a:gd name="connsiteX6-269" fmla="*/ 62645 w 660897"/>
                <a:gd name="connsiteY6-270" fmla="*/ 136915 h 656354"/>
                <a:gd name="connsiteX0-271" fmla="*/ 253837 w 660406"/>
                <a:gd name="connsiteY0-272" fmla="*/ 41070 h 651949"/>
                <a:gd name="connsiteX1-273" fmla="*/ 161329 w 660406"/>
                <a:gd name="connsiteY1-274" fmla="*/ 63024 h 651949"/>
                <a:gd name="connsiteX2-275" fmla="*/ 410712 w 660406"/>
                <a:gd name="connsiteY2-276" fmla="*/ 13148 h 651949"/>
                <a:gd name="connsiteX3-277" fmla="*/ 659670 w 660406"/>
                <a:gd name="connsiteY3-278" fmla="*/ 335426 h 651949"/>
                <a:gd name="connsiteX4-279" fmla="*/ 331423 w 660406"/>
                <a:gd name="connsiteY4-280" fmla="*/ 651949 h 651949"/>
                <a:gd name="connsiteX5-281" fmla="*/ 3176 w 660406"/>
                <a:gd name="connsiteY5-282" fmla="*/ 335426 h 651949"/>
                <a:gd name="connsiteX6-283" fmla="*/ 62645 w 660406"/>
                <a:gd name="connsiteY6-284" fmla="*/ 132510 h 651949"/>
                <a:gd name="connsiteX0-285" fmla="*/ 161329 w 660406"/>
                <a:gd name="connsiteY0-286" fmla="*/ 63024 h 651949"/>
                <a:gd name="connsiteX1-287" fmla="*/ 410712 w 660406"/>
                <a:gd name="connsiteY1-288" fmla="*/ 13148 h 651949"/>
                <a:gd name="connsiteX2-289" fmla="*/ 659670 w 660406"/>
                <a:gd name="connsiteY2-290" fmla="*/ 335426 h 651949"/>
                <a:gd name="connsiteX3-291" fmla="*/ 331423 w 660406"/>
                <a:gd name="connsiteY3-292" fmla="*/ 651949 h 651949"/>
                <a:gd name="connsiteX4-293" fmla="*/ 3176 w 660406"/>
                <a:gd name="connsiteY4-294" fmla="*/ 335426 h 651949"/>
                <a:gd name="connsiteX5-295" fmla="*/ 62645 w 660406"/>
                <a:gd name="connsiteY5-296" fmla="*/ 132510 h 651949"/>
                <a:gd name="connsiteX0-297" fmla="*/ 128078 w 660207"/>
                <a:gd name="connsiteY0-298" fmla="*/ 63024 h 651949"/>
                <a:gd name="connsiteX1-299" fmla="*/ 410712 w 660207"/>
                <a:gd name="connsiteY1-300" fmla="*/ 13148 h 651949"/>
                <a:gd name="connsiteX2-301" fmla="*/ 659670 w 660207"/>
                <a:gd name="connsiteY2-302" fmla="*/ 335426 h 651949"/>
                <a:gd name="connsiteX3-303" fmla="*/ 331423 w 660207"/>
                <a:gd name="connsiteY3-304" fmla="*/ 651949 h 651949"/>
                <a:gd name="connsiteX4-305" fmla="*/ 3176 w 660207"/>
                <a:gd name="connsiteY4-306" fmla="*/ 335426 h 651949"/>
                <a:gd name="connsiteX5-307" fmla="*/ 62645 w 660207"/>
                <a:gd name="connsiteY5-308" fmla="*/ 132510 h 651949"/>
                <a:gd name="connsiteX0-309" fmla="*/ 128078 w 660438"/>
                <a:gd name="connsiteY0-310" fmla="*/ 60888 h 649813"/>
                <a:gd name="connsiteX1-311" fmla="*/ 410712 w 660438"/>
                <a:gd name="connsiteY1-312" fmla="*/ 11012 h 649813"/>
                <a:gd name="connsiteX2-313" fmla="*/ 659670 w 660438"/>
                <a:gd name="connsiteY2-314" fmla="*/ 333290 h 649813"/>
                <a:gd name="connsiteX3-315" fmla="*/ 331423 w 660438"/>
                <a:gd name="connsiteY3-316" fmla="*/ 649813 h 649813"/>
                <a:gd name="connsiteX4-317" fmla="*/ 3176 w 660438"/>
                <a:gd name="connsiteY4-318" fmla="*/ 333290 h 649813"/>
                <a:gd name="connsiteX5-319" fmla="*/ 62645 w 660438"/>
                <a:gd name="connsiteY5-320" fmla="*/ 130374 h 649813"/>
                <a:gd name="connsiteX0-321" fmla="*/ 128078 w 660438"/>
                <a:gd name="connsiteY0-322" fmla="*/ 64927 h 653852"/>
                <a:gd name="connsiteX1-323" fmla="*/ 410712 w 660438"/>
                <a:gd name="connsiteY1-324" fmla="*/ 15051 h 653852"/>
                <a:gd name="connsiteX2-325" fmla="*/ 659670 w 660438"/>
                <a:gd name="connsiteY2-326" fmla="*/ 337329 h 653852"/>
                <a:gd name="connsiteX3-327" fmla="*/ 331423 w 660438"/>
                <a:gd name="connsiteY3-328" fmla="*/ 653852 h 653852"/>
                <a:gd name="connsiteX4-329" fmla="*/ 3176 w 660438"/>
                <a:gd name="connsiteY4-330" fmla="*/ 337329 h 653852"/>
                <a:gd name="connsiteX5-331" fmla="*/ 62645 w 660438"/>
                <a:gd name="connsiteY5-332" fmla="*/ 134413 h 653852"/>
                <a:gd name="connsiteX0-333" fmla="*/ 128078 w 687378"/>
                <a:gd name="connsiteY0-334" fmla="*/ 58090 h 647015"/>
                <a:gd name="connsiteX1-335" fmla="*/ 571432 w 687378"/>
                <a:gd name="connsiteY1-336" fmla="*/ 16673 h 647015"/>
                <a:gd name="connsiteX2-337" fmla="*/ 659670 w 687378"/>
                <a:gd name="connsiteY2-338" fmla="*/ 330492 h 647015"/>
                <a:gd name="connsiteX3-339" fmla="*/ 331423 w 687378"/>
                <a:gd name="connsiteY3-340" fmla="*/ 647015 h 647015"/>
                <a:gd name="connsiteX4-341" fmla="*/ 3176 w 687378"/>
                <a:gd name="connsiteY4-342" fmla="*/ 330492 h 647015"/>
                <a:gd name="connsiteX5-343" fmla="*/ 62645 w 687378"/>
                <a:gd name="connsiteY5-344" fmla="*/ 127576 h 647015"/>
                <a:gd name="connsiteX0-345" fmla="*/ 128078 w 677145"/>
                <a:gd name="connsiteY0-346" fmla="*/ 58090 h 663933"/>
                <a:gd name="connsiteX1-347" fmla="*/ 571432 w 677145"/>
                <a:gd name="connsiteY1-348" fmla="*/ 16673 h 663933"/>
                <a:gd name="connsiteX2-349" fmla="*/ 659670 w 677145"/>
                <a:gd name="connsiteY2-350" fmla="*/ 330492 h 663933"/>
                <a:gd name="connsiteX3-351" fmla="*/ 559815 w 677145"/>
                <a:gd name="connsiteY3-352" fmla="*/ 663933 h 663933"/>
                <a:gd name="connsiteX4-353" fmla="*/ 3176 w 677145"/>
                <a:gd name="connsiteY4-354" fmla="*/ 330492 h 663933"/>
                <a:gd name="connsiteX5-355" fmla="*/ 62645 w 677145"/>
                <a:gd name="connsiteY5-356" fmla="*/ 127576 h 663933"/>
                <a:gd name="connsiteX0-357" fmla="*/ 101940 w 644966"/>
                <a:gd name="connsiteY0-358" fmla="*/ 58090 h 685888"/>
                <a:gd name="connsiteX1-359" fmla="*/ 545294 w 644966"/>
                <a:gd name="connsiteY1-360" fmla="*/ 16673 h 685888"/>
                <a:gd name="connsiteX2-361" fmla="*/ 633532 w 644966"/>
                <a:gd name="connsiteY2-362" fmla="*/ 330492 h 685888"/>
                <a:gd name="connsiteX3-363" fmla="*/ 533677 w 644966"/>
                <a:gd name="connsiteY3-364" fmla="*/ 663933 h 685888"/>
                <a:gd name="connsiteX4-365" fmla="*/ 10874 w 644966"/>
                <a:gd name="connsiteY4-366" fmla="*/ 575801 h 685888"/>
                <a:gd name="connsiteX5-367" fmla="*/ 36507 w 644966"/>
                <a:gd name="connsiteY5-368" fmla="*/ 127576 h 685888"/>
                <a:gd name="connsiteX0-369" fmla="*/ 101940 w 642626"/>
                <a:gd name="connsiteY0-370" fmla="*/ 58090 h 654766"/>
                <a:gd name="connsiteX1-371" fmla="*/ 545294 w 642626"/>
                <a:gd name="connsiteY1-372" fmla="*/ 16673 h 654766"/>
                <a:gd name="connsiteX2-373" fmla="*/ 633532 w 642626"/>
                <a:gd name="connsiteY2-374" fmla="*/ 330492 h 654766"/>
                <a:gd name="connsiteX3-375" fmla="*/ 567513 w 642626"/>
                <a:gd name="connsiteY3-376" fmla="*/ 613179 h 654766"/>
                <a:gd name="connsiteX4-377" fmla="*/ 10874 w 642626"/>
                <a:gd name="connsiteY4-378" fmla="*/ 575801 h 654766"/>
                <a:gd name="connsiteX5-379" fmla="*/ 36507 w 642626"/>
                <a:gd name="connsiteY5-380" fmla="*/ 127576 h 654766"/>
                <a:gd name="connsiteX0-381" fmla="*/ 101940 w 642626"/>
                <a:gd name="connsiteY0-382" fmla="*/ 30477 h 627153"/>
                <a:gd name="connsiteX1-383" fmla="*/ 545294 w 642626"/>
                <a:gd name="connsiteY1-384" fmla="*/ 31354 h 627153"/>
                <a:gd name="connsiteX2-385" fmla="*/ 633532 w 642626"/>
                <a:gd name="connsiteY2-386" fmla="*/ 302879 h 627153"/>
                <a:gd name="connsiteX3-387" fmla="*/ 567513 w 642626"/>
                <a:gd name="connsiteY3-388" fmla="*/ 585566 h 627153"/>
                <a:gd name="connsiteX4-389" fmla="*/ 10874 w 642626"/>
                <a:gd name="connsiteY4-390" fmla="*/ 548188 h 627153"/>
                <a:gd name="connsiteX5-391" fmla="*/ 36507 w 642626"/>
                <a:gd name="connsiteY5-392" fmla="*/ 99963 h 627153"/>
                <a:gd name="connsiteX0-393" fmla="*/ 101940 w 641803"/>
                <a:gd name="connsiteY0-394" fmla="*/ 32533 h 629209"/>
                <a:gd name="connsiteX1-395" fmla="*/ 545294 w 641803"/>
                <a:gd name="connsiteY1-396" fmla="*/ 33410 h 629209"/>
                <a:gd name="connsiteX2-397" fmla="*/ 633532 w 641803"/>
                <a:gd name="connsiteY2-398" fmla="*/ 304935 h 629209"/>
                <a:gd name="connsiteX3-399" fmla="*/ 567513 w 641803"/>
                <a:gd name="connsiteY3-400" fmla="*/ 587622 h 629209"/>
                <a:gd name="connsiteX4-401" fmla="*/ 10874 w 641803"/>
                <a:gd name="connsiteY4-402" fmla="*/ 550244 h 629209"/>
                <a:gd name="connsiteX5-403" fmla="*/ 36507 w 641803"/>
                <a:gd name="connsiteY5-404" fmla="*/ 102019 h 629209"/>
                <a:gd name="connsiteX0-405" fmla="*/ 93785 w 633648"/>
                <a:gd name="connsiteY0-406" fmla="*/ 32533 h 629209"/>
                <a:gd name="connsiteX1-407" fmla="*/ 537139 w 633648"/>
                <a:gd name="connsiteY1-408" fmla="*/ 33410 h 629209"/>
                <a:gd name="connsiteX2-409" fmla="*/ 625377 w 633648"/>
                <a:gd name="connsiteY2-410" fmla="*/ 304935 h 629209"/>
                <a:gd name="connsiteX3-411" fmla="*/ 559358 w 633648"/>
                <a:gd name="connsiteY3-412" fmla="*/ 587622 h 629209"/>
                <a:gd name="connsiteX4-413" fmla="*/ 2719 w 633648"/>
                <a:gd name="connsiteY4-414" fmla="*/ 550244 h 629209"/>
                <a:gd name="connsiteX5-415" fmla="*/ 28352 w 633648"/>
                <a:gd name="connsiteY5-416" fmla="*/ 102019 h 629209"/>
                <a:gd name="connsiteX0-417" fmla="*/ 103603 w 643466"/>
                <a:gd name="connsiteY0-418" fmla="*/ 32533 h 629209"/>
                <a:gd name="connsiteX1-419" fmla="*/ 546957 w 643466"/>
                <a:gd name="connsiteY1-420" fmla="*/ 33410 h 629209"/>
                <a:gd name="connsiteX2-421" fmla="*/ 635195 w 643466"/>
                <a:gd name="connsiteY2-422" fmla="*/ 304935 h 629209"/>
                <a:gd name="connsiteX3-423" fmla="*/ 569176 w 643466"/>
                <a:gd name="connsiteY3-424" fmla="*/ 587622 h 629209"/>
                <a:gd name="connsiteX4-425" fmla="*/ 12537 w 643466"/>
                <a:gd name="connsiteY4-426" fmla="*/ 550244 h 629209"/>
                <a:gd name="connsiteX5-427" fmla="*/ 4334 w 643466"/>
                <a:gd name="connsiteY5-428" fmla="*/ 102019 h 629209"/>
                <a:gd name="connsiteX0-429" fmla="*/ 103603 w 643466"/>
                <a:gd name="connsiteY0-430" fmla="*/ 32533 h 613248"/>
                <a:gd name="connsiteX1-431" fmla="*/ 546957 w 643466"/>
                <a:gd name="connsiteY1-432" fmla="*/ 33410 h 613248"/>
                <a:gd name="connsiteX2-433" fmla="*/ 635195 w 643466"/>
                <a:gd name="connsiteY2-434" fmla="*/ 304935 h 613248"/>
                <a:gd name="connsiteX3-435" fmla="*/ 569176 w 643466"/>
                <a:gd name="connsiteY3-436" fmla="*/ 587622 h 613248"/>
                <a:gd name="connsiteX4-437" fmla="*/ 12537 w 643466"/>
                <a:gd name="connsiteY4-438" fmla="*/ 518643 h 613248"/>
                <a:gd name="connsiteX5-439" fmla="*/ 4334 w 643466"/>
                <a:gd name="connsiteY5-440" fmla="*/ 102019 h 613248"/>
                <a:gd name="connsiteX0-441" fmla="*/ 103603 w 622280"/>
                <a:gd name="connsiteY0-442" fmla="*/ 51723 h 632438"/>
                <a:gd name="connsiteX1-443" fmla="*/ 546957 w 622280"/>
                <a:gd name="connsiteY1-444" fmla="*/ 52600 h 632438"/>
                <a:gd name="connsiteX2-445" fmla="*/ 569176 w 622280"/>
                <a:gd name="connsiteY2-446" fmla="*/ 606812 h 632438"/>
                <a:gd name="connsiteX3-447" fmla="*/ 12537 w 622280"/>
                <a:gd name="connsiteY3-448" fmla="*/ 537833 h 632438"/>
                <a:gd name="connsiteX4-449" fmla="*/ 4334 w 622280"/>
                <a:gd name="connsiteY4-450" fmla="*/ 121209 h 632438"/>
                <a:gd name="connsiteX0-451" fmla="*/ 103603 w 640916"/>
                <a:gd name="connsiteY0-452" fmla="*/ 51277 h 628066"/>
                <a:gd name="connsiteX1-453" fmla="*/ 546957 w 640916"/>
                <a:gd name="connsiteY1-454" fmla="*/ 52154 h 628066"/>
                <a:gd name="connsiteX2-455" fmla="*/ 595444 w 640916"/>
                <a:gd name="connsiteY2-456" fmla="*/ 600046 h 628066"/>
                <a:gd name="connsiteX3-457" fmla="*/ 12537 w 640916"/>
                <a:gd name="connsiteY3-458" fmla="*/ 537387 h 628066"/>
                <a:gd name="connsiteX4-459" fmla="*/ 4334 w 640916"/>
                <a:gd name="connsiteY4-460" fmla="*/ 120763 h 628066"/>
                <a:gd name="connsiteX0-461" fmla="*/ 103603 w 629940"/>
                <a:gd name="connsiteY0-462" fmla="*/ 26437 h 603226"/>
                <a:gd name="connsiteX1-463" fmla="*/ 546957 w 629940"/>
                <a:gd name="connsiteY1-464" fmla="*/ 27314 h 603226"/>
                <a:gd name="connsiteX2-465" fmla="*/ 595444 w 629940"/>
                <a:gd name="connsiteY2-466" fmla="*/ 575206 h 603226"/>
                <a:gd name="connsiteX3-467" fmla="*/ 12537 w 629940"/>
                <a:gd name="connsiteY3-468" fmla="*/ 512547 h 603226"/>
                <a:gd name="connsiteX4-469" fmla="*/ 4334 w 629940"/>
                <a:gd name="connsiteY4-470" fmla="*/ 95923 h 603226"/>
                <a:gd name="connsiteX0-471" fmla="*/ 103603 w 651443"/>
                <a:gd name="connsiteY0-472" fmla="*/ 20041 h 614843"/>
                <a:gd name="connsiteX1-473" fmla="*/ 608249 w 651443"/>
                <a:gd name="connsiteY1-474" fmla="*/ 39879 h 614843"/>
                <a:gd name="connsiteX2-475" fmla="*/ 595444 w 651443"/>
                <a:gd name="connsiteY2-476" fmla="*/ 568810 h 614843"/>
                <a:gd name="connsiteX3-477" fmla="*/ 12537 w 651443"/>
                <a:gd name="connsiteY3-478" fmla="*/ 506151 h 614843"/>
                <a:gd name="connsiteX4-479" fmla="*/ 4334 w 651443"/>
                <a:gd name="connsiteY4-480" fmla="*/ 89527 h 614843"/>
                <a:gd name="connsiteX0-481" fmla="*/ 103603 w 640788"/>
                <a:gd name="connsiteY0-482" fmla="*/ 20041 h 614843"/>
                <a:gd name="connsiteX1-483" fmla="*/ 581981 w 640788"/>
                <a:gd name="connsiteY1-484" fmla="*/ 39879 h 614843"/>
                <a:gd name="connsiteX2-485" fmla="*/ 595444 w 640788"/>
                <a:gd name="connsiteY2-486" fmla="*/ 568810 h 614843"/>
                <a:gd name="connsiteX3-487" fmla="*/ 12537 w 640788"/>
                <a:gd name="connsiteY3-488" fmla="*/ 506151 h 614843"/>
                <a:gd name="connsiteX4-489" fmla="*/ 4334 w 640788"/>
                <a:gd name="connsiteY4-490" fmla="*/ 89527 h 614843"/>
                <a:gd name="connsiteX0-491" fmla="*/ 103603 w 673655"/>
                <a:gd name="connsiteY0-492" fmla="*/ 38763 h 618146"/>
                <a:gd name="connsiteX1-493" fmla="*/ 581981 w 673655"/>
                <a:gd name="connsiteY1-494" fmla="*/ 58601 h 618146"/>
                <a:gd name="connsiteX2-495" fmla="*/ 621713 w 673655"/>
                <a:gd name="connsiteY2-496" fmla="*/ 562250 h 618146"/>
                <a:gd name="connsiteX3-497" fmla="*/ 12537 w 673655"/>
                <a:gd name="connsiteY3-498" fmla="*/ 524873 h 618146"/>
                <a:gd name="connsiteX4-499" fmla="*/ 4334 w 673655"/>
                <a:gd name="connsiteY4-500" fmla="*/ 108249 h 618146"/>
                <a:gd name="connsiteX0-501" fmla="*/ 103603 w 654750"/>
                <a:gd name="connsiteY0-502" fmla="*/ 38763 h 605787"/>
                <a:gd name="connsiteX1-503" fmla="*/ 581981 w 654750"/>
                <a:gd name="connsiteY1-504" fmla="*/ 58601 h 605787"/>
                <a:gd name="connsiteX2-505" fmla="*/ 621713 w 654750"/>
                <a:gd name="connsiteY2-506" fmla="*/ 562250 h 605787"/>
                <a:gd name="connsiteX3-507" fmla="*/ 12537 w 654750"/>
                <a:gd name="connsiteY3-508" fmla="*/ 524873 h 605787"/>
                <a:gd name="connsiteX4-509" fmla="*/ 4334 w 654750"/>
                <a:gd name="connsiteY4-510" fmla="*/ 108249 h 605787"/>
                <a:gd name="connsiteX0-511" fmla="*/ 103603 w 643734"/>
                <a:gd name="connsiteY0-512" fmla="*/ 31800 h 598824"/>
                <a:gd name="connsiteX1-513" fmla="*/ 581981 w 643734"/>
                <a:gd name="connsiteY1-514" fmla="*/ 51638 h 598824"/>
                <a:gd name="connsiteX2-515" fmla="*/ 621713 w 643734"/>
                <a:gd name="connsiteY2-516" fmla="*/ 555287 h 598824"/>
                <a:gd name="connsiteX3-517" fmla="*/ 12537 w 643734"/>
                <a:gd name="connsiteY3-518" fmla="*/ 517910 h 598824"/>
                <a:gd name="connsiteX4-519" fmla="*/ 4334 w 643734"/>
                <a:gd name="connsiteY4-520" fmla="*/ 101286 h 598824"/>
                <a:gd name="connsiteX0-521" fmla="*/ 103603 w 643734"/>
                <a:gd name="connsiteY0-522" fmla="*/ 24551 h 591575"/>
                <a:gd name="connsiteX1-523" fmla="*/ 581981 w 643734"/>
                <a:gd name="connsiteY1-524" fmla="*/ 44389 h 591575"/>
                <a:gd name="connsiteX2-525" fmla="*/ 621713 w 643734"/>
                <a:gd name="connsiteY2-526" fmla="*/ 548038 h 591575"/>
                <a:gd name="connsiteX3-527" fmla="*/ 12537 w 643734"/>
                <a:gd name="connsiteY3-528" fmla="*/ 510661 h 591575"/>
                <a:gd name="connsiteX4-529" fmla="*/ 4334 w 643734"/>
                <a:gd name="connsiteY4-530" fmla="*/ 94037 h 591575"/>
                <a:gd name="connsiteX0-531" fmla="*/ 103603 w 643734"/>
                <a:gd name="connsiteY0-532" fmla="*/ 20135 h 587159"/>
                <a:gd name="connsiteX1-533" fmla="*/ 581981 w 643734"/>
                <a:gd name="connsiteY1-534" fmla="*/ 39973 h 587159"/>
                <a:gd name="connsiteX2-535" fmla="*/ 621713 w 643734"/>
                <a:gd name="connsiteY2-536" fmla="*/ 543622 h 587159"/>
                <a:gd name="connsiteX3-537" fmla="*/ 12537 w 643734"/>
                <a:gd name="connsiteY3-538" fmla="*/ 506245 h 587159"/>
                <a:gd name="connsiteX4-539" fmla="*/ 4334 w 643734"/>
                <a:gd name="connsiteY4-540" fmla="*/ 89621 h 587159"/>
                <a:gd name="connsiteX0-541" fmla="*/ 51067 w 657504"/>
                <a:gd name="connsiteY0-542" fmla="*/ 31623 h 592327"/>
                <a:gd name="connsiteX1-543" fmla="*/ 581981 w 657504"/>
                <a:gd name="connsiteY1-544" fmla="*/ 45141 h 592327"/>
                <a:gd name="connsiteX2-545" fmla="*/ 621713 w 657504"/>
                <a:gd name="connsiteY2-546" fmla="*/ 548790 h 592327"/>
                <a:gd name="connsiteX3-547" fmla="*/ 12537 w 657504"/>
                <a:gd name="connsiteY3-548" fmla="*/ 511413 h 592327"/>
                <a:gd name="connsiteX4-549" fmla="*/ 4334 w 657504"/>
                <a:gd name="connsiteY4-550" fmla="*/ 94789 h 592327"/>
                <a:gd name="connsiteX0-551" fmla="*/ 51067 w 676118"/>
                <a:gd name="connsiteY0-552" fmla="*/ 31623 h 604686"/>
                <a:gd name="connsiteX1-553" fmla="*/ 581981 w 676118"/>
                <a:gd name="connsiteY1-554" fmla="*/ 45141 h 604686"/>
                <a:gd name="connsiteX2-555" fmla="*/ 621713 w 676118"/>
                <a:gd name="connsiteY2-556" fmla="*/ 548790 h 604686"/>
                <a:gd name="connsiteX3-557" fmla="*/ 12537 w 676118"/>
                <a:gd name="connsiteY3-558" fmla="*/ 511413 h 604686"/>
                <a:gd name="connsiteX4-559" fmla="*/ 4334 w 676118"/>
                <a:gd name="connsiteY4-560" fmla="*/ 94789 h 604686"/>
                <a:gd name="connsiteX0-561" fmla="*/ 51067 w 659741"/>
                <a:gd name="connsiteY0-562" fmla="*/ 18182 h 591245"/>
                <a:gd name="connsiteX1-563" fmla="*/ 581981 w 659741"/>
                <a:gd name="connsiteY1-564" fmla="*/ 31700 h 591245"/>
                <a:gd name="connsiteX2-565" fmla="*/ 621713 w 659741"/>
                <a:gd name="connsiteY2-566" fmla="*/ 535349 h 591245"/>
                <a:gd name="connsiteX3-567" fmla="*/ 12537 w 659741"/>
                <a:gd name="connsiteY3-568" fmla="*/ 497972 h 591245"/>
                <a:gd name="connsiteX4-569" fmla="*/ 4334 w 659741"/>
                <a:gd name="connsiteY4-570" fmla="*/ 81348 h 591245"/>
                <a:gd name="connsiteX0-571" fmla="*/ 51067 w 671131"/>
                <a:gd name="connsiteY0-572" fmla="*/ 18182 h 591245"/>
                <a:gd name="connsiteX1-573" fmla="*/ 617005 w 671131"/>
                <a:gd name="connsiteY1-574" fmla="*/ 31700 h 591245"/>
                <a:gd name="connsiteX2-575" fmla="*/ 621713 w 671131"/>
                <a:gd name="connsiteY2-576" fmla="*/ 535349 h 591245"/>
                <a:gd name="connsiteX3-577" fmla="*/ 12537 w 671131"/>
                <a:gd name="connsiteY3-578" fmla="*/ 497972 h 591245"/>
                <a:gd name="connsiteX4-579" fmla="*/ 4334 w 671131"/>
                <a:gd name="connsiteY4-580" fmla="*/ 81348 h 591245"/>
                <a:gd name="connsiteX0-581" fmla="*/ 51067 w 648099"/>
                <a:gd name="connsiteY0-582" fmla="*/ 18182 h 578886"/>
                <a:gd name="connsiteX1-583" fmla="*/ 617005 w 648099"/>
                <a:gd name="connsiteY1-584" fmla="*/ 31700 h 578886"/>
                <a:gd name="connsiteX2-585" fmla="*/ 621713 w 648099"/>
                <a:gd name="connsiteY2-586" fmla="*/ 535349 h 578886"/>
                <a:gd name="connsiteX3-587" fmla="*/ 12537 w 648099"/>
                <a:gd name="connsiteY3-588" fmla="*/ 497972 h 578886"/>
                <a:gd name="connsiteX4-589" fmla="*/ 4334 w 648099"/>
                <a:gd name="connsiteY4-590" fmla="*/ 81348 h 578886"/>
                <a:gd name="connsiteX0-591" fmla="*/ 51067 w 648099"/>
                <a:gd name="connsiteY0-592" fmla="*/ 18182 h 565791"/>
                <a:gd name="connsiteX1-593" fmla="*/ 617005 w 648099"/>
                <a:gd name="connsiteY1-594" fmla="*/ 31700 h 565791"/>
                <a:gd name="connsiteX2-595" fmla="*/ 621713 w 648099"/>
                <a:gd name="connsiteY2-596" fmla="*/ 535349 h 565791"/>
                <a:gd name="connsiteX3-597" fmla="*/ 12537 w 648099"/>
                <a:gd name="connsiteY3-598" fmla="*/ 497972 h 565791"/>
                <a:gd name="connsiteX4-599" fmla="*/ 4334 w 648099"/>
                <a:gd name="connsiteY4-600" fmla="*/ 81348 h 565791"/>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48099" h="565791">
                  <a:moveTo>
                    <a:pt x="51067" y="18182"/>
                  </a:moveTo>
                  <a:cubicBezTo>
                    <a:pt x="281003" y="7261"/>
                    <a:pt x="591945" y="-22893"/>
                    <a:pt x="617005" y="31700"/>
                  </a:cubicBezTo>
                  <a:cubicBezTo>
                    <a:pt x="642065" y="86293"/>
                    <a:pt x="669922" y="489239"/>
                    <a:pt x="621713" y="535349"/>
                  </a:cubicBezTo>
                  <a:cubicBezTo>
                    <a:pt x="573504" y="581459"/>
                    <a:pt x="32838" y="579874"/>
                    <a:pt x="12537" y="497972"/>
                  </a:cubicBezTo>
                  <a:cubicBezTo>
                    <a:pt x="992" y="378148"/>
                    <a:pt x="-4426" y="189998"/>
                    <a:pt x="4334" y="81348"/>
                  </a:cubicBezTo>
                </a:path>
              </a:pathLst>
            </a:custGeom>
            <a:noFill/>
            <a:ln w="25400" cap="rnd">
              <a:solidFill>
                <a:schemeClr val="tx1"/>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solidFill>
                  <a:srgbClr val="002060"/>
                </a:solidFill>
                <a:latin typeface="#9Slide04 Goku" panose="02000503000000020004" pitchFamily="2" charset="0"/>
                <a:ea typeface="字魂59号-创粗黑" panose="00000500000000000000" pitchFamily="2" charset="-122"/>
                <a:cs typeface="+mn-ea"/>
                <a:sym typeface="字魂59号-创粗黑" panose="00000500000000000000" pitchFamily="2" charset="-122"/>
              </a:endParaRPr>
            </a:p>
          </p:txBody>
        </p:sp>
        <p:pic>
          <p:nvPicPr>
            <p:cNvPr id="11" name="图片 33">
              <a:extLst>
                <a:ext uri="{FF2B5EF4-FFF2-40B4-BE49-F238E27FC236}">
                  <a16:creationId xmlns:a16="http://schemas.microsoft.com/office/drawing/2014/main" id="{809E85BB-7653-4029-B927-C877185BEDA1}"/>
                </a:ext>
              </a:extLst>
            </p:cNvPr>
            <p:cNvPicPr>
              <a:picLocks noChangeAspect="1"/>
            </p:cNvPicPr>
            <p:nvPr/>
          </p:nvPicPr>
          <p:blipFill>
            <a:blip r:embed="rId3"/>
            <a:stretch>
              <a:fillRect/>
            </a:stretch>
          </p:blipFill>
          <p:spPr>
            <a:xfrm>
              <a:off x="10913028" y="1129012"/>
              <a:ext cx="1035985" cy="711544"/>
            </a:xfrm>
            <a:prstGeom prst="rect">
              <a:avLst/>
            </a:prstGeom>
          </p:spPr>
        </p:pic>
        <p:sp>
          <p:nvSpPr>
            <p:cNvPr id="12" name="Text Box 25">
              <a:extLst>
                <a:ext uri="{FF2B5EF4-FFF2-40B4-BE49-F238E27FC236}">
                  <a16:creationId xmlns:a16="http://schemas.microsoft.com/office/drawing/2014/main" id="{6D671864-AC21-4152-91F0-4FDD809BC097}"/>
                </a:ext>
              </a:extLst>
            </p:cNvPr>
            <p:cNvSpPr txBox="1">
              <a:spLocks noChangeArrowheads="1"/>
            </p:cNvSpPr>
            <p:nvPr/>
          </p:nvSpPr>
          <p:spPr bwMode="auto">
            <a:xfrm>
              <a:off x="6021557" y="1793261"/>
              <a:ext cx="5407274" cy="7107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just" eaLnBrk="1" hangingPunct="1">
                <a:spcBef>
                  <a:spcPct val="50000"/>
                </a:spcBef>
                <a:buFontTx/>
                <a:buNone/>
              </a:pPr>
              <a:r>
                <a:rPr lang="en-US" altLang="en-US" sz="3600" b="1" dirty="0" err="1">
                  <a:solidFill>
                    <a:srgbClr val="002060"/>
                  </a:solidFill>
                  <a:latin typeface="#9Slide04 Goku" panose="02000503000000020004" pitchFamily="2" charset="0"/>
                  <a:cs typeface="Arial" panose="020B0604020202020204" pitchFamily="34" charset="0"/>
                </a:rPr>
                <a:t>tháng</a:t>
              </a:r>
              <a:r>
                <a:rPr lang="en-US" altLang="en-US" sz="3600" b="1" dirty="0">
                  <a:solidFill>
                    <a:srgbClr val="002060"/>
                  </a:solidFill>
                  <a:latin typeface="#9Slide04 Goku" panose="02000503000000020004" pitchFamily="2" charset="0"/>
                  <a:cs typeface="Arial" panose="020B0604020202020204" pitchFamily="34" charset="0"/>
                </a:rPr>
                <a:t> 4 </a:t>
              </a:r>
              <a:r>
                <a:rPr lang="en-US" altLang="en-US" sz="3600" b="1" dirty="0" err="1">
                  <a:solidFill>
                    <a:srgbClr val="002060"/>
                  </a:solidFill>
                  <a:latin typeface="#9Slide04 Goku" panose="02000503000000020004" pitchFamily="2" charset="0"/>
                  <a:cs typeface="Arial" panose="020B0604020202020204" pitchFamily="34" charset="0"/>
                </a:rPr>
                <a:t>năm</a:t>
              </a:r>
              <a:r>
                <a:rPr lang="en-US" altLang="en-US" sz="3600" b="1" dirty="0">
                  <a:solidFill>
                    <a:srgbClr val="002060"/>
                  </a:solidFill>
                  <a:latin typeface="#9Slide04 Goku" panose="02000503000000020004" pitchFamily="2" charset="0"/>
                  <a:cs typeface="Arial" panose="020B0604020202020204" pitchFamily="34" charset="0"/>
                </a:rPr>
                <a:t> 1975</a:t>
              </a:r>
            </a:p>
          </p:txBody>
        </p:sp>
      </p:grpSp>
      <p:grpSp>
        <p:nvGrpSpPr>
          <p:cNvPr id="13" name="Group 12">
            <a:extLst>
              <a:ext uri="{FF2B5EF4-FFF2-40B4-BE49-F238E27FC236}">
                <a16:creationId xmlns:a16="http://schemas.microsoft.com/office/drawing/2014/main" id="{25720A19-B4E7-4429-9E1F-70740BB39B18}"/>
              </a:ext>
            </a:extLst>
          </p:cNvPr>
          <p:cNvGrpSpPr/>
          <p:nvPr/>
        </p:nvGrpSpPr>
        <p:grpSpPr>
          <a:xfrm>
            <a:off x="2846063" y="2905115"/>
            <a:ext cx="3489896" cy="1252772"/>
            <a:chOff x="5647866" y="1129012"/>
            <a:chExt cx="6301147" cy="1377568"/>
          </a:xfrm>
        </p:grpSpPr>
        <p:sp>
          <p:nvSpPr>
            <p:cNvPr id="14" name="椭圆 31">
              <a:extLst>
                <a:ext uri="{FF2B5EF4-FFF2-40B4-BE49-F238E27FC236}">
                  <a16:creationId xmlns:a16="http://schemas.microsoft.com/office/drawing/2014/main" id="{FDFB9475-9B7A-49BD-AC2E-5607BFB57DAB}"/>
                </a:ext>
              </a:extLst>
            </p:cNvPr>
            <p:cNvSpPr/>
            <p:nvPr/>
          </p:nvSpPr>
          <p:spPr>
            <a:xfrm flipH="1">
              <a:off x="5647866" y="1530709"/>
              <a:ext cx="5832648" cy="935363"/>
            </a:xfrm>
            <a:custGeom>
              <a:avLst/>
              <a:gdLst>
                <a:gd name="connsiteX0" fmla="*/ 0 w 656493"/>
                <a:gd name="connsiteY0" fmla="*/ 316523 h 633046"/>
                <a:gd name="connsiteX1" fmla="*/ 328247 w 656493"/>
                <a:gd name="connsiteY1" fmla="*/ 0 h 633046"/>
                <a:gd name="connsiteX2" fmla="*/ 656494 w 656493"/>
                <a:gd name="connsiteY2" fmla="*/ 316523 h 633046"/>
                <a:gd name="connsiteX3" fmla="*/ 328247 w 656493"/>
                <a:gd name="connsiteY3" fmla="*/ 633046 h 633046"/>
                <a:gd name="connsiteX4" fmla="*/ 0 w 656493"/>
                <a:gd name="connsiteY4" fmla="*/ 316523 h 633046"/>
                <a:gd name="connsiteX0-1" fmla="*/ 328247 w 656494"/>
                <a:gd name="connsiteY0-2" fmla="*/ 0 h 633046"/>
                <a:gd name="connsiteX1-3" fmla="*/ 656494 w 656494"/>
                <a:gd name="connsiteY1-4" fmla="*/ 316523 h 633046"/>
                <a:gd name="connsiteX2-5" fmla="*/ 328247 w 656494"/>
                <a:gd name="connsiteY2-6" fmla="*/ 633046 h 633046"/>
                <a:gd name="connsiteX3-7" fmla="*/ 0 w 656494"/>
                <a:gd name="connsiteY3-8" fmla="*/ 316523 h 633046"/>
                <a:gd name="connsiteX4-9" fmla="*/ 419687 w 656494"/>
                <a:gd name="connsiteY4-10" fmla="*/ 91440 h 633046"/>
                <a:gd name="connsiteX0-11" fmla="*/ 402964 w 731211"/>
                <a:gd name="connsiteY0-12" fmla="*/ 0 h 633046"/>
                <a:gd name="connsiteX1-13" fmla="*/ 731211 w 731211"/>
                <a:gd name="connsiteY1-14" fmla="*/ 316523 h 633046"/>
                <a:gd name="connsiteX2-15" fmla="*/ 402964 w 731211"/>
                <a:gd name="connsiteY2-16" fmla="*/ 633046 h 633046"/>
                <a:gd name="connsiteX3-17" fmla="*/ 74717 w 731211"/>
                <a:gd name="connsiteY3-18" fmla="*/ 316523 h 633046"/>
                <a:gd name="connsiteX4-19" fmla="*/ 161895 w 731211"/>
                <a:gd name="connsiteY4-20" fmla="*/ 152400 h 633046"/>
                <a:gd name="connsiteX0-21" fmla="*/ 353700 w 681947"/>
                <a:gd name="connsiteY0-22" fmla="*/ 0 h 633046"/>
                <a:gd name="connsiteX1-23" fmla="*/ 681947 w 681947"/>
                <a:gd name="connsiteY1-24" fmla="*/ 316523 h 633046"/>
                <a:gd name="connsiteX2-25" fmla="*/ 353700 w 681947"/>
                <a:gd name="connsiteY2-26" fmla="*/ 633046 h 633046"/>
                <a:gd name="connsiteX3-27" fmla="*/ 25453 w 681947"/>
                <a:gd name="connsiteY3-28" fmla="*/ 316523 h 633046"/>
                <a:gd name="connsiteX4-29" fmla="*/ 112631 w 681947"/>
                <a:gd name="connsiteY4-30" fmla="*/ 152400 h 633046"/>
                <a:gd name="connsiteX0-31" fmla="*/ 341249 w 669496"/>
                <a:gd name="connsiteY0-32" fmla="*/ 0 h 633046"/>
                <a:gd name="connsiteX1-33" fmla="*/ 669496 w 669496"/>
                <a:gd name="connsiteY1-34" fmla="*/ 316523 h 633046"/>
                <a:gd name="connsiteX2-35" fmla="*/ 341249 w 669496"/>
                <a:gd name="connsiteY2-36" fmla="*/ 633046 h 633046"/>
                <a:gd name="connsiteX3-37" fmla="*/ 13002 w 669496"/>
                <a:gd name="connsiteY3-38" fmla="*/ 316523 h 633046"/>
                <a:gd name="connsiteX4-39" fmla="*/ 100180 w 669496"/>
                <a:gd name="connsiteY4-40" fmla="*/ 152400 h 633046"/>
                <a:gd name="connsiteX0-41" fmla="*/ 347951 w 676198"/>
                <a:gd name="connsiteY0-42" fmla="*/ 0 h 633046"/>
                <a:gd name="connsiteX1-43" fmla="*/ 676198 w 676198"/>
                <a:gd name="connsiteY1-44" fmla="*/ 316523 h 633046"/>
                <a:gd name="connsiteX2-45" fmla="*/ 347951 w 676198"/>
                <a:gd name="connsiteY2-46" fmla="*/ 633046 h 633046"/>
                <a:gd name="connsiteX3-47" fmla="*/ 19704 w 676198"/>
                <a:gd name="connsiteY3-48" fmla="*/ 316523 h 633046"/>
                <a:gd name="connsiteX4-49" fmla="*/ 79173 w 676198"/>
                <a:gd name="connsiteY4-50" fmla="*/ 113607 h 633046"/>
                <a:gd name="connsiteX0-51" fmla="*/ 333371 w 661618"/>
                <a:gd name="connsiteY0-52" fmla="*/ 0 h 633046"/>
                <a:gd name="connsiteX1-53" fmla="*/ 661618 w 661618"/>
                <a:gd name="connsiteY1-54" fmla="*/ 316523 h 633046"/>
                <a:gd name="connsiteX2-55" fmla="*/ 333371 w 661618"/>
                <a:gd name="connsiteY2-56" fmla="*/ 633046 h 633046"/>
                <a:gd name="connsiteX3-57" fmla="*/ 5124 w 661618"/>
                <a:gd name="connsiteY3-58" fmla="*/ 316523 h 633046"/>
                <a:gd name="connsiteX4-59" fmla="*/ 64593 w 661618"/>
                <a:gd name="connsiteY4-60" fmla="*/ 113607 h 633046"/>
                <a:gd name="connsiteX0-61" fmla="*/ 178200 w 661618"/>
                <a:gd name="connsiteY0-62" fmla="*/ 0 h 583170"/>
                <a:gd name="connsiteX1-63" fmla="*/ 661618 w 661618"/>
                <a:gd name="connsiteY1-64" fmla="*/ 266647 h 583170"/>
                <a:gd name="connsiteX2-65" fmla="*/ 333371 w 661618"/>
                <a:gd name="connsiteY2-66" fmla="*/ 583170 h 583170"/>
                <a:gd name="connsiteX3-67" fmla="*/ 5124 w 661618"/>
                <a:gd name="connsiteY3-68" fmla="*/ 266647 h 583170"/>
                <a:gd name="connsiteX4-69" fmla="*/ 64593 w 661618"/>
                <a:gd name="connsiteY4-70" fmla="*/ 63731 h 583170"/>
                <a:gd name="connsiteX0-71" fmla="*/ 178200 w 662133"/>
                <a:gd name="connsiteY0-72" fmla="*/ 66578 h 649748"/>
                <a:gd name="connsiteX1-73" fmla="*/ 412660 w 662133"/>
                <a:gd name="connsiteY1-74" fmla="*/ 10947 h 649748"/>
                <a:gd name="connsiteX2-75" fmla="*/ 661618 w 662133"/>
                <a:gd name="connsiteY2-76" fmla="*/ 333225 h 649748"/>
                <a:gd name="connsiteX3-77" fmla="*/ 333371 w 662133"/>
                <a:gd name="connsiteY3-78" fmla="*/ 649748 h 649748"/>
                <a:gd name="connsiteX4-79" fmla="*/ 5124 w 662133"/>
                <a:gd name="connsiteY4-80" fmla="*/ 333225 h 649748"/>
                <a:gd name="connsiteX5" fmla="*/ 64593 w 662133"/>
                <a:gd name="connsiteY5" fmla="*/ 130309 h 649748"/>
                <a:gd name="connsiteX0-81" fmla="*/ 178200 w 662148"/>
                <a:gd name="connsiteY0-82" fmla="*/ 66578 h 649748"/>
                <a:gd name="connsiteX1-83" fmla="*/ 412660 w 662148"/>
                <a:gd name="connsiteY1-84" fmla="*/ 10947 h 649748"/>
                <a:gd name="connsiteX2-85" fmla="*/ 661618 w 662148"/>
                <a:gd name="connsiteY2-86" fmla="*/ 333225 h 649748"/>
                <a:gd name="connsiteX3-87" fmla="*/ 333371 w 662148"/>
                <a:gd name="connsiteY3-88" fmla="*/ 649748 h 649748"/>
                <a:gd name="connsiteX4-89" fmla="*/ 5124 w 662148"/>
                <a:gd name="connsiteY4-90" fmla="*/ 333225 h 649748"/>
                <a:gd name="connsiteX5-91" fmla="*/ 64593 w 662148"/>
                <a:gd name="connsiteY5-92" fmla="*/ 130309 h 649748"/>
                <a:gd name="connsiteX0-93" fmla="*/ 178200 w 662148"/>
                <a:gd name="connsiteY0-94" fmla="*/ 61032 h 644202"/>
                <a:gd name="connsiteX1-95" fmla="*/ 412660 w 662148"/>
                <a:gd name="connsiteY1-96" fmla="*/ 5401 h 644202"/>
                <a:gd name="connsiteX2-97" fmla="*/ 661618 w 662148"/>
                <a:gd name="connsiteY2-98" fmla="*/ 327679 h 644202"/>
                <a:gd name="connsiteX3-99" fmla="*/ 333371 w 662148"/>
                <a:gd name="connsiteY3-100" fmla="*/ 644202 h 644202"/>
                <a:gd name="connsiteX4-101" fmla="*/ 5124 w 662148"/>
                <a:gd name="connsiteY4-102" fmla="*/ 327679 h 644202"/>
                <a:gd name="connsiteX5-103" fmla="*/ 64593 w 662148"/>
                <a:gd name="connsiteY5-104" fmla="*/ 124763 h 644202"/>
                <a:gd name="connsiteX0-105" fmla="*/ 178200 w 662148"/>
                <a:gd name="connsiteY0-106" fmla="*/ 75865 h 659035"/>
                <a:gd name="connsiteX1-107" fmla="*/ 168819 w 662148"/>
                <a:gd name="connsiteY1-108" fmla="*/ 31317 h 659035"/>
                <a:gd name="connsiteX2-109" fmla="*/ 412660 w 662148"/>
                <a:gd name="connsiteY2-110" fmla="*/ 20234 h 659035"/>
                <a:gd name="connsiteX3-111" fmla="*/ 661618 w 662148"/>
                <a:gd name="connsiteY3-112" fmla="*/ 342512 h 659035"/>
                <a:gd name="connsiteX4-113" fmla="*/ 333371 w 662148"/>
                <a:gd name="connsiteY4-114" fmla="*/ 659035 h 659035"/>
                <a:gd name="connsiteX5-115" fmla="*/ 5124 w 662148"/>
                <a:gd name="connsiteY5-116" fmla="*/ 342512 h 659035"/>
                <a:gd name="connsiteX6" fmla="*/ 64593 w 662148"/>
                <a:gd name="connsiteY6" fmla="*/ 139596 h 659035"/>
                <a:gd name="connsiteX0-117" fmla="*/ 178200 w 662148"/>
                <a:gd name="connsiteY0-118" fmla="*/ 68901 h 652071"/>
                <a:gd name="connsiteX1-119" fmla="*/ 130026 w 662148"/>
                <a:gd name="connsiteY1-120" fmla="*/ 68688 h 652071"/>
                <a:gd name="connsiteX2-121" fmla="*/ 412660 w 662148"/>
                <a:gd name="connsiteY2-122" fmla="*/ 13270 h 652071"/>
                <a:gd name="connsiteX3-123" fmla="*/ 661618 w 662148"/>
                <a:gd name="connsiteY3-124" fmla="*/ 335548 h 652071"/>
                <a:gd name="connsiteX4-125" fmla="*/ 333371 w 662148"/>
                <a:gd name="connsiteY4-126" fmla="*/ 652071 h 652071"/>
                <a:gd name="connsiteX5-127" fmla="*/ 5124 w 662148"/>
                <a:gd name="connsiteY5-128" fmla="*/ 335548 h 652071"/>
                <a:gd name="connsiteX6-129" fmla="*/ 64593 w 662148"/>
                <a:gd name="connsiteY6-130" fmla="*/ 132632 h 652071"/>
                <a:gd name="connsiteX0-131" fmla="*/ 178200 w 662220"/>
                <a:gd name="connsiteY0-132" fmla="*/ 68901 h 652071"/>
                <a:gd name="connsiteX1-133" fmla="*/ 130026 w 662220"/>
                <a:gd name="connsiteY1-134" fmla="*/ 68688 h 652071"/>
                <a:gd name="connsiteX2-135" fmla="*/ 412660 w 662220"/>
                <a:gd name="connsiteY2-136" fmla="*/ 13270 h 652071"/>
                <a:gd name="connsiteX3-137" fmla="*/ 661618 w 662220"/>
                <a:gd name="connsiteY3-138" fmla="*/ 335548 h 652071"/>
                <a:gd name="connsiteX4-139" fmla="*/ 333371 w 662220"/>
                <a:gd name="connsiteY4-140" fmla="*/ 652071 h 652071"/>
                <a:gd name="connsiteX5-141" fmla="*/ 5124 w 662220"/>
                <a:gd name="connsiteY5-142" fmla="*/ 335548 h 652071"/>
                <a:gd name="connsiteX6-143" fmla="*/ 64593 w 662220"/>
                <a:gd name="connsiteY6-144" fmla="*/ 132632 h 652071"/>
                <a:gd name="connsiteX0-145" fmla="*/ 178200 w 662220"/>
                <a:gd name="connsiteY0-146" fmla="*/ 58449 h 641619"/>
                <a:gd name="connsiteX1-147" fmla="*/ 130026 w 662220"/>
                <a:gd name="connsiteY1-148" fmla="*/ 58236 h 641619"/>
                <a:gd name="connsiteX2-149" fmla="*/ 412660 w 662220"/>
                <a:gd name="connsiteY2-150" fmla="*/ 2818 h 641619"/>
                <a:gd name="connsiteX3-151" fmla="*/ 661618 w 662220"/>
                <a:gd name="connsiteY3-152" fmla="*/ 325096 h 641619"/>
                <a:gd name="connsiteX4-153" fmla="*/ 333371 w 662220"/>
                <a:gd name="connsiteY4-154" fmla="*/ 641619 h 641619"/>
                <a:gd name="connsiteX5-155" fmla="*/ 5124 w 662220"/>
                <a:gd name="connsiteY5-156" fmla="*/ 325096 h 641619"/>
                <a:gd name="connsiteX6-157" fmla="*/ 64593 w 662220"/>
                <a:gd name="connsiteY6-158" fmla="*/ 122180 h 641619"/>
                <a:gd name="connsiteX0-159" fmla="*/ 178200 w 662220"/>
                <a:gd name="connsiteY0-160" fmla="*/ 58449 h 641619"/>
                <a:gd name="connsiteX1-161" fmla="*/ 130026 w 662220"/>
                <a:gd name="connsiteY1-162" fmla="*/ 58236 h 641619"/>
                <a:gd name="connsiteX2-163" fmla="*/ 412660 w 662220"/>
                <a:gd name="connsiteY2-164" fmla="*/ 2818 h 641619"/>
                <a:gd name="connsiteX3-165" fmla="*/ 661618 w 662220"/>
                <a:gd name="connsiteY3-166" fmla="*/ 325096 h 641619"/>
                <a:gd name="connsiteX4-167" fmla="*/ 333371 w 662220"/>
                <a:gd name="connsiteY4-168" fmla="*/ 641619 h 641619"/>
                <a:gd name="connsiteX5-169" fmla="*/ 5124 w 662220"/>
                <a:gd name="connsiteY5-170" fmla="*/ 325096 h 641619"/>
                <a:gd name="connsiteX6-171" fmla="*/ 64593 w 662220"/>
                <a:gd name="connsiteY6-172" fmla="*/ 122180 h 641619"/>
                <a:gd name="connsiteX0-173" fmla="*/ 178200 w 662220"/>
                <a:gd name="connsiteY0-174" fmla="*/ 58449 h 641619"/>
                <a:gd name="connsiteX1-175" fmla="*/ 130026 w 662220"/>
                <a:gd name="connsiteY1-176" fmla="*/ 58236 h 641619"/>
                <a:gd name="connsiteX2-177" fmla="*/ 412660 w 662220"/>
                <a:gd name="connsiteY2-178" fmla="*/ 2818 h 641619"/>
                <a:gd name="connsiteX3-179" fmla="*/ 661618 w 662220"/>
                <a:gd name="connsiteY3-180" fmla="*/ 325096 h 641619"/>
                <a:gd name="connsiteX4-181" fmla="*/ 333371 w 662220"/>
                <a:gd name="connsiteY4-182" fmla="*/ 641619 h 641619"/>
                <a:gd name="connsiteX5-183" fmla="*/ 5124 w 662220"/>
                <a:gd name="connsiteY5-184" fmla="*/ 325096 h 641619"/>
                <a:gd name="connsiteX6-185" fmla="*/ 64593 w 662220"/>
                <a:gd name="connsiteY6-186" fmla="*/ 122180 h 641619"/>
                <a:gd name="connsiteX0-187" fmla="*/ 178200 w 662220"/>
                <a:gd name="connsiteY0-188" fmla="*/ 58449 h 641619"/>
                <a:gd name="connsiteX1-189" fmla="*/ 130026 w 662220"/>
                <a:gd name="connsiteY1-190" fmla="*/ 58236 h 641619"/>
                <a:gd name="connsiteX2-191" fmla="*/ 412660 w 662220"/>
                <a:gd name="connsiteY2-192" fmla="*/ 2818 h 641619"/>
                <a:gd name="connsiteX3-193" fmla="*/ 661618 w 662220"/>
                <a:gd name="connsiteY3-194" fmla="*/ 325096 h 641619"/>
                <a:gd name="connsiteX4-195" fmla="*/ 333371 w 662220"/>
                <a:gd name="connsiteY4-196" fmla="*/ 641619 h 641619"/>
                <a:gd name="connsiteX5-197" fmla="*/ 5124 w 662220"/>
                <a:gd name="connsiteY5-198" fmla="*/ 325096 h 641619"/>
                <a:gd name="connsiteX6-199" fmla="*/ 64593 w 662220"/>
                <a:gd name="connsiteY6-200" fmla="*/ 122180 h 641619"/>
                <a:gd name="connsiteX0-201" fmla="*/ 178200 w 662220"/>
                <a:gd name="connsiteY0-202" fmla="*/ 58449 h 641619"/>
                <a:gd name="connsiteX1-203" fmla="*/ 130026 w 662220"/>
                <a:gd name="connsiteY1-204" fmla="*/ 58236 h 641619"/>
                <a:gd name="connsiteX2-205" fmla="*/ 412660 w 662220"/>
                <a:gd name="connsiteY2-206" fmla="*/ 2818 h 641619"/>
                <a:gd name="connsiteX3-207" fmla="*/ 661618 w 662220"/>
                <a:gd name="connsiteY3-208" fmla="*/ 325096 h 641619"/>
                <a:gd name="connsiteX4-209" fmla="*/ 333371 w 662220"/>
                <a:gd name="connsiteY4-210" fmla="*/ 641619 h 641619"/>
                <a:gd name="connsiteX5-211" fmla="*/ 5124 w 662220"/>
                <a:gd name="connsiteY5-212" fmla="*/ 325096 h 641619"/>
                <a:gd name="connsiteX6-213" fmla="*/ 64593 w 662220"/>
                <a:gd name="connsiteY6-214" fmla="*/ 122180 h 641619"/>
                <a:gd name="connsiteX0-215" fmla="*/ 176252 w 660272"/>
                <a:gd name="connsiteY0-216" fmla="*/ 58449 h 641619"/>
                <a:gd name="connsiteX1-217" fmla="*/ 128078 w 660272"/>
                <a:gd name="connsiteY1-218" fmla="*/ 58236 h 641619"/>
                <a:gd name="connsiteX2-219" fmla="*/ 410712 w 660272"/>
                <a:gd name="connsiteY2-220" fmla="*/ 2818 h 641619"/>
                <a:gd name="connsiteX3-221" fmla="*/ 659670 w 660272"/>
                <a:gd name="connsiteY3-222" fmla="*/ 325096 h 641619"/>
                <a:gd name="connsiteX4-223" fmla="*/ 331423 w 660272"/>
                <a:gd name="connsiteY4-224" fmla="*/ 641619 h 641619"/>
                <a:gd name="connsiteX5-225" fmla="*/ 3176 w 660272"/>
                <a:gd name="connsiteY5-226" fmla="*/ 325096 h 641619"/>
                <a:gd name="connsiteX6-227" fmla="*/ 62645 w 660272"/>
                <a:gd name="connsiteY6-228" fmla="*/ 122180 h 641619"/>
                <a:gd name="connsiteX0-229" fmla="*/ 253837 w 660272"/>
                <a:gd name="connsiteY0-230" fmla="*/ 30740 h 641619"/>
                <a:gd name="connsiteX1-231" fmla="*/ 128078 w 660272"/>
                <a:gd name="connsiteY1-232" fmla="*/ 58236 h 641619"/>
                <a:gd name="connsiteX2-233" fmla="*/ 410712 w 660272"/>
                <a:gd name="connsiteY2-234" fmla="*/ 2818 h 641619"/>
                <a:gd name="connsiteX3-235" fmla="*/ 659670 w 660272"/>
                <a:gd name="connsiteY3-236" fmla="*/ 325096 h 641619"/>
                <a:gd name="connsiteX4-237" fmla="*/ 331423 w 660272"/>
                <a:gd name="connsiteY4-238" fmla="*/ 641619 h 641619"/>
                <a:gd name="connsiteX5-239" fmla="*/ 3176 w 660272"/>
                <a:gd name="connsiteY5-240" fmla="*/ 325096 h 641619"/>
                <a:gd name="connsiteX6-241" fmla="*/ 62645 w 660272"/>
                <a:gd name="connsiteY6-242" fmla="*/ 122180 h 641619"/>
                <a:gd name="connsiteX0-243" fmla="*/ 253837 w 660191"/>
                <a:gd name="connsiteY0-244" fmla="*/ 41069 h 651948"/>
                <a:gd name="connsiteX1-245" fmla="*/ 161329 w 660191"/>
                <a:gd name="connsiteY1-246" fmla="*/ 63023 h 651948"/>
                <a:gd name="connsiteX2-247" fmla="*/ 410712 w 660191"/>
                <a:gd name="connsiteY2-248" fmla="*/ 13147 h 651948"/>
                <a:gd name="connsiteX3-249" fmla="*/ 659670 w 660191"/>
                <a:gd name="connsiteY3-250" fmla="*/ 335425 h 651948"/>
                <a:gd name="connsiteX4-251" fmla="*/ 331423 w 660191"/>
                <a:gd name="connsiteY4-252" fmla="*/ 651948 h 651948"/>
                <a:gd name="connsiteX5-253" fmla="*/ 3176 w 660191"/>
                <a:gd name="connsiteY5-254" fmla="*/ 335425 h 651948"/>
                <a:gd name="connsiteX6-255" fmla="*/ 62645 w 660191"/>
                <a:gd name="connsiteY6-256" fmla="*/ 132509 h 651948"/>
                <a:gd name="connsiteX0-257" fmla="*/ 253837 w 660897"/>
                <a:gd name="connsiteY0-258" fmla="*/ 45475 h 656354"/>
                <a:gd name="connsiteX1-259" fmla="*/ 161329 w 660897"/>
                <a:gd name="connsiteY1-260" fmla="*/ 67429 h 656354"/>
                <a:gd name="connsiteX2-261" fmla="*/ 410712 w 660897"/>
                <a:gd name="connsiteY2-262" fmla="*/ 17553 h 656354"/>
                <a:gd name="connsiteX3-263" fmla="*/ 659670 w 660897"/>
                <a:gd name="connsiteY3-264" fmla="*/ 339831 h 656354"/>
                <a:gd name="connsiteX4-265" fmla="*/ 331423 w 660897"/>
                <a:gd name="connsiteY4-266" fmla="*/ 656354 h 656354"/>
                <a:gd name="connsiteX5-267" fmla="*/ 3176 w 660897"/>
                <a:gd name="connsiteY5-268" fmla="*/ 339831 h 656354"/>
                <a:gd name="connsiteX6-269" fmla="*/ 62645 w 660897"/>
                <a:gd name="connsiteY6-270" fmla="*/ 136915 h 656354"/>
                <a:gd name="connsiteX0-271" fmla="*/ 253837 w 660406"/>
                <a:gd name="connsiteY0-272" fmla="*/ 41070 h 651949"/>
                <a:gd name="connsiteX1-273" fmla="*/ 161329 w 660406"/>
                <a:gd name="connsiteY1-274" fmla="*/ 63024 h 651949"/>
                <a:gd name="connsiteX2-275" fmla="*/ 410712 w 660406"/>
                <a:gd name="connsiteY2-276" fmla="*/ 13148 h 651949"/>
                <a:gd name="connsiteX3-277" fmla="*/ 659670 w 660406"/>
                <a:gd name="connsiteY3-278" fmla="*/ 335426 h 651949"/>
                <a:gd name="connsiteX4-279" fmla="*/ 331423 w 660406"/>
                <a:gd name="connsiteY4-280" fmla="*/ 651949 h 651949"/>
                <a:gd name="connsiteX5-281" fmla="*/ 3176 w 660406"/>
                <a:gd name="connsiteY5-282" fmla="*/ 335426 h 651949"/>
                <a:gd name="connsiteX6-283" fmla="*/ 62645 w 660406"/>
                <a:gd name="connsiteY6-284" fmla="*/ 132510 h 651949"/>
                <a:gd name="connsiteX0-285" fmla="*/ 161329 w 660406"/>
                <a:gd name="connsiteY0-286" fmla="*/ 63024 h 651949"/>
                <a:gd name="connsiteX1-287" fmla="*/ 410712 w 660406"/>
                <a:gd name="connsiteY1-288" fmla="*/ 13148 h 651949"/>
                <a:gd name="connsiteX2-289" fmla="*/ 659670 w 660406"/>
                <a:gd name="connsiteY2-290" fmla="*/ 335426 h 651949"/>
                <a:gd name="connsiteX3-291" fmla="*/ 331423 w 660406"/>
                <a:gd name="connsiteY3-292" fmla="*/ 651949 h 651949"/>
                <a:gd name="connsiteX4-293" fmla="*/ 3176 w 660406"/>
                <a:gd name="connsiteY4-294" fmla="*/ 335426 h 651949"/>
                <a:gd name="connsiteX5-295" fmla="*/ 62645 w 660406"/>
                <a:gd name="connsiteY5-296" fmla="*/ 132510 h 651949"/>
                <a:gd name="connsiteX0-297" fmla="*/ 128078 w 660207"/>
                <a:gd name="connsiteY0-298" fmla="*/ 63024 h 651949"/>
                <a:gd name="connsiteX1-299" fmla="*/ 410712 w 660207"/>
                <a:gd name="connsiteY1-300" fmla="*/ 13148 h 651949"/>
                <a:gd name="connsiteX2-301" fmla="*/ 659670 w 660207"/>
                <a:gd name="connsiteY2-302" fmla="*/ 335426 h 651949"/>
                <a:gd name="connsiteX3-303" fmla="*/ 331423 w 660207"/>
                <a:gd name="connsiteY3-304" fmla="*/ 651949 h 651949"/>
                <a:gd name="connsiteX4-305" fmla="*/ 3176 w 660207"/>
                <a:gd name="connsiteY4-306" fmla="*/ 335426 h 651949"/>
                <a:gd name="connsiteX5-307" fmla="*/ 62645 w 660207"/>
                <a:gd name="connsiteY5-308" fmla="*/ 132510 h 651949"/>
                <a:gd name="connsiteX0-309" fmla="*/ 128078 w 660438"/>
                <a:gd name="connsiteY0-310" fmla="*/ 60888 h 649813"/>
                <a:gd name="connsiteX1-311" fmla="*/ 410712 w 660438"/>
                <a:gd name="connsiteY1-312" fmla="*/ 11012 h 649813"/>
                <a:gd name="connsiteX2-313" fmla="*/ 659670 w 660438"/>
                <a:gd name="connsiteY2-314" fmla="*/ 333290 h 649813"/>
                <a:gd name="connsiteX3-315" fmla="*/ 331423 w 660438"/>
                <a:gd name="connsiteY3-316" fmla="*/ 649813 h 649813"/>
                <a:gd name="connsiteX4-317" fmla="*/ 3176 w 660438"/>
                <a:gd name="connsiteY4-318" fmla="*/ 333290 h 649813"/>
                <a:gd name="connsiteX5-319" fmla="*/ 62645 w 660438"/>
                <a:gd name="connsiteY5-320" fmla="*/ 130374 h 649813"/>
                <a:gd name="connsiteX0-321" fmla="*/ 128078 w 660438"/>
                <a:gd name="connsiteY0-322" fmla="*/ 64927 h 653852"/>
                <a:gd name="connsiteX1-323" fmla="*/ 410712 w 660438"/>
                <a:gd name="connsiteY1-324" fmla="*/ 15051 h 653852"/>
                <a:gd name="connsiteX2-325" fmla="*/ 659670 w 660438"/>
                <a:gd name="connsiteY2-326" fmla="*/ 337329 h 653852"/>
                <a:gd name="connsiteX3-327" fmla="*/ 331423 w 660438"/>
                <a:gd name="connsiteY3-328" fmla="*/ 653852 h 653852"/>
                <a:gd name="connsiteX4-329" fmla="*/ 3176 w 660438"/>
                <a:gd name="connsiteY4-330" fmla="*/ 337329 h 653852"/>
                <a:gd name="connsiteX5-331" fmla="*/ 62645 w 660438"/>
                <a:gd name="connsiteY5-332" fmla="*/ 134413 h 653852"/>
                <a:gd name="connsiteX0-333" fmla="*/ 128078 w 687378"/>
                <a:gd name="connsiteY0-334" fmla="*/ 58090 h 647015"/>
                <a:gd name="connsiteX1-335" fmla="*/ 571432 w 687378"/>
                <a:gd name="connsiteY1-336" fmla="*/ 16673 h 647015"/>
                <a:gd name="connsiteX2-337" fmla="*/ 659670 w 687378"/>
                <a:gd name="connsiteY2-338" fmla="*/ 330492 h 647015"/>
                <a:gd name="connsiteX3-339" fmla="*/ 331423 w 687378"/>
                <a:gd name="connsiteY3-340" fmla="*/ 647015 h 647015"/>
                <a:gd name="connsiteX4-341" fmla="*/ 3176 w 687378"/>
                <a:gd name="connsiteY4-342" fmla="*/ 330492 h 647015"/>
                <a:gd name="connsiteX5-343" fmla="*/ 62645 w 687378"/>
                <a:gd name="connsiteY5-344" fmla="*/ 127576 h 647015"/>
                <a:gd name="connsiteX0-345" fmla="*/ 128078 w 677145"/>
                <a:gd name="connsiteY0-346" fmla="*/ 58090 h 663933"/>
                <a:gd name="connsiteX1-347" fmla="*/ 571432 w 677145"/>
                <a:gd name="connsiteY1-348" fmla="*/ 16673 h 663933"/>
                <a:gd name="connsiteX2-349" fmla="*/ 659670 w 677145"/>
                <a:gd name="connsiteY2-350" fmla="*/ 330492 h 663933"/>
                <a:gd name="connsiteX3-351" fmla="*/ 559815 w 677145"/>
                <a:gd name="connsiteY3-352" fmla="*/ 663933 h 663933"/>
                <a:gd name="connsiteX4-353" fmla="*/ 3176 w 677145"/>
                <a:gd name="connsiteY4-354" fmla="*/ 330492 h 663933"/>
                <a:gd name="connsiteX5-355" fmla="*/ 62645 w 677145"/>
                <a:gd name="connsiteY5-356" fmla="*/ 127576 h 663933"/>
                <a:gd name="connsiteX0-357" fmla="*/ 101940 w 644966"/>
                <a:gd name="connsiteY0-358" fmla="*/ 58090 h 685888"/>
                <a:gd name="connsiteX1-359" fmla="*/ 545294 w 644966"/>
                <a:gd name="connsiteY1-360" fmla="*/ 16673 h 685888"/>
                <a:gd name="connsiteX2-361" fmla="*/ 633532 w 644966"/>
                <a:gd name="connsiteY2-362" fmla="*/ 330492 h 685888"/>
                <a:gd name="connsiteX3-363" fmla="*/ 533677 w 644966"/>
                <a:gd name="connsiteY3-364" fmla="*/ 663933 h 685888"/>
                <a:gd name="connsiteX4-365" fmla="*/ 10874 w 644966"/>
                <a:gd name="connsiteY4-366" fmla="*/ 575801 h 685888"/>
                <a:gd name="connsiteX5-367" fmla="*/ 36507 w 644966"/>
                <a:gd name="connsiteY5-368" fmla="*/ 127576 h 685888"/>
                <a:gd name="connsiteX0-369" fmla="*/ 101940 w 642626"/>
                <a:gd name="connsiteY0-370" fmla="*/ 58090 h 654766"/>
                <a:gd name="connsiteX1-371" fmla="*/ 545294 w 642626"/>
                <a:gd name="connsiteY1-372" fmla="*/ 16673 h 654766"/>
                <a:gd name="connsiteX2-373" fmla="*/ 633532 w 642626"/>
                <a:gd name="connsiteY2-374" fmla="*/ 330492 h 654766"/>
                <a:gd name="connsiteX3-375" fmla="*/ 567513 w 642626"/>
                <a:gd name="connsiteY3-376" fmla="*/ 613179 h 654766"/>
                <a:gd name="connsiteX4-377" fmla="*/ 10874 w 642626"/>
                <a:gd name="connsiteY4-378" fmla="*/ 575801 h 654766"/>
                <a:gd name="connsiteX5-379" fmla="*/ 36507 w 642626"/>
                <a:gd name="connsiteY5-380" fmla="*/ 127576 h 654766"/>
                <a:gd name="connsiteX0-381" fmla="*/ 101940 w 642626"/>
                <a:gd name="connsiteY0-382" fmla="*/ 30477 h 627153"/>
                <a:gd name="connsiteX1-383" fmla="*/ 545294 w 642626"/>
                <a:gd name="connsiteY1-384" fmla="*/ 31354 h 627153"/>
                <a:gd name="connsiteX2-385" fmla="*/ 633532 w 642626"/>
                <a:gd name="connsiteY2-386" fmla="*/ 302879 h 627153"/>
                <a:gd name="connsiteX3-387" fmla="*/ 567513 w 642626"/>
                <a:gd name="connsiteY3-388" fmla="*/ 585566 h 627153"/>
                <a:gd name="connsiteX4-389" fmla="*/ 10874 w 642626"/>
                <a:gd name="connsiteY4-390" fmla="*/ 548188 h 627153"/>
                <a:gd name="connsiteX5-391" fmla="*/ 36507 w 642626"/>
                <a:gd name="connsiteY5-392" fmla="*/ 99963 h 627153"/>
                <a:gd name="connsiteX0-393" fmla="*/ 101940 w 641803"/>
                <a:gd name="connsiteY0-394" fmla="*/ 32533 h 629209"/>
                <a:gd name="connsiteX1-395" fmla="*/ 545294 w 641803"/>
                <a:gd name="connsiteY1-396" fmla="*/ 33410 h 629209"/>
                <a:gd name="connsiteX2-397" fmla="*/ 633532 w 641803"/>
                <a:gd name="connsiteY2-398" fmla="*/ 304935 h 629209"/>
                <a:gd name="connsiteX3-399" fmla="*/ 567513 w 641803"/>
                <a:gd name="connsiteY3-400" fmla="*/ 587622 h 629209"/>
                <a:gd name="connsiteX4-401" fmla="*/ 10874 w 641803"/>
                <a:gd name="connsiteY4-402" fmla="*/ 550244 h 629209"/>
                <a:gd name="connsiteX5-403" fmla="*/ 36507 w 641803"/>
                <a:gd name="connsiteY5-404" fmla="*/ 102019 h 629209"/>
                <a:gd name="connsiteX0-405" fmla="*/ 93785 w 633648"/>
                <a:gd name="connsiteY0-406" fmla="*/ 32533 h 629209"/>
                <a:gd name="connsiteX1-407" fmla="*/ 537139 w 633648"/>
                <a:gd name="connsiteY1-408" fmla="*/ 33410 h 629209"/>
                <a:gd name="connsiteX2-409" fmla="*/ 625377 w 633648"/>
                <a:gd name="connsiteY2-410" fmla="*/ 304935 h 629209"/>
                <a:gd name="connsiteX3-411" fmla="*/ 559358 w 633648"/>
                <a:gd name="connsiteY3-412" fmla="*/ 587622 h 629209"/>
                <a:gd name="connsiteX4-413" fmla="*/ 2719 w 633648"/>
                <a:gd name="connsiteY4-414" fmla="*/ 550244 h 629209"/>
                <a:gd name="connsiteX5-415" fmla="*/ 28352 w 633648"/>
                <a:gd name="connsiteY5-416" fmla="*/ 102019 h 629209"/>
                <a:gd name="connsiteX0-417" fmla="*/ 103603 w 643466"/>
                <a:gd name="connsiteY0-418" fmla="*/ 32533 h 629209"/>
                <a:gd name="connsiteX1-419" fmla="*/ 546957 w 643466"/>
                <a:gd name="connsiteY1-420" fmla="*/ 33410 h 629209"/>
                <a:gd name="connsiteX2-421" fmla="*/ 635195 w 643466"/>
                <a:gd name="connsiteY2-422" fmla="*/ 304935 h 629209"/>
                <a:gd name="connsiteX3-423" fmla="*/ 569176 w 643466"/>
                <a:gd name="connsiteY3-424" fmla="*/ 587622 h 629209"/>
                <a:gd name="connsiteX4-425" fmla="*/ 12537 w 643466"/>
                <a:gd name="connsiteY4-426" fmla="*/ 550244 h 629209"/>
                <a:gd name="connsiteX5-427" fmla="*/ 4334 w 643466"/>
                <a:gd name="connsiteY5-428" fmla="*/ 102019 h 629209"/>
                <a:gd name="connsiteX0-429" fmla="*/ 103603 w 643466"/>
                <a:gd name="connsiteY0-430" fmla="*/ 32533 h 613248"/>
                <a:gd name="connsiteX1-431" fmla="*/ 546957 w 643466"/>
                <a:gd name="connsiteY1-432" fmla="*/ 33410 h 613248"/>
                <a:gd name="connsiteX2-433" fmla="*/ 635195 w 643466"/>
                <a:gd name="connsiteY2-434" fmla="*/ 304935 h 613248"/>
                <a:gd name="connsiteX3-435" fmla="*/ 569176 w 643466"/>
                <a:gd name="connsiteY3-436" fmla="*/ 587622 h 613248"/>
                <a:gd name="connsiteX4-437" fmla="*/ 12537 w 643466"/>
                <a:gd name="connsiteY4-438" fmla="*/ 518643 h 613248"/>
                <a:gd name="connsiteX5-439" fmla="*/ 4334 w 643466"/>
                <a:gd name="connsiteY5-440" fmla="*/ 102019 h 613248"/>
                <a:gd name="connsiteX0-441" fmla="*/ 103603 w 622280"/>
                <a:gd name="connsiteY0-442" fmla="*/ 51723 h 632438"/>
                <a:gd name="connsiteX1-443" fmla="*/ 546957 w 622280"/>
                <a:gd name="connsiteY1-444" fmla="*/ 52600 h 632438"/>
                <a:gd name="connsiteX2-445" fmla="*/ 569176 w 622280"/>
                <a:gd name="connsiteY2-446" fmla="*/ 606812 h 632438"/>
                <a:gd name="connsiteX3-447" fmla="*/ 12537 w 622280"/>
                <a:gd name="connsiteY3-448" fmla="*/ 537833 h 632438"/>
                <a:gd name="connsiteX4-449" fmla="*/ 4334 w 622280"/>
                <a:gd name="connsiteY4-450" fmla="*/ 121209 h 632438"/>
                <a:gd name="connsiteX0-451" fmla="*/ 103603 w 640916"/>
                <a:gd name="connsiteY0-452" fmla="*/ 51277 h 628066"/>
                <a:gd name="connsiteX1-453" fmla="*/ 546957 w 640916"/>
                <a:gd name="connsiteY1-454" fmla="*/ 52154 h 628066"/>
                <a:gd name="connsiteX2-455" fmla="*/ 595444 w 640916"/>
                <a:gd name="connsiteY2-456" fmla="*/ 600046 h 628066"/>
                <a:gd name="connsiteX3-457" fmla="*/ 12537 w 640916"/>
                <a:gd name="connsiteY3-458" fmla="*/ 537387 h 628066"/>
                <a:gd name="connsiteX4-459" fmla="*/ 4334 w 640916"/>
                <a:gd name="connsiteY4-460" fmla="*/ 120763 h 628066"/>
                <a:gd name="connsiteX0-461" fmla="*/ 103603 w 629940"/>
                <a:gd name="connsiteY0-462" fmla="*/ 26437 h 603226"/>
                <a:gd name="connsiteX1-463" fmla="*/ 546957 w 629940"/>
                <a:gd name="connsiteY1-464" fmla="*/ 27314 h 603226"/>
                <a:gd name="connsiteX2-465" fmla="*/ 595444 w 629940"/>
                <a:gd name="connsiteY2-466" fmla="*/ 575206 h 603226"/>
                <a:gd name="connsiteX3-467" fmla="*/ 12537 w 629940"/>
                <a:gd name="connsiteY3-468" fmla="*/ 512547 h 603226"/>
                <a:gd name="connsiteX4-469" fmla="*/ 4334 w 629940"/>
                <a:gd name="connsiteY4-470" fmla="*/ 95923 h 603226"/>
                <a:gd name="connsiteX0-471" fmla="*/ 103603 w 651443"/>
                <a:gd name="connsiteY0-472" fmla="*/ 20041 h 614843"/>
                <a:gd name="connsiteX1-473" fmla="*/ 608249 w 651443"/>
                <a:gd name="connsiteY1-474" fmla="*/ 39879 h 614843"/>
                <a:gd name="connsiteX2-475" fmla="*/ 595444 w 651443"/>
                <a:gd name="connsiteY2-476" fmla="*/ 568810 h 614843"/>
                <a:gd name="connsiteX3-477" fmla="*/ 12537 w 651443"/>
                <a:gd name="connsiteY3-478" fmla="*/ 506151 h 614843"/>
                <a:gd name="connsiteX4-479" fmla="*/ 4334 w 651443"/>
                <a:gd name="connsiteY4-480" fmla="*/ 89527 h 614843"/>
                <a:gd name="connsiteX0-481" fmla="*/ 103603 w 640788"/>
                <a:gd name="connsiteY0-482" fmla="*/ 20041 h 614843"/>
                <a:gd name="connsiteX1-483" fmla="*/ 581981 w 640788"/>
                <a:gd name="connsiteY1-484" fmla="*/ 39879 h 614843"/>
                <a:gd name="connsiteX2-485" fmla="*/ 595444 w 640788"/>
                <a:gd name="connsiteY2-486" fmla="*/ 568810 h 614843"/>
                <a:gd name="connsiteX3-487" fmla="*/ 12537 w 640788"/>
                <a:gd name="connsiteY3-488" fmla="*/ 506151 h 614843"/>
                <a:gd name="connsiteX4-489" fmla="*/ 4334 w 640788"/>
                <a:gd name="connsiteY4-490" fmla="*/ 89527 h 614843"/>
                <a:gd name="connsiteX0-491" fmla="*/ 103603 w 673655"/>
                <a:gd name="connsiteY0-492" fmla="*/ 38763 h 618146"/>
                <a:gd name="connsiteX1-493" fmla="*/ 581981 w 673655"/>
                <a:gd name="connsiteY1-494" fmla="*/ 58601 h 618146"/>
                <a:gd name="connsiteX2-495" fmla="*/ 621713 w 673655"/>
                <a:gd name="connsiteY2-496" fmla="*/ 562250 h 618146"/>
                <a:gd name="connsiteX3-497" fmla="*/ 12537 w 673655"/>
                <a:gd name="connsiteY3-498" fmla="*/ 524873 h 618146"/>
                <a:gd name="connsiteX4-499" fmla="*/ 4334 w 673655"/>
                <a:gd name="connsiteY4-500" fmla="*/ 108249 h 618146"/>
                <a:gd name="connsiteX0-501" fmla="*/ 103603 w 654750"/>
                <a:gd name="connsiteY0-502" fmla="*/ 38763 h 605787"/>
                <a:gd name="connsiteX1-503" fmla="*/ 581981 w 654750"/>
                <a:gd name="connsiteY1-504" fmla="*/ 58601 h 605787"/>
                <a:gd name="connsiteX2-505" fmla="*/ 621713 w 654750"/>
                <a:gd name="connsiteY2-506" fmla="*/ 562250 h 605787"/>
                <a:gd name="connsiteX3-507" fmla="*/ 12537 w 654750"/>
                <a:gd name="connsiteY3-508" fmla="*/ 524873 h 605787"/>
                <a:gd name="connsiteX4-509" fmla="*/ 4334 w 654750"/>
                <a:gd name="connsiteY4-510" fmla="*/ 108249 h 605787"/>
                <a:gd name="connsiteX0-511" fmla="*/ 103603 w 643734"/>
                <a:gd name="connsiteY0-512" fmla="*/ 31800 h 598824"/>
                <a:gd name="connsiteX1-513" fmla="*/ 581981 w 643734"/>
                <a:gd name="connsiteY1-514" fmla="*/ 51638 h 598824"/>
                <a:gd name="connsiteX2-515" fmla="*/ 621713 w 643734"/>
                <a:gd name="connsiteY2-516" fmla="*/ 555287 h 598824"/>
                <a:gd name="connsiteX3-517" fmla="*/ 12537 w 643734"/>
                <a:gd name="connsiteY3-518" fmla="*/ 517910 h 598824"/>
                <a:gd name="connsiteX4-519" fmla="*/ 4334 w 643734"/>
                <a:gd name="connsiteY4-520" fmla="*/ 101286 h 598824"/>
                <a:gd name="connsiteX0-521" fmla="*/ 103603 w 643734"/>
                <a:gd name="connsiteY0-522" fmla="*/ 24551 h 591575"/>
                <a:gd name="connsiteX1-523" fmla="*/ 581981 w 643734"/>
                <a:gd name="connsiteY1-524" fmla="*/ 44389 h 591575"/>
                <a:gd name="connsiteX2-525" fmla="*/ 621713 w 643734"/>
                <a:gd name="connsiteY2-526" fmla="*/ 548038 h 591575"/>
                <a:gd name="connsiteX3-527" fmla="*/ 12537 w 643734"/>
                <a:gd name="connsiteY3-528" fmla="*/ 510661 h 591575"/>
                <a:gd name="connsiteX4-529" fmla="*/ 4334 w 643734"/>
                <a:gd name="connsiteY4-530" fmla="*/ 94037 h 591575"/>
                <a:gd name="connsiteX0-531" fmla="*/ 103603 w 643734"/>
                <a:gd name="connsiteY0-532" fmla="*/ 20135 h 587159"/>
                <a:gd name="connsiteX1-533" fmla="*/ 581981 w 643734"/>
                <a:gd name="connsiteY1-534" fmla="*/ 39973 h 587159"/>
                <a:gd name="connsiteX2-535" fmla="*/ 621713 w 643734"/>
                <a:gd name="connsiteY2-536" fmla="*/ 543622 h 587159"/>
                <a:gd name="connsiteX3-537" fmla="*/ 12537 w 643734"/>
                <a:gd name="connsiteY3-538" fmla="*/ 506245 h 587159"/>
                <a:gd name="connsiteX4-539" fmla="*/ 4334 w 643734"/>
                <a:gd name="connsiteY4-540" fmla="*/ 89621 h 587159"/>
                <a:gd name="connsiteX0-541" fmla="*/ 51067 w 657504"/>
                <a:gd name="connsiteY0-542" fmla="*/ 31623 h 592327"/>
                <a:gd name="connsiteX1-543" fmla="*/ 581981 w 657504"/>
                <a:gd name="connsiteY1-544" fmla="*/ 45141 h 592327"/>
                <a:gd name="connsiteX2-545" fmla="*/ 621713 w 657504"/>
                <a:gd name="connsiteY2-546" fmla="*/ 548790 h 592327"/>
                <a:gd name="connsiteX3-547" fmla="*/ 12537 w 657504"/>
                <a:gd name="connsiteY3-548" fmla="*/ 511413 h 592327"/>
                <a:gd name="connsiteX4-549" fmla="*/ 4334 w 657504"/>
                <a:gd name="connsiteY4-550" fmla="*/ 94789 h 592327"/>
                <a:gd name="connsiteX0-551" fmla="*/ 51067 w 676118"/>
                <a:gd name="connsiteY0-552" fmla="*/ 31623 h 604686"/>
                <a:gd name="connsiteX1-553" fmla="*/ 581981 w 676118"/>
                <a:gd name="connsiteY1-554" fmla="*/ 45141 h 604686"/>
                <a:gd name="connsiteX2-555" fmla="*/ 621713 w 676118"/>
                <a:gd name="connsiteY2-556" fmla="*/ 548790 h 604686"/>
                <a:gd name="connsiteX3-557" fmla="*/ 12537 w 676118"/>
                <a:gd name="connsiteY3-558" fmla="*/ 511413 h 604686"/>
                <a:gd name="connsiteX4-559" fmla="*/ 4334 w 676118"/>
                <a:gd name="connsiteY4-560" fmla="*/ 94789 h 604686"/>
                <a:gd name="connsiteX0-561" fmla="*/ 51067 w 659741"/>
                <a:gd name="connsiteY0-562" fmla="*/ 18182 h 591245"/>
                <a:gd name="connsiteX1-563" fmla="*/ 581981 w 659741"/>
                <a:gd name="connsiteY1-564" fmla="*/ 31700 h 591245"/>
                <a:gd name="connsiteX2-565" fmla="*/ 621713 w 659741"/>
                <a:gd name="connsiteY2-566" fmla="*/ 535349 h 591245"/>
                <a:gd name="connsiteX3-567" fmla="*/ 12537 w 659741"/>
                <a:gd name="connsiteY3-568" fmla="*/ 497972 h 591245"/>
                <a:gd name="connsiteX4-569" fmla="*/ 4334 w 659741"/>
                <a:gd name="connsiteY4-570" fmla="*/ 81348 h 591245"/>
                <a:gd name="connsiteX0-571" fmla="*/ 51067 w 671131"/>
                <a:gd name="connsiteY0-572" fmla="*/ 18182 h 591245"/>
                <a:gd name="connsiteX1-573" fmla="*/ 617005 w 671131"/>
                <a:gd name="connsiteY1-574" fmla="*/ 31700 h 591245"/>
                <a:gd name="connsiteX2-575" fmla="*/ 621713 w 671131"/>
                <a:gd name="connsiteY2-576" fmla="*/ 535349 h 591245"/>
                <a:gd name="connsiteX3-577" fmla="*/ 12537 w 671131"/>
                <a:gd name="connsiteY3-578" fmla="*/ 497972 h 591245"/>
                <a:gd name="connsiteX4-579" fmla="*/ 4334 w 671131"/>
                <a:gd name="connsiteY4-580" fmla="*/ 81348 h 591245"/>
                <a:gd name="connsiteX0-581" fmla="*/ 51067 w 648099"/>
                <a:gd name="connsiteY0-582" fmla="*/ 18182 h 578886"/>
                <a:gd name="connsiteX1-583" fmla="*/ 617005 w 648099"/>
                <a:gd name="connsiteY1-584" fmla="*/ 31700 h 578886"/>
                <a:gd name="connsiteX2-585" fmla="*/ 621713 w 648099"/>
                <a:gd name="connsiteY2-586" fmla="*/ 535349 h 578886"/>
                <a:gd name="connsiteX3-587" fmla="*/ 12537 w 648099"/>
                <a:gd name="connsiteY3-588" fmla="*/ 497972 h 578886"/>
                <a:gd name="connsiteX4-589" fmla="*/ 4334 w 648099"/>
                <a:gd name="connsiteY4-590" fmla="*/ 81348 h 578886"/>
                <a:gd name="connsiteX0-591" fmla="*/ 51067 w 648099"/>
                <a:gd name="connsiteY0-592" fmla="*/ 18182 h 565791"/>
                <a:gd name="connsiteX1-593" fmla="*/ 617005 w 648099"/>
                <a:gd name="connsiteY1-594" fmla="*/ 31700 h 565791"/>
                <a:gd name="connsiteX2-595" fmla="*/ 621713 w 648099"/>
                <a:gd name="connsiteY2-596" fmla="*/ 535349 h 565791"/>
                <a:gd name="connsiteX3-597" fmla="*/ 12537 w 648099"/>
                <a:gd name="connsiteY3-598" fmla="*/ 497972 h 565791"/>
                <a:gd name="connsiteX4-599" fmla="*/ 4334 w 648099"/>
                <a:gd name="connsiteY4-600" fmla="*/ 81348 h 565791"/>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48099" h="565791">
                  <a:moveTo>
                    <a:pt x="51067" y="18182"/>
                  </a:moveTo>
                  <a:cubicBezTo>
                    <a:pt x="281003" y="7261"/>
                    <a:pt x="591945" y="-22893"/>
                    <a:pt x="617005" y="31700"/>
                  </a:cubicBezTo>
                  <a:cubicBezTo>
                    <a:pt x="642065" y="86293"/>
                    <a:pt x="669922" y="489239"/>
                    <a:pt x="621713" y="535349"/>
                  </a:cubicBezTo>
                  <a:cubicBezTo>
                    <a:pt x="573504" y="581459"/>
                    <a:pt x="32838" y="579874"/>
                    <a:pt x="12537" y="497972"/>
                  </a:cubicBezTo>
                  <a:cubicBezTo>
                    <a:pt x="992" y="378148"/>
                    <a:pt x="-4426" y="189998"/>
                    <a:pt x="4334" y="81348"/>
                  </a:cubicBezTo>
                </a:path>
              </a:pathLst>
            </a:custGeom>
            <a:noFill/>
            <a:ln w="25400" cap="rnd">
              <a:solidFill>
                <a:schemeClr val="tx1"/>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solidFill>
                  <a:srgbClr val="002060"/>
                </a:solidFill>
                <a:latin typeface="#9Slide04 Goku" panose="02000503000000020004" pitchFamily="2" charset="0"/>
                <a:ea typeface="字魂59号-创粗黑" panose="00000500000000000000" pitchFamily="2" charset="-122"/>
                <a:cs typeface="+mn-ea"/>
                <a:sym typeface="字魂59号-创粗黑" panose="00000500000000000000" pitchFamily="2" charset="-122"/>
              </a:endParaRPr>
            </a:p>
          </p:txBody>
        </p:sp>
        <p:pic>
          <p:nvPicPr>
            <p:cNvPr id="15" name="图片 33">
              <a:extLst>
                <a:ext uri="{FF2B5EF4-FFF2-40B4-BE49-F238E27FC236}">
                  <a16:creationId xmlns:a16="http://schemas.microsoft.com/office/drawing/2014/main" id="{809E85BB-7653-4029-B927-C877185BEDA1}"/>
                </a:ext>
              </a:extLst>
            </p:cNvPr>
            <p:cNvPicPr>
              <a:picLocks noChangeAspect="1"/>
            </p:cNvPicPr>
            <p:nvPr/>
          </p:nvPicPr>
          <p:blipFill>
            <a:blip r:embed="rId3"/>
            <a:stretch>
              <a:fillRect/>
            </a:stretch>
          </p:blipFill>
          <p:spPr>
            <a:xfrm>
              <a:off x="10913028" y="1129012"/>
              <a:ext cx="1035985" cy="711544"/>
            </a:xfrm>
            <a:prstGeom prst="rect">
              <a:avLst/>
            </a:prstGeom>
          </p:spPr>
        </p:pic>
        <p:sp>
          <p:nvSpPr>
            <p:cNvPr id="16" name="Text Box 25">
              <a:extLst>
                <a:ext uri="{FF2B5EF4-FFF2-40B4-BE49-F238E27FC236}">
                  <a16:creationId xmlns:a16="http://schemas.microsoft.com/office/drawing/2014/main" id="{6D671864-AC21-4152-91F0-4FDD809BC097}"/>
                </a:ext>
              </a:extLst>
            </p:cNvPr>
            <p:cNvSpPr txBox="1">
              <a:spLocks noChangeArrowheads="1"/>
            </p:cNvSpPr>
            <p:nvPr/>
          </p:nvSpPr>
          <p:spPr bwMode="auto">
            <a:xfrm>
              <a:off x="5860551" y="1795865"/>
              <a:ext cx="5407273" cy="7107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just" eaLnBrk="1" hangingPunct="1">
                <a:spcBef>
                  <a:spcPct val="50000"/>
                </a:spcBef>
                <a:buFontTx/>
                <a:buNone/>
              </a:pPr>
              <a:r>
                <a:rPr lang="en-US" altLang="en-US" sz="3600" b="1" dirty="0" err="1">
                  <a:solidFill>
                    <a:srgbClr val="002060"/>
                  </a:solidFill>
                  <a:latin typeface="#9Slide04 Goku" panose="02000503000000020004" pitchFamily="2" charset="0"/>
                  <a:cs typeface="Arial" panose="020B0604020202020204" pitchFamily="34" charset="0"/>
                </a:rPr>
                <a:t>Lê</a:t>
              </a:r>
              <a:r>
                <a:rPr lang="en-US" altLang="en-US" sz="3600" b="1" dirty="0">
                  <a:solidFill>
                    <a:srgbClr val="002060"/>
                  </a:solidFill>
                  <a:latin typeface="#9Slide04 Goku" panose="02000503000000020004" pitchFamily="2" charset="0"/>
                  <a:cs typeface="Arial" panose="020B0604020202020204" pitchFamily="34" charset="0"/>
                </a:rPr>
                <a:t> </a:t>
              </a:r>
              <a:r>
                <a:rPr lang="en-US" altLang="en-US" sz="3600" b="1" dirty="0" err="1">
                  <a:solidFill>
                    <a:srgbClr val="002060"/>
                  </a:solidFill>
                  <a:latin typeface="#9Slide04 Goku" panose="02000503000000020004" pitchFamily="2" charset="0"/>
                  <a:cs typeface="Arial" panose="020B0604020202020204" pitchFamily="34" charset="0"/>
                </a:rPr>
                <a:t>Duy</a:t>
              </a:r>
              <a:r>
                <a:rPr lang="en-US" altLang="en-US" sz="3600" b="1" dirty="0">
                  <a:solidFill>
                    <a:srgbClr val="002060"/>
                  </a:solidFill>
                  <a:latin typeface="#9Slide04 Goku" panose="02000503000000020004" pitchFamily="2" charset="0"/>
                  <a:cs typeface="Arial" panose="020B0604020202020204" pitchFamily="34" charset="0"/>
                </a:rPr>
                <a:t> </a:t>
              </a:r>
              <a:r>
                <a:rPr lang="en-US" altLang="en-US" sz="3600" b="1" dirty="0" err="1">
                  <a:solidFill>
                    <a:srgbClr val="002060"/>
                  </a:solidFill>
                  <a:latin typeface="#9Slide04 Goku" panose="02000503000000020004" pitchFamily="2" charset="0"/>
                  <a:cs typeface="Arial" panose="020B0604020202020204" pitchFamily="34" charset="0"/>
                </a:rPr>
                <a:t>Ứng</a:t>
              </a:r>
              <a:endParaRPr lang="en-US" altLang="en-US" sz="3600" b="1" dirty="0">
                <a:solidFill>
                  <a:srgbClr val="002060"/>
                </a:solidFill>
                <a:latin typeface="#9Slide04 Goku" panose="02000503000000020004" pitchFamily="2" charset="0"/>
                <a:cs typeface="Arial" panose="020B0604020202020204" pitchFamily="34" charset="0"/>
              </a:endParaRPr>
            </a:p>
          </p:txBody>
        </p:sp>
      </p:grpSp>
      <p:grpSp>
        <p:nvGrpSpPr>
          <p:cNvPr id="17" name="Group 16">
            <a:extLst>
              <a:ext uri="{FF2B5EF4-FFF2-40B4-BE49-F238E27FC236}">
                <a16:creationId xmlns:a16="http://schemas.microsoft.com/office/drawing/2014/main" id="{25720A19-B4E7-4429-9E1F-70740BB39B18}"/>
              </a:ext>
            </a:extLst>
          </p:cNvPr>
          <p:cNvGrpSpPr/>
          <p:nvPr/>
        </p:nvGrpSpPr>
        <p:grpSpPr>
          <a:xfrm>
            <a:off x="6508201" y="1314952"/>
            <a:ext cx="3489896" cy="1215934"/>
            <a:chOff x="5647866" y="1129012"/>
            <a:chExt cx="6301147" cy="1337060"/>
          </a:xfrm>
        </p:grpSpPr>
        <p:sp>
          <p:nvSpPr>
            <p:cNvPr id="18" name="椭圆 31">
              <a:extLst>
                <a:ext uri="{FF2B5EF4-FFF2-40B4-BE49-F238E27FC236}">
                  <a16:creationId xmlns:a16="http://schemas.microsoft.com/office/drawing/2014/main" id="{FDFB9475-9B7A-49BD-AC2E-5607BFB57DAB}"/>
                </a:ext>
              </a:extLst>
            </p:cNvPr>
            <p:cNvSpPr/>
            <p:nvPr/>
          </p:nvSpPr>
          <p:spPr>
            <a:xfrm flipH="1">
              <a:off x="5647866" y="1530709"/>
              <a:ext cx="5832648" cy="935363"/>
            </a:xfrm>
            <a:custGeom>
              <a:avLst/>
              <a:gdLst>
                <a:gd name="connsiteX0" fmla="*/ 0 w 656493"/>
                <a:gd name="connsiteY0" fmla="*/ 316523 h 633046"/>
                <a:gd name="connsiteX1" fmla="*/ 328247 w 656493"/>
                <a:gd name="connsiteY1" fmla="*/ 0 h 633046"/>
                <a:gd name="connsiteX2" fmla="*/ 656494 w 656493"/>
                <a:gd name="connsiteY2" fmla="*/ 316523 h 633046"/>
                <a:gd name="connsiteX3" fmla="*/ 328247 w 656493"/>
                <a:gd name="connsiteY3" fmla="*/ 633046 h 633046"/>
                <a:gd name="connsiteX4" fmla="*/ 0 w 656493"/>
                <a:gd name="connsiteY4" fmla="*/ 316523 h 633046"/>
                <a:gd name="connsiteX0-1" fmla="*/ 328247 w 656494"/>
                <a:gd name="connsiteY0-2" fmla="*/ 0 h 633046"/>
                <a:gd name="connsiteX1-3" fmla="*/ 656494 w 656494"/>
                <a:gd name="connsiteY1-4" fmla="*/ 316523 h 633046"/>
                <a:gd name="connsiteX2-5" fmla="*/ 328247 w 656494"/>
                <a:gd name="connsiteY2-6" fmla="*/ 633046 h 633046"/>
                <a:gd name="connsiteX3-7" fmla="*/ 0 w 656494"/>
                <a:gd name="connsiteY3-8" fmla="*/ 316523 h 633046"/>
                <a:gd name="connsiteX4-9" fmla="*/ 419687 w 656494"/>
                <a:gd name="connsiteY4-10" fmla="*/ 91440 h 633046"/>
                <a:gd name="connsiteX0-11" fmla="*/ 402964 w 731211"/>
                <a:gd name="connsiteY0-12" fmla="*/ 0 h 633046"/>
                <a:gd name="connsiteX1-13" fmla="*/ 731211 w 731211"/>
                <a:gd name="connsiteY1-14" fmla="*/ 316523 h 633046"/>
                <a:gd name="connsiteX2-15" fmla="*/ 402964 w 731211"/>
                <a:gd name="connsiteY2-16" fmla="*/ 633046 h 633046"/>
                <a:gd name="connsiteX3-17" fmla="*/ 74717 w 731211"/>
                <a:gd name="connsiteY3-18" fmla="*/ 316523 h 633046"/>
                <a:gd name="connsiteX4-19" fmla="*/ 161895 w 731211"/>
                <a:gd name="connsiteY4-20" fmla="*/ 152400 h 633046"/>
                <a:gd name="connsiteX0-21" fmla="*/ 353700 w 681947"/>
                <a:gd name="connsiteY0-22" fmla="*/ 0 h 633046"/>
                <a:gd name="connsiteX1-23" fmla="*/ 681947 w 681947"/>
                <a:gd name="connsiteY1-24" fmla="*/ 316523 h 633046"/>
                <a:gd name="connsiteX2-25" fmla="*/ 353700 w 681947"/>
                <a:gd name="connsiteY2-26" fmla="*/ 633046 h 633046"/>
                <a:gd name="connsiteX3-27" fmla="*/ 25453 w 681947"/>
                <a:gd name="connsiteY3-28" fmla="*/ 316523 h 633046"/>
                <a:gd name="connsiteX4-29" fmla="*/ 112631 w 681947"/>
                <a:gd name="connsiteY4-30" fmla="*/ 152400 h 633046"/>
                <a:gd name="connsiteX0-31" fmla="*/ 341249 w 669496"/>
                <a:gd name="connsiteY0-32" fmla="*/ 0 h 633046"/>
                <a:gd name="connsiteX1-33" fmla="*/ 669496 w 669496"/>
                <a:gd name="connsiteY1-34" fmla="*/ 316523 h 633046"/>
                <a:gd name="connsiteX2-35" fmla="*/ 341249 w 669496"/>
                <a:gd name="connsiteY2-36" fmla="*/ 633046 h 633046"/>
                <a:gd name="connsiteX3-37" fmla="*/ 13002 w 669496"/>
                <a:gd name="connsiteY3-38" fmla="*/ 316523 h 633046"/>
                <a:gd name="connsiteX4-39" fmla="*/ 100180 w 669496"/>
                <a:gd name="connsiteY4-40" fmla="*/ 152400 h 633046"/>
                <a:gd name="connsiteX0-41" fmla="*/ 347951 w 676198"/>
                <a:gd name="connsiteY0-42" fmla="*/ 0 h 633046"/>
                <a:gd name="connsiteX1-43" fmla="*/ 676198 w 676198"/>
                <a:gd name="connsiteY1-44" fmla="*/ 316523 h 633046"/>
                <a:gd name="connsiteX2-45" fmla="*/ 347951 w 676198"/>
                <a:gd name="connsiteY2-46" fmla="*/ 633046 h 633046"/>
                <a:gd name="connsiteX3-47" fmla="*/ 19704 w 676198"/>
                <a:gd name="connsiteY3-48" fmla="*/ 316523 h 633046"/>
                <a:gd name="connsiteX4-49" fmla="*/ 79173 w 676198"/>
                <a:gd name="connsiteY4-50" fmla="*/ 113607 h 633046"/>
                <a:gd name="connsiteX0-51" fmla="*/ 333371 w 661618"/>
                <a:gd name="connsiteY0-52" fmla="*/ 0 h 633046"/>
                <a:gd name="connsiteX1-53" fmla="*/ 661618 w 661618"/>
                <a:gd name="connsiteY1-54" fmla="*/ 316523 h 633046"/>
                <a:gd name="connsiteX2-55" fmla="*/ 333371 w 661618"/>
                <a:gd name="connsiteY2-56" fmla="*/ 633046 h 633046"/>
                <a:gd name="connsiteX3-57" fmla="*/ 5124 w 661618"/>
                <a:gd name="connsiteY3-58" fmla="*/ 316523 h 633046"/>
                <a:gd name="connsiteX4-59" fmla="*/ 64593 w 661618"/>
                <a:gd name="connsiteY4-60" fmla="*/ 113607 h 633046"/>
                <a:gd name="connsiteX0-61" fmla="*/ 178200 w 661618"/>
                <a:gd name="connsiteY0-62" fmla="*/ 0 h 583170"/>
                <a:gd name="connsiteX1-63" fmla="*/ 661618 w 661618"/>
                <a:gd name="connsiteY1-64" fmla="*/ 266647 h 583170"/>
                <a:gd name="connsiteX2-65" fmla="*/ 333371 w 661618"/>
                <a:gd name="connsiteY2-66" fmla="*/ 583170 h 583170"/>
                <a:gd name="connsiteX3-67" fmla="*/ 5124 w 661618"/>
                <a:gd name="connsiteY3-68" fmla="*/ 266647 h 583170"/>
                <a:gd name="connsiteX4-69" fmla="*/ 64593 w 661618"/>
                <a:gd name="connsiteY4-70" fmla="*/ 63731 h 583170"/>
                <a:gd name="connsiteX0-71" fmla="*/ 178200 w 662133"/>
                <a:gd name="connsiteY0-72" fmla="*/ 66578 h 649748"/>
                <a:gd name="connsiteX1-73" fmla="*/ 412660 w 662133"/>
                <a:gd name="connsiteY1-74" fmla="*/ 10947 h 649748"/>
                <a:gd name="connsiteX2-75" fmla="*/ 661618 w 662133"/>
                <a:gd name="connsiteY2-76" fmla="*/ 333225 h 649748"/>
                <a:gd name="connsiteX3-77" fmla="*/ 333371 w 662133"/>
                <a:gd name="connsiteY3-78" fmla="*/ 649748 h 649748"/>
                <a:gd name="connsiteX4-79" fmla="*/ 5124 w 662133"/>
                <a:gd name="connsiteY4-80" fmla="*/ 333225 h 649748"/>
                <a:gd name="connsiteX5" fmla="*/ 64593 w 662133"/>
                <a:gd name="connsiteY5" fmla="*/ 130309 h 649748"/>
                <a:gd name="connsiteX0-81" fmla="*/ 178200 w 662148"/>
                <a:gd name="connsiteY0-82" fmla="*/ 66578 h 649748"/>
                <a:gd name="connsiteX1-83" fmla="*/ 412660 w 662148"/>
                <a:gd name="connsiteY1-84" fmla="*/ 10947 h 649748"/>
                <a:gd name="connsiteX2-85" fmla="*/ 661618 w 662148"/>
                <a:gd name="connsiteY2-86" fmla="*/ 333225 h 649748"/>
                <a:gd name="connsiteX3-87" fmla="*/ 333371 w 662148"/>
                <a:gd name="connsiteY3-88" fmla="*/ 649748 h 649748"/>
                <a:gd name="connsiteX4-89" fmla="*/ 5124 w 662148"/>
                <a:gd name="connsiteY4-90" fmla="*/ 333225 h 649748"/>
                <a:gd name="connsiteX5-91" fmla="*/ 64593 w 662148"/>
                <a:gd name="connsiteY5-92" fmla="*/ 130309 h 649748"/>
                <a:gd name="connsiteX0-93" fmla="*/ 178200 w 662148"/>
                <a:gd name="connsiteY0-94" fmla="*/ 61032 h 644202"/>
                <a:gd name="connsiteX1-95" fmla="*/ 412660 w 662148"/>
                <a:gd name="connsiteY1-96" fmla="*/ 5401 h 644202"/>
                <a:gd name="connsiteX2-97" fmla="*/ 661618 w 662148"/>
                <a:gd name="connsiteY2-98" fmla="*/ 327679 h 644202"/>
                <a:gd name="connsiteX3-99" fmla="*/ 333371 w 662148"/>
                <a:gd name="connsiteY3-100" fmla="*/ 644202 h 644202"/>
                <a:gd name="connsiteX4-101" fmla="*/ 5124 w 662148"/>
                <a:gd name="connsiteY4-102" fmla="*/ 327679 h 644202"/>
                <a:gd name="connsiteX5-103" fmla="*/ 64593 w 662148"/>
                <a:gd name="connsiteY5-104" fmla="*/ 124763 h 644202"/>
                <a:gd name="connsiteX0-105" fmla="*/ 178200 w 662148"/>
                <a:gd name="connsiteY0-106" fmla="*/ 75865 h 659035"/>
                <a:gd name="connsiteX1-107" fmla="*/ 168819 w 662148"/>
                <a:gd name="connsiteY1-108" fmla="*/ 31317 h 659035"/>
                <a:gd name="connsiteX2-109" fmla="*/ 412660 w 662148"/>
                <a:gd name="connsiteY2-110" fmla="*/ 20234 h 659035"/>
                <a:gd name="connsiteX3-111" fmla="*/ 661618 w 662148"/>
                <a:gd name="connsiteY3-112" fmla="*/ 342512 h 659035"/>
                <a:gd name="connsiteX4-113" fmla="*/ 333371 w 662148"/>
                <a:gd name="connsiteY4-114" fmla="*/ 659035 h 659035"/>
                <a:gd name="connsiteX5-115" fmla="*/ 5124 w 662148"/>
                <a:gd name="connsiteY5-116" fmla="*/ 342512 h 659035"/>
                <a:gd name="connsiteX6" fmla="*/ 64593 w 662148"/>
                <a:gd name="connsiteY6" fmla="*/ 139596 h 659035"/>
                <a:gd name="connsiteX0-117" fmla="*/ 178200 w 662148"/>
                <a:gd name="connsiteY0-118" fmla="*/ 68901 h 652071"/>
                <a:gd name="connsiteX1-119" fmla="*/ 130026 w 662148"/>
                <a:gd name="connsiteY1-120" fmla="*/ 68688 h 652071"/>
                <a:gd name="connsiteX2-121" fmla="*/ 412660 w 662148"/>
                <a:gd name="connsiteY2-122" fmla="*/ 13270 h 652071"/>
                <a:gd name="connsiteX3-123" fmla="*/ 661618 w 662148"/>
                <a:gd name="connsiteY3-124" fmla="*/ 335548 h 652071"/>
                <a:gd name="connsiteX4-125" fmla="*/ 333371 w 662148"/>
                <a:gd name="connsiteY4-126" fmla="*/ 652071 h 652071"/>
                <a:gd name="connsiteX5-127" fmla="*/ 5124 w 662148"/>
                <a:gd name="connsiteY5-128" fmla="*/ 335548 h 652071"/>
                <a:gd name="connsiteX6-129" fmla="*/ 64593 w 662148"/>
                <a:gd name="connsiteY6-130" fmla="*/ 132632 h 652071"/>
                <a:gd name="connsiteX0-131" fmla="*/ 178200 w 662220"/>
                <a:gd name="connsiteY0-132" fmla="*/ 68901 h 652071"/>
                <a:gd name="connsiteX1-133" fmla="*/ 130026 w 662220"/>
                <a:gd name="connsiteY1-134" fmla="*/ 68688 h 652071"/>
                <a:gd name="connsiteX2-135" fmla="*/ 412660 w 662220"/>
                <a:gd name="connsiteY2-136" fmla="*/ 13270 h 652071"/>
                <a:gd name="connsiteX3-137" fmla="*/ 661618 w 662220"/>
                <a:gd name="connsiteY3-138" fmla="*/ 335548 h 652071"/>
                <a:gd name="connsiteX4-139" fmla="*/ 333371 w 662220"/>
                <a:gd name="connsiteY4-140" fmla="*/ 652071 h 652071"/>
                <a:gd name="connsiteX5-141" fmla="*/ 5124 w 662220"/>
                <a:gd name="connsiteY5-142" fmla="*/ 335548 h 652071"/>
                <a:gd name="connsiteX6-143" fmla="*/ 64593 w 662220"/>
                <a:gd name="connsiteY6-144" fmla="*/ 132632 h 652071"/>
                <a:gd name="connsiteX0-145" fmla="*/ 178200 w 662220"/>
                <a:gd name="connsiteY0-146" fmla="*/ 58449 h 641619"/>
                <a:gd name="connsiteX1-147" fmla="*/ 130026 w 662220"/>
                <a:gd name="connsiteY1-148" fmla="*/ 58236 h 641619"/>
                <a:gd name="connsiteX2-149" fmla="*/ 412660 w 662220"/>
                <a:gd name="connsiteY2-150" fmla="*/ 2818 h 641619"/>
                <a:gd name="connsiteX3-151" fmla="*/ 661618 w 662220"/>
                <a:gd name="connsiteY3-152" fmla="*/ 325096 h 641619"/>
                <a:gd name="connsiteX4-153" fmla="*/ 333371 w 662220"/>
                <a:gd name="connsiteY4-154" fmla="*/ 641619 h 641619"/>
                <a:gd name="connsiteX5-155" fmla="*/ 5124 w 662220"/>
                <a:gd name="connsiteY5-156" fmla="*/ 325096 h 641619"/>
                <a:gd name="connsiteX6-157" fmla="*/ 64593 w 662220"/>
                <a:gd name="connsiteY6-158" fmla="*/ 122180 h 641619"/>
                <a:gd name="connsiteX0-159" fmla="*/ 178200 w 662220"/>
                <a:gd name="connsiteY0-160" fmla="*/ 58449 h 641619"/>
                <a:gd name="connsiteX1-161" fmla="*/ 130026 w 662220"/>
                <a:gd name="connsiteY1-162" fmla="*/ 58236 h 641619"/>
                <a:gd name="connsiteX2-163" fmla="*/ 412660 w 662220"/>
                <a:gd name="connsiteY2-164" fmla="*/ 2818 h 641619"/>
                <a:gd name="connsiteX3-165" fmla="*/ 661618 w 662220"/>
                <a:gd name="connsiteY3-166" fmla="*/ 325096 h 641619"/>
                <a:gd name="connsiteX4-167" fmla="*/ 333371 w 662220"/>
                <a:gd name="connsiteY4-168" fmla="*/ 641619 h 641619"/>
                <a:gd name="connsiteX5-169" fmla="*/ 5124 w 662220"/>
                <a:gd name="connsiteY5-170" fmla="*/ 325096 h 641619"/>
                <a:gd name="connsiteX6-171" fmla="*/ 64593 w 662220"/>
                <a:gd name="connsiteY6-172" fmla="*/ 122180 h 641619"/>
                <a:gd name="connsiteX0-173" fmla="*/ 178200 w 662220"/>
                <a:gd name="connsiteY0-174" fmla="*/ 58449 h 641619"/>
                <a:gd name="connsiteX1-175" fmla="*/ 130026 w 662220"/>
                <a:gd name="connsiteY1-176" fmla="*/ 58236 h 641619"/>
                <a:gd name="connsiteX2-177" fmla="*/ 412660 w 662220"/>
                <a:gd name="connsiteY2-178" fmla="*/ 2818 h 641619"/>
                <a:gd name="connsiteX3-179" fmla="*/ 661618 w 662220"/>
                <a:gd name="connsiteY3-180" fmla="*/ 325096 h 641619"/>
                <a:gd name="connsiteX4-181" fmla="*/ 333371 w 662220"/>
                <a:gd name="connsiteY4-182" fmla="*/ 641619 h 641619"/>
                <a:gd name="connsiteX5-183" fmla="*/ 5124 w 662220"/>
                <a:gd name="connsiteY5-184" fmla="*/ 325096 h 641619"/>
                <a:gd name="connsiteX6-185" fmla="*/ 64593 w 662220"/>
                <a:gd name="connsiteY6-186" fmla="*/ 122180 h 641619"/>
                <a:gd name="connsiteX0-187" fmla="*/ 178200 w 662220"/>
                <a:gd name="connsiteY0-188" fmla="*/ 58449 h 641619"/>
                <a:gd name="connsiteX1-189" fmla="*/ 130026 w 662220"/>
                <a:gd name="connsiteY1-190" fmla="*/ 58236 h 641619"/>
                <a:gd name="connsiteX2-191" fmla="*/ 412660 w 662220"/>
                <a:gd name="connsiteY2-192" fmla="*/ 2818 h 641619"/>
                <a:gd name="connsiteX3-193" fmla="*/ 661618 w 662220"/>
                <a:gd name="connsiteY3-194" fmla="*/ 325096 h 641619"/>
                <a:gd name="connsiteX4-195" fmla="*/ 333371 w 662220"/>
                <a:gd name="connsiteY4-196" fmla="*/ 641619 h 641619"/>
                <a:gd name="connsiteX5-197" fmla="*/ 5124 w 662220"/>
                <a:gd name="connsiteY5-198" fmla="*/ 325096 h 641619"/>
                <a:gd name="connsiteX6-199" fmla="*/ 64593 w 662220"/>
                <a:gd name="connsiteY6-200" fmla="*/ 122180 h 641619"/>
                <a:gd name="connsiteX0-201" fmla="*/ 178200 w 662220"/>
                <a:gd name="connsiteY0-202" fmla="*/ 58449 h 641619"/>
                <a:gd name="connsiteX1-203" fmla="*/ 130026 w 662220"/>
                <a:gd name="connsiteY1-204" fmla="*/ 58236 h 641619"/>
                <a:gd name="connsiteX2-205" fmla="*/ 412660 w 662220"/>
                <a:gd name="connsiteY2-206" fmla="*/ 2818 h 641619"/>
                <a:gd name="connsiteX3-207" fmla="*/ 661618 w 662220"/>
                <a:gd name="connsiteY3-208" fmla="*/ 325096 h 641619"/>
                <a:gd name="connsiteX4-209" fmla="*/ 333371 w 662220"/>
                <a:gd name="connsiteY4-210" fmla="*/ 641619 h 641619"/>
                <a:gd name="connsiteX5-211" fmla="*/ 5124 w 662220"/>
                <a:gd name="connsiteY5-212" fmla="*/ 325096 h 641619"/>
                <a:gd name="connsiteX6-213" fmla="*/ 64593 w 662220"/>
                <a:gd name="connsiteY6-214" fmla="*/ 122180 h 641619"/>
                <a:gd name="connsiteX0-215" fmla="*/ 176252 w 660272"/>
                <a:gd name="connsiteY0-216" fmla="*/ 58449 h 641619"/>
                <a:gd name="connsiteX1-217" fmla="*/ 128078 w 660272"/>
                <a:gd name="connsiteY1-218" fmla="*/ 58236 h 641619"/>
                <a:gd name="connsiteX2-219" fmla="*/ 410712 w 660272"/>
                <a:gd name="connsiteY2-220" fmla="*/ 2818 h 641619"/>
                <a:gd name="connsiteX3-221" fmla="*/ 659670 w 660272"/>
                <a:gd name="connsiteY3-222" fmla="*/ 325096 h 641619"/>
                <a:gd name="connsiteX4-223" fmla="*/ 331423 w 660272"/>
                <a:gd name="connsiteY4-224" fmla="*/ 641619 h 641619"/>
                <a:gd name="connsiteX5-225" fmla="*/ 3176 w 660272"/>
                <a:gd name="connsiteY5-226" fmla="*/ 325096 h 641619"/>
                <a:gd name="connsiteX6-227" fmla="*/ 62645 w 660272"/>
                <a:gd name="connsiteY6-228" fmla="*/ 122180 h 641619"/>
                <a:gd name="connsiteX0-229" fmla="*/ 253837 w 660272"/>
                <a:gd name="connsiteY0-230" fmla="*/ 30740 h 641619"/>
                <a:gd name="connsiteX1-231" fmla="*/ 128078 w 660272"/>
                <a:gd name="connsiteY1-232" fmla="*/ 58236 h 641619"/>
                <a:gd name="connsiteX2-233" fmla="*/ 410712 w 660272"/>
                <a:gd name="connsiteY2-234" fmla="*/ 2818 h 641619"/>
                <a:gd name="connsiteX3-235" fmla="*/ 659670 w 660272"/>
                <a:gd name="connsiteY3-236" fmla="*/ 325096 h 641619"/>
                <a:gd name="connsiteX4-237" fmla="*/ 331423 w 660272"/>
                <a:gd name="connsiteY4-238" fmla="*/ 641619 h 641619"/>
                <a:gd name="connsiteX5-239" fmla="*/ 3176 w 660272"/>
                <a:gd name="connsiteY5-240" fmla="*/ 325096 h 641619"/>
                <a:gd name="connsiteX6-241" fmla="*/ 62645 w 660272"/>
                <a:gd name="connsiteY6-242" fmla="*/ 122180 h 641619"/>
                <a:gd name="connsiteX0-243" fmla="*/ 253837 w 660191"/>
                <a:gd name="connsiteY0-244" fmla="*/ 41069 h 651948"/>
                <a:gd name="connsiteX1-245" fmla="*/ 161329 w 660191"/>
                <a:gd name="connsiteY1-246" fmla="*/ 63023 h 651948"/>
                <a:gd name="connsiteX2-247" fmla="*/ 410712 w 660191"/>
                <a:gd name="connsiteY2-248" fmla="*/ 13147 h 651948"/>
                <a:gd name="connsiteX3-249" fmla="*/ 659670 w 660191"/>
                <a:gd name="connsiteY3-250" fmla="*/ 335425 h 651948"/>
                <a:gd name="connsiteX4-251" fmla="*/ 331423 w 660191"/>
                <a:gd name="connsiteY4-252" fmla="*/ 651948 h 651948"/>
                <a:gd name="connsiteX5-253" fmla="*/ 3176 w 660191"/>
                <a:gd name="connsiteY5-254" fmla="*/ 335425 h 651948"/>
                <a:gd name="connsiteX6-255" fmla="*/ 62645 w 660191"/>
                <a:gd name="connsiteY6-256" fmla="*/ 132509 h 651948"/>
                <a:gd name="connsiteX0-257" fmla="*/ 253837 w 660897"/>
                <a:gd name="connsiteY0-258" fmla="*/ 45475 h 656354"/>
                <a:gd name="connsiteX1-259" fmla="*/ 161329 w 660897"/>
                <a:gd name="connsiteY1-260" fmla="*/ 67429 h 656354"/>
                <a:gd name="connsiteX2-261" fmla="*/ 410712 w 660897"/>
                <a:gd name="connsiteY2-262" fmla="*/ 17553 h 656354"/>
                <a:gd name="connsiteX3-263" fmla="*/ 659670 w 660897"/>
                <a:gd name="connsiteY3-264" fmla="*/ 339831 h 656354"/>
                <a:gd name="connsiteX4-265" fmla="*/ 331423 w 660897"/>
                <a:gd name="connsiteY4-266" fmla="*/ 656354 h 656354"/>
                <a:gd name="connsiteX5-267" fmla="*/ 3176 w 660897"/>
                <a:gd name="connsiteY5-268" fmla="*/ 339831 h 656354"/>
                <a:gd name="connsiteX6-269" fmla="*/ 62645 w 660897"/>
                <a:gd name="connsiteY6-270" fmla="*/ 136915 h 656354"/>
                <a:gd name="connsiteX0-271" fmla="*/ 253837 w 660406"/>
                <a:gd name="connsiteY0-272" fmla="*/ 41070 h 651949"/>
                <a:gd name="connsiteX1-273" fmla="*/ 161329 w 660406"/>
                <a:gd name="connsiteY1-274" fmla="*/ 63024 h 651949"/>
                <a:gd name="connsiteX2-275" fmla="*/ 410712 w 660406"/>
                <a:gd name="connsiteY2-276" fmla="*/ 13148 h 651949"/>
                <a:gd name="connsiteX3-277" fmla="*/ 659670 w 660406"/>
                <a:gd name="connsiteY3-278" fmla="*/ 335426 h 651949"/>
                <a:gd name="connsiteX4-279" fmla="*/ 331423 w 660406"/>
                <a:gd name="connsiteY4-280" fmla="*/ 651949 h 651949"/>
                <a:gd name="connsiteX5-281" fmla="*/ 3176 w 660406"/>
                <a:gd name="connsiteY5-282" fmla="*/ 335426 h 651949"/>
                <a:gd name="connsiteX6-283" fmla="*/ 62645 w 660406"/>
                <a:gd name="connsiteY6-284" fmla="*/ 132510 h 651949"/>
                <a:gd name="connsiteX0-285" fmla="*/ 161329 w 660406"/>
                <a:gd name="connsiteY0-286" fmla="*/ 63024 h 651949"/>
                <a:gd name="connsiteX1-287" fmla="*/ 410712 w 660406"/>
                <a:gd name="connsiteY1-288" fmla="*/ 13148 h 651949"/>
                <a:gd name="connsiteX2-289" fmla="*/ 659670 w 660406"/>
                <a:gd name="connsiteY2-290" fmla="*/ 335426 h 651949"/>
                <a:gd name="connsiteX3-291" fmla="*/ 331423 w 660406"/>
                <a:gd name="connsiteY3-292" fmla="*/ 651949 h 651949"/>
                <a:gd name="connsiteX4-293" fmla="*/ 3176 w 660406"/>
                <a:gd name="connsiteY4-294" fmla="*/ 335426 h 651949"/>
                <a:gd name="connsiteX5-295" fmla="*/ 62645 w 660406"/>
                <a:gd name="connsiteY5-296" fmla="*/ 132510 h 651949"/>
                <a:gd name="connsiteX0-297" fmla="*/ 128078 w 660207"/>
                <a:gd name="connsiteY0-298" fmla="*/ 63024 h 651949"/>
                <a:gd name="connsiteX1-299" fmla="*/ 410712 w 660207"/>
                <a:gd name="connsiteY1-300" fmla="*/ 13148 h 651949"/>
                <a:gd name="connsiteX2-301" fmla="*/ 659670 w 660207"/>
                <a:gd name="connsiteY2-302" fmla="*/ 335426 h 651949"/>
                <a:gd name="connsiteX3-303" fmla="*/ 331423 w 660207"/>
                <a:gd name="connsiteY3-304" fmla="*/ 651949 h 651949"/>
                <a:gd name="connsiteX4-305" fmla="*/ 3176 w 660207"/>
                <a:gd name="connsiteY4-306" fmla="*/ 335426 h 651949"/>
                <a:gd name="connsiteX5-307" fmla="*/ 62645 w 660207"/>
                <a:gd name="connsiteY5-308" fmla="*/ 132510 h 651949"/>
                <a:gd name="connsiteX0-309" fmla="*/ 128078 w 660438"/>
                <a:gd name="connsiteY0-310" fmla="*/ 60888 h 649813"/>
                <a:gd name="connsiteX1-311" fmla="*/ 410712 w 660438"/>
                <a:gd name="connsiteY1-312" fmla="*/ 11012 h 649813"/>
                <a:gd name="connsiteX2-313" fmla="*/ 659670 w 660438"/>
                <a:gd name="connsiteY2-314" fmla="*/ 333290 h 649813"/>
                <a:gd name="connsiteX3-315" fmla="*/ 331423 w 660438"/>
                <a:gd name="connsiteY3-316" fmla="*/ 649813 h 649813"/>
                <a:gd name="connsiteX4-317" fmla="*/ 3176 w 660438"/>
                <a:gd name="connsiteY4-318" fmla="*/ 333290 h 649813"/>
                <a:gd name="connsiteX5-319" fmla="*/ 62645 w 660438"/>
                <a:gd name="connsiteY5-320" fmla="*/ 130374 h 649813"/>
                <a:gd name="connsiteX0-321" fmla="*/ 128078 w 660438"/>
                <a:gd name="connsiteY0-322" fmla="*/ 64927 h 653852"/>
                <a:gd name="connsiteX1-323" fmla="*/ 410712 w 660438"/>
                <a:gd name="connsiteY1-324" fmla="*/ 15051 h 653852"/>
                <a:gd name="connsiteX2-325" fmla="*/ 659670 w 660438"/>
                <a:gd name="connsiteY2-326" fmla="*/ 337329 h 653852"/>
                <a:gd name="connsiteX3-327" fmla="*/ 331423 w 660438"/>
                <a:gd name="connsiteY3-328" fmla="*/ 653852 h 653852"/>
                <a:gd name="connsiteX4-329" fmla="*/ 3176 w 660438"/>
                <a:gd name="connsiteY4-330" fmla="*/ 337329 h 653852"/>
                <a:gd name="connsiteX5-331" fmla="*/ 62645 w 660438"/>
                <a:gd name="connsiteY5-332" fmla="*/ 134413 h 653852"/>
                <a:gd name="connsiteX0-333" fmla="*/ 128078 w 687378"/>
                <a:gd name="connsiteY0-334" fmla="*/ 58090 h 647015"/>
                <a:gd name="connsiteX1-335" fmla="*/ 571432 w 687378"/>
                <a:gd name="connsiteY1-336" fmla="*/ 16673 h 647015"/>
                <a:gd name="connsiteX2-337" fmla="*/ 659670 w 687378"/>
                <a:gd name="connsiteY2-338" fmla="*/ 330492 h 647015"/>
                <a:gd name="connsiteX3-339" fmla="*/ 331423 w 687378"/>
                <a:gd name="connsiteY3-340" fmla="*/ 647015 h 647015"/>
                <a:gd name="connsiteX4-341" fmla="*/ 3176 w 687378"/>
                <a:gd name="connsiteY4-342" fmla="*/ 330492 h 647015"/>
                <a:gd name="connsiteX5-343" fmla="*/ 62645 w 687378"/>
                <a:gd name="connsiteY5-344" fmla="*/ 127576 h 647015"/>
                <a:gd name="connsiteX0-345" fmla="*/ 128078 w 677145"/>
                <a:gd name="connsiteY0-346" fmla="*/ 58090 h 663933"/>
                <a:gd name="connsiteX1-347" fmla="*/ 571432 w 677145"/>
                <a:gd name="connsiteY1-348" fmla="*/ 16673 h 663933"/>
                <a:gd name="connsiteX2-349" fmla="*/ 659670 w 677145"/>
                <a:gd name="connsiteY2-350" fmla="*/ 330492 h 663933"/>
                <a:gd name="connsiteX3-351" fmla="*/ 559815 w 677145"/>
                <a:gd name="connsiteY3-352" fmla="*/ 663933 h 663933"/>
                <a:gd name="connsiteX4-353" fmla="*/ 3176 w 677145"/>
                <a:gd name="connsiteY4-354" fmla="*/ 330492 h 663933"/>
                <a:gd name="connsiteX5-355" fmla="*/ 62645 w 677145"/>
                <a:gd name="connsiteY5-356" fmla="*/ 127576 h 663933"/>
                <a:gd name="connsiteX0-357" fmla="*/ 101940 w 644966"/>
                <a:gd name="connsiteY0-358" fmla="*/ 58090 h 685888"/>
                <a:gd name="connsiteX1-359" fmla="*/ 545294 w 644966"/>
                <a:gd name="connsiteY1-360" fmla="*/ 16673 h 685888"/>
                <a:gd name="connsiteX2-361" fmla="*/ 633532 w 644966"/>
                <a:gd name="connsiteY2-362" fmla="*/ 330492 h 685888"/>
                <a:gd name="connsiteX3-363" fmla="*/ 533677 w 644966"/>
                <a:gd name="connsiteY3-364" fmla="*/ 663933 h 685888"/>
                <a:gd name="connsiteX4-365" fmla="*/ 10874 w 644966"/>
                <a:gd name="connsiteY4-366" fmla="*/ 575801 h 685888"/>
                <a:gd name="connsiteX5-367" fmla="*/ 36507 w 644966"/>
                <a:gd name="connsiteY5-368" fmla="*/ 127576 h 685888"/>
                <a:gd name="connsiteX0-369" fmla="*/ 101940 w 642626"/>
                <a:gd name="connsiteY0-370" fmla="*/ 58090 h 654766"/>
                <a:gd name="connsiteX1-371" fmla="*/ 545294 w 642626"/>
                <a:gd name="connsiteY1-372" fmla="*/ 16673 h 654766"/>
                <a:gd name="connsiteX2-373" fmla="*/ 633532 w 642626"/>
                <a:gd name="connsiteY2-374" fmla="*/ 330492 h 654766"/>
                <a:gd name="connsiteX3-375" fmla="*/ 567513 w 642626"/>
                <a:gd name="connsiteY3-376" fmla="*/ 613179 h 654766"/>
                <a:gd name="connsiteX4-377" fmla="*/ 10874 w 642626"/>
                <a:gd name="connsiteY4-378" fmla="*/ 575801 h 654766"/>
                <a:gd name="connsiteX5-379" fmla="*/ 36507 w 642626"/>
                <a:gd name="connsiteY5-380" fmla="*/ 127576 h 654766"/>
                <a:gd name="connsiteX0-381" fmla="*/ 101940 w 642626"/>
                <a:gd name="connsiteY0-382" fmla="*/ 30477 h 627153"/>
                <a:gd name="connsiteX1-383" fmla="*/ 545294 w 642626"/>
                <a:gd name="connsiteY1-384" fmla="*/ 31354 h 627153"/>
                <a:gd name="connsiteX2-385" fmla="*/ 633532 w 642626"/>
                <a:gd name="connsiteY2-386" fmla="*/ 302879 h 627153"/>
                <a:gd name="connsiteX3-387" fmla="*/ 567513 w 642626"/>
                <a:gd name="connsiteY3-388" fmla="*/ 585566 h 627153"/>
                <a:gd name="connsiteX4-389" fmla="*/ 10874 w 642626"/>
                <a:gd name="connsiteY4-390" fmla="*/ 548188 h 627153"/>
                <a:gd name="connsiteX5-391" fmla="*/ 36507 w 642626"/>
                <a:gd name="connsiteY5-392" fmla="*/ 99963 h 627153"/>
                <a:gd name="connsiteX0-393" fmla="*/ 101940 w 641803"/>
                <a:gd name="connsiteY0-394" fmla="*/ 32533 h 629209"/>
                <a:gd name="connsiteX1-395" fmla="*/ 545294 w 641803"/>
                <a:gd name="connsiteY1-396" fmla="*/ 33410 h 629209"/>
                <a:gd name="connsiteX2-397" fmla="*/ 633532 w 641803"/>
                <a:gd name="connsiteY2-398" fmla="*/ 304935 h 629209"/>
                <a:gd name="connsiteX3-399" fmla="*/ 567513 w 641803"/>
                <a:gd name="connsiteY3-400" fmla="*/ 587622 h 629209"/>
                <a:gd name="connsiteX4-401" fmla="*/ 10874 w 641803"/>
                <a:gd name="connsiteY4-402" fmla="*/ 550244 h 629209"/>
                <a:gd name="connsiteX5-403" fmla="*/ 36507 w 641803"/>
                <a:gd name="connsiteY5-404" fmla="*/ 102019 h 629209"/>
                <a:gd name="connsiteX0-405" fmla="*/ 93785 w 633648"/>
                <a:gd name="connsiteY0-406" fmla="*/ 32533 h 629209"/>
                <a:gd name="connsiteX1-407" fmla="*/ 537139 w 633648"/>
                <a:gd name="connsiteY1-408" fmla="*/ 33410 h 629209"/>
                <a:gd name="connsiteX2-409" fmla="*/ 625377 w 633648"/>
                <a:gd name="connsiteY2-410" fmla="*/ 304935 h 629209"/>
                <a:gd name="connsiteX3-411" fmla="*/ 559358 w 633648"/>
                <a:gd name="connsiteY3-412" fmla="*/ 587622 h 629209"/>
                <a:gd name="connsiteX4-413" fmla="*/ 2719 w 633648"/>
                <a:gd name="connsiteY4-414" fmla="*/ 550244 h 629209"/>
                <a:gd name="connsiteX5-415" fmla="*/ 28352 w 633648"/>
                <a:gd name="connsiteY5-416" fmla="*/ 102019 h 629209"/>
                <a:gd name="connsiteX0-417" fmla="*/ 103603 w 643466"/>
                <a:gd name="connsiteY0-418" fmla="*/ 32533 h 629209"/>
                <a:gd name="connsiteX1-419" fmla="*/ 546957 w 643466"/>
                <a:gd name="connsiteY1-420" fmla="*/ 33410 h 629209"/>
                <a:gd name="connsiteX2-421" fmla="*/ 635195 w 643466"/>
                <a:gd name="connsiteY2-422" fmla="*/ 304935 h 629209"/>
                <a:gd name="connsiteX3-423" fmla="*/ 569176 w 643466"/>
                <a:gd name="connsiteY3-424" fmla="*/ 587622 h 629209"/>
                <a:gd name="connsiteX4-425" fmla="*/ 12537 w 643466"/>
                <a:gd name="connsiteY4-426" fmla="*/ 550244 h 629209"/>
                <a:gd name="connsiteX5-427" fmla="*/ 4334 w 643466"/>
                <a:gd name="connsiteY5-428" fmla="*/ 102019 h 629209"/>
                <a:gd name="connsiteX0-429" fmla="*/ 103603 w 643466"/>
                <a:gd name="connsiteY0-430" fmla="*/ 32533 h 613248"/>
                <a:gd name="connsiteX1-431" fmla="*/ 546957 w 643466"/>
                <a:gd name="connsiteY1-432" fmla="*/ 33410 h 613248"/>
                <a:gd name="connsiteX2-433" fmla="*/ 635195 w 643466"/>
                <a:gd name="connsiteY2-434" fmla="*/ 304935 h 613248"/>
                <a:gd name="connsiteX3-435" fmla="*/ 569176 w 643466"/>
                <a:gd name="connsiteY3-436" fmla="*/ 587622 h 613248"/>
                <a:gd name="connsiteX4-437" fmla="*/ 12537 w 643466"/>
                <a:gd name="connsiteY4-438" fmla="*/ 518643 h 613248"/>
                <a:gd name="connsiteX5-439" fmla="*/ 4334 w 643466"/>
                <a:gd name="connsiteY5-440" fmla="*/ 102019 h 613248"/>
                <a:gd name="connsiteX0-441" fmla="*/ 103603 w 622280"/>
                <a:gd name="connsiteY0-442" fmla="*/ 51723 h 632438"/>
                <a:gd name="connsiteX1-443" fmla="*/ 546957 w 622280"/>
                <a:gd name="connsiteY1-444" fmla="*/ 52600 h 632438"/>
                <a:gd name="connsiteX2-445" fmla="*/ 569176 w 622280"/>
                <a:gd name="connsiteY2-446" fmla="*/ 606812 h 632438"/>
                <a:gd name="connsiteX3-447" fmla="*/ 12537 w 622280"/>
                <a:gd name="connsiteY3-448" fmla="*/ 537833 h 632438"/>
                <a:gd name="connsiteX4-449" fmla="*/ 4334 w 622280"/>
                <a:gd name="connsiteY4-450" fmla="*/ 121209 h 632438"/>
                <a:gd name="connsiteX0-451" fmla="*/ 103603 w 640916"/>
                <a:gd name="connsiteY0-452" fmla="*/ 51277 h 628066"/>
                <a:gd name="connsiteX1-453" fmla="*/ 546957 w 640916"/>
                <a:gd name="connsiteY1-454" fmla="*/ 52154 h 628066"/>
                <a:gd name="connsiteX2-455" fmla="*/ 595444 w 640916"/>
                <a:gd name="connsiteY2-456" fmla="*/ 600046 h 628066"/>
                <a:gd name="connsiteX3-457" fmla="*/ 12537 w 640916"/>
                <a:gd name="connsiteY3-458" fmla="*/ 537387 h 628066"/>
                <a:gd name="connsiteX4-459" fmla="*/ 4334 w 640916"/>
                <a:gd name="connsiteY4-460" fmla="*/ 120763 h 628066"/>
                <a:gd name="connsiteX0-461" fmla="*/ 103603 w 629940"/>
                <a:gd name="connsiteY0-462" fmla="*/ 26437 h 603226"/>
                <a:gd name="connsiteX1-463" fmla="*/ 546957 w 629940"/>
                <a:gd name="connsiteY1-464" fmla="*/ 27314 h 603226"/>
                <a:gd name="connsiteX2-465" fmla="*/ 595444 w 629940"/>
                <a:gd name="connsiteY2-466" fmla="*/ 575206 h 603226"/>
                <a:gd name="connsiteX3-467" fmla="*/ 12537 w 629940"/>
                <a:gd name="connsiteY3-468" fmla="*/ 512547 h 603226"/>
                <a:gd name="connsiteX4-469" fmla="*/ 4334 w 629940"/>
                <a:gd name="connsiteY4-470" fmla="*/ 95923 h 603226"/>
                <a:gd name="connsiteX0-471" fmla="*/ 103603 w 651443"/>
                <a:gd name="connsiteY0-472" fmla="*/ 20041 h 614843"/>
                <a:gd name="connsiteX1-473" fmla="*/ 608249 w 651443"/>
                <a:gd name="connsiteY1-474" fmla="*/ 39879 h 614843"/>
                <a:gd name="connsiteX2-475" fmla="*/ 595444 w 651443"/>
                <a:gd name="connsiteY2-476" fmla="*/ 568810 h 614843"/>
                <a:gd name="connsiteX3-477" fmla="*/ 12537 w 651443"/>
                <a:gd name="connsiteY3-478" fmla="*/ 506151 h 614843"/>
                <a:gd name="connsiteX4-479" fmla="*/ 4334 w 651443"/>
                <a:gd name="connsiteY4-480" fmla="*/ 89527 h 614843"/>
                <a:gd name="connsiteX0-481" fmla="*/ 103603 w 640788"/>
                <a:gd name="connsiteY0-482" fmla="*/ 20041 h 614843"/>
                <a:gd name="connsiteX1-483" fmla="*/ 581981 w 640788"/>
                <a:gd name="connsiteY1-484" fmla="*/ 39879 h 614843"/>
                <a:gd name="connsiteX2-485" fmla="*/ 595444 w 640788"/>
                <a:gd name="connsiteY2-486" fmla="*/ 568810 h 614843"/>
                <a:gd name="connsiteX3-487" fmla="*/ 12537 w 640788"/>
                <a:gd name="connsiteY3-488" fmla="*/ 506151 h 614843"/>
                <a:gd name="connsiteX4-489" fmla="*/ 4334 w 640788"/>
                <a:gd name="connsiteY4-490" fmla="*/ 89527 h 614843"/>
                <a:gd name="connsiteX0-491" fmla="*/ 103603 w 673655"/>
                <a:gd name="connsiteY0-492" fmla="*/ 38763 h 618146"/>
                <a:gd name="connsiteX1-493" fmla="*/ 581981 w 673655"/>
                <a:gd name="connsiteY1-494" fmla="*/ 58601 h 618146"/>
                <a:gd name="connsiteX2-495" fmla="*/ 621713 w 673655"/>
                <a:gd name="connsiteY2-496" fmla="*/ 562250 h 618146"/>
                <a:gd name="connsiteX3-497" fmla="*/ 12537 w 673655"/>
                <a:gd name="connsiteY3-498" fmla="*/ 524873 h 618146"/>
                <a:gd name="connsiteX4-499" fmla="*/ 4334 w 673655"/>
                <a:gd name="connsiteY4-500" fmla="*/ 108249 h 618146"/>
                <a:gd name="connsiteX0-501" fmla="*/ 103603 w 654750"/>
                <a:gd name="connsiteY0-502" fmla="*/ 38763 h 605787"/>
                <a:gd name="connsiteX1-503" fmla="*/ 581981 w 654750"/>
                <a:gd name="connsiteY1-504" fmla="*/ 58601 h 605787"/>
                <a:gd name="connsiteX2-505" fmla="*/ 621713 w 654750"/>
                <a:gd name="connsiteY2-506" fmla="*/ 562250 h 605787"/>
                <a:gd name="connsiteX3-507" fmla="*/ 12537 w 654750"/>
                <a:gd name="connsiteY3-508" fmla="*/ 524873 h 605787"/>
                <a:gd name="connsiteX4-509" fmla="*/ 4334 w 654750"/>
                <a:gd name="connsiteY4-510" fmla="*/ 108249 h 605787"/>
                <a:gd name="connsiteX0-511" fmla="*/ 103603 w 643734"/>
                <a:gd name="connsiteY0-512" fmla="*/ 31800 h 598824"/>
                <a:gd name="connsiteX1-513" fmla="*/ 581981 w 643734"/>
                <a:gd name="connsiteY1-514" fmla="*/ 51638 h 598824"/>
                <a:gd name="connsiteX2-515" fmla="*/ 621713 w 643734"/>
                <a:gd name="connsiteY2-516" fmla="*/ 555287 h 598824"/>
                <a:gd name="connsiteX3-517" fmla="*/ 12537 w 643734"/>
                <a:gd name="connsiteY3-518" fmla="*/ 517910 h 598824"/>
                <a:gd name="connsiteX4-519" fmla="*/ 4334 w 643734"/>
                <a:gd name="connsiteY4-520" fmla="*/ 101286 h 598824"/>
                <a:gd name="connsiteX0-521" fmla="*/ 103603 w 643734"/>
                <a:gd name="connsiteY0-522" fmla="*/ 24551 h 591575"/>
                <a:gd name="connsiteX1-523" fmla="*/ 581981 w 643734"/>
                <a:gd name="connsiteY1-524" fmla="*/ 44389 h 591575"/>
                <a:gd name="connsiteX2-525" fmla="*/ 621713 w 643734"/>
                <a:gd name="connsiteY2-526" fmla="*/ 548038 h 591575"/>
                <a:gd name="connsiteX3-527" fmla="*/ 12537 w 643734"/>
                <a:gd name="connsiteY3-528" fmla="*/ 510661 h 591575"/>
                <a:gd name="connsiteX4-529" fmla="*/ 4334 w 643734"/>
                <a:gd name="connsiteY4-530" fmla="*/ 94037 h 591575"/>
                <a:gd name="connsiteX0-531" fmla="*/ 103603 w 643734"/>
                <a:gd name="connsiteY0-532" fmla="*/ 20135 h 587159"/>
                <a:gd name="connsiteX1-533" fmla="*/ 581981 w 643734"/>
                <a:gd name="connsiteY1-534" fmla="*/ 39973 h 587159"/>
                <a:gd name="connsiteX2-535" fmla="*/ 621713 w 643734"/>
                <a:gd name="connsiteY2-536" fmla="*/ 543622 h 587159"/>
                <a:gd name="connsiteX3-537" fmla="*/ 12537 w 643734"/>
                <a:gd name="connsiteY3-538" fmla="*/ 506245 h 587159"/>
                <a:gd name="connsiteX4-539" fmla="*/ 4334 w 643734"/>
                <a:gd name="connsiteY4-540" fmla="*/ 89621 h 587159"/>
                <a:gd name="connsiteX0-541" fmla="*/ 51067 w 657504"/>
                <a:gd name="connsiteY0-542" fmla="*/ 31623 h 592327"/>
                <a:gd name="connsiteX1-543" fmla="*/ 581981 w 657504"/>
                <a:gd name="connsiteY1-544" fmla="*/ 45141 h 592327"/>
                <a:gd name="connsiteX2-545" fmla="*/ 621713 w 657504"/>
                <a:gd name="connsiteY2-546" fmla="*/ 548790 h 592327"/>
                <a:gd name="connsiteX3-547" fmla="*/ 12537 w 657504"/>
                <a:gd name="connsiteY3-548" fmla="*/ 511413 h 592327"/>
                <a:gd name="connsiteX4-549" fmla="*/ 4334 w 657504"/>
                <a:gd name="connsiteY4-550" fmla="*/ 94789 h 592327"/>
                <a:gd name="connsiteX0-551" fmla="*/ 51067 w 676118"/>
                <a:gd name="connsiteY0-552" fmla="*/ 31623 h 604686"/>
                <a:gd name="connsiteX1-553" fmla="*/ 581981 w 676118"/>
                <a:gd name="connsiteY1-554" fmla="*/ 45141 h 604686"/>
                <a:gd name="connsiteX2-555" fmla="*/ 621713 w 676118"/>
                <a:gd name="connsiteY2-556" fmla="*/ 548790 h 604686"/>
                <a:gd name="connsiteX3-557" fmla="*/ 12537 w 676118"/>
                <a:gd name="connsiteY3-558" fmla="*/ 511413 h 604686"/>
                <a:gd name="connsiteX4-559" fmla="*/ 4334 w 676118"/>
                <a:gd name="connsiteY4-560" fmla="*/ 94789 h 604686"/>
                <a:gd name="connsiteX0-561" fmla="*/ 51067 w 659741"/>
                <a:gd name="connsiteY0-562" fmla="*/ 18182 h 591245"/>
                <a:gd name="connsiteX1-563" fmla="*/ 581981 w 659741"/>
                <a:gd name="connsiteY1-564" fmla="*/ 31700 h 591245"/>
                <a:gd name="connsiteX2-565" fmla="*/ 621713 w 659741"/>
                <a:gd name="connsiteY2-566" fmla="*/ 535349 h 591245"/>
                <a:gd name="connsiteX3-567" fmla="*/ 12537 w 659741"/>
                <a:gd name="connsiteY3-568" fmla="*/ 497972 h 591245"/>
                <a:gd name="connsiteX4-569" fmla="*/ 4334 w 659741"/>
                <a:gd name="connsiteY4-570" fmla="*/ 81348 h 591245"/>
                <a:gd name="connsiteX0-571" fmla="*/ 51067 w 671131"/>
                <a:gd name="connsiteY0-572" fmla="*/ 18182 h 591245"/>
                <a:gd name="connsiteX1-573" fmla="*/ 617005 w 671131"/>
                <a:gd name="connsiteY1-574" fmla="*/ 31700 h 591245"/>
                <a:gd name="connsiteX2-575" fmla="*/ 621713 w 671131"/>
                <a:gd name="connsiteY2-576" fmla="*/ 535349 h 591245"/>
                <a:gd name="connsiteX3-577" fmla="*/ 12537 w 671131"/>
                <a:gd name="connsiteY3-578" fmla="*/ 497972 h 591245"/>
                <a:gd name="connsiteX4-579" fmla="*/ 4334 w 671131"/>
                <a:gd name="connsiteY4-580" fmla="*/ 81348 h 591245"/>
                <a:gd name="connsiteX0-581" fmla="*/ 51067 w 648099"/>
                <a:gd name="connsiteY0-582" fmla="*/ 18182 h 578886"/>
                <a:gd name="connsiteX1-583" fmla="*/ 617005 w 648099"/>
                <a:gd name="connsiteY1-584" fmla="*/ 31700 h 578886"/>
                <a:gd name="connsiteX2-585" fmla="*/ 621713 w 648099"/>
                <a:gd name="connsiteY2-586" fmla="*/ 535349 h 578886"/>
                <a:gd name="connsiteX3-587" fmla="*/ 12537 w 648099"/>
                <a:gd name="connsiteY3-588" fmla="*/ 497972 h 578886"/>
                <a:gd name="connsiteX4-589" fmla="*/ 4334 w 648099"/>
                <a:gd name="connsiteY4-590" fmla="*/ 81348 h 578886"/>
                <a:gd name="connsiteX0-591" fmla="*/ 51067 w 648099"/>
                <a:gd name="connsiteY0-592" fmla="*/ 18182 h 565791"/>
                <a:gd name="connsiteX1-593" fmla="*/ 617005 w 648099"/>
                <a:gd name="connsiteY1-594" fmla="*/ 31700 h 565791"/>
                <a:gd name="connsiteX2-595" fmla="*/ 621713 w 648099"/>
                <a:gd name="connsiteY2-596" fmla="*/ 535349 h 565791"/>
                <a:gd name="connsiteX3-597" fmla="*/ 12537 w 648099"/>
                <a:gd name="connsiteY3-598" fmla="*/ 497972 h 565791"/>
                <a:gd name="connsiteX4-599" fmla="*/ 4334 w 648099"/>
                <a:gd name="connsiteY4-600" fmla="*/ 81348 h 565791"/>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48099" h="565791">
                  <a:moveTo>
                    <a:pt x="51067" y="18182"/>
                  </a:moveTo>
                  <a:cubicBezTo>
                    <a:pt x="281003" y="7261"/>
                    <a:pt x="591945" y="-22893"/>
                    <a:pt x="617005" y="31700"/>
                  </a:cubicBezTo>
                  <a:cubicBezTo>
                    <a:pt x="642065" y="86293"/>
                    <a:pt x="669922" y="489239"/>
                    <a:pt x="621713" y="535349"/>
                  </a:cubicBezTo>
                  <a:cubicBezTo>
                    <a:pt x="573504" y="581459"/>
                    <a:pt x="32838" y="579874"/>
                    <a:pt x="12537" y="497972"/>
                  </a:cubicBezTo>
                  <a:cubicBezTo>
                    <a:pt x="992" y="378148"/>
                    <a:pt x="-4426" y="189998"/>
                    <a:pt x="4334" y="81348"/>
                  </a:cubicBezTo>
                </a:path>
              </a:pathLst>
            </a:custGeom>
            <a:noFill/>
            <a:ln w="25400" cap="rnd">
              <a:solidFill>
                <a:schemeClr val="tx1"/>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solidFill>
                  <a:srgbClr val="002060"/>
                </a:solidFill>
                <a:latin typeface="#9Slide04 Goku" panose="02000503000000020004" pitchFamily="2" charset="0"/>
                <a:ea typeface="字魂59号-创粗黑" panose="00000500000000000000" pitchFamily="2" charset="-122"/>
                <a:cs typeface="+mn-ea"/>
                <a:sym typeface="字魂59号-创粗黑" panose="00000500000000000000" pitchFamily="2" charset="-122"/>
              </a:endParaRPr>
            </a:p>
          </p:txBody>
        </p:sp>
        <p:pic>
          <p:nvPicPr>
            <p:cNvPr id="19" name="图片 33">
              <a:extLst>
                <a:ext uri="{FF2B5EF4-FFF2-40B4-BE49-F238E27FC236}">
                  <a16:creationId xmlns:a16="http://schemas.microsoft.com/office/drawing/2014/main" id="{809E85BB-7653-4029-B927-C877185BEDA1}"/>
                </a:ext>
              </a:extLst>
            </p:cNvPr>
            <p:cNvPicPr>
              <a:picLocks noChangeAspect="1"/>
            </p:cNvPicPr>
            <p:nvPr/>
          </p:nvPicPr>
          <p:blipFill>
            <a:blip r:embed="rId3"/>
            <a:stretch>
              <a:fillRect/>
            </a:stretch>
          </p:blipFill>
          <p:spPr>
            <a:xfrm>
              <a:off x="10913028" y="1129012"/>
              <a:ext cx="1035985" cy="711544"/>
            </a:xfrm>
            <a:prstGeom prst="rect">
              <a:avLst/>
            </a:prstGeom>
          </p:spPr>
        </p:pic>
        <p:sp>
          <p:nvSpPr>
            <p:cNvPr id="20" name="Text Box 25">
              <a:extLst>
                <a:ext uri="{FF2B5EF4-FFF2-40B4-BE49-F238E27FC236}">
                  <a16:creationId xmlns:a16="http://schemas.microsoft.com/office/drawing/2014/main" id="{6D671864-AC21-4152-91F0-4FDD809BC097}"/>
                </a:ext>
              </a:extLst>
            </p:cNvPr>
            <p:cNvSpPr txBox="1">
              <a:spLocks noChangeArrowheads="1"/>
            </p:cNvSpPr>
            <p:nvPr/>
          </p:nvSpPr>
          <p:spPr bwMode="auto">
            <a:xfrm>
              <a:off x="6116366" y="1701329"/>
              <a:ext cx="5407273" cy="7107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just" eaLnBrk="1" hangingPunct="1">
                <a:spcBef>
                  <a:spcPct val="50000"/>
                </a:spcBef>
                <a:buFontTx/>
                <a:buNone/>
              </a:pPr>
              <a:r>
                <a:rPr lang="en-US" altLang="en-US" sz="3600" b="1" dirty="0">
                  <a:solidFill>
                    <a:srgbClr val="002060"/>
                  </a:solidFill>
                  <a:latin typeface="#9Slide04 Goku" panose="02000503000000020004" pitchFamily="2" charset="0"/>
                  <a:cs typeface="Arial" panose="020B0604020202020204" pitchFamily="34" charset="0"/>
                </a:rPr>
                <a:t>30 </a:t>
              </a:r>
              <a:r>
                <a:rPr lang="en-US" altLang="en-US" sz="3600" b="1" dirty="0" err="1">
                  <a:solidFill>
                    <a:srgbClr val="002060"/>
                  </a:solidFill>
                  <a:latin typeface="#9Slide04 Goku" panose="02000503000000020004" pitchFamily="2" charset="0"/>
                  <a:cs typeface="Arial" panose="020B0604020202020204" pitchFamily="34" charset="0"/>
                </a:rPr>
                <a:t>triển</a:t>
              </a:r>
              <a:r>
                <a:rPr lang="en-US" altLang="en-US" sz="3600" b="1" dirty="0">
                  <a:solidFill>
                    <a:srgbClr val="002060"/>
                  </a:solidFill>
                  <a:latin typeface="#9Slide04 Goku" panose="02000503000000020004" pitchFamily="2" charset="0"/>
                  <a:cs typeface="Arial" panose="020B0604020202020204" pitchFamily="34" charset="0"/>
                </a:rPr>
                <a:t> </a:t>
              </a:r>
              <a:r>
                <a:rPr lang="en-US" altLang="en-US" sz="3600" b="1" dirty="0" err="1">
                  <a:solidFill>
                    <a:srgbClr val="002060"/>
                  </a:solidFill>
                  <a:latin typeface="#9Slide04 Goku" panose="02000503000000020004" pitchFamily="2" charset="0"/>
                  <a:cs typeface="Arial" panose="020B0604020202020204" pitchFamily="34" charset="0"/>
                </a:rPr>
                <a:t>lãm</a:t>
              </a:r>
              <a:endParaRPr lang="en-US" altLang="en-US" sz="3600" b="1" dirty="0">
                <a:solidFill>
                  <a:srgbClr val="002060"/>
                </a:solidFill>
                <a:latin typeface="#9Slide04 Goku" panose="02000503000000020004" pitchFamily="2" charset="0"/>
                <a:cs typeface="Arial" panose="020B0604020202020204" pitchFamily="34" charset="0"/>
              </a:endParaRPr>
            </a:p>
          </p:txBody>
        </p:sp>
      </p:grpSp>
      <p:grpSp>
        <p:nvGrpSpPr>
          <p:cNvPr id="21" name="Group 20">
            <a:extLst>
              <a:ext uri="{FF2B5EF4-FFF2-40B4-BE49-F238E27FC236}">
                <a16:creationId xmlns:a16="http://schemas.microsoft.com/office/drawing/2014/main" id="{25720A19-B4E7-4429-9E1F-70740BB39B18}"/>
              </a:ext>
            </a:extLst>
          </p:cNvPr>
          <p:cNvGrpSpPr/>
          <p:nvPr/>
        </p:nvGrpSpPr>
        <p:grpSpPr>
          <a:xfrm>
            <a:off x="7791839" y="2806478"/>
            <a:ext cx="3489896" cy="1215934"/>
            <a:chOff x="5647866" y="1129012"/>
            <a:chExt cx="6301147" cy="1337060"/>
          </a:xfrm>
        </p:grpSpPr>
        <p:sp>
          <p:nvSpPr>
            <p:cNvPr id="22" name="椭圆 31">
              <a:extLst>
                <a:ext uri="{FF2B5EF4-FFF2-40B4-BE49-F238E27FC236}">
                  <a16:creationId xmlns:a16="http://schemas.microsoft.com/office/drawing/2014/main" id="{FDFB9475-9B7A-49BD-AC2E-5607BFB57DAB}"/>
                </a:ext>
              </a:extLst>
            </p:cNvPr>
            <p:cNvSpPr/>
            <p:nvPr/>
          </p:nvSpPr>
          <p:spPr>
            <a:xfrm flipH="1">
              <a:off x="5647866" y="1530709"/>
              <a:ext cx="5832648" cy="935363"/>
            </a:xfrm>
            <a:custGeom>
              <a:avLst/>
              <a:gdLst>
                <a:gd name="connsiteX0" fmla="*/ 0 w 656493"/>
                <a:gd name="connsiteY0" fmla="*/ 316523 h 633046"/>
                <a:gd name="connsiteX1" fmla="*/ 328247 w 656493"/>
                <a:gd name="connsiteY1" fmla="*/ 0 h 633046"/>
                <a:gd name="connsiteX2" fmla="*/ 656494 w 656493"/>
                <a:gd name="connsiteY2" fmla="*/ 316523 h 633046"/>
                <a:gd name="connsiteX3" fmla="*/ 328247 w 656493"/>
                <a:gd name="connsiteY3" fmla="*/ 633046 h 633046"/>
                <a:gd name="connsiteX4" fmla="*/ 0 w 656493"/>
                <a:gd name="connsiteY4" fmla="*/ 316523 h 633046"/>
                <a:gd name="connsiteX0-1" fmla="*/ 328247 w 656494"/>
                <a:gd name="connsiteY0-2" fmla="*/ 0 h 633046"/>
                <a:gd name="connsiteX1-3" fmla="*/ 656494 w 656494"/>
                <a:gd name="connsiteY1-4" fmla="*/ 316523 h 633046"/>
                <a:gd name="connsiteX2-5" fmla="*/ 328247 w 656494"/>
                <a:gd name="connsiteY2-6" fmla="*/ 633046 h 633046"/>
                <a:gd name="connsiteX3-7" fmla="*/ 0 w 656494"/>
                <a:gd name="connsiteY3-8" fmla="*/ 316523 h 633046"/>
                <a:gd name="connsiteX4-9" fmla="*/ 419687 w 656494"/>
                <a:gd name="connsiteY4-10" fmla="*/ 91440 h 633046"/>
                <a:gd name="connsiteX0-11" fmla="*/ 402964 w 731211"/>
                <a:gd name="connsiteY0-12" fmla="*/ 0 h 633046"/>
                <a:gd name="connsiteX1-13" fmla="*/ 731211 w 731211"/>
                <a:gd name="connsiteY1-14" fmla="*/ 316523 h 633046"/>
                <a:gd name="connsiteX2-15" fmla="*/ 402964 w 731211"/>
                <a:gd name="connsiteY2-16" fmla="*/ 633046 h 633046"/>
                <a:gd name="connsiteX3-17" fmla="*/ 74717 w 731211"/>
                <a:gd name="connsiteY3-18" fmla="*/ 316523 h 633046"/>
                <a:gd name="connsiteX4-19" fmla="*/ 161895 w 731211"/>
                <a:gd name="connsiteY4-20" fmla="*/ 152400 h 633046"/>
                <a:gd name="connsiteX0-21" fmla="*/ 353700 w 681947"/>
                <a:gd name="connsiteY0-22" fmla="*/ 0 h 633046"/>
                <a:gd name="connsiteX1-23" fmla="*/ 681947 w 681947"/>
                <a:gd name="connsiteY1-24" fmla="*/ 316523 h 633046"/>
                <a:gd name="connsiteX2-25" fmla="*/ 353700 w 681947"/>
                <a:gd name="connsiteY2-26" fmla="*/ 633046 h 633046"/>
                <a:gd name="connsiteX3-27" fmla="*/ 25453 w 681947"/>
                <a:gd name="connsiteY3-28" fmla="*/ 316523 h 633046"/>
                <a:gd name="connsiteX4-29" fmla="*/ 112631 w 681947"/>
                <a:gd name="connsiteY4-30" fmla="*/ 152400 h 633046"/>
                <a:gd name="connsiteX0-31" fmla="*/ 341249 w 669496"/>
                <a:gd name="connsiteY0-32" fmla="*/ 0 h 633046"/>
                <a:gd name="connsiteX1-33" fmla="*/ 669496 w 669496"/>
                <a:gd name="connsiteY1-34" fmla="*/ 316523 h 633046"/>
                <a:gd name="connsiteX2-35" fmla="*/ 341249 w 669496"/>
                <a:gd name="connsiteY2-36" fmla="*/ 633046 h 633046"/>
                <a:gd name="connsiteX3-37" fmla="*/ 13002 w 669496"/>
                <a:gd name="connsiteY3-38" fmla="*/ 316523 h 633046"/>
                <a:gd name="connsiteX4-39" fmla="*/ 100180 w 669496"/>
                <a:gd name="connsiteY4-40" fmla="*/ 152400 h 633046"/>
                <a:gd name="connsiteX0-41" fmla="*/ 347951 w 676198"/>
                <a:gd name="connsiteY0-42" fmla="*/ 0 h 633046"/>
                <a:gd name="connsiteX1-43" fmla="*/ 676198 w 676198"/>
                <a:gd name="connsiteY1-44" fmla="*/ 316523 h 633046"/>
                <a:gd name="connsiteX2-45" fmla="*/ 347951 w 676198"/>
                <a:gd name="connsiteY2-46" fmla="*/ 633046 h 633046"/>
                <a:gd name="connsiteX3-47" fmla="*/ 19704 w 676198"/>
                <a:gd name="connsiteY3-48" fmla="*/ 316523 h 633046"/>
                <a:gd name="connsiteX4-49" fmla="*/ 79173 w 676198"/>
                <a:gd name="connsiteY4-50" fmla="*/ 113607 h 633046"/>
                <a:gd name="connsiteX0-51" fmla="*/ 333371 w 661618"/>
                <a:gd name="connsiteY0-52" fmla="*/ 0 h 633046"/>
                <a:gd name="connsiteX1-53" fmla="*/ 661618 w 661618"/>
                <a:gd name="connsiteY1-54" fmla="*/ 316523 h 633046"/>
                <a:gd name="connsiteX2-55" fmla="*/ 333371 w 661618"/>
                <a:gd name="connsiteY2-56" fmla="*/ 633046 h 633046"/>
                <a:gd name="connsiteX3-57" fmla="*/ 5124 w 661618"/>
                <a:gd name="connsiteY3-58" fmla="*/ 316523 h 633046"/>
                <a:gd name="connsiteX4-59" fmla="*/ 64593 w 661618"/>
                <a:gd name="connsiteY4-60" fmla="*/ 113607 h 633046"/>
                <a:gd name="connsiteX0-61" fmla="*/ 178200 w 661618"/>
                <a:gd name="connsiteY0-62" fmla="*/ 0 h 583170"/>
                <a:gd name="connsiteX1-63" fmla="*/ 661618 w 661618"/>
                <a:gd name="connsiteY1-64" fmla="*/ 266647 h 583170"/>
                <a:gd name="connsiteX2-65" fmla="*/ 333371 w 661618"/>
                <a:gd name="connsiteY2-66" fmla="*/ 583170 h 583170"/>
                <a:gd name="connsiteX3-67" fmla="*/ 5124 w 661618"/>
                <a:gd name="connsiteY3-68" fmla="*/ 266647 h 583170"/>
                <a:gd name="connsiteX4-69" fmla="*/ 64593 w 661618"/>
                <a:gd name="connsiteY4-70" fmla="*/ 63731 h 583170"/>
                <a:gd name="connsiteX0-71" fmla="*/ 178200 w 662133"/>
                <a:gd name="connsiteY0-72" fmla="*/ 66578 h 649748"/>
                <a:gd name="connsiteX1-73" fmla="*/ 412660 w 662133"/>
                <a:gd name="connsiteY1-74" fmla="*/ 10947 h 649748"/>
                <a:gd name="connsiteX2-75" fmla="*/ 661618 w 662133"/>
                <a:gd name="connsiteY2-76" fmla="*/ 333225 h 649748"/>
                <a:gd name="connsiteX3-77" fmla="*/ 333371 w 662133"/>
                <a:gd name="connsiteY3-78" fmla="*/ 649748 h 649748"/>
                <a:gd name="connsiteX4-79" fmla="*/ 5124 w 662133"/>
                <a:gd name="connsiteY4-80" fmla="*/ 333225 h 649748"/>
                <a:gd name="connsiteX5" fmla="*/ 64593 w 662133"/>
                <a:gd name="connsiteY5" fmla="*/ 130309 h 649748"/>
                <a:gd name="connsiteX0-81" fmla="*/ 178200 w 662148"/>
                <a:gd name="connsiteY0-82" fmla="*/ 66578 h 649748"/>
                <a:gd name="connsiteX1-83" fmla="*/ 412660 w 662148"/>
                <a:gd name="connsiteY1-84" fmla="*/ 10947 h 649748"/>
                <a:gd name="connsiteX2-85" fmla="*/ 661618 w 662148"/>
                <a:gd name="connsiteY2-86" fmla="*/ 333225 h 649748"/>
                <a:gd name="connsiteX3-87" fmla="*/ 333371 w 662148"/>
                <a:gd name="connsiteY3-88" fmla="*/ 649748 h 649748"/>
                <a:gd name="connsiteX4-89" fmla="*/ 5124 w 662148"/>
                <a:gd name="connsiteY4-90" fmla="*/ 333225 h 649748"/>
                <a:gd name="connsiteX5-91" fmla="*/ 64593 w 662148"/>
                <a:gd name="connsiteY5-92" fmla="*/ 130309 h 649748"/>
                <a:gd name="connsiteX0-93" fmla="*/ 178200 w 662148"/>
                <a:gd name="connsiteY0-94" fmla="*/ 61032 h 644202"/>
                <a:gd name="connsiteX1-95" fmla="*/ 412660 w 662148"/>
                <a:gd name="connsiteY1-96" fmla="*/ 5401 h 644202"/>
                <a:gd name="connsiteX2-97" fmla="*/ 661618 w 662148"/>
                <a:gd name="connsiteY2-98" fmla="*/ 327679 h 644202"/>
                <a:gd name="connsiteX3-99" fmla="*/ 333371 w 662148"/>
                <a:gd name="connsiteY3-100" fmla="*/ 644202 h 644202"/>
                <a:gd name="connsiteX4-101" fmla="*/ 5124 w 662148"/>
                <a:gd name="connsiteY4-102" fmla="*/ 327679 h 644202"/>
                <a:gd name="connsiteX5-103" fmla="*/ 64593 w 662148"/>
                <a:gd name="connsiteY5-104" fmla="*/ 124763 h 644202"/>
                <a:gd name="connsiteX0-105" fmla="*/ 178200 w 662148"/>
                <a:gd name="connsiteY0-106" fmla="*/ 75865 h 659035"/>
                <a:gd name="connsiteX1-107" fmla="*/ 168819 w 662148"/>
                <a:gd name="connsiteY1-108" fmla="*/ 31317 h 659035"/>
                <a:gd name="connsiteX2-109" fmla="*/ 412660 w 662148"/>
                <a:gd name="connsiteY2-110" fmla="*/ 20234 h 659035"/>
                <a:gd name="connsiteX3-111" fmla="*/ 661618 w 662148"/>
                <a:gd name="connsiteY3-112" fmla="*/ 342512 h 659035"/>
                <a:gd name="connsiteX4-113" fmla="*/ 333371 w 662148"/>
                <a:gd name="connsiteY4-114" fmla="*/ 659035 h 659035"/>
                <a:gd name="connsiteX5-115" fmla="*/ 5124 w 662148"/>
                <a:gd name="connsiteY5-116" fmla="*/ 342512 h 659035"/>
                <a:gd name="connsiteX6" fmla="*/ 64593 w 662148"/>
                <a:gd name="connsiteY6" fmla="*/ 139596 h 659035"/>
                <a:gd name="connsiteX0-117" fmla="*/ 178200 w 662148"/>
                <a:gd name="connsiteY0-118" fmla="*/ 68901 h 652071"/>
                <a:gd name="connsiteX1-119" fmla="*/ 130026 w 662148"/>
                <a:gd name="connsiteY1-120" fmla="*/ 68688 h 652071"/>
                <a:gd name="connsiteX2-121" fmla="*/ 412660 w 662148"/>
                <a:gd name="connsiteY2-122" fmla="*/ 13270 h 652071"/>
                <a:gd name="connsiteX3-123" fmla="*/ 661618 w 662148"/>
                <a:gd name="connsiteY3-124" fmla="*/ 335548 h 652071"/>
                <a:gd name="connsiteX4-125" fmla="*/ 333371 w 662148"/>
                <a:gd name="connsiteY4-126" fmla="*/ 652071 h 652071"/>
                <a:gd name="connsiteX5-127" fmla="*/ 5124 w 662148"/>
                <a:gd name="connsiteY5-128" fmla="*/ 335548 h 652071"/>
                <a:gd name="connsiteX6-129" fmla="*/ 64593 w 662148"/>
                <a:gd name="connsiteY6-130" fmla="*/ 132632 h 652071"/>
                <a:gd name="connsiteX0-131" fmla="*/ 178200 w 662220"/>
                <a:gd name="connsiteY0-132" fmla="*/ 68901 h 652071"/>
                <a:gd name="connsiteX1-133" fmla="*/ 130026 w 662220"/>
                <a:gd name="connsiteY1-134" fmla="*/ 68688 h 652071"/>
                <a:gd name="connsiteX2-135" fmla="*/ 412660 w 662220"/>
                <a:gd name="connsiteY2-136" fmla="*/ 13270 h 652071"/>
                <a:gd name="connsiteX3-137" fmla="*/ 661618 w 662220"/>
                <a:gd name="connsiteY3-138" fmla="*/ 335548 h 652071"/>
                <a:gd name="connsiteX4-139" fmla="*/ 333371 w 662220"/>
                <a:gd name="connsiteY4-140" fmla="*/ 652071 h 652071"/>
                <a:gd name="connsiteX5-141" fmla="*/ 5124 w 662220"/>
                <a:gd name="connsiteY5-142" fmla="*/ 335548 h 652071"/>
                <a:gd name="connsiteX6-143" fmla="*/ 64593 w 662220"/>
                <a:gd name="connsiteY6-144" fmla="*/ 132632 h 652071"/>
                <a:gd name="connsiteX0-145" fmla="*/ 178200 w 662220"/>
                <a:gd name="connsiteY0-146" fmla="*/ 58449 h 641619"/>
                <a:gd name="connsiteX1-147" fmla="*/ 130026 w 662220"/>
                <a:gd name="connsiteY1-148" fmla="*/ 58236 h 641619"/>
                <a:gd name="connsiteX2-149" fmla="*/ 412660 w 662220"/>
                <a:gd name="connsiteY2-150" fmla="*/ 2818 h 641619"/>
                <a:gd name="connsiteX3-151" fmla="*/ 661618 w 662220"/>
                <a:gd name="connsiteY3-152" fmla="*/ 325096 h 641619"/>
                <a:gd name="connsiteX4-153" fmla="*/ 333371 w 662220"/>
                <a:gd name="connsiteY4-154" fmla="*/ 641619 h 641619"/>
                <a:gd name="connsiteX5-155" fmla="*/ 5124 w 662220"/>
                <a:gd name="connsiteY5-156" fmla="*/ 325096 h 641619"/>
                <a:gd name="connsiteX6-157" fmla="*/ 64593 w 662220"/>
                <a:gd name="connsiteY6-158" fmla="*/ 122180 h 641619"/>
                <a:gd name="connsiteX0-159" fmla="*/ 178200 w 662220"/>
                <a:gd name="connsiteY0-160" fmla="*/ 58449 h 641619"/>
                <a:gd name="connsiteX1-161" fmla="*/ 130026 w 662220"/>
                <a:gd name="connsiteY1-162" fmla="*/ 58236 h 641619"/>
                <a:gd name="connsiteX2-163" fmla="*/ 412660 w 662220"/>
                <a:gd name="connsiteY2-164" fmla="*/ 2818 h 641619"/>
                <a:gd name="connsiteX3-165" fmla="*/ 661618 w 662220"/>
                <a:gd name="connsiteY3-166" fmla="*/ 325096 h 641619"/>
                <a:gd name="connsiteX4-167" fmla="*/ 333371 w 662220"/>
                <a:gd name="connsiteY4-168" fmla="*/ 641619 h 641619"/>
                <a:gd name="connsiteX5-169" fmla="*/ 5124 w 662220"/>
                <a:gd name="connsiteY5-170" fmla="*/ 325096 h 641619"/>
                <a:gd name="connsiteX6-171" fmla="*/ 64593 w 662220"/>
                <a:gd name="connsiteY6-172" fmla="*/ 122180 h 641619"/>
                <a:gd name="connsiteX0-173" fmla="*/ 178200 w 662220"/>
                <a:gd name="connsiteY0-174" fmla="*/ 58449 h 641619"/>
                <a:gd name="connsiteX1-175" fmla="*/ 130026 w 662220"/>
                <a:gd name="connsiteY1-176" fmla="*/ 58236 h 641619"/>
                <a:gd name="connsiteX2-177" fmla="*/ 412660 w 662220"/>
                <a:gd name="connsiteY2-178" fmla="*/ 2818 h 641619"/>
                <a:gd name="connsiteX3-179" fmla="*/ 661618 w 662220"/>
                <a:gd name="connsiteY3-180" fmla="*/ 325096 h 641619"/>
                <a:gd name="connsiteX4-181" fmla="*/ 333371 w 662220"/>
                <a:gd name="connsiteY4-182" fmla="*/ 641619 h 641619"/>
                <a:gd name="connsiteX5-183" fmla="*/ 5124 w 662220"/>
                <a:gd name="connsiteY5-184" fmla="*/ 325096 h 641619"/>
                <a:gd name="connsiteX6-185" fmla="*/ 64593 w 662220"/>
                <a:gd name="connsiteY6-186" fmla="*/ 122180 h 641619"/>
                <a:gd name="connsiteX0-187" fmla="*/ 178200 w 662220"/>
                <a:gd name="connsiteY0-188" fmla="*/ 58449 h 641619"/>
                <a:gd name="connsiteX1-189" fmla="*/ 130026 w 662220"/>
                <a:gd name="connsiteY1-190" fmla="*/ 58236 h 641619"/>
                <a:gd name="connsiteX2-191" fmla="*/ 412660 w 662220"/>
                <a:gd name="connsiteY2-192" fmla="*/ 2818 h 641619"/>
                <a:gd name="connsiteX3-193" fmla="*/ 661618 w 662220"/>
                <a:gd name="connsiteY3-194" fmla="*/ 325096 h 641619"/>
                <a:gd name="connsiteX4-195" fmla="*/ 333371 w 662220"/>
                <a:gd name="connsiteY4-196" fmla="*/ 641619 h 641619"/>
                <a:gd name="connsiteX5-197" fmla="*/ 5124 w 662220"/>
                <a:gd name="connsiteY5-198" fmla="*/ 325096 h 641619"/>
                <a:gd name="connsiteX6-199" fmla="*/ 64593 w 662220"/>
                <a:gd name="connsiteY6-200" fmla="*/ 122180 h 641619"/>
                <a:gd name="connsiteX0-201" fmla="*/ 178200 w 662220"/>
                <a:gd name="connsiteY0-202" fmla="*/ 58449 h 641619"/>
                <a:gd name="connsiteX1-203" fmla="*/ 130026 w 662220"/>
                <a:gd name="connsiteY1-204" fmla="*/ 58236 h 641619"/>
                <a:gd name="connsiteX2-205" fmla="*/ 412660 w 662220"/>
                <a:gd name="connsiteY2-206" fmla="*/ 2818 h 641619"/>
                <a:gd name="connsiteX3-207" fmla="*/ 661618 w 662220"/>
                <a:gd name="connsiteY3-208" fmla="*/ 325096 h 641619"/>
                <a:gd name="connsiteX4-209" fmla="*/ 333371 w 662220"/>
                <a:gd name="connsiteY4-210" fmla="*/ 641619 h 641619"/>
                <a:gd name="connsiteX5-211" fmla="*/ 5124 w 662220"/>
                <a:gd name="connsiteY5-212" fmla="*/ 325096 h 641619"/>
                <a:gd name="connsiteX6-213" fmla="*/ 64593 w 662220"/>
                <a:gd name="connsiteY6-214" fmla="*/ 122180 h 641619"/>
                <a:gd name="connsiteX0-215" fmla="*/ 176252 w 660272"/>
                <a:gd name="connsiteY0-216" fmla="*/ 58449 h 641619"/>
                <a:gd name="connsiteX1-217" fmla="*/ 128078 w 660272"/>
                <a:gd name="connsiteY1-218" fmla="*/ 58236 h 641619"/>
                <a:gd name="connsiteX2-219" fmla="*/ 410712 w 660272"/>
                <a:gd name="connsiteY2-220" fmla="*/ 2818 h 641619"/>
                <a:gd name="connsiteX3-221" fmla="*/ 659670 w 660272"/>
                <a:gd name="connsiteY3-222" fmla="*/ 325096 h 641619"/>
                <a:gd name="connsiteX4-223" fmla="*/ 331423 w 660272"/>
                <a:gd name="connsiteY4-224" fmla="*/ 641619 h 641619"/>
                <a:gd name="connsiteX5-225" fmla="*/ 3176 w 660272"/>
                <a:gd name="connsiteY5-226" fmla="*/ 325096 h 641619"/>
                <a:gd name="connsiteX6-227" fmla="*/ 62645 w 660272"/>
                <a:gd name="connsiteY6-228" fmla="*/ 122180 h 641619"/>
                <a:gd name="connsiteX0-229" fmla="*/ 253837 w 660272"/>
                <a:gd name="connsiteY0-230" fmla="*/ 30740 h 641619"/>
                <a:gd name="connsiteX1-231" fmla="*/ 128078 w 660272"/>
                <a:gd name="connsiteY1-232" fmla="*/ 58236 h 641619"/>
                <a:gd name="connsiteX2-233" fmla="*/ 410712 w 660272"/>
                <a:gd name="connsiteY2-234" fmla="*/ 2818 h 641619"/>
                <a:gd name="connsiteX3-235" fmla="*/ 659670 w 660272"/>
                <a:gd name="connsiteY3-236" fmla="*/ 325096 h 641619"/>
                <a:gd name="connsiteX4-237" fmla="*/ 331423 w 660272"/>
                <a:gd name="connsiteY4-238" fmla="*/ 641619 h 641619"/>
                <a:gd name="connsiteX5-239" fmla="*/ 3176 w 660272"/>
                <a:gd name="connsiteY5-240" fmla="*/ 325096 h 641619"/>
                <a:gd name="connsiteX6-241" fmla="*/ 62645 w 660272"/>
                <a:gd name="connsiteY6-242" fmla="*/ 122180 h 641619"/>
                <a:gd name="connsiteX0-243" fmla="*/ 253837 w 660191"/>
                <a:gd name="connsiteY0-244" fmla="*/ 41069 h 651948"/>
                <a:gd name="connsiteX1-245" fmla="*/ 161329 w 660191"/>
                <a:gd name="connsiteY1-246" fmla="*/ 63023 h 651948"/>
                <a:gd name="connsiteX2-247" fmla="*/ 410712 w 660191"/>
                <a:gd name="connsiteY2-248" fmla="*/ 13147 h 651948"/>
                <a:gd name="connsiteX3-249" fmla="*/ 659670 w 660191"/>
                <a:gd name="connsiteY3-250" fmla="*/ 335425 h 651948"/>
                <a:gd name="connsiteX4-251" fmla="*/ 331423 w 660191"/>
                <a:gd name="connsiteY4-252" fmla="*/ 651948 h 651948"/>
                <a:gd name="connsiteX5-253" fmla="*/ 3176 w 660191"/>
                <a:gd name="connsiteY5-254" fmla="*/ 335425 h 651948"/>
                <a:gd name="connsiteX6-255" fmla="*/ 62645 w 660191"/>
                <a:gd name="connsiteY6-256" fmla="*/ 132509 h 651948"/>
                <a:gd name="connsiteX0-257" fmla="*/ 253837 w 660897"/>
                <a:gd name="connsiteY0-258" fmla="*/ 45475 h 656354"/>
                <a:gd name="connsiteX1-259" fmla="*/ 161329 w 660897"/>
                <a:gd name="connsiteY1-260" fmla="*/ 67429 h 656354"/>
                <a:gd name="connsiteX2-261" fmla="*/ 410712 w 660897"/>
                <a:gd name="connsiteY2-262" fmla="*/ 17553 h 656354"/>
                <a:gd name="connsiteX3-263" fmla="*/ 659670 w 660897"/>
                <a:gd name="connsiteY3-264" fmla="*/ 339831 h 656354"/>
                <a:gd name="connsiteX4-265" fmla="*/ 331423 w 660897"/>
                <a:gd name="connsiteY4-266" fmla="*/ 656354 h 656354"/>
                <a:gd name="connsiteX5-267" fmla="*/ 3176 w 660897"/>
                <a:gd name="connsiteY5-268" fmla="*/ 339831 h 656354"/>
                <a:gd name="connsiteX6-269" fmla="*/ 62645 w 660897"/>
                <a:gd name="connsiteY6-270" fmla="*/ 136915 h 656354"/>
                <a:gd name="connsiteX0-271" fmla="*/ 253837 w 660406"/>
                <a:gd name="connsiteY0-272" fmla="*/ 41070 h 651949"/>
                <a:gd name="connsiteX1-273" fmla="*/ 161329 w 660406"/>
                <a:gd name="connsiteY1-274" fmla="*/ 63024 h 651949"/>
                <a:gd name="connsiteX2-275" fmla="*/ 410712 w 660406"/>
                <a:gd name="connsiteY2-276" fmla="*/ 13148 h 651949"/>
                <a:gd name="connsiteX3-277" fmla="*/ 659670 w 660406"/>
                <a:gd name="connsiteY3-278" fmla="*/ 335426 h 651949"/>
                <a:gd name="connsiteX4-279" fmla="*/ 331423 w 660406"/>
                <a:gd name="connsiteY4-280" fmla="*/ 651949 h 651949"/>
                <a:gd name="connsiteX5-281" fmla="*/ 3176 w 660406"/>
                <a:gd name="connsiteY5-282" fmla="*/ 335426 h 651949"/>
                <a:gd name="connsiteX6-283" fmla="*/ 62645 w 660406"/>
                <a:gd name="connsiteY6-284" fmla="*/ 132510 h 651949"/>
                <a:gd name="connsiteX0-285" fmla="*/ 161329 w 660406"/>
                <a:gd name="connsiteY0-286" fmla="*/ 63024 h 651949"/>
                <a:gd name="connsiteX1-287" fmla="*/ 410712 w 660406"/>
                <a:gd name="connsiteY1-288" fmla="*/ 13148 h 651949"/>
                <a:gd name="connsiteX2-289" fmla="*/ 659670 w 660406"/>
                <a:gd name="connsiteY2-290" fmla="*/ 335426 h 651949"/>
                <a:gd name="connsiteX3-291" fmla="*/ 331423 w 660406"/>
                <a:gd name="connsiteY3-292" fmla="*/ 651949 h 651949"/>
                <a:gd name="connsiteX4-293" fmla="*/ 3176 w 660406"/>
                <a:gd name="connsiteY4-294" fmla="*/ 335426 h 651949"/>
                <a:gd name="connsiteX5-295" fmla="*/ 62645 w 660406"/>
                <a:gd name="connsiteY5-296" fmla="*/ 132510 h 651949"/>
                <a:gd name="connsiteX0-297" fmla="*/ 128078 w 660207"/>
                <a:gd name="connsiteY0-298" fmla="*/ 63024 h 651949"/>
                <a:gd name="connsiteX1-299" fmla="*/ 410712 w 660207"/>
                <a:gd name="connsiteY1-300" fmla="*/ 13148 h 651949"/>
                <a:gd name="connsiteX2-301" fmla="*/ 659670 w 660207"/>
                <a:gd name="connsiteY2-302" fmla="*/ 335426 h 651949"/>
                <a:gd name="connsiteX3-303" fmla="*/ 331423 w 660207"/>
                <a:gd name="connsiteY3-304" fmla="*/ 651949 h 651949"/>
                <a:gd name="connsiteX4-305" fmla="*/ 3176 w 660207"/>
                <a:gd name="connsiteY4-306" fmla="*/ 335426 h 651949"/>
                <a:gd name="connsiteX5-307" fmla="*/ 62645 w 660207"/>
                <a:gd name="connsiteY5-308" fmla="*/ 132510 h 651949"/>
                <a:gd name="connsiteX0-309" fmla="*/ 128078 w 660438"/>
                <a:gd name="connsiteY0-310" fmla="*/ 60888 h 649813"/>
                <a:gd name="connsiteX1-311" fmla="*/ 410712 w 660438"/>
                <a:gd name="connsiteY1-312" fmla="*/ 11012 h 649813"/>
                <a:gd name="connsiteX2-313" fmla="*/ 659670 w 660438"/>
                <a:gd name="connsiteY2-314" fmla="*/ 333290 h 649813"/>
                <a:gd name="connsiteX3-315" fmla="*/ 331423 w 660438"/>
                <a:gd name="connsiteY3-316" fmla="*/ 649813 h 649813"/>
                <a:gd name="connsiteX4-317" fmla="*/ 3176 w 660438"/>
                <a:gd name="connsiteY4-318" fmla="*/ 333290 h 649813"/>
                <a:gd name="connsiteX5-319" fmla="*/ 62645 w 660438"/>
                <a:gd name="connsiteY5-320" fmla="*/ 130374 h 649813"/>
                <a:gd name="connsiteX0-321" fmla="*/ 128078 w 660438"/>
                <a:gd name="connsiteY0-322" fmla="*/ 64927 h 653852"/>
                <a:gd name="connsiteX1-323" fmla="*/ 410712 w 660438"/>
                <a:gd name="connsiteY1-324" fmla="*/ 15051 h 653852"/>
                <a:gd name="connsiteX2-325" fmla="*/ 659670 w 660438"/>
                <a:gd name="connsiteY2-326" fmla="*/ 337329 h 653852"/>
                <a:gd name="connsiteX3-327" fmla="*/ 331423 w 660438"/>
                <a:gd name="connsiteY3-328" fmla="*/ 653852 h 653852"/>
                <a:gd name="connsiteX4-329" fmla="*/ 3176 w 660438"/>
                <a:gd name="connsiteY4-330" fmla="*/ 337329 h 653852"/>
                <a:gd name="connsiteX5-331" fmla="*/ 62645 w 660438"/>
                <a:gd name="connsiteY5-332" fmla="*/ 134413 h 653852"/>
                <a:gd name="connsiteX0-333" fmla="*/ 128078 w 687378"/>
                <a:gd name="connsiteY0-334" fmla="*/ 58090 h 647015"/>
                <a:gd name="connsiteX1-335" fmla="*/ 571432 w 687378"/>
                <a:gd name="connsiteY1-336" fmla="*/ 16673 h 647015"/>
                <a:gd name="connsiteX2-337" fmla="*/ 659670 w 687378"/>
                <a:gd name="connsiteY2-338" fmla="*/ 330492 h 647015"/>
                <a:gd name="connsiteX3-339" fmla="*/ 331423 w 687378"/>
                <a:gd name="connsiteY3-340" fmla="*/ 647015 h 647015"/>
                <a:gd name="connsiteX4-341" fmla="*/ 3176 w 687378"/>
                <a:gd name="connsiteY4-342" fmla="*/ 330492 h 647015"/>
                <a:gd name="connsiteX5-343" fmla="*/ 62645 w 687378"/>
                <a:gd name="connsiteY5-344" fmla="*/ 127576 h 647015"/>
                <a:gd name="connsiteX0-345" fmla="*/ 128078 w 677145"/>
                <a:gd name="connsiteY0-346" fmla="*/ 58090 h 663933"/>
                <a:gd name="connsiteX1-347" fmla="*/ 571432 w 677145"/>
                <a:gd name="connsiteY1-348" fmla="*/ 16673 h 663933"/>
                <a:gd name="connsiteX2-349" fmla="*/ 659670 w 677145"/>
                <a:gd name="connsiteY2-350" fmla="*/ 330492 h 663933"/>
                <a:gd name="connsiteX3-351" fmla="*/ 559815 w 677145"/>
                <a:gd name="connsiteY3-352" fmla="*/ 663933 h 663933"/>
                <a:gd name="connsiteX4-353" fmla="*/ 3176 w 677145"/>
                <a:gd name="connsiteY4-354" fmla="*/ 330492 h 663933"/>
                <a:gd name="connsiteX5-355" fmla="*/ 62645 w 677145"/>
                <a:gd name="connsiteY5-356" fmla="*/ 127576 h 663933"/>
                <a:gd name="connsiteX0-357" fmla="*/ 101940 w 644966"/>
                <a:gd name="connsiteY0-358" fmla="*/ 58090 h 685888"/>
                <a:gd name="connsiteX1-359" fmla="*/ 545294 w 644966"/>
                <a:gd name="connsiteY1-360" fmla="*/ 16673 h 685888"/>
                <a:gd name="connsiteX2-361" fmla="*/ 633532 w 644966"/>
                <a:gd name="connsiteY2-362" fmla="*/ 330492 h 685888"/>
                <a:gd name="connsiteX3-363" fmla="*/ 533677 w 644966"/>
                <a:gd name="connsiteY3-364" fmla="*/ 663933 h 685888"/>
                <a:gd name="connsiteX4-365" fmla="*/ 10874 w 644966"/>
                <a:gd name="connsiteY4-366" fmla="*/ 575801 h 685888"/>
                <a:gd name="connsiteX5-367" fmla="*/ 36507 w 644966"/>
                <a:gd name="connsiteY5-368" fmla="*/ 127576 h 685888"/>
                <a:gd name="connsiteX0-369" fmla="*/ 101940 w 642626"/>
                <a:gd name="connsiteY0-370" fmla="*/ 58090 h 654766"/>
                <a:gd name="connsiteX1-371" fmla="*/ 545294 w 642626"/>
                <a:gd name="connsiteY1-372" fmla="*/ 16673 h 654766"/>
                <a:gd name="connsiteX2-373" fmla="*/ 633532 w 642626"/>
                <a:gd name="connsiteY2-374" fmla="*/ 330492 h 654766"/>
                <a:gd name="connsiteX3-375" fmla="*/ 567513 w 642626"/>
                <a:gd name="connsiteY3-376" fmla="*/ 613179 h 654766"/>
                <a:gd name="connsiteX4-377" fmla="*/ 10874 w 642626"/>
                <a:gd name="connsiteY4-378" fmla="*/ 575801 h 654766"/>
                <a:gd name="connsiteX5-379" fmla="*/ 36507 w 642626"/>
                <a:gd name="connsiteY5-380" fmla="*/ 127576 h 654766"/>
                <a:gd name="connsiteX0-381" fmla="*/ 101940 w 642626"/>
                <a:gd name="connsiteY0-382" fmla="*/ 30477 h 627153"/>
                <a:gd name="connsiteX1-383" fmla="*/ 545294 w 642626"/>
                <a:gd name="connsiteY1-384" fmla="*/ 31354 h 627153"/>
                <a:gd name="connsiteX2-385" fmla="*/ 633532 w 642626"/>
                <a:gd name="connsiteY2-386" fmla="*/ 302879 h 627153"/>
                <a:gd name="connsiteX3-387" fmla="*/ 567513 w 642626"/>
                <a:gd name="connsiteY3-388" fmla="*/ 585566 h 627153"/>
                <a:gd name="connsiteX4-389" fmla="*/ 10874 w 642626"/>
                <a:gd name="connsiteY4-390" fmla="*/ 548188 h 627153"/>
                <a:gd name="connsiteX5-391" fmla="*/ 36507 w 642626"/>
                <a:gd name="connsiteY5-392" fmla="*/ 99963 h 627153"/>
                <a:gd name="connsiteX0-393" fmla="*/ 101940 w 641803"/>
                <a:gd name="connsiteY0-394" fmla="*/ 32533 h 629209"/>
                <a:gd name="connsiteX1-395" fmla="*/ 545294 w 641803"/>
                <a:gd name="connsiteY1-396" fmla="*/ 33410 h 629209"/>
                <a:gd name="connsiteX2-397" fmla="*/ 633532 w 641803"/>
                <a:gd name="connsiteY2-398" fmla="*/ 304935 h 629209"/>
                <a:gd name="connsiteX3-399" fmla="*/ 567513 w 641803"/>
                <a:gd name="connsiteY3-400" fmla="*/ 587622 h 629209"/>
                <a:gd name="connsiteX4-401" fmla="*/ 10874 w 641803"/>
                <a:gd name="connsiteY4-402" fmla="*/ 550244 h 629209"/>
                <a:gd name="connsiteX5-403" fmla="*/ 36507 w 641803"/>
                <a:gd name="connsiteY5-404" fmla="*/ 102019 h 629209"/>
                <a:gd name="connsiteX0-405" fmla="*/ 93785 w 633648"/>
                <a:gd name="connsiteY0-406" fmla="*/ 32533 h 629209"/>
                <a:gd name="connsiteX1-407" fmla="*/ 537139 w 633648"/>
                <a:gd name="connsiteY1-408" fmla="*/ 33410 h 629209"/>
                <a:gd name="connsiteX2-409" fmla="*/ 625377 w 633648"/>
                <a:gd name="connsiteY2-410" fmla="*/ 304935 h 629209"/>
                <a:gd name="connsiteX3-411" fmla="*/ 559358 w 633648"/>
                <a:gd name="connsiteY3-412" fmla="*/ 587622 h 629209"/>
                <a:gd name="connsiteX4-413" fmla="*/ 2719 w 633648"/>
                <a:gd name="connsiteY4-414" fmla="*/ 550244 h 629209"/>
                <a:gd name="connsiteX5-415" fmla="*/ 28352 w 633648"/>
                <a:gd name="connsiteY5-416" fmla="*/ 102019 h 629209"/>
                <a:gd name="connsiteX0-417" fmla="*/ 103603 w 643466"/>
                <a:gd name="connsiteY0-418" fmla="*/ 32533 h 629209"/>
                <a:gd name="connsiteX1-419" fmla="*/ 546957 w 643466"/>
                <a:gd name="connsiteY1-420" fmla="*/ 33410 h 629209"/>
                <a:gd name="connsiteX2-421" fmla="*/ 635195 w 643466"/>
                <a:gd name="connsiteY2-422" fmla="*/ 304935 h 629209"/>
                <a:gd name="connsiteX3-423" fmla="*/ 569176 w 643466"/>
                <a:gd name="connsiteY3-424" fmla="*/ 587622 h 629209"/>
                <a:gd name="connsiteX4-425" fmla="*/ 12537 w 643466"/>
                <a:gd name="connsiteY4-426" fmla="*/ 550244 h 629209"/>
                <a:gd name="connsiteX5-427" fmla="*/ 4334 w 643466"/>
                <a:gd name="connsiteY5-428" fmla="*/ 102019 h 629209"/>
                <a:gd name="connsiteX0-429" fmla="*/ 103603 w 643466"/>
                <a:gd name="connsiteY0-430" fmla="*/ 32533 h 613248"/>
                <a:gd name="connsiteX1-431" fmla="*/ 546957 w 643466"/>
                <a:gd name="connsiteY1-432" fmla="*/ 33410 h 613248"/>
                <a:gd name="connsiteX2-433" fmla="*/ 635195 w 643466"/>
                <a:gd name="connsiteY2-434" fmla="*/ 304935 h 613248"/>
                <a:gd name="connsiteX3-435" fmla="*/ 569176 w 643466"/>
                <a:gd name="connsiteY3-436" fmla="*/ 587622 h 613248"/>
                <a:gd name="connsiteX4-437" fmla="*/ 12537 w 643466"/>
                <a:gd name="connsiteY4-438" fmla="*/ 518643 h 613248"/>
                <a:gd name="connsiteX5-439" fmla="*/ 4334 w 643466"/>
                <a:gd name="connsiteY5-440" fmla="*/ 102019 h 613248"/>
                <a:gd name="connsiteX0-441" fmla="*/ 103603 w 622280"/>
                <a:gd name="connsiteY0-442" fmla="*/ 51723 h 632438"/>
                <a:gd name="connsiteX1-443" fmla="*/ 546957 w 622280"/>
                <a:gd name="connsiteY1-444" fmla="*/ 52600 h 632438"/>
                <a:gd name="connsiteX2-445" fmla="*/ 569176 w 622280"/>
                <a:gd name="connsiteY2-446" fmla="*/ 606812 h 632438"/>
                <a:gd name="connsiteX3-447" fmla="*/ 12537 w 622280"/>
                <a:gd name="connsiteY3-448" fmla="*/ 537833 h 632438"/>
                <a:gd name="connsiteX4-449" fmla="*/ 4334 w 622280"/>
                <a:gd name="connsiteY4-450" fmla="*/ 121209 h 632438"/>
                <a:gd name="connsiteX0-451" fmla="*/ 103603 w 640916"/>
                <a:gd name="connsiteY0-452" fmla="*/ 51277 h 628066"/>
                <a:gd name="connsiteX1-453" fmla="*/ 546957 w 640916"/>
                <a:gd name="connsiteY1-454" fmla="*/ 52154 h 628066"/>
                <a:gd name="connsiteX2-455" fmla="*/ 595444 w 640916"/>
                <a:gd name="connsiteY2-456" fmla="*/ 600046 h 628066"/>
                <a:gd name="connsiteX3-457" fmla="*/ 12537 w 640916"/>
                <a:gd name="connsiteY3-458" fmla="*/ 537387 h 628066"/>
                <a:gd name="connsiteX4-459" fmla="*/ 4334 w 640916"/>
                <a:gd name="connsiteY4-460" fmla="*/ 120763 h 628066"/>
                <a:gd name="connsiteX0-461" fmla="*/ 103603 w 629940"/>
                <a:gd name="connsiteY0-462" fmla="*/ 26437 h 603226"/>
                <a:gd name="connsiteX1-463" fmla="*/ 546957 w 629940"/>
                <a:gd name="connsiteY1-464" fmla="*/ 27314 h 603226"/>
                <a:gd name="connsiteX2-465" fmla="*/ 595444 w 629940"/>
                <a:gd name="connsiteY2-466" fmla="*/ 575206 h 603226"/>
                <a:gd name="connsiteX3-467" fmla="*/ 12537 w 629940"/>
                <a:gd name="connsiteY3-468" fmla="*/ 512547 h 603226"/>
                <a:gd name="connsiteX4-469" fmla="*/ 4334 w 629940"/>
                <a:gd name="connsiteY4-470" fmla="*/ 95923 h 603226"/>
                <a:gd name="connsiteX0-471" fmla="*/ 103603 w 651443"/>
                <a:gd name="connsiteY0-472" fmla="*/ 20041 h 614843"/>
                <a:gd name="connsiteX1-473" fmla="*/ 608249 w 651443"/>
                <a:gd name="connsiteY1-474" fmla="*/ 39879 h 614843"/>
                <a:gd name="connsiteX2-475" fmla="*/ 595444 w 651443"/>
                <a:gd name="connsiteY2-476" fmla="*/ 568810 h 614843"/>
                <a:gd name="connsiteX3-477" fmla="*/ 12537 w 651443"/>
                <a:gd name="connsiteY3-478" fmla="*/ 506151 h 614843"/>
                <a:gd name="connsiteX4-479" fmla="*/ 4334 w 651443"/>
                <a:gd name="connsiteY4-480" fmla="*/ 89527 h 614843"/>
                <a:gd name="connsiteX0-481" fmla="*/ 103603 w 640788"/>
                <a:gd name="connsiteY0-482" fmla="*/ 20041 h 614843"/>
                <a:gd name="connsiteX1-483" fmla="*/ 581981 w 640788"/>
                <a:gd name="connsiteY1-484" fmla="*/ 39879 h 614843"/>
                <a:gd name="connsiteX2-485" fmla="*/ 595444 w 640788"/>
                <a:gd name="connsiteY2-486" fmla="*/ 568810 h 614843"/>
                <a:gd name="connsiteX3-487" fmla="*/ 12537 w 640788"/>
                <a:gd name="connsiteY3-488" fmla="*/ 506151 h 614843"/>
                <a:gd name="connsiteX4-489" fmla="*/ 4334 w 640788"/>
                <a:gd name="connsiteY4-490" fmla="*/ 89527 h 614843"/>
                <a:gd name="connsiteX0-491" fmla="*/ 103603 w 673655"/>
                <a:gd name="connsiteY0-492" fmla="*/ 38763 h 618146"/>
                <a:gd name="connsiteX1-493" fmla="*/ 581981 w 673655"/>
                <a:gd name="connsiteY1-494" fmla="*/ 58601 h 618146"/>
                <a:gd name="connsiteX2-495" fmla="*/ 621713 w 673655"/>
                <a:gd name="connsiteY2-496" fmla="*/ 562250 h 618146"/>
                <a:gd name="connsiteX3-497" fmla="*/ 12537 w 673655"/>
                <a:gd name="connsiteY3-498" fmla="*/ 524873 h 618146"/>
                <a:gd name="connsiteX4-499" fmla="*/ 4334 w 673655"/>
                <a:gd name="connsiteY4-500" fmla="*/ 108249 h 618146"/>
                <a:gd name="connsiteX0-501" fmla="*/ 103603 w 654750"/>
                <a:gd name="connsiteY0-502" fmla="*/ 38763 h 605787"/>
                <a:gd name="connsiteX1-503" fmla="*/ 581981 w 654750"/>
                <a:gd name="connsiteY1-504" fmla="*/ 58601 h 605787"/>
                <a:gd name="connsiteX2-505" fmla="*/ 621713 w 654750"/>
                <a:gd name="connsiteY2-506" fmla="*/ 562250 h 605787"/>
                <a:gd name="connsiteX3-507" fmla="*/ 12537 w 654750"/>
                <a:gd name="connsiteY3-508" fmla="*/ 524873 h 605787"/>
                <a:gd name="connsiteX4-509" fmla="*/ 4334 w 654750"/>
                <a:gd name="connsiteY4-510" fmla="*/ 108249 h 605787"/>
                <a:gd name="connsiteX0-511" fmla="*/ 103603 w 643734"/>
                <a:gd name="connsiteY0-512" fmla="*/ 31800 h 598824"/>
                <a:gd name="connsiteX1-513" fmla="*/ 581981 w 643734"/>
                <a:gd name="connsiteY1-514" fmla="*/ 51638 h 598824"/>
                <a:gd name="connsiteX2-515" fmla="*/ 621713 w 643734"/>
                <a:gd name="connsiteY2-516" fmla="*/ 555287 h 598824"/>
                <a:gd name="connsiteX3-517" fmla="*/ 12537 w 643734"/>
                <a:gd name="connsiteY3-518" fmla="*/ 517910 h 598824"/>
                <a:gd name="connsiteX4-519" fmla="*/ 4334 w 643734"/>
                <a:gd name="connsiteY4-520" fmla="*/ 101286 h 598824"/>
                <a:gd name="connsiteX0-521" fmla="*/ 103603 w 643734"/>
                <a:gd name="connsiteY0-522" fmla="*/ 24551 h 591575"/>
                <a:gd name="connsiteX1-523" fmla="*/ 581981 w 643734"/>
                <a:gd name="connsiteY1-524" fmla="*/ 44389 h 591575"/>
                <a:gd name="connsiteX2-525" fmla="*/ 621713 w 643734"/>
                <a:gd name="connsiteY2-526" fmla="*/ 548038 h 591575"/>
                <a:gd name="connsiteX3-527" fmla="*/ 12537 w 643734"/>
                <a:gd name="connsiteY3-528" fmla="*/ 510661 h 591575"/>
                <a:gd name="connsiteX4-529" fmla="*/ 4334 w 643734"/>
                <a:gd name="connsiteY4-530" fmla="*/ 94037 h 591575"/>
                <a:gd name="connsiteX0-531" fmla="*/ 103603 w 643734"/>
                <a:gd name="connsiteY0-532" fmla="*/ 20135 h 587159"/>
                <a:gd name="connsiteX1-533" fmla="*/ 581981 w 643734"/>
                <a:gd name="connsiteY1-534" fmla="*/ 39973 h 587159"/>
                <a:gd name="connsiteX2-535" fmla="*/ 621713 w 643734"/>
                <a:gd name="connsiteY2-536" fmla="*/ 543622 h 587159"/>
                <a:gd name="connsiteX3-537" fmla="*/ 12537 w 643734"/>
                <a:gd name="connsiteY3-538" fmla="*/ 506245 h 587159"/>
                <a:gd name="connsiteX4-539" fmla="*/ 4334 w 643734"/>
                <a:gd name="connsiteY4-540" fmla="*/ 89621 h 587159"/>
                <a:gd name="connsiteX0-541" fmla="*/ 51067 w 657504"/>
                <a:gd name="connsiteY0-542" fmla="*/ 31623 h 592327"/>
                <a:gd name="connsiteX1-543" fmla="*/ 581981 w 657504"/>
                <a:gd name="connsiteY1-544" fmla="*/ 45141 h 592327"/>
                <a:gd name="connsiteX2-545" fmla="*/ 621713 w 657504"/>
                <a:gd name="connsiteY2-546" fmla="*/ 548790 h 592327"/>
                <a:gd name="connsiteX3-547" fmla="*/ 12537 w 657504"/>
                <a:gd name="connsiteY3-548" fmla="*/ 511413 h 592327"/>
                <a:gd name="connsiteX4-549" fmla="*/ 4334 w 657504"/>
                <a:gd name="connsiteY4-550" fmla="*/ 94789 h 592327"/>
                <a:gd name="connsiteX0-551" fmla="*/ 51067 w 676118"/>
                <a:gd name="connsiteY0-552" fmla="*/ 31623 h 604686"/>
                <a:gd name="connsiteX1-553" fmla="*/ 581981 w 676118"/>
                <a:gd name="connsiteY1-554" fmla="*/ 45141 h 604686"/>
                <a:gd name="connsiteX2-555" fmla="*/ 621713 w 676118"/>
                <a:gd name="connsiteY2-556" fmla="*/ 548790 h 604686"/>
                <a:gd name="connsiteX3-557" fmla="*/ 12537 w 676118"/>
                <a:gd name="connsiteY3-558" fmla="*/ 511413 h 604686"/>
                <a:gd name="connsiteX4-559" fmla="*/ 4334 w 676118"/>
                <a:gd name="connsiteY4-560" fmla="*/ 94789 h 604686"/>
                <a:gd name="connsiteX0-561" fmla="*/ 51067 w 659741"/>
                <a:gd name="connsiteY0-562" fmla="*/ 18182 h 591245"/>
                <a:gd name="connsiteX1-563" fmla="*/ 581981 w 659741"/>
                <a:gd name="connsiteY1-564" fmla="*/ 31700 h 591245"/>
                <a:gd name="connsiteX2-565" fmla="*/ 621713 w 659741"/>
                <a:gd name="connsiteY2-566" fmla="*/ 535349 h 591245"/>
                <a:gd name="connsiteX3-567" fmla="*/ 12537 w 659741"/>
                <a:gd name="connsiteY3-568" fmla="*/ 497972 h 591245"/>
                <a:gd name="connsiteX4-569" fmla="*/ 4334 w 659741"/>
                <a:gd name="connsiteY4-570" fmla="*/ 81348 h 591245"/>
                <a:gd name="connsiteX0-571" fmla="*/ 51067 w 671131"/>
                <a:gd name="connsiteY0-572" fmla="*/ 18182 h 591245"/>
                <a:gd name="connsiteX1-573" fmla="*/ 617005 w 671131"/>
                <a:gd name="connsiteY1-574" fmla="*/ 31700 h 591245"/>
                <a:gd name="connsiteX2-575" fmla="*/ 621713 w 671131"/>
                <a:gd name="connsiteY2-576" fmla="*/ 535349 h 591245"/>
                <a:gd name="connsiteX3-577" fmla="*/ 12537 w 671131"/>
                <a:gd name="connsiteY3-578" fmla="*/ 497972 h 591245"/>
                <a:gd name="connsiteX4-579" fmla="*/ 4334 w 671131"/>
                <a:gd name="connsiteY4-580" fmla="*/ 81348 h 591245"/>
                <a:gd name="connsiteX0-581" fmla="*/ 51067 w 648099"/>
                <a:gd name="connsiteY0-582" fmla="*/ 18182 h 578886"/>
                <a:gd name="connsiteX1-583" fmla="*/ 617005 w 648099"/>
                <a:gd name="connsiteY1-584" fmla="*/ 31700 h 578886"/>
                <a:gd name="connsiteX2-585" fmla="*/ 621713 w 648099"/>
                <a:gd name="connsiteY2-586" fmla="*/ 535349 h 578886"/>
                <a:gd name="connsiteX3-587" fmla="*/ 12537 w 648099"/>
                <a:gd name="connsiteY3-588" fmla="*/ 497972 h 578886"/>
                <a:gd name="connsiteX4-589" fmla="*/ 4334 w 648099"/>
                <a:gd name="connsiteY4-590" fmla="*/ 81348 h 578886"/>
                <a:gd name="connsiteX0-591" fmla="*/ 51067 w 648099"/>
                <a:gd name="connsiteY0-592" fmla="*/ 18182 h 565791"/>
                <a:gd name="connsiteX1-593" fmla="*/ 617005 w 648099"/>
                <a:gd name="connsiteY1-594" fmla="*/ 31700 h 565791"/>
                <a:gd name="connsiteX2-595" fmla="*/ 621713 w 648099"/>
                <a:gd name="connsiteY2-596" fmla="*/ 535349 h 565791"/>
                <a:gd name="connsiteX3-597" fmla="*/ 12537 w 648099"/>
                <a:gd name="connsiteY3-598" fmla="*/ 497972 h 565791"/>
                <a:gd name="connsiteX4-599" fmla="*/ 4334 w 648099"/>
                <a:gd name="connsiteY4-600" fmla="*/ 81348 h 565791"/>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48099" h="565791">
                  <a:moveTo>
                    <a:pt x="51067" y="18182"/>
                  </a:moveTo>
                  <a:cubicBezTo>
                    <a:pt x="281003" y="7261"/>
                    <a:pt x="591945" y="-22893"/>
                    <a:pt x="617005" y="31700"/>
                  </a:cubicBezTo>
                  <a:cubicBezTo>
                    <a:pt x="642065" y="86293"/>
                    <a:pt x="669922" y="489239"/>
                    <a:pt x="621713" y="535349"/>
                  </a:cubicBezTo>
                  <a:cubicBezTo>
                    <a:pt x="573504" y="581459"/>
                    <a:pt x="32838" y="579874"/>
                    <a:pt x="12537" y="497972"/>
                  </a:cubicBezTo>
                  <a:cubicBezTo>
                    <a:pt x="992" y="378148"/>
                    <a:pt x="-4426" y="189998"/>
                    <a:pt x="4334" y="81348"/>
                  </a:cubicBezTo>
                </a:path>
              </a:pathLst>
            </a:custGeom>
            <a:noFill/>
            <a:ln w="25400" cap="rnd">
              <a:solidFill>
                <a:schemeClr val="tx1"/>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solidFill>
                  <a:srgbClr val="002060"/>
                </a:solidFill>
                <a:latin typeface="#9Slide04 Goku" panose="02000503000000020004" pitchFamily="2" charset="0"/>
                <a:ea typeface="字魂59号-创粗黑" panose="00000500000000000000" pitchFamily="2" charset="-122"/>
                <a:cs typeface="+mn-ea"/>
                <a:sym typeface="字魂59号-创粗黑" panose="00000500000000000000" pitchFamily="2" charset="-122"/>
              </a:endParaRPr>
            </a:p>
          </p:txBody>
        </p:sp>
        <p:pic>
          <p:nvPicPr>
            <p:cNvPr id="23" name="图片 33">
              <a:extLst>
                <a:ext uri="{FF2B5EF4-FFF2-40B4-BE49-F238E27FC236}">
                  <a16:creationId xmlns:a16="http://schemas.microsoft.com/office/drawing/2014/main" id="{809E85BB-7653-4029-B927-C877185BEDA1}"/>
                </a:ext>
              </a:extLst>
            </p:cNvPr>
            <p:cNvPicPr>
              <a:picLocks noChangeAspect="1"/>
            </p:cNvPicPr>
            <p:nvPr/>
          </p:nvPicPr>
          <p:blipFill>
            <a:blip r:embed="rId3"/>
            <a:stretch>
              <a:fillRect/>
            </a:stretch>
          </p:blipFill>
          <p:spPr>
            <a:xfrm>
              <a:off x="10913028" y="1129012"/>
              <a:ext cx="1035985" cy="711544"/>
            </a:xfrm>
            <a:prstGeom prst="rect">
              <a:avLst/>
            </a:prstGeom>
          </p:spPr>
        </p:pic>
        <p:sp>
          <p:nvSpPr>
            <p:cNvPr id="24" name="Text Box 25">
              <a:extLst>
                <a:ext uri="{FF2B5EF4-FFF2-40B4-BE49-F238E27FC236}">
                  <a16:creationId xmlns:a16="http://schemas.microsoft.com/office/drawing/2014/main" id="{6D671864-AC21-4152-91F0-4FDD809BC097}"/>
                </a:ext>
              </a:extLst>
            </p:cNvPr>
            <p:cNvSpPr txBox="1">
              <a:spLocks noChangeArrowheads="1"/>
            </p:cNvSpPr>
            <p:nvPr/>
          </p:nvSpPr>
          <p:spPr bwMode="auto">
            <a:xfrm>
              <a:off x="6159301" y="1707855"/>
              <a:ext cx="5407273" cy="7107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just" eaLnBrk="1" hangingPunct="1">
                <a:spcBef>
                  <a:spcPct val="50000"/>
                </a:spcBef>
                <a:buFontTx/>
                <a:buNone/>
              </a:pPr>
              <a:r>
                <a:rPr lang="en-US" altLang="en-US" sz="3600" b="1" dirty="0">
                  <a:solidFill>
                    <a:srgbClr val="002060"/>
                  </a:solidFill>
                  <a:latin typeface="#9Slide04 Goku" panose="02000503000000020004" pitchFamily="2" charset="0"/>
                  <a:cs typeface="Arial" panose="020B0604020202020204" pitchFamily="34" charset="0"/>
                </a:rPr>
                <a:t>5 </a:t>
              </a:r>
              <a:r>
                <a:rPr lang="en-US" altLang="en-US" sz="3600" b="1" dirty="0" err="1">
                  <a:solidFill>
                    <a:srgbClr val="002060"/>
                  </a:solidFill>
                  <a:latin typeface="#9Slide04 Goku" panose="02000503000000020004" pitchFamily="2" charset="0"/>
                  <a:cs typeface="Arial" panose="020B0604020202020204" pitchFamily="34" charset="0"/>
                </a:rPr>
                <a:t>giải</a:t>
              </a:r>
              <a:r>
                <a:rPr lang="en-US" altLang="en-US" sz="3600" b="1" dirty="0">
                  <a:solidFill>
                    <a:srgbClr val="002060"/>
                  </a:solidFill>
                  <a:latin typeface="#9Slide04 Goku" panose="02000503000000020004" pitchFamily="2" charset="0"/>
                  <a:cs typeface="Arial" panose="020B0604020202020204" pitchFamily="34" charset="0"/>
                </a:rPr>
                <a:t> </a:t>
              </a:r>
              <a:r>
                <a:rPr lang="en-US" altLang="en-US" sz="3600" b="1" dirty="0" err="1">
                  <a:solidFill>
                    <a:srgbClr val="002060"/>
                  </a:solidFill>
                  <a:latin typeface="#9Slide04 Goku" panose="02000503000000020004" pitchFamily="2" charset="0"/>
                  <a:cs typeface="Arial" panose="020B0604020202020204" pitchFamily="34" charset="0"/>
                </a:rPr>
                <a:t>thưởng</a:t>
              </a:r>
              <a:endParaRPr lang="en-US" altLang="en-US" sz="3600" b="1" dirty="0">
                <a:solidFill>
                  <a:srgbClr val="002060"/>
                </a:solidFill>
                <a:latin typeface="#9Slide04 Goku" panose="02000503000000020004" pitchFamily="2" charset="0"/>
                <a:cs typeface="Arial" panose="020B0604020202020204" pitchFamily="34" charset="0"/>
              </a:endParaRPr>
            </a:p>
          </p:txBody>
        </p:sp>
      </p:grpSp>
    </p:spTree>
    <p:extLst>
      <p:ext uri="{BB962C8B-B14F-4D97-AF65-F5344CB8AC3E}">
        <p14:creationId xmlns:p14="http://schemas.microsoft.com/office/powerpoint/2010/main" val="13641719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5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1000"/>
                                        <p:tgtEl>
                                          <p:spTgt spid="5"/>
                                        </p:tgtEl>
                                      </p:cBhvr>
                                    </p:animEffect>
                                    <p:anim calcmode="lin" valueType="num">
                                      <p:cBhvr>
                                        <p:cTn id="16" dur="1000" fill="hold"/>
                                        <p:tgtEl>
                                          <p:spTgt spid="5"/>
                                        </p:tgtEl>
                                        <p:attrNameLst>
                                          <p:attrName>ppt_x</p:attrName>
                                        </p:attrNameLst>
                                      </p:cBhvr>
                                      <p:tavLst>
                                        <p:tav tm="0">
                                          <p:val>
                                            <p:strVal val="#ppt_x"/>
                                          </p:val>
                                        </p:tav>
                                        <p:tav tm="100000">
                                          <p:val>
                                            <p:strVal val="#ppt_x"/>
                                          </p:val>
                                        </p:tav>
                                      </p:tavLst>
                                    </p:anim>
                                    <p:anim calcmode="lin" valueType="num">
                                      <p:cBhvr>
                                        <p:cTn id="17"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fade">
                                      <p:cBhvr>
                                        <p:cTn id="22" dur="1000"/>
                                        <p:tgtEl>
                                          <p:spTgt spid="13"/>
                                        </p:tgtEl>
                                      </p:cBhvr>
                                    </p:animEffect>
                                    <p:anim calcmode="lin" valueType="num">
                                      <p:cBhvr>
                                        <p:cTn id="23" dur="1000" fill="hold"/>
                                        <p:tgtEl>
                                          <p:spTgt spid="13"/>
                                        </p:tgtEl>
                                        <p:attrNameLst>
                                          <p:attrName>ppt_x</p:attrName>
                                        </p:attrNameLst>
                                      </p:cBhvr>
                                      <p:tavLst>
                                        <p:tav tm="0">
                                          <p:val>
                                            <p:strVal val="#ppt_x"/>
                                          </p:val>
                                        </p:tav>
                                        <p:tav tm="100000">
                                          <p:val>
                                            <p:strVal val="#ppt_x"/>
                                          </p:val>
                                        </p:tav>
                                      </p:tavLst>
                                    </p:anim>
                                    <p:anim calcmode="lin" valueType="num">
                                      <p:cBhvr>
                                        <p:cTn id="24"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nodeType="clickEffect">
                                  <p:stCondLst>
                                    <p:cond delay="0"/>
                                  </p:stCondLst>
                                  <p:childTnLst>
                                    <p:set>
                                      <p:cBhvr>
                                        <p:cTn id="28" dur="1" fill="hold">
                                          <p:stCondLst>
                                            <p:cond delay="0"/>
                                          </p:stCondLst>
                                        </p:cTn>
                                        <p:tgtEl>
                                          <p:spTgt spid="17"/>
                                        </p:tgtEl>
                                        <p:attrNameLst>
                                          <p:attrName>style.visibility</p:attrName>
                                        </p:attrNameLst>
                                      </p:cBhvr>
                                      <p:to>
                                        <p:strVal val="visible"/>
                                      </p:to>
                                    </p:set>
                                    <p:animEffect transition="in" filter="fade">
                                      <p:cBhvr>
                                        <p:cTn id="29" dur="1000"/>
                                        <p:tgtEl>
                                          <p:spTgt spid="17"/>
                                        </p:tgtEl>
                                      </p:cBhvr>
                                    </p:animEffect>
                                    <p:anim calcmode="lin" valueType="num">
                                      <p:cBhvr>
                                        <p:cTn id="30" dur="1000" fill="hold"/>
                                        <p:tgtEl>
                                          <p:spTgt spid="17"/>
                                        </p:tgtEl>
                                        <p:attrNameLst>
                                          <p:attrName>ppt_x</p:attrName>
                                        </p:attrNameLst>
                                      </p:cBhvr>
                                      <p:tavLst>
                                        <p:tav tm="0">
                                          <p:val>
                                            <p:strVal val="#ppt_x"/>
                                          </p:val>
                                        </p:tav>
                                        <p:tav tm="100000">
                                          <p:val>
                                            <p:strVal val="#ppt_x"/>
                                          </p:val>
                                        </p:tav>
                                      </p:tavLst>
                                    </p:anim>
                                    <p:anim calcmode="lin" valueType="num">
                                      <p:cBhvr>
                                        <p:cTn id="31"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nodeType="clickEffect">
                                  <p:stCondLst>
                                    <p:cond delay="0"/>
                                  </p:stCondLst>
                                  <p:childTnLst>
                                    <p:set>
                                      <p:cBhvr>
                                        <p:cTn id="35" dur="1" fill="hold">
                                          <p:stCondLst>
                                            <p:cond delay="0"/>
                                          </p:stCondLst>
                                        </p:cTn>
                                        <p:tgtEl>
                                          <p:spTgt spid="21"/>
                                        </p:tgtEl>
                                        <p:attrNameLst>
                                          <p:attrName>style.visibility</p:attrName>
                                        </p:attrNameLst>
                                      </p:cBhvr>
                                      <p:to>
                                        <p:strVal val="visible"/>
                                      </p:to>
                                    </p:set>
                                    <p:animEffect transition="in" filter="fade">
                                      <p:cBhvr>
                                        <p:cTn id="36" dur="1000"/>
                                        <p:tgtEl>
                                          <p:spTgt spid="21"/>
                                        </p:tgtEl>
                                      </p:cBhvr>
                                    </p:animEffect>
                                    <p:anim calcmode="lin" valueType="num">
                                      <p:cBhvr>
                                        <p:cTn id="37" dur="1000" fill="hold"/>
                                        <p:tgtEl>
                                          <p:spTgt spid="21"/>
                                        </p:tgtEl>
                                        <p:attrNameLst>
                                          <p:attrName>ppt_x</p:attrName>
                                        </p:attrNameLst>
                                      </p:cBhvr>
                                      <p:tavLst>
                                        <p:tav tm="0">
                                          <p:val>
                                            <p:strVal val="#ppt_x"/>
                                          </p:val>
                                        </p:tav>
                                        <p:tav tm="100000">
                                          <p:val>
                                            <p:strVal val="#ppt_x"/>
                                          </p:val>
                                        </p:tav>
                                      </p:tavLst>
                                    </p:anim>
                                    <p:anim calcmode="lin" valueType="num">
                                      <p:cBhvr>
                                        <p:cTn id="38"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nodeType="clickEffect">
                                  <p:stCondLst>
                                    <p:cond delay="0"/>
                                  </p:stCondLst>
                                  <p:childTnLst>
                                    <p:set>
                                      <p:cBhvr>
                                        <p:cTn id="42" dur="1" fill="hold">
                                          <p:stCondLst>
                                            <p:cond delay="0"/>
                                          </p:stCondLst>
                                        </p:cTn>
                                        <p:tgtEl>
                                          <p:spTgt spid="9"/>
                                        </p:tgtEl>
                                        <p:attrNameLst>
                                          <p:attrName>style.visibility</p:attrName>
                                        </p:attrNameLst>
                                      </p:cBhvr>
                                      <p:to>
                                        <p:strVal val="visible"/>
                                      </p:to>
                                    </p:set>
                                    <p:animEffect transition="in" filter="fade">
                                      <p:cBhvr>
                                        <p:cTn id="43" dur="1000"/>
                                        <p:tgtEl>
                                          <p:spTgt spid="9"/>
                                        </p:tgtEl>
                                      </p:cBhvr>
                                    </p:animEffect>
                                    <p:anim calcmode="lin" valueType="num">
                                      <p:cBhvr>
                                        <p:cTn id="44" dur="1000" fill="hold"/>
                                        <p:tgtEl>
                                          <p:spTgt spid="9"/>
                                        </p:tgtEl>
                                        <p:attrNameLst>
                                          <p:attrName>ppt_x</p:attrName>
                                        </p:attrNameLst>
                                      </p:cBhvr>
                                      <p:tavLst>
                                        <p:tav tm="0">
                                          <p:val>
                                            <p:strVal val="#ppt_x"/>
                                          </p:val>
                                        </p:tav>
                                        <p:tav tm="100000">
                                          <p:val>
                                            <p:strVal val="#ppt_x"/>
                                          </p:val>
                                        </p:tav>
                                      </p:tavLst>
                                    </p:anim>
                                    <p:anim calcmode="lin" valueType="num">
                                      <p:cBhvr>
                                        <p:cTn id="45"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ISPRING_PRESENTATION_TITLE" val="PowerPoint 演示文稿"/>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自定义 1">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367</TotalTime>
  <Words>854</Words>
  <Application>Microsoft Office PowerPoint</Application>
  <PresentationFormat>Widescreen</PresentationFormat>
  <Paragraphs>81</Paragraphs>
  <Slides>18</Slides>
  <Notes>7</Notes>
  <HiddenSlides>0</HiddenSlides>
  <MMClips>0</MMClips>
  <ScaleCrop>false</ScaleCrop>
  <HeadingPairs>
    <vt:vector size="6" baseType="variant">
      <vt:variant>
        <vt:lpstr>Fonts Used</vt:lpstr>
      </vt:variant>
      <vt:variant>
        <vt:i4>17</vt:i4>
      </vt:variant>
      <vt:variant>
        <vt:lpstr>Theme</vt:lpstr>
      </vt:variant>
      <vt:variant>
        <vt:i4>1</vt:i4>
      </vt:variant>
      <vt:variant>
        <vt:lpstr>Slide Titles</vt:lpstr>
      </vt:variant>
      <vt:variant>
        <vt:i4>18</vt:i4>
      </vt:variant>
    </vt:vector>
  </HeadingPairs>
  <TitlesOfParts>
    <vt:vector size="36" baseType="lpstr">
      <vt:lpstr>字魂59号-创粗黑</vt:lpstr>
      <vt:lpstr>UVN Ben Xuan</vt:lpstr>
      <vt:lpstr>UTM Beautiful Caps</vt:lpstr>
      <vt:lpstr>UNI Chu truyen thong</vt:lpstr>
      <vt:lpstr>#9Slide03 Arima Madurai Black</vt:lpstr>
      <vt:lpstr>.VnKoala</vt:lpstr>
      <vt:lpstr>UVN Hong Ha Hep</vt:lpstr>
      <vt:lpstr>#9Slide05 SVNKitten</vt:lpstr>
      <vt:lpstr>UTM Davida</vt:lpstr>
      <vt:lpstr>Wingdings</vt:lpstr>
      <vt:lpstr>Arial</vt:lpstr>
      <vt:lpstr>UVN Bach Dang Nang</vt:lpstr>
      <vt:lpstr>#9Slide07 SVNMomento</vt:lpstr>
      <vt:lpstr>#9Slide04 Goku</vt:lpstr>
      <vt:lpstr>#9Slide07 Deepika</vt:lpstr>
      <vt:lpstr>等线</vt:lpstr>
      <vt:lpstr>UVN Bay Buom</vt:lpstr>
      <vt:lpstr>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http://www.ypppt.com/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优品PPT</dc:creator>
  <cp:keywords>http:/www.ypppt.com</cp:keywords>
  <dc:description>http://www.ypppt.com/</dc:description>
  <cp:lastModifiedBy>Lan Anh Dương</cp:lastModifiedBy>
  <cp:revision>65</cp:revision>
  <dcterms:created xsi:type="dcterms:W3CDTF">2017-06-23T05:52:20Z</dcterms:created>
  <dcterms:modified xsi:type="dcterms:W3CDTF">2023-07-21T07:18:21Z</dcterms:modified>
</cp:coreProperties>
</file>