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56" r:id="rId2"/>
    <p:sldId id="257" r:id="rId3"/>
    <p:sldId id="265" r:id="rId4"/>
    <p:sldId id="295" r:id="rId5"/>
    <p:sldId id="296" r:id="rId6"/>
    <p:sldId id="292" r:id="rId7"/>
    <p:sldId id="297" r:id="rId8"/>
    <p:sldId id="258" r:id="rId9"/>
    <p:sldId id="263" r:id="rId10"/>
    <p:sldId id="298" r:id="rId11"/>
    <p:sldId id="266" r:id="rId12"/>
    <p:sldId id="299" r:id="rId13"/>
    <p:sldId id="294" r:id="rId14"/>
  </p:sldIdLst>
  <p:sldSz cx="12192000" cy="6858000"/>
  <p:notesSz cx="6858000" cy="9144000"/>
  <p:embeddedFontLst>
    <p:embeddedFont>
      <p:font typeface="#9Slide03 Arima Madurai ExtraBo" panose="020B0604020202020204" charset="0"/>
      <p:bold r:id="rId16"/>
    </p:embeddedFont>
    <p:embeddedFont>
      <p:font typeface="#9Slide04 Rokkitt Black" panose="020B0604020202020204" charset="0"/>
      <p:bold r:id="rId17"/>
    </p:embeddedFont>
    <p:embeddedFont>
      <p:font typeface="Arial Black" panose="020B0A04020102020204" pitchFamily="34" charset="0"/>
      <p:bold r:id="rId18"/>
    </p:embeddedFont>
    <p:embeddedFont>
      <p:font typeface="Calibri" panose="020F0502020204030204" pitchFamily="34" charset="0"/>
      <p:regular r:id="rId19"/>
      <p:bold r:id="rId20"/>
      <p:italic r:id="rId21"/>
      <p:boldItalic r:id="rId22"/>
    </p:embeddedFont>
    <p:embeddedFont>
      <p:font typeface="Cry Uncial" panose="020B0604020202020204"/>
      <p:regular r:id="rId23"/>
    </p:embeddedFont>
    <p:embeddedFont>
      <p:font typeface="UTM Alexander" panose="02040603050506020204" pitchFamily="18" charset="0"/>
      <p:regular r:id="rId24"/>
    </p:embeddedFont>
    <p:embeddedFont>
      <p:font typeface="UTM Ambrose" panose="02040603050506020204" pitchFamily="18" charset="0"/>
      <p:regular r:id="rId25"/>
    </p:embeddedFont>
    <p:embeddedFont>
      <p:font typeface="UTM Aptima" panose="02040603050506020204" pitchFamily="18" charset="0"/>
      <p:regular r:id="rId26"/>
      <p:bold r:id="rId27"/>
      <p:italic r:id="rId28"/>
      <p:boldItalic r:id="rId29"/>
    </p:embeddedFont>
    <p:embeddedFont>
      <p:font typeface="UTM Silk Script" panose="02040603050506020204" pitchFamily="18" charset="0"/>
      <p:regular r:id="rId3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70D"/>
    <a:srgbClr val="FF6D59"/>
    <a:srgbClr val="FDD7BE"/>
    <a:srgbClr val="E9EFE5"/>
    <a:srgbClr val="6FB420"/>
    <a:srgbClr val="FF9525"/>
    <a:srgbClr val="FFBB1C"/>
    <a:srgbClr val="842D21"/>
    <a:srgbClr val="FF92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94660"/>
  </p:normalViewPr>
  <p:slideViewPr>
    <p:cSldViewPr snapToGrid="0">
      <p:cViewPr varScale="1">
        <p:scale>
          <a:sx n="68" d="100"/>
          <a:sy n="68" d="100"/>
        </p:scale>
        <p:origin x="840" y="48"/>
      </p:cViewPr>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93B977-F61E-48D8-9B6D-E755EA682818}"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8327CE-9C48-42EC-A174-D90BEA2C1883}" type="slidenum">
              <a:rPr lang="zh-CN" altLang="en-US" smtClean="0"/>
              <a:t>‹#›</a:t>
            </a:fld>
            <a:endParaRPr lang="zh-CN" altLang="en-US"/>
          </a:p>
        </p:txBody>
      </p:sp>
    </p:spTree>
    <p:extLst>
      <p:ext uri="{BB962C8B-B14F-4D97-AF65-F5344CB8AC3E}">
        <p14:creationId xmlns:p14="http://schemas.microsoft.com/office/powerpoint/2010/main" val="1935962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extLst>
      <p:ext uri="{BB962C8B-B14F-4D97-AF65-F5344CB8AC3E}">
        <p14:creationId xmlns:p14="http://schemas.microsoft.com/office/powerpoint/2010/main" val="440793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r>
              <a:rPr lang="en-US" altLang="zh-CN"/>
              <a:t>2</a:t>
            </a:r>
            <a:endParaRPr lang="zh-CN" altLang="en-US"/>
          </a:p>
        </p:txBody>
      </p:sp>
    </p:spTree>
    <p:extLst>
      <p:ext uri="{BB962C8B-B14F-4D97-AF65-F5344CB8AC3E}">
        <p14:creationId xmlns:p14="http://schemas.microsoft.com/office/powerpoint/2010/main" val="4069569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4</a:t>
            </a:r>
            <a:endParaRPr lang="zh-CN" altLang="en-US"/>
          </a:p>
        </p:txBody>
      </p:sp>
    </p:spTree>
    <p:extLst>
      <p:ext uri="{BB962C8B-B14F-4D97-AF65-F5344CB8AC3E}">
        <p14:creationId xmlns:p14="http://schemas.microsoft.com/office/powerpoint/2010/main" val="1069156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r>
              <a:rPr lang="en-US" altLang="zh-CN">
                <a:solidFill>
                  <a:prstClr val="black"/>
                </a:solidFill>
              </a:rPr>
              <a:t>2</a:t>
            </a:r>
            <a:endParaRPr lang="zh-CN" altLang="en-US">
              <a:solidFill>
                <a:prstClr val="black"/>
              </a:solidFill>
            </a:endParaRPr>
          </a:p>
        </p:txBody>
      </p:sp>
    </p:spTree>
    <p:extLst>
      <p:ext uri="{BB962C8B-B14F-4D97-AF65-F5344CB8AC3E}">
        <p14:creationId xmlns:p14="http://schemas.microsoft.com/office/powerpoint/2010/main" val="496330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5</a:t>
            </a:r>
            <a:endParaRPr lang="zh-CN" altLang="en-US"/>
          </a:p>
        </p:txBody>
      </p:sp>
    </p:spTree>
    <p:extLst>
      <p:ext uri="{BB962C8B-B14F-4D97-AF65-F5344CB8AC3E}">
        <p14:creationId xmlns:p14="http://schemas.microsoft.com/office/powerpoint/2010/main" val="4237066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r>
              <a:rPr lang="en-US" altLang="zh-CN"/>
              <a:t>3</a:t>
            </a:r>
            <a:endParaRPr lang="zh-CN" altLang="en-US"/>
          </a:p>
        </p:txBody>
      </p:sp>
    </p:spTree>
    <p:extLst>
      <p:ext uri="{BB962C8B-B14F-4D97-AF65-F5344CB8AC3E}">
        <p14:creationId xmlns:p14="http://schemas.microsoft.com/office/powerpoint/2010/main" val="1541902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6</a:t>
            </a:r>
            <a:endParaRPr lang="zh-CN" altLang="en-US"/>
          </a:p>
        </p:txBody>
      </p:sp>
    </p:spTree>
    <p:extLst>
      <p:ext uri="{BB962C8B-B14F-4D97-AF65-F5344CB8AC3E}">
        <p14:creationId xmlns:p14="http://schemas.microsoft.com/office/powerpoint/2010/main" val="1333775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Nhấn</a:t>
            </a:r>
            <a:r>
              <a:rPr lang="en-US" altLang="zh-CN" baseline="0" dirty="0"/>
              <a:t> </a:t>
            </a:r>
            <a:r>
              <a:rPr lang="en-US" altLang="zh-CN" baseline="0" dirty="0" err="1"/>
              <a:t>vào</a:t>
            </a:r>
            <a:r>
              <a:rPr lang="en-US" altLang="zh-CN" baseline="0" dirty="0"/>
              <a:t> </a:t>
            </a:r>
            <a:r>
              <a:rPr lang="en-US" altLang="zh-CN" baseline="0" dirty="0" err="1"/>
              <a:t>số</a:t>
            </a:r>
            <a:r>
              <a:rPr lang="en-US" altLang="zh-CN" baseline="0" dirty="0"/>
              <a:t> </a:t>
            </a:r>
            <a:r>
              <a:rPr lang="en-US" altLang="zh-CN" baseline="0" dirty="0" err="1"/>
              <a:t>lần</a:t>
            </a:r>
            <a:r>
              <a:rPr lang="en-US" altLang="zh-CN" baseline="0" dirty="0"/>
              <a:t> 1 </a:t>
            </a:r>
            <a:r>
              <a:rPr lang="en-US" altLang="zh-CN" baseline="0" dirty="0" err="1"/>
              <a:t>để</a:t>
            </a:r>
            <a:r>
              <a:rPr lang="en-US" altLang="zh-CN" baseline="0" dirty="0"/>
              <a:t> </a:t>
            </a:r>
            <a:r>
              <a:rPr lang="en-US" altLang="zh-CN" baseline="0" dirty="0" err="1"/>
              <a:t>mở</a:t>
            </a:r>
            <a:r>
              <a:rPr lang="en-US" altLang="zh-CN" baseline="0" dirty="0"/>
              <a:t> </a:t>
            </a:r>
            <a:r>
              <a:rPr lang="en-US" altLang="zh-CN" baseline="0" dirty="0" err="1"/>
              <a:t>ra</a:t>
            </a:r>
            <a:r>
              <a:rPr lang="en-US" altLang="zh-CN" baseline="0" dirty="0"/>
              <a:t> </a:t>
            </a:r>
            <a:r>
              <a:rPr lang="en-US" altLang="zh-CN" baseline="0" dirty="0" err="1"/>
              <a:t>câu</a:t>
            </a:r>
            <a:r>
              <a:rPr lang="en-US" altLang="zh-CN" baseline="0" dirty="0"/>
              <a:t> </a:t>
            </a:r>
            <a:r>
              <a:rPr lang="en-US" altLang="zh-CN" baseline="0" dirty="0" err="1"/>
              <a:t>hỏi</a:t>
            </a:r>
            <a:r>
              <a:rPr lang="en-US" altLang="zh-CN" baseline="0" dirty="0"/>
              <a:t>, </a:t>
            </a:r>
            <a:r>
              <a:rPr lang="en-US" altLang="zh-CN" baseline="0" dirty="0" err="1"/>
              <a:t>nhấn</a:t>
            </a:r>
            <a:r>
              <a:rPr lang="en-US" altLang="zh-CN" baseline="0" dirty="0"/>
              <a:t> </a:t>
            </a:r>
            <a:r>
              <a:rPr lang="en-US" altLang="zh-CN" baseline="0" dirty="0" err="1"/>
              <a:t>vào</a:t>
            </a:r>
            <a:r>
              <a:rPr lang="en-US" altLang="zh-CN" baseline="0" dirty="0"/>
              <a:t> </a:t>
            </a:r>
            <a:r>
              <a:rPr lang="en-US" altLang="zh-CN" baseline="0" dirty="0" err="1"/>
              <a:t>số</a:t>
            </a:r>
            <a:r>
              <a:rPr lang="en-US" altLang="zh-CN" baseline="0" dirty="0"/>
              <a:t> </a:t>
            </a:r>
            <a:r>
              <a:rPr lang="en-US" altLang="zh-CN" baseline="0" dirty="0" err="1"/>
              <a:t>lần</a:t>
            </a:r>
            <a:r>
              <a:rPr lang="en-US" altLang="zh-CN" baseline="0" dirty="0"/>
              <a:t> 2 </a:t>
            </a:r>
            <a:r>
              <a:rPr lang="en-US" altLang="zh-CN" baseline="0" dirty="0" err="1"/>
              <a:t>để</a:t>
            </a:r>
            <a:r>
              <a:rPr lang="en-US" altLang="zh-CN" baseline="0" dirty="0"/>
              <a:t> </a:t>
            </a:r>
            <a:r>
              <a:rPr lang="en-US" altLang="zh-CN" baseline="0" dirty="0" err="1"/>
              <a:t>hiện</a:t>
            </a:r>
            <a:r>
              <a:rPr lang="en-US" altLang="zh-CN" baseline="0" dirty="0"/>
              <a:t> </a:t>
            </a:r>
            <a:r>
              <a:rPr lang="en-US" altLang="zh-CN" baseline="0" dirty="0" err="1"/>
              <a:t>đáp</a:t>
            </a:r>
            <a:r>
              <a:rPr lang="en-US" altLang="zh-CN" baseline="0"/>
              <a:t> an</a:t>
            </a:r>
            <a:endParaRPr lang="zh-CN" altLang="en-US"/>
          </a:p>
        </p:txBody>
      </p:sp>
      <p:sp>
        <p:nvSpPr>
          <p:cNvPr id="4" name="灯片编号占位符 3"/>
          <p:cNvSpPr>
            <a:spLocks noGrp="1"/>
          </p:cNvSpPr>
          <p:nvPr>
            <p:ph type="sldNum" sz="quarter" idx="10"/>
          </p:nvPr>
        </p:nvSpPr>
        <p:spPr/>
        <p:txBody>
          <a:bodyPr/>
          <a:lstStyle/>
          <a:p>
            <a:r>
              <a:rPr lang="en-US" altLang="zh-CN"/>
              <a:t>8</a:t>
            </a:r>
            <a:endParaRPr lang="zh-CN" altLang="en-US"/>
          </a:p>
        </p:txBody>
      </p:sp>
    </p:spTree>
    <p:extLst>
      <p:ext uri="{BB962C8B-B14F-4D97-AF65-F5344CB8AC3E}">
        <p14:creationId xmlns:p14="http://schemas.microsoft.com/office/powerpoint/2010/main" val="3640860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r>
              <a:rPr lang="en-US" altLang="zh-CN"/>
              <a:t>38</a:t>
            </a:r>
            <a:endParaRPr lang="zh-CN" altLang="en-US"/>
          </a:p>
        </p:txBody>
      </p:sp>
    </p:spTree>
    <p:extLst>
      <p:ext uri="{BB962C8B-B14F-4D97-AF65-F5344CB8AC3E}">
        <p14:creationId xmlns:p14="http://schemas.microsoft.com/office/powerpoint/2010/main" val="1953391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userDrawn="1"/>
        </p:nvSpPr>
        <p:spPr>
          <a:xfrm>
            <a:off x="0" y="0"/>
            <a:ext cx="12192000" cy="6858000"/>
          </a:xfrm>
          <a:prstGeom prst="rect">
            <a:avLst/>
          </a:prstGeom>
          <a:gradFill>
            <a:gsLst>
              <a:gs pos="0">
                <a:srgbClr val="E9EFE5">
                  <a:alpha val="0"/>
                </a:srgbClr>
              </a:gs>
              <a:gs pos="100000">
                <a:srgbClr val="E9EFE5">
                  <a:alpha val="7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819539" y="349828"/>
            <a:ext cx="10515600" cy="519295"/>
          </a:xfrm>
          <a:prstGeom prst="rect">
            <a:avLst/>
          </a:prstGeom>
        </p:spPr>
        <p:txBody>
          <a:bodyPr>
            <a:normAutofit/>
          </a:bodyPr>
          <a:lstStyle>
            <a:lvl1pPr>
              <a:defRPr sz="2800" b="1">
                <a:solidFill>
                  <a:srgbClr val="48870D"/>
                </a:solidFill>
              </a:defRPr>
            </a:lvl1pPr>
          </a:lstStyle>
          <a:p>
            <a:r>
              <a:rPr lang="zh-CN" altLang="en-US"/>
              <a:t>单击此处编辑母版标题样式</a:t>
            </a:r>
          </a:p>
        </p:txBody>
      </p:sp>
      <p:sp>
        <p:nvSpPr>
          <p:cNvPr id="4" name="TextBox 3">
            <a:extLst>
              <a:ext uri="{FF2B5EF4-FFF2-40B4-BE49-F238E27FC236}">
                <a16:creationId xmlns:a16="http://schemas.microsoft.com/office/drawing/2014/main" id="{2A3737B1-BA5B-409C-B991-82F4AD1EAE84}"/>
              </a:ext>
            </a:extLst>
          </p:cNvPr>
          <p:cNvSpPr txBox="1"/>
          <p:nvPr userDrawn="1"/>
        </p:nvSpPr>
        <p:spPr>
          <a:xfrm>
            <a:off x="0" y="6488668"/>
            <a:ext cx="1667435" cy="369332"/>
          </a:xfrm>
          <a:prstGeom prst="rect">
            <a:avLst/>
          </a:prstGeom>
          <a:noFill/>
        </p:spPr>
        <p:txBody>
          <a:bodyPr wrap="square" rtlCol="0">
            <a:spAutoFit/>
          </a:bodyPr>
          <a:lstStyle/>
          <a:p>
            <a:r>
              <a:rPr lang="en-US" dirty="0">
                <a:solidFill>
                  <a:schemeClr val="accent6">
                    <a:lumMod val="60000"/>
                    <a:lumOff val="40000"/>
                  </a:schemeClr>
                </a:solidFill>
                <a:latin typeface="Cry Uncial" pitchFamily="2" charset="0"/>
              </a:rPr>
              <a:t>MĂNG NON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
        <p:nvSpPr>
          <p:cNvPr id="6" name="TextBox 5">
            <a:extLst>
              <a:ext uri="{FF2B5EF4-FFF2-40B4-BE49-F238E27FC236}">
                <a16:creationId xmlns:a16="http://schemas.microsoft.com/office/drawing/2014/main" id="{7A8216FD-484B-4A07-B7C0-8CD8017D2646}"/>
              </a:ext>
            </a:extLst>
          </p:cNvPr>
          <p:cNvSpPr txBox="1"/>
          <p:nvPr userDrawn="1"/>
        </p:nvSpPr>
        <p:spPr>
          <a:xfrm>
            <a:off x="0" y="6488668"/>
            <a:ext cx="1667435" cy="369332"/>
          </a:xfrm>
          <a:prstGeom prst="rect">
            <a:avLst/>
          </a:prstGeom>
          <a:noFill/>
        </p:spPr>
        <p:txBody>
          <a:bodyPr wrap="square" rtlCol="0">
            <a:spAutoFit/>
          </a:bodyPr>
          <a:lstStyle/>
          <a:p>
            <a:r>
              <a:rPr lang="en-US" dirty="0">
                <a:solidFill>
                  <a:schemeClr val="accent6">
                    <a:lumMod val="60000"/>
                    <a:lumOff val="40000"/>
                  </a:schemeClr>
                </a:solidFill>
                <a:latin typeface="Cry Uncial" pitchFamily="2" charset="0"/>
              </a:rPr>
              <a:t>MĂNG NON</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
        <p:nvSpPr>
          <p:cNvPr id="6" name="TextBox 5">
            <a:extLst>
              <a:ext uri="{FF2B5EF4-FFF2-40B4-BE49-F238E27FC236}">
                <a16:creationId xmlns:a16="http://schemas.microsoft.com/office/drawing/2014/main" id="{3D43F12D-48BA-45D9-902A-F48344CD8F23}"/>
              </a:ext>
            </a:extLst>
          </p:cNvPr>
          <p:cNvSpPr txBox="1"/>
          <p:nvPr userDrawn="1"/>
        </p:nvSpPr>
        <p:spPr>
          <a:xfrm>
            <a:off x="0" y="6488668"/>
            <a:ext cx="1667435" cy="369332"/>
          </a:xfrm>
          <a:prstGeom prst="rect">
            <a:avLst/>
          </a:prstGeom>
          <a:noFill/>
        </p:spPr>
        <p:txBody>
          <a:bodyPr wrap="square" rtlCol="0">
            <a:spAutoFit/>
          </a:bodyPr>
          <a:lstStyle/>
          <a:p>
            <a:r>
              <a:rPr lang="en-US" dirty="0">
                <a:solidFill>
                  <a:schemeClr val="accent6">
                    <a:lumMod val="60000"/>
                    <a:lumOff val="40000"/>
                  </a:schemeClr>
                </a:solidFill>
                <a:latin typeface="Cry Uncial" pitchFamily="2" charset="0"/>
              </a:rPr>
              <a:t>MĂNG NON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C913308-F349-4B6D-A68A-DD1791B4A57B}" type="slidenum">
              <a:rPr lang="zh-CN" altLang="en-US" smtClean="0"/>
              <a:t>‹#›</a:t>
            </a:fld>
            <a:endParaRPr lang="zh-CN" altLang="en-US"/>
          </a:p>
        </p:txBody>
      </p:sp>
      <p:sp>
        <p:nvSpPr>
          <p:cNvPr id="5" name="标题 1"/>
          <p:cNvSpPr>
            <a:spLocks noGrp="1"/>
          </p:cNvSpPr>
          <p:nvPr>
            <p:ph type="title"/>
          </p:nvPr>
        </p:nvSpPr>
        <p:spPr>
          <a:xfrm>
            <a:off x="609601"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2000" r="-2000"/>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6.xml"/><Relationship Id="rId13" Type="http://schemas.openxmlformats.org/officeDocument/2006/relationships/image" Target="../media/image5.png"/><Relationship Id="rId3" Type="http://schemas.microsoft.com/office/2007/relationships/media" Target="../media/media1.mp3"/><Relationship Id="rId7" Type="http://schemas.openxmlformats.org/officeDocument/2006/relationships/tags" Target="../tags/tag5.xml"/><Relationship Id="rId12"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4.xml"/><Relationship Id="rId11" Type="http://schemas.openxmlformats.org/officeDocument/2006/relationships/image" Target="../media/image3.png"/><Relationship Id="rId5" Type="http://schemas.openxmlformats.org/officeDocument/2006/relationships/tags" Target="../tags/tag3.xml"/><Relationship Id="rId10" Type="http://schemas.openxmlformats.org/officeDocument/2006/relationships/notesSlide" Target="../notesSlides/notesSlide1.xml"/><Relationship Id="rId4" Type="http://schemas.openxmlformats.org/officeDocument/2006/relationships/audio" Target="../media/media1.mp3"/><Relationship Id="rId9"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文本框 10"/>
          <p:cNvSpPr txBox="1">
            <a:spLocks noChangeArrowheads="1"/>
          </p:cNvSpPr>
          <p:nvPr>
            <p:custDataLst>
              <p:tags r:id="rId1"/>
            </p:custDataLst>
          </p:nvPr>
        </p:nvSpPr>
        <p:spPr bwMode="auto">
          <a:xfrm>
            <a:off x="2684552" y="1521994"/>
            <a:ext cx="6311415" cy="1015663"/>
          </a:xfrm>
          <a:prstGeom prst="rect">
            <a:avLst/>
          </a:prstGeom>
          <a:noFill/>
          <a:ln w="9525">
            <a:noFill/>
            <a:miter lim="800000"/>
          </a:ln>
        </p:spPr>
        <p:txBody>
          <a:bodyPr wrap="square">
            <a:spAutoFit/>
          </a:bodyPr>
          <a:lstStyle/>
          <a:p>
            <a:pPr>
              <a:defRPr/>
            </a:pPr>
            <a:r>
              <a:rPr lang="en-US" altLang="zh-CN" sz="6000" b="1" spc="50" dirty="0" err="1">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Chính</a:t>
            </a:r>
            <a:r>
              <a:rPr lang="en-US" altLang="zh-CN" sz="6000" b="1" spc="50" dirty="0">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 </a:t>
            </a:r>
            <a:r>
              <a:rPr lang="en-US" altLang="zh-CN" sz="6000" b="1" spc="50" dirty="0" err="1">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tả</a:t>
            </a:r>
            <a:r>
              <a:rPr lang="en-US" altLang="zh-CN" sz="6000" b="1" spc="50" dirty="0">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 </a:t>
            </a:r>
            <a:r>
              <a:rPr lang="en-US" altLang="zh-CN" sz="4800" b="1" spc="50" dirty="0">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a:t>
            </a:r>
            <a:r>
              <a:rPr lang="en-US" altLang="zh-CN" sz="4800" b="1" spc="50" dirty="0" err="1">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Nhớ</a:t>
            </a:r>
            <a:r>
              <a:rPr lang="en-US" altLang="zh-CN" sz="4800" b="1" spc="50" dirty="0">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 - </a:t>
            </a:r>
            <a:r>
              <a:rPr lang="en-US" altLang="zh-CN" sz="4800" b="1" spc="50" dirty="0" err="1">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viết</a:t>
            </a:r>
            <a:r>
              <a:rPr lang="en-US" altLang="zh-CN" sz="6000" b="1" spc="50" dirty="0">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rPr>
              <a:t>)</a:t>
            </a:r>
            <a:endParaRPr lang="zh-CN" altLang="en-US" sz="6000" b="1" spc="50" dirty="0">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UVN Ke Chuyen2" panose="03030602030607080B05" pitchFamily="66" charset="0"/>
              <a:ea typeface="微软雅黑" panose="020B0503020204020204" pitchFamily="34" charset="-122"/>
            </a:endParaRPr>
          </a:p>
        </p:txBody>
      </p:sp>
      <p:pic>
        <p:nvPicPr>
          <p:cNvPr id="9" name="PA_图片 8"/>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8476489" y="337594"/>
            <a:ext cx="3814762" cy="6858000"/>
          </a:xfrm>
          <a:prstGeom prst="rect">
            <a:avLst/>
          </a:prstGeom>
        </p:spPr>
      </p:pic>
      <p:pic>
        <p:nvPicPr>
          <p:cNvPr id="11" name="PA_July - Somewhere">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171689" y="-2619515"/>
            <a:ext cx="609600" cy="609600"/>
          </a:xfrm>
          <a:prstGeom prst="rect">
            <a:avLst/>
          </a:prstGeom>
        </p:spPr>
      </p:pic>
      <p:grpSp>
        <p:nvGrpSpPr>
          <p:cNvPr id="4" name="Group 3"/>
          <p:cNvGrpSpPr/>
          <p:nvPr/>
        </p:nvGrpSpPr>
        <p:grpSpPr>
          <a:xfrm>
            <a:off x="1225879" y="2538777"/>
            <a:ext cx="7718573" cy="1015732"/>
            <a:chOff x="852163" y="2446971"/>
            <a:chExt cx="7718573" cy="1015732"/>
          </a:xfrm>
        </p:grpSpPr>
        <p:sp>
          <p:nvSpPr>
            <p:cNvPr id="16" name="PA_文本框 10"/>
            <p:cNvSpPr txBox="1">
              <a:spLocks noChangeArrowheads="1"/>
            </p:cNvSpPr>
            <p:nvPr>
              <p:custDataLst>
                <p:tags r:id="rId7"/>
              </p:custDataLst>
            </p:nvPr>
          </p:nvSpPr>
          <p:spPr bwMode="auto">
            <a:xfrm>
              <a:off x="852163" y="2447040"/>
              <a:ext cx="7679936" cy="1015663"/>
            </a:xfrm>
            <a:prstGeom prst="rect">
              <a:avLst/>
            </a:prstGeom>
            <a:noFill/>
            <a:ln w="9525">
              <a:noFill/>
              <a:miter lim="800000"/>
            </a:ln>
          </p:spPr>
          <p:txBody>
            <a:bodyPr wrap="square">
              <a:spAutoFit/>
            </a:bodyPr>
            <a:lstStyle/>
            <a:p>
              <a:pPr algn="ctr">
                <a:defRPr/>
              </a:pPr>
              <a:r>
                <a:rPr lang="en-US" altLang="zh-CN" sz="6000" b="1" spc="200" dirty="0">
                  <a:solidFill>
                    <a:schemeClr val="tx1">
                      <a:lumMod val="95000"/>
                      <a:lumOff val="5000"/>
                    </a:schemeClr>
                  </a:solidFill>
                  <a:effectLst/>
                  <a:latin typeface="UTM Aptima" panose="02040603050506020204" pitchFamily="18" charset="0"/>
                  <a:ea typeface="微软雅黑" panose="020B0503020204020204" pitchFamily="34" charset="-122"/>
                </a:rPr>
                <a:t>NẾU CHÚNG MÌNH</a:t>
              </a:r>
              <a:endParaRPr lang="zh-CN" altLang="en-US" sz="6000" b="1" spc="200" dirty="0">
                <a:solidFill>
                  <a:schemeClr val="tx1">
                    <a:lumMod val="95000"/>
                    <a:lumOff val="5000"/>
                  </a:schemeClr>
                </a:solidFill>
                <a:effectLst/>
                <a:latin typeface="UTM Aptima" panose="02040603050506020204" pitchFamily="18" charset="0"/>
                <a:ea typeface="微软雅黑" panose="020B0503020204020204" pitchFamily="34" charset="-122"/>
              </a:endParaRPr>
            </a:p>
          </p:txBody>
        </p:sp>
        <p:sp>
          <p:nvSpPr>
            <p:cNvPr id="17" name="PA_文本框 10"/>
            <p:cNvSpPr txBox="1">
              <a:spLocks noChangeArrowheads="1"/>
            </p:cNvSpPr>
            <p:nvPr>
              <p:custDataLst>
                <p:tags r:id="rId8"/>
              </p:custDataLst>
            </p:nvPr>
          </p:nvSpPr>
          <p:spPr bwMode="auto">
            <a:xfrm>
              <a:off x="890800" y="2446971"/>
              <a:ext cx="7679936" cy="1015663"/>
            </a:xfrm>
            <a:prstGeom prst="rect">
              <a:avLst/>
            </a:prstGeom>
            <a:noFill/>
            <a:ln w="9525">
              <a:noFill/>
              <a:miter lim="800000"/>
            </a:ln>
          </p:spPr>
          <p:txBody>
            <a:bodyPr wrap="square">
              <a:spAutoFit/>
            </a:bodyPr>
            <a:lstStyle/>
            <a:p>
              <a:pPr algn="ctr">
                <a:defRPr/>
              </a:pPr>
              <a:r>
                <a:rPr lang="en-US" altLang="zh-CN" sz="6000" b="1" spc="200" dirty="0">
                  <a:solidFill>
                    <a:srgbClr val="6FB420"/>
                  </a:solidFill>
                  <a:effectLst/>
                  <a:latin typeface="UTM Aptima" panose="02040603050506020204" pitchFamily="18" charset="0"/>
                  <a:ea typeface="微软雅黑" panose="020B0503020204020204" pitchFamily="34" charset="-122"/>
                </a:rPr>
                <a:t>NẾU CHÚNG MÌNH</a:t>
              </a:r>
              <a:endParaRPr lang="zh-CN" altLang="en-US" sz="6000" b="1" spc="200" dirty="0">
                <a:solidFill>
                  <a:srgbClr val="6FB420"/>
                </a:solidFill>
                <a:effectLst/>
                <a:latin typeface="UTM Aptima" panose="02040603050506020204" pitchFamily="18" charset="0"/>
                <a:ea typeface="微软雅黑" panose="020B0503020204020204" pitchFamily="34" charset="-122"/>
              </a:endParaRPr>
            </a:p>
          </p:txBody>
        </p:sp>
      </p:grpSp>
      <p:grpSp>
        <p:nvGrpSpPr>
          <p:cNvPr id="3" name="Group 2"/>
          <p:cNvGrpSpPr/>
          <p:nvPr/>
        </p:nvGrpSpPr>
        <p:grpSpPr>
          <a:xfrm>
            <a:off x="5553843" y="3069962"/>
            <a:ext cx="4387277" cy="1571900"/>
            <a:chOff x="3141099" y="4042192"/>
            <a:chExt cx="4387277" cy="1571900"/>
          </a:xfrm>
        </p:grpSpPr>
        <p:sp>
          <p:nvSpPr>
            <p:cNvPr id="12" name="PA_文本框 10"/>
            <p:cNvSpPr txBox="1">
              <a:spLocks noChangeArrowheads="1"/>
            </p:cNvSpPr>
            <p:nvPr>
              <p:custDataLst>
                <p:tags r:id="rId5"/>
              </p:custDataLst>
            </p:nvPr>
          </p:nvSpPr>
          <p:spPr bwMode="auto">
            <a:xfrm>
              <a:off x="3192615" y="4044432"/>
              <a:ext cx="4335761" cy="1569660"/>
            </a:xfrm>
            <a:prstGeom prst="rect">
              <a:avLst/>
            </a:prstGeom>
            <a:noFill/>
            <a:ln w="9525">
              <a:noFill/>
              <a:miter lim="800000"/>
            </a:ln>
          </p:spPr>
          <p:txBody>
            <a:bodyPr wrap="square">
              <a:spAutoFit/>
            </a:bodyPr>
            <a:lstStyle/>
            <a:p>
              <a:pPr algn="ctr">
                <a:defRPr/>
              </a:pPr>
              <a:r>
                <a:rPr lang="en-US" altLang="zh-CN" sz="9600" b="1" spc="200" dirty="0" err="1">
                  <a:effectLst/>
                  <a:latin typeface="UVN Ke Chuyen2" panose="03030602030607080B05" pitchFamily="66" charset="0"/>
                  <a:ea typeface="微软雅黑" panose="020B0503020204020204" pitchFamily="34" charset="-122"/>
                </a:rPr>
                <a:t>có</a:t>
              </a:r>
              <a:r>
                <a:rPr lang="en-US" altLang="zh-CN" sz="9600" b="1" spc="200" dirty="0">
                  <a:effectLst/>
                  <a:latin typeface="UVN Ke Chuyen2" panose="03030602030607080B05" pitchFamily="66" charset="0"/>
                  <a:ea typeface="微软雅黑" panose="020B0503020204020204" pitchFamily="34" charset="-122"/>
                </a:rPr>
                <a:t> </a:t>
              </a:r>
              <a:r>
                <a:rPr lang="en-US" altLang="zh-CN" sz="9600" b="1" spc="200" dirty="0" err="1">
                  <a:effectLst/>
                  <a:latin typeface="UVN Ke Chuyen2" panose="03030602030607080B05" pitchFamily="66" charset="0"/>
                  <a:ea typeface="微软雅黑" panose="020B0503020204020204" pitchFamily="34" charset="-122"/>
                </a:rPr>
                <a:t>phép</a:t>
              </a:r>
              <a:r>
                <a:rPr lang="en-US" altLang="zh-CN" sz="9600" b="1" spc="200" dirty="0">
                  <a:effectLst/>
                  <a:latin typeface="UVN Ke Chuyen2" panose="03030602030607080B05" pitchFamily="66" charset="0"/>
                  <a:ea typeface="微软雅黑" panose="020B0503020204020204" pitchFamily="34" charset="-122"/>
                </a:rPr>
                <a:t> </a:t>
              </a:r>
              <a:r>
                <a:rPr lang="en-US" altLang="zh-CN" sz="9600" b="1" spc="200" dirty="0" err="1">
                  <a:effectLst/>
                  <a:latin typeface="UVN Ke Chuyen2" panose="03030602030607080B05" pitchFamily="66" charset="0"/>
                  <a:ea typeface="微软雅黑" panose="020B0503020204020204" pitchFamily="34" charset="-122"/>
                </a:rPr>
                <a:t>lạ</a:t>
              </a:r>
              <a:endParaRPr lang="zh-CN" altLang="en-US" sz="9600" b="1" spc="200" dirty="0">
                <a:effectLst/>
                <a:latin typeface="UVN Ke Chuyen2" panose="03030602030607080B05" pitchFamily="66" charset="0"/>
                <a:ea typeface="微软雅黑" panose="020B0503020204020204" pitchFamily="34" charset="-122"/>
              </a:endParaRPr>
            </a:p>
          </p:txBody>
        </p:sp>
        <p:sp>
          <p:nvSpPr>
            <p:cNvPr id="18" name="PA_文本框 10"/>
            <p:cNvSpPr txBox="1">
              <a:spLocks noChangeArrowheads="1"/>
            </p:cNvSpPr>
            <p:nvPr>
              <p:custDataLst>
                <p:tags r:id="rId6"/>
              </p:custDataLst>
            </p:nvPr>
          </p:nvSpPr>
          <p:spPr bwMode="auto">
            <a:xfrm>
              <a:off x="3141099" y="4042192"/>
              <a:ext cx="4335761" cy="1569660"/>
            </a:xfrm>
            <a:prstGeom prst="rect">
              <a:avLst/>
            </a:prstGeom>
            <a:noFill/>
            <a:ln w="9525">
              <a:noFill/>
              <a:miter lim="800000"/>
            </a:ln>
          </p:spPr>
          <p:txBody>
            <a:bodyPr wrap="square">
              <a:spAutoFit/>
            </a:bodyPr>
            <a:lstStyle/>
            <a:p>
              <a:pPr algn="ctr">
                <a:defRPr/>
              </a:pPr>
              <a:r>
                <a:rPr lang="en-US" altLang="zh-CN" sz="9600" b="1" spc="200" dirty="0" err="1">
                  <a:solidFill>
                    <a:srgbClr val="6FB420"/>
                  </a:solidFill>
                  <a:effectLst/>
                  <a:latin typeface="UVN Ke Chuyen2" panose="03030602030607080B05" pitchFamily="66" charset="0"/>
                  <a:ea typeface="微软雅黑" panose="020B0503020204020204" pitchFamily="34" charset="-122"/>
                </a:rPr>
                <a:t>có</a:t>
              </a:r>
              <a:r>
                <a:rPr lang="en-US" altLang="zh-CN" sz="9600" b="1" spc="200" dirty="0">
                  <a:solidFill>
                    <a:srgbClr val="6FB420"/>
                  </a:solidFill>
                  <a:effectLst/>
                  <a:latin typeface="UVN Ke Chuyen2" panose="03030602030607080B05" pitchFamily="66" charset="0"/>
                  <a:ea typeface="微软雅黑" panose="020B0503020204020204" pitchFamily="34" charset="-122"/>
                </a:rPr>
                <a:t> </a:t>
              </a:r>
              <a:r>
                <a:rPr lang="en-US" altLang="zh-CN" sz="9600" b="1" spc="200" dirty="0" err="1">
                  <a:solidFill>
                    <a:srgbClr val="6FB420"/>
                  </a:solidFill>
                  <a:effectLst/>
                  <a:latin typeface="UVN Ke Chuyen2" panose="03030602030607080B05" pitchFamily="66" charset="0"/>
                  <a:ea typeface="微软雅黑" panose="020B0503020204020204" pitchFamily="34" charset="-122"/>
                </a:rPr>
                <a:t>phép</a:t>
              </a:r>
              <a:r>
                <a:rPr lang="en-US" altLang="zh-CN" sz="9600" b="1" spc="200" dirty="0">
                  <a:solidFill>
                    <a:srgbClr val="6FB420"/>
                  </a:solidFill>
                  <a:effectLst/>
                  <a:latin typeface="UVN Ke Chuyen2" panose="03030602030607080B05" pitchFamily="66" charset="0"/>
                  <a:ea typeface="微软雅黑" panose="020B0503020204020204" pitchFamily="34" charset="-122"/>
                </a:rPr>
                <a:t> </a:t>
              </a:r>
              <a:r>
                <a:rPr lang="en-US" altLang="zh-CN" sz="9600" b="1" spc="200" dirty="0" err="1">
                  <a:solidFill>
                    <a:srgbClr val="6FB420"/>
                  </a:solidFill>
                  <a:effectLst/>
                  <a:latin typeface="UVN Ke Chuyen2" panose="03030602030607080B05" pitchFamily="66" charset="0"/>
                  <a:ea typeface="微软雅黑" panose="020B0503020204020204" pitchFamily="34" charset="-122"/>
                </a:rPr>
                <a:t>lạ</a:t>
              </a:r>
              <a:endParaRPr lang="zh-CN" altLang="en-US" sz="9600" b="1" spc="200" dirty="0">
                <a:solidFill>
                  <a:srgbClr val="6FB420"/>
                </a:solidFill>
                <a:effectLst/>
                <a:latin typeface="UVN Ke Chuyen2" panose="03030602030607080B05" pitchFamily="66" charset="0"/>
                <a:ea typeface="微软雅黑" panose="020B0503020204020204" pitchFamily="34" charset="-122"/>
              </a:endParaRPr>
            </a:p>
          </p:txBody>
        </p:sp>
      </p:grpSp>
      <p:pic>
        <p:nvPicPr>
          <p:cNvPr id="21" name="图片 4"/>
          <p:cNvPicPr>
            <a:picLocks noChangeAspect="1"/>
          </p:cNvPicPr>
          <p:nvPr/>
        </p:nvPicPr>
        <p:blipFill>
          <a:blip r:embed="rId13" cstate="screen"/>
          <a:stretch>
            <a:fillRect/>
          </a:stretch>
        </p:blipFill>
        <p:spPr>
          <a:xfrm flipH="1">
            <a:off x="-5226818" y="3069962"/>
            <a:ext cx="5226818" cy="5226818"/>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42"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1000"/>
                                        <p:tgtEl>
                                          <p:spTgt spid="9"/>
                                        </p:tgtEl>
                                      </p:cBhvr>
                                    </p:animEffect>
                                    <p:anim calcmode="lin" valueType="num">
                                      <p:cBhvr>
                                        <p:cTn id="10" dur="1000" fill="hold"/>
                                        <p:tgtEl>
                                          <p:spTgt spid="9"/>
                                        </p:tgtEl>
                                        <p:attrNameLst>
                                          <p:attrName>ppt_x</p:attrName>
                                        </p:attrNameLst>
                                      </p:cBhvr>
                                      <p:tavLst>
                                        <p:tav tm="0">
                                          <p:val>
                                            <p:strVal val="#ppt_x"/>
                                          </p:val>
                                        </p:tav>
                                        <p:tav tm="100000">
                                          <p:val>
                                            <p:strVal val="#ppt_x"/>
                                          </p:val>
                                        </p:tav>
                                      </p:tavLst>
                                    </p:anim>
                                    <p:anim calcmode="lin" valueType="num">
                                      <p:cBhvr>
                                        <p:cTn id="1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35" presetClass="entr" presetSubtype="0" fill="hold" grpId="1"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style.rotation</p:attrName>
                                        </p:attrNameLst>
                                      </p:cBhvr>
                                      <p:tavLst>
                                        <p:tav tm="0">
                                          <p:val>
                                            <p:fltVal val="720"/>
                                          </p:val>
                                        </p:tav>
                                        <p:tav tm="100000">
                                          <p:val>
                                            <p:fltVal val="0"/>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 calcmode="lin" valueType="num">
                                      <p:cBhvr>
                                        <p:cTn id="22" dur="500" fill="hold"/>
                                        <p:tgtEl>
                                          <p:spTgt spid="2"/>
                                        </p:tgtEl>
                                        <p:attrNameLst>
                                          <p:attrName>ppt_w</p:attrName>
                                        </p:attrNameLst>
                                      </p:cBhvr>
                                      <p:tavLst>
                                        <p:tav tm="0">
                                          <p:val>
                                            <p:fltVal val="0"/>
                                          </p:val>
                                        </p:tav>
                                        <p:tav tm="100000">
                                          <p:val>
                                            <p:strVal val="#ppt_w"/>
                                          </p:val>
                                        </p:tav>
                                      </p:tavLst>
                                    </p:anim>
                                  </p:childTnLst>
                                </p:cTn>
                              </p:par>
                              <p:par>
                                <p:cTn id="23" presetID="53" presetClass="entr" presetSubtype="16" fill="hold" grpId="2"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par>
                                <p:cTn id="28" presetID="63" presetClass="path" presetSubtype="0" accel="50000" decel="50000" fill="hold" nodeType="withEffect">
                                  <p:stCondLst>
                                    <p:cond delay="0"/>
                                  </p:stCondLst>
                                  <p:childTnLst>
                                    <p:animMotion origin="layout" path="M 2.91667E-6 -3.7037E-6 L 0.54648 -0.03194 " pathEditMode="relative" rAng="0" ptsTypes="AA">
                                      <p:cBhvr>
                                        <p:cTn id="29" dur="3000" fill="hold"/>
                                        <p:tgtEl>
                                          <p:spTgt spid="21"/>
                                        </p:tgtEl>
                                        <p:attrNameLst>
                                          <p:attrName>ppt_x</p:attrName>
                                          <p:attrName>ppt_y</p:attrName>
                                        </p:attrNameLst>
                                      </p:cBhvr>
                                      <p:rCtr x="27318" y="-1597"/>
                                    </p:animMotion>
                                  </p:childTnLst>
                                </p:cTn>
                              </p:par>
                              <p:par>
                                <p:cTn id="30" presetID="26"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80">
                                          <p:stCondLst>
                                            <p:cond delay="0"/>
                                          </p:stCondLst>
                                        </p:cTn>
                                        <p:tgtEl>
                                          <p:spTgt spid="4"/>
                                        </p:tgtEl>
                                      </p:cBhvr>
                                    </p:animEffect>
                                    <p:anim calcmode="lin" valueType="num">
                                      <p:cBhvr>
                                        <p:cTn id="3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gtEl>
                                      </p:cBhvr>
                                      <p:to x="100000" y="60000"/>
                                    </p:animScale>
                                    <p:animScale>
                                      <p:cBhvr>
                                        <p:cTn id="39" dur="166" decel="50000">
                                          <p:stCondLst>
                                            <p:cond delay="676"/>
                                          </p:stCondLst>
                                        </p:cTn>
                                        <p:tgtEl>
                                          <p:spTgt spid="4"/>
                                        </p:tgtEl>
                                      </p:cBhvr>
                                      <p:to x="100000" y="100000"/>
                                    </p:animScale>
                                    <p:animScale>
                                      <p:cBhvr>
                                        <p:cTn id="40" dur="26">
                                          <p:stCondLst>
                                            <p:cond delay="1312"/>
                                          </p:stCondLst>
                                        </p:cTn>
                                        <p:tgtEl>
                                          <p:spTgt spid="4"/>
                                        </p:tgtEl>
                                      </p:cBhvr>
                                      <p:to x="100000" y="80000"/>
                                    </p:animScale>
                                    <p:animScale>
                                      <p:cBhvr>
                                        <p:cTn id="41" dur="166" decel="50000">
                                          <p:stCondLst>
                                            <p:cond delay="1338"/>
                                          </p:stCondLst>
                                        </p:cTn>
                                        <p:tgtEl>
                                          <p:spTgt spid="4"/>
                                        </p:tgtEl>
                                      </p:cBhvr>
                                      <p:to x="100000" y="100000"/>
                                    </p:animScale>
                                    <p:animScale>
                                      <p:cBhvr>
                                        <p:cTn id="42" dur="26">
                                          <p:stCondLst>
                                            <p:cond delay="1642"/>
                                          </p:stCondLst>
                                        </p:cTn>
                                        <p:tgtEl>
                                          <p:spTgt spid="4"/>
                                        </p:tgtEl>
                                      </p:cBhvr>
                                      <p:to x="100000" y="90000"/>
                                    </p:animScale>
                                    <p:animScale>
                                      <p:cBhvr>
                                        <p:cTn id="43" dur="166" decel="50000">
                                          <p:stCondLst>
                                            <p:cond delay="1668"/>
                                          </p:stCondLst>
                                        </p:cTn>
                                        <p:tgtEl>
                                          <p:spTgt spid="4"/>
                                        </p:tgtEl>
                                      </p:cBhvr>
                                      <p:to x="100000" y="100000"/>
                                    </p:animScale>
                                    <p:animScale>
                                      <p:cBhvr>
                                        <p:cTn id="44" dur="26">
                                          <p:stCondLst>
                                            <p:cond delay="1808"/>
                                          </p:stCondLst>
                                        </p:cTn>
                                        <p:tgtEl>
                                          <p:spTgt spid="4"/>
                                        </p:tgtEl>
                                      </p:cBhvr>
                                      <p:to x="100000" y="95000"/>
                                    </p:animScale>
                                    <p:animScale>
                                      <p:cBhvr>
                                        <p:cTn id="45" dur="166" decel="50000">
                                          <p:stCondLst>
                                            <p:cond delay="1834"/>
                                          </p:stCondLst>
                                        </p:cTn>
                                        <p:tgtEl>
                                          <p:spTgt spid="4"/>
                                        </p:tgtEl>
                                      </p:cBhvr>
                                      <p:to x="100000" y="100000"/>
                                    </p:animScale>
                                  </p:childTnLst>
                                </p:cTn>
                              </p:par>
                            </p:childTnLst>
                          </p:cTn>
                        </p:par>
                        <p:par>
                          <p:cTn id="46" fill="hold">
                            <p:stCondLst>
                              <p:cond delay="3000"/>
                            </p:stCondLst>
                            <p:childTnLst>
                              <p:par>
                                <p:cTn id="47" presetID="26" presetClass="entr" presetSubtype="0" fill="hold" nodeType="after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wipe(down)">
                                      <p:cBhvr>
                                        <p:cTn id="49" dur="580">
                                          <p:stCondLst>
                                            <p:cond delay="0"/>
                                          </p:stCondLst>
                                        </p:cTn>
                                        <p:tgtEl>
                                          <p:spTgt spid="3"/>
                                        </p:tgtEl>
                                      </p:cBhvr>
                                    </p:animEffect>
                                    <p:anim calcmode="lin" valueType="num">
                                      <p:cBhvr>
                                        <p:cTn id="5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5" dur="26">
                                          <p:stCondLst>
                                            <p:cond delay="650"/>
                                          </p:stCondLst>
                                        </p:cTn>
                                        <p:tgtEl>
                                          <p:spTgt spid="3"/>
                                        </p:tgtEl>
                                      </p:cBhvr>
                                      <p:to x="100000" y="60000"/>
                                    </p:animScale>
                                    <p:animScale>
                                      <p:cBhvr>
                                        <p:cTn id="56" dur="166" decel="50000">
                                          <p:stCondLst>
                                            <p:cond delay="676"/>
                                          </p:stCondLst>
                                        </p:cTn>
                                        <p:tgtEl>
                                          <p:spTgt spid="3"/>
                                        </p:tgtEl>
                                      </p:cBhvr>
                                      <p:to x="100000" y="100000"/>
                                    </p:animScale>
                                    <p:animScale>
                                      <p:cBhvr>
                                        <p:cTn id="57" dur="26">
                                          <p:stCondLst>
                                            <p:cond delay="1312"/>
                                          </p:stCondLst>
                                        </p:cTn>
                                        <p:tgtEl>
                                          <p:spTgt spid="3"/>
                                        </p:tgtEl>
                                      </p:cBhvr>
                                      <p:to x="100000" y="80000"/>
                                    </p:animScale>
                                    <p:animScale>
                                      <p:cBhvr>
                                        <p:cTn id="58" dur="166" decel="50000">
                                          <p:stCondLst>
                                            <p:cond delay="1338"/>
                                          </p:stCondLst>
                                        </p:cTn>
                                        <p:tgtEl>
                                          <p:spTgt spid="3"/>
                                        </p:tgtEl>
                                      </p:cBhvr>
                                      <p:to x="100000" y="100000"/>
                                    </p:animScale>
                                    <p:animScale>
                                      <p:cBhvr>
                                        <p:cTn id="59" dur="26">
                                          <p:stCondLst>
                                            <p:cond delay="1642"/>
                                          </p:stCondLst>
                                        </p:cTn>
                                        <p:tgtEl>
                                          <p:spTgt spid="3"/>
                                        </p:tgtEl>
                                      </p:cBhvr>
                                      <p:to x="100000" y="90000"/>
                                    </p:animScale>
                                    <p:animScale>
                                      <p:cBhvr>
                                        <p:cTn id="60" dur="166" decel="50000">
                                          <p:stCondLst>
                                            <p:cond delay="1668"/>
                                          </p:stCondLst>
                                        </p:cTn>
                                        <p:tgtEl>
                                          <p:spTgt spid="3"/>
                                        </p:tgtEl>
                                      </p:cBhvr>
                                      <p:to x="100000" y="100000"/>
                                    </p:animScale>
                                    <p:animScale>
                                      <p:cBhvr>
                                        <p:cTn id="61" dur="26">
                                          <p:stCondLst>
                                            <p:cond delay="1808"/>
                                          </p:stCondLst>
                                        </p:cTn>
                                        <p:tgtEl>
                                          <p:spTgt spid="3"/>
                                        </p:tgtEl>
                                      </p:cBhvr>
                                      <p:to x="100000" y="95000"/>
                                    </p:animScale>
                                    <p:animScale>
                                      <p:cBhvr>
                                        <p:cTn id="62"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63" repeatCount="indefinite" fill="hold" display="0">
                  <p:stCondLst>
                    <p:cond delay="indefinite"/>
                  </p:stCondLst>
                  <p:endCondLst>
                    <p:cond evt="onStopAudio" delay="0">
                      <p:tgtEl>
                        <p:sldTgt/>
                      </p:tgtEl>
                    </p:cond>
                  </p:endCondLst>
                </p:cTn>
                <p:tgtEl>
                  <p:spTgt spid="11"/>
                </p:tgtEl>
              </p:cMediaNode>
            </p:audio>
          </p:childTnLst>
        </p:cTn>
      </p:par>
    </p:tnLst>
    <p:bldLst>
      <p:bldP spid="2" grpId="0"/>
      <p:bldP spid="2" grpId="1"/>
      <p:bldP spid="2"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
            <a:extLst>
              <a:ext uri="{FF2B5EF4-FFF2-40B4-BE49-F238E27FC236}">
                <a16:creationId xmlns:a16="http://schemas.microsoft.com/office/drawing/2014/main" id="{6463C82D-B10F-469F-8A31-05E7D6A50E52}"/>
              </a:ext>
            </a:extLst>
          </p:cNvPr>
          <p:cNvGrpSpPr/>
          <p:nvPr/>
        </p:nvGrpSpPr>
        <p:grpSpPr>
          <a:xfrm>
            <a:off x="1416676" y="1052634"/>
            <a:ext cx="8271251" cy="3635275"/>
            <a:chOff x="1579896" y="2048700"/>
            <a:chExt cx="9597340" cy="3246402"/>
          </a:xfrm>
        </p:grpSpPr>
        <p:sp>
          <p:nvSpPr>
            <p:cNvPr id="3" name="矩形: 圆角 3">
              <a:extLst>
                <a:ext uri="{FF2B5EF4-FFF2-40B4-BE49-F238E27FC236}">
                  <a16:creationId xmlns:a16="http://schemas.microsoft.com/office/drawing/2014/main" id="{43E4C0B4-824C-4B2D-856A-AB9CE3613882}"/>
                </a:ext>
              </a:extLst>
            </p:cNvPr>
            <p:cNvSpPr/>
            <p:nvPr/>
          </p:nvSpPr>
          <p:spPr>
            <a:xfrm>
              <a:off x="1579896" y="2048700"/>
              <a:ext cx="9597340" cy="324640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p>
          </p:txBody>
        </p:sp>
        <p:sp>
          <p:nvSpPr>
            <p:cNvPr id="4" name="矩形: 圆角 4">
              <a:extLst>
                <a:ext uri="{FF2B5EF4-FFF2-40B4-BE49-F238E27FC236}">
                  <a16:creationId xmlns:a16="http://schemas.microsoft.com/office/drawing/2014/main" id="{9C62222A-830B-424C-8BF0-1297AA8707B4}"/>
                </a:ext>
              </a:extLst>
            </p:cNvPr>
            <p:cNvSpPr/>
            <p:nvPr/>
          </p:nvSpPr>
          <p:spPr>
            <a:xfrm>
              <a:off x="1729377" y="2188217"/>
              <a:ext cx="9298377" cy="2967367"/>
            </a:xfrm>
            <a:prstGeom prst="roundRect">
              <a:avLst>
                <a:gd name="adj" fmla="val 13815"/>
              </a:avLst>
            </a:prstGeom>
            <a:noFill/>
            <a:ln w="57150" cap="rnd">
              <a:solidFill>
                <a:schemeClr val="bg2"/>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5" name="图片 1">
            <a:extLst>
              <a:ext uri="{FF2B5EF4-FFF2-40B4-BE49-F238E27FC236}">
                <a16:creationId xmlns:a16="http://schemas.microsoft.com/office/drawing/2014/main" id="{8D5F2509-E1F2-4F97-AF20-94E15AB510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22782" y="2291407"/>
            <a:ext cx="4081394" cy="3557298"/>
          </a:xfrm>
          <a:prstGeom prst="rect">
            <a:avLst/>
          </a:prstGeom>
        </p:spPr>
      </p:pic>
      <p:sp>
        <p:nvSpPr>
          <p:cNvPr id="6" name="Title 2"/>
          <p:cNvSpPr txBox="1">
            <a:spLocks/>
          </p:cNvSpPr>
          <p:nvPr/>
        </p:nvSpPr>
        <p:spPr>
          <a:xfrm>
            <a:off x="2017274" y="1977088"/>
            <a:ext cx="8118399" cy="344944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Ambrose" panose="02040603050506020204" pitchFamily="18" charset="0"/>
              </a:rPr>
              <a:t>Ai </a:t>
            </a:r>
            <a:r>
              <a:rPr lang="en-US" sz="66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Ambrose" panose="02040603050506020204" pitchFamily="18" charset="0"/>
              </a:rPr>
              <a:t>nhanh</a:t>
            </a: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Ambrose" panose="02040603050506020204" pitchFamily="18" charset="0"/>
              </a:rPr>
              <a:t> </a:t>
            </a:r>
            <a:r>
              <a:rPr lang="en-US" sz="66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Ambrose" panose="02040603050506020204" pitchFamily="18" charset="0"/>
              </a:rPr>
              <a:t>hơn</a:t>
            </a: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Ambrose" panose="02040603050506020204" pitchFamily="18" charset="0"/>
              </a:rPr>
              <a:t> </a:t>
            </a:r>
            <a:b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Ambrose" panose="02040603050506020204" pitchFamily="18" charset="0"/>
              </a:rPr>
            </a:b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Ambrose" panose="02040603050506020204" pitchFamily="18" charset="0"/>
              </a:rPr>
              <a:t>                  </a:t>
            </a:r>
            <a:r>
              <a:rPr lang="en-US" sz="66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Silk Script" panose="02040603050506020204" pitchFamily="18" charset="0"/>
              </a:rPr>
              <a:t>học</a:t>
            </a: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Silk Script" panose="02040603050506020204" pitchFamily="18" charset="0"/>
              </a:rPr>
              <a:t> </a:t>
            </a:r>
            <a:r>
              <a:rPr lang="en-US" sz="66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Silk Script" panose="02040603050506020204" pitchFamily="18" charset="0"/>
              </a:rPr>
              <a:t>sinh</a:t>
            </a: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Silk Script" panose="02040603050506020204" pitchFamily="18" charset="0"/>
              </a:rPr>
              <a:t> </a:t>
            </a:r>
            <a:r>
              <a:rPr lang="en-US" sz="66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Silk Script" panose="02040603050506020204" pitchFamily="18" charset="0"/>
              </a:rPr>
              <a:t>lớp</a:t>
            </a: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UTM Silk Script" panose="02040603050506020204" pitchFamily="18" charset="0"/>
              </a:rPr>
              <a:t> 4!</a:t>
            </a:r>
            <a:endParaRPr lang="vi-VN"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25969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5"/>
                                        </p:tgtEl>
                                        <p:attrNameLst>
                                          <p:attrName>r</p:attrName>
                                        </p:attrNameLst>
                                      </p:cBhvr>
                                    </p:animRot>
                                    <p:animRot by="-240000">
                                      <p:cBhvr>
                                        <p:cTn id="14" dur="200" fill="hold">
                                          <p:stCondLst>
                                            <p:cond delay="200"/>
                                          </p:stCondLst>
                                        </p:cTn>
                                        <p:tgtEl>
                                          <p:spTgt spid="5"/>
                                        </p:tgtEl>
                                        <p:attrNameLst>
                                          <p:attrName>r</p:attrName>
                                        </p:attrNameLst>
                                      </p:cBhvr>
                                    </p:animRot>
                                    <p:animRot by="240000">
                                      <p:cBhvr>
                                        <p:cTn id="15" dur="200" fill="hold">
                                          <p:stCondLst>
                                            <p:cond delay="400"/>
                                          </p:stCondLst>
                                        </p:cTn>
                                        <p:tgtEl>
                                          <p:spTgt spid="5"/>
                                        </p:tgtEl>
                                        <p:attrNameLst>
                                          <p:attrName>r</p:attrName>
                                        </p:attrNameLst>
                                      </p:cBhvr>
                                    </p:animRot>
                                    <p:animRot by="-240000">
                                      <p:cBhvr>
                                        <p:cTn id="16" dur="200" fill="hold">
                                          <p:stCondLst>
                                            <p:cond delay="600"/>
                                          </p:stCondLst>
                                        </p:cTn>
                                        <p:tgtEl>
                                          <p:spTgt spid="5"/>
                                        </p:tgtEl>
                                        <p:attrNameLst>
                                          <p:attrName>r</p:attrName>
                                        </p:attrNameLst>
                                      </p:cBhvr>
                                    </p:animRot>
                                    <p:animRot by="120000">
                                      <p:cBhvr>
                                        <p:cTn id="17" dur="200" fill="hold">
                                          <p:stCondLst>
                                            <p:cond delay="800"/>
                                          </p:stCondLst>
                                        </p:cTn>
                                        <p:tgtEl>
                                          <p:spTgt spid="5"/>
                                        </p:tgtEl>
                                        <p:attrNameLst>
                                          <p:attrName>r</p:attrName>
                                        </p:attrNameLst>
                                      </p:cBhvr>
                                    </p:animRot>
                                  </p:childTnLst>
                                </p:cTn>
                              </p:par>
                            </p:childTnLst>
                          </p:cTn>
                        </p:par>
                        <p:par>
                          <p:cTn id="18" fill="hold">
                            <p:stCondLst>
                              <p:cond delay="1000"/>
                            </p:stCondLst>
                            <p:childTnLst>
                              <p:par>
                                <p:cTn id="19" presetID="32" presetClass="emph" presetSubtype="0" fill="hold" grpId="0" nodeType="after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Box 5"/>
          <p:cNvSpPr txBox="1">
            <a:spLocks noChangeArrowheads="1"/>
          </p:cNvSpPr>
          <p:nvPr/>
        </p:nvSpPr>
        <p:spPr bwMode="auto">
          <a:xfrm>
            <a:off x="2531234" y="1738747"/>
            <a:ext cx="7037232" cy="64633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en-US" sz="3600" b="1" dirty="0" err="1">
                <a:solidFill>
                  <a:schemeClr val="tx1">
                    <a:lumMod val="95000"/>
                    <a:lumOff val="5000"/>
                  </a:schemeClr>
                </a:solidFill>
                <a:latin typeface="#9Slide04 Rokkitt Black" panose="00000A00000000000000" pitchFamily="2" charset="0"/>
                <a:cs typeface="Times New Roman" pitchFamily="18" charset="0"/>
              </a:rPr>
              <a:t>Tốt</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gỗ</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hơn</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tốt</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nước</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sơn</a:t>
            </a:r>
            <a:r>
              <a:rPr lang="en-US" sz="3600" b="1" dirty="0">
                <a:solidFill>
                  <a:schemeClr val="tx1">
                    <a:lumMod val="95000"/>
                    <a:lumOff val="5000"/>
                  </a:schemeClr>
                </a:solidFill>
                <a:latin typeface="#9Slide04 Rokkitt Black" panose="00000A00000000000000" pitchFamily="2" charset="0"/>
                <a:cs typeface="Times New Roman" pitchFamily="18" charset="0"/>
              </a:rPr>
              <a:t>.</a:t>
            </a:r>
            <a:endParaRPr lang="vi-VN" sz="3600" b="1" dirty="0">
              <a:solidFill>
                <a:schemeClr val="tx1">
                  <a:lumMod val="95000"/>
                  <a:lumOff val="5000"/>
                </a:schemeClr>
              </a:solidFill>
              <a:latin typeface="#9Slide04 Rokkitt Black" panose="00000A00000000000000" pitchFamily="2" charset="0"/>
              <a:cs typeface="Times New Roman" pitchFamily="18" charset="0"/>
            </a:endParaRPr>
          </a:p>
        </p:txBody>
      </p:sp>
      <p:sp>
        <p:nvSpPr>
          <p:cNvPr id="24" name="Text Box 5"/>
          <p:cNvSpPr txBox="1">
            <a:spLocks noChangeArrowheads="1"/>
          </p:cNvSpPr>
          <p:nvPr/>
        </p:nvSpPr>
        <p:spPr bwMode="auto">
          <a:xfrm>
            <a:off x="2540507" y="2703599"/>
            <a:ext cx="7037232" cy="64633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en-US" sz="3600" b="1" dirty="0" err="1">
                <a:solidFill>
                  <a:schemeClr val="tx1">
                    <a:lumMod val="95000"/>
                    <a:lumOff val="5000"/>
                  </a:schemeClr>
                </a:solidFill>
                <a:latin typeface="#9Slide04 Rokkitt Black" panose="00000A00000000000000" pitchFamily="2" charset="0"/>
                <a:cs typeface="Times New Roman" pitchFamily="18" charset="0"/>
              </a:rPr>
              <a:t>Xấu</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người</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đẹp</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nết</a:t>
            </a:r>
            <a:r>
              <a:rPr lang="en-US" sz="3600" b="1" dirty="0">
                <a:solidFill>
                  <a:schemeClr val="tx1">
                    <a:lumMod val="95000"/>
                    <a:lumOff val="5000"/>
                  </a:schemeClr>
                </a:solidFill>
                <a:latin typeface="#9Slide04 Rokkitt Black" panose="00000A00000000000000" pitchFamily="2" charset="0"/>
                <a:cs typeface="Times New Roman" pitchFamily="18" charset="0"/>
              </a:rPr>
              <a:t>.</a:t>
            </a:r>
            <a:endParaRPr lang="vi-VN" sz="3600" b="1" dirty="0">
              <a:solidFill>
                <a:schemeClr val="tx1">
                  <a:lumMod val="95000"/>
                  <a:lumOff val="5000"/>
                </a:schemeClr>
              </a:solidFill>
              <a:latin typeface="#9Slide04 Rokkitt Black" panose="00000A00000000000000" pitchFamily="2" charset="0"/>
              <a:cs typeface="Times New Roman" pitchFamily="18" charset="0"/>
            </a:endParaRPr>
          </a:p>
        </p:txBody>
      </p:sp>
      <p:sp>
        <p:nvSpPr>
          <p:cNvPr id="25" name="Text Box 5"/>
          <p:cNvSpPr txBox="1">
            <a:spLocks noChangeArrowheads="1"/>
          </p:cNvSpPr>
          <p:nvPr/>
        </p:nvSpPr>
        <p:spPr bwMode="auto">
          <a:xfrm>
            <a:off x="2549780" y="1728626"/>
            <a:ext cx="7027959" cy="64633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en-US" sz="3600" b="1" dirty="0" err="1">
                <a:solidFill>
                  <a:schemeClr val="bg2">
                    <a:lumMod val="50000"/>
                  </a:schemeClr>
                </a:solidFill>
                <a:latin typeface="#9Slide04 Rokkitt Black" panose="00000A00000000000000" pitchFamily="2" charset="0"/>
                <a:cs typeface="Times New Roman" pitchFamily="18" charset="0"/>
              </a:rPr>
              <a:t>Tốt</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gổ</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hơn</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tốt</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nước</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xơn</a:t>
            </a:r>
            <a:r>
              <a:rPr lang="en-US" sz="3600" b="1" dirty="0">
                <a:solidFill>
                  <a:schemeClr val="bg2">
                    <a:lumMod val="50000"/>
                  </a:schemeClr>
                </a:solidFill>
                <a:latin typeface="#9Slide04 Rokkitt Black" panose="00000A00000000000000" pitchFamily="2" charset="0"/>
                <a:cs typeface="Times New Roman" pitchFamily="18" charset="0"/>
              </a:rPr>
              <a:t>.</a:t>
            </a:r>
            <a:endParaRPr lang="vi-VN" sz="3600" b="1" dirty="0">
              <a:solidFill>
                <a:schemeClr val="bg2">
                  <a:lumMod val="50000"/>
                </a:schemeClr>
              </a:solidFill>
              <a:latin typeface="#9Slide04 Rokkitt Black" panose="00000A00000000000000" pitchFamily="2" charset="0"/>
              <a:cs typeface="Times New Roman" pitchFamily="18" charset="0"/>
            </a:endParaRPr>
          </a:p>
        </p:txBody>
      </p:sp>
      <p:sp>
        <p:nvSpPr>
          <p:cNvPr id="26" name="Text Box 5"/>
          <p:cNvSpPr txBox="1">
            <a:spLocks noChangeArrowheads="1"/>
          </p:cNvSpPr>
          <p:nvPr/>
        </p:nvSpPr>
        <p:spPr bwMode="auto">
          <a:xfrm>
            <a:off x="2549780" y="2703598"/>
            <a:ext cx="7027959" cy="64633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en-US" sz="3600" b="1" dirty="0" err="1">
                <a:solidFill>
                  <a:schemeClr val="bg2">
                    <a:lumMod val="50000"/>
                  </a:schemeClr>
                </a:solidFill>
                <a:latin typeface="#9Slide04 Rokkitt Black" panose="00000A00000000000000" pitchFamily="2" charset="0"/>
                <a:cs typeface="Times New Roman" pitchFamily="18" charset="0"/>
              </a:rPr>
              <a:t>Sấu</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người</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đẹp</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nết</a:t>
            </a:r>
            <a:r>
              <a:rPr lang="en-US" sz="3600" b="1" dirty="0">
                <a:solidFill>
                  <a:schemeClr val="bg2">
                    <a:lumMod val="50000"/>
                  </a:schemeClr>
                </a:solidFill>
                <a:latin typeface="#9Slide04 Rokkitt Black" panose="00000A00000000000000" pitchFamily="2" charset="0"/>
                <a:cs typeface="Times New Roman" pitchFamily="18" charset="0"/>
              </a:rPr>
              <a:t>.</a:t>
            </a:r>
            <a:endParaRPr lang="vi-VN" sz="3600" b="1" dirty="0">
              <a:solidFill>
                <a:schemeClr val="bg2">
                  <a:lumMod val="50000"/>
                </a:schemeClr>
              </a:solidFill>
              <a:latin typeface="#9Slide04 Rokkitt Black" panose="00000A00000000000000" pitchFamily="2" charset="0"/>
              <a:cs typeface="Times New Roman" pitchFamily="18" charset="0"/>
            </a:endParaRPr>
          </a:p>
        </p:txBody>
      </p:sp>
      <p:sp>
        <p:nvSpPr>
          <p:cNvPr id="30" name="Text Box 5"/>
          <p:cNvSpPr txBox="1">
            <a:spLocks noChangeArrowheads="1"/>
          </p:cNvSpPr>
          <p:nvPr/>
        </p:nvSpPr>
        <p:spPr bwMode="auto">
          <a:xfrm>
            <a:off x="2531233" y="4439479"/>
            <a:ext cx="7046505" cy="147732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en-US" sz="3600" b="1" dirty="0" err="1">
                <a:solidFill>
                  <a:schemeClr val="tx1">
                    <a:lumMod val="95000"/>
                    <a:lumOff val="5000"/>
                  </a:schemeClr>
                </a:solidFill>
                <a:latin typeface="#9Slide04 Rokkitt Black" panose="00000A00000000000000" pitchFamily="2" charset="0"/>
                <a:cs typeface="Times New Roman" pitchFamily="18" charset="0"/>
              </a:rPr>
              <a:t>Trăng</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mờ</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còn</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tỏ</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hơn</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sao</a:t>
            </a:r>
            <a:endParaRPr lang="en-US" sz="3600" b="1" dirty="0">
              <a:solidFill>
                <a:schemeClr val="tx1">
                  <a:lumMod val="95000"/>
                  <a:lumOff val="5000"/>
                </a:schemeClr>
              </a:solidFill>
              <a:latin typeface="#9Slide04 Rokkitt Black" panose="00000A00000000000000" pitchFamily="2" charset="0"/>
              <a:cs typeface="Times New Roman" pitchFamily="18" charset="0"/>
            </a:endParaRPr>
          </a:p>
          <a:p>
            <a:pPr algn="ctr">
              <a:spcBef>
                <a:spcPct val="50000"/>
              </a:spcBef>
              <a:defRPr/>
            </a:pPr>
            <a:r>
              <a:rPr lang="en-US" sz="3600" b="1" dirty="0" err="1">
                <a:solidFill>
                  <a:schemeClr val="tx1">
                    <a:lumMod val="95000"/>
                    <a:lumOff val="5000"/>
                  </a:schemeClr>
                </a:solidFill>
                <a:latin typeface="#9Slide04 Rokkitt Black" panose="00000A00000000000000" pitchFamily="2" charset="0"/>
                <a:cs typeface="Times New Roman" pitchFamily="18" charset="0"/>
              </a:rPr>
              <a:t>Dẫu</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rằng</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núi</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lở</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còn</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cao</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hơn</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đồi</a:t>
            </a:r>
            <a:r>
              <a:rPr lang="en-US" sz="3600" b="1" dirty="0">
                <a:solidFill>
                  <a:schemeClr val="tx1">
                    <a:lumMod val="95000"/>
                    <a:lumOff val="5000"/>
                  </a:schemeClr>
                </a:solidFill>
                <a:latin typeface="#9Slide04 Rokkitt Black" panose="00000A00000000000000" pitchFamily="2" charset="0"/>
                <a:cs typeface="Times New Roman" pitchFamily="18" charset="0"/>
              </a:rPr>
              <a:t>.</a:t>
            </a:r>
            <a:endParaRPr lang="vi-VN" sz="3600" b="1" dirty="0">
              <a:solidFill>
                <a:schemeClr val="tx1">
                  <a:lumMod val="95000"/>
                  <a:lumOff val="5000"/>
                </a:schemeClr>
              </a:solidFill>
              <a:latin typeface="#9Slide04 Rokkitt Black" panose="00000A00000000000000" pitchFamily="2" charset="0"/>
              <a:cs typeface="Times New Roman" pitchFamily="18" charset="0"/>
            </a:endParaRPr>
          </a:p>
        </p:txBody>
      </p:sp>
      <p:sp>
        <p:nvSpPr>
          <p:cNvPr id="31" name="Text Box 5"/>
          <p:cNvSpPr txBox="1">
            <a:spLocks noChangeArrowheads="1"/>
          </p:cNvSpPr>
          <p:nvPr/>
        </p:nvSpPr>
        <p:spPr bwMode="auto">
          <a:xfrm>
            <a:off x="2531234" y="3571539"/>
            <a:ext cx="7027959" cy="64633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en-US" sz="3600" b="1" dirty="0" err="1">
                <a:solidFill>
                  <a:schemeClr val="tx1">
                    <a:lumMod val="95000"/>
                    <a:lumOff val="5000"/>
                  </a:schemeClr>
                </a:solidFill>
                <a:latin typeface="#9Slide04 Rokkitt Black" panose="00000A00000000000000" pitchFamily="2" charset="0"/>
                <a:cs typeface="Times New Roman" pitchFamily="18" charset="0"/>
              </a:rPr>
              <a:t>Mùa</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hè</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cá</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sông</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mùa</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đông</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cá</a:t>
            </a:r>
            <a:r>
              <a:rPr lang="en-US" sz="3600" b="1" dirty="0">
                <a:solidFill>
                  <a:schemeClr val="tx1">
                    <a:lumMod val="95000"/>
                    <a:lumOff val="5000"/>
                  </a:schemeClr>
                </a:solidFill>
                <a:latin typeface="#9Slide04 Rokkitt Black" panose="00000A00000000000000" pitchFamily="2" charset="0"/>
                <a:cs typeface="Times New Roman" pitchFamily="18" charset="0"/>
              </a:rPr>
              <a:t> </a:t>
            </a:r>
            <a:r>
              <a:rPr lang="en-US" sz="3600" b="1" dirty="0" err="1">
                <a:solidFill>
                  <a:schemeClr val="tx1">
                    <a:lumMod val="95000"/>
                    <a:lumOff val="5000"/>
                  </a:schemeClr>
                </a:solidFill>
                <a:latin typeface="#9Slide04 Rokkitt Black" panose="00000A00000000000000" pitchFamily="2" charset="0"/>
                <a:cs typeface="Times New Roman" pitchFamily="18" charset="0"/>
              </a:rPr>
              <a:t>bể</a:t>
            </a:r>
            <a:r>
              <a:rPr lang="en-US" sz="3600" b="1" dirty="0">
                <a:solidFill>
                  <a:schemeClr val="tx1">
                    <a:lumMod val="95000"/>
                    <a:lumOff val="5000"/>
                  </a:schemeClr>
                </a:solidFill>
                <a:latin typeface="#9Slide04 Rokkitt Black" panose="00000A00000000000000" pitchFamily="2" charset="0"/>
                <a:cs typeface="Times New Roman" pitchFamily="18" charset="0"/>
              </a:rPr>
              <a:t>.</a:t>
            </a:r>
            <a:endParaRPr lang="vi-VN" sz="3600" b="1" dirty="0">
              <a:solidFill>
                <a:schemeClr val="tx1">
                  <a:lumMod val="95000"/>
                  <a:lumOff val="5000"/>
                </a:schemeClr>
              </a:solidFill>
              <a:latin typeface="#9Slide04 Rokkitt Black" panose="00000A00000000000000" pitchFamily="2" charset="0"/>
              <a:cs typeface="Times New Roman" pitchFamily="18" charset="0"/>
            </a:endParaRPr>
          </a:p>
        </p:txBody>
      </p:sp>
      <p:sp>
        <p:nvSpPr>
          <p:cNvPr id="32" name="Text Box 5"/>
          <p:cNvSpPr txBox="1">
            <a:spLocks noChangeArrowheads="1"/>
          </p:cNvSpPr>
          <p:nvPr/>
        </p:nvSpPr>
        <p:spPr bwMode="auto">
          <a:xfrm>
            <a:off x="2549780" y="3581660"/>
            <a:ext cx="7027958" cy="64633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en-US" sz="3600" b="1" dirty="0" err="1">
                <a:solidFill>
                  <a:schemeClr val="bg2">
                    <a:lumMod val="50000"/>
                  </a:schemeClr>
                </a:solidFill>
                <a:latin typeface="#9Slide04 Rokkitt Black" panose="00000A00000000000000" pitchFamily="2" charset="0"/>
                <a:cs typeface="Times New Roman" pitchFamily="18" charset="0"/>
              </a:rPr>
              <a:t>Mùa</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hè</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cá</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xông</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mùa</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đông</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cá</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bễ</a:t>
            </a:r>
            <a:r>
              <a:rPr lang="en-US" sz="3600" b="1" dirty="0">
                <a:solidFill>
                  <a:schemeClr val="bg2">
                    <a:lumMod val="50000"/>
                  </a:schemeClr>
                </a:solidFill>
                <a:latin typeface="#9Slide04 Rokkitt Black" panose="00000A00000000000000" pitchFamily="2" charset="0"/>
                <a:cs typeface="Times New Roman" pitchFamily="18" charset="0"/>
              </a:rPr>
              <a:t>.</a:t>
            </a:r>
            <a:endParaRPr lang="vi-VN" sz="3600" b="1" dirty="0">
              <a:solidFill>
                <a:schemeClr val="bg2">
                  <a:lumMod val="50000"/>
                </a:schemeClr>
              </a:solidFill>
              <a:latin typeface="#9Slide04 Rokkitt Black" panose="00000A00000000000000" pitchFamily="2" charset="0"/>
              <a:cs typeface="Times New Roman" pitchFamily="18" charset="0"/>
            </a:endParaRPr>
          </a:p>
        </p:txBody>
      </p:sp>
      <p:sp>
        <p:nvSpPr>
          <p:cNvPr id="27" name="Text Box 5"/>
          <p:cNvSpPr txBox="1">
            <a:spLocks noChangeArrowheads="1"/>
          </p:cNvSpPr>
          <p:nvPr/>
        </p:nvSpPr>
        <p:spPr bwMode="auto">
          <a:xfrm>
            <a:off x="2521960" y="4429358"/>
            <a:ext cx="7046505" cy="147732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en-US" sz="3600" b="1" dirty="0" err="1">
                <a:solidFill>
                  <a:schemeClr val="bg2">
                    <a:lumMod val="50000"/>
                  </a:schemeClr>
                </a:solidFill>
                <a:latin typeface="#9Slide04 Rokkitt Black" panose="00000A00000000000000" pitchFamily="2" charset="0"/>
                <a:cs typeface="Times New Roman" pitchFamily="18" charset="0"/>
              </a:rPr>
              <a:t>Trằng</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mờ</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còn</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tõ</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hơn</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xao</a:t>
            </a:r>
            <a:endParaRPr lang="en-US" sz="3600" b="1" dirty="0">
              <a:solidFill>
                <a:schemeClr val="bg2">
                  <a:lumMod val="50000"/>
                </a:schemeClr>
              </a:solidFill>
              <a:latin typeface="#9Slide04 Rokkitt Black" panose="00000A00000000000000" pitchFamily="2" charset="0"/>
              <a:cs typeface="Times New Roman" pitchFamily="18" charset="0"/>
            </a:endParaRPr>
          </a:p>
          <a:p>
            <a:pPr algn="ctr">
              <a:spcBef>
                <a:spcPct val="50000"/>
              </a:spcBef>
              <a:defRPr/>
            </a:pPr>
            <a:r>
              <a:rPr lang="en-US" sz="3600" b="1" dirty="0" err="1">
                <a:solidFill>
                  <a:schemeClr val="bg2">
                    <a:lumMod val="50000"/>
                  </a:schemeClr>
                </a:solidFill>
                <a:latin typeface="#9Slide04 Rokkitt Black" panose="00000A00000000000000" pitchFamily="2" charset="0"/>
                <a:cs typeface="Times New Roman" pitchFamily="18" charset="0"/>
              </a:rPr>
              <a:t>Dẩu</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rằng</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núi</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lỡ</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còn</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cao</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hơn</a:t>
            </a:r>
            <a:r>
              <a:rPr lang="en-US" sz="3600" b="1" dirty="0">
                <a:solidFill>
                  <a:schemeClr val="bg2">
                    <a:lumMod val="50000"/>
                  </a:schemeClr>
                </a:solidFill>
                <a:latin typeface="#9Slide04 Rokkitt Black" panose="00000A00000000000000" pitchFamily="2" charset="0"/>
                <a:cs typeface="Times New Roman" pitchFamily="18" charset="0"/>
              </a:rPr>
              <a:t> </a:t>
            </a:r>
            <a:r>
              <a:rPr lang="en-US" sz="3600" b="1" dirty="0" err="1">
                <a:solidFill>
                  <a:schemeClr val="bg2">
                    <a:lumMod val="50000"/>
                  </a:schemeClr>
                </a:solidFill>
                <a:latin typeface="#9Slide04 Rokkitt Black" panose="00000A00000000000000" pitchFamily="2" charset="0"/>
                <a:cs typeface="Times New Roman" pitchFamily="18" charset="0"/>
              </a:rPr>
              <a:t>đồi</a:t>
            </a:r>
            <a:r>
              <a:rPr lang="en-US" sz="3600" b="1" dirty="0">
                <a:solidFill>
                  <a:schemeClr val="bg2">
                    <a:lumMod val="50000"/>
                  </a:schemeClr>
                </a:solidFill>
                <a:latin typeface="#9Slide04 Rokkitt Black" panose="00000A00000000000000" pitchFamily="2" charset="0"/>
                <a:cs typeface="Times New Roman" pitchFamily="18" charset="0"/>
              </a:rPr>
              <a:t>.</a:t>
            </a:r>
          </a:p>
        </p:txBody>
      </p:sp>
      <p:pic>
        <p:nvPicPr>
          <p:cNvPr id="38" name="Picture 37">
            <a:extLst>
              <a:ext uri="{FF2B5EF4-FFF2-40B4-BE49-F238E27FC236}">
                <a16:creationId xmlns:a16="http://schemas.microsoft.com/office/drawing/2014/main" id="{F6B434EA-D42E-4E7B-A933-86804E7E11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6164"/>
          <a:stretch/>
        </p:blipFill>
        <p:spPr>
          <a:xfrm>
            <a:off x="629920" y="-539551"/>
            <a:ext cx="2609430" cy="2283832"/>
          </a:xfrm>
          <a:prstGeom prst="rect">
            <a:avLst/>
          </a:prstGeom>
        </p:spPr>
      </p:pic>
      <p:sp>
        <p:nvSpPr>
          <p:cNvPr id="39" name="Text Box 5"/>
          <p:cNvSpPr txBox="1">
            <a:spLocks noChangeArrowheads="1"/>
          </p:cNvSpPr>
          <p:nvPr/>
        </p:nvSpPr>
        <p:spPr bwMode="auto">
          <a:xfrm>
            <a:off x="1209347" y="845834"/>
            <a:ext cx="1321886" cy="646331"/>
          </a:xfrm>
          <a:prstGeom prst="rect">
            <a:avLst/>
          </a:prstGeom>
          <a:noFill/>
          <a:ln w="9525">
            <a:noFill/>
            <a:miter lim="800000"/>
            <a:headEnd/>
            <a:tailEnd/>
          </a:ln>
        </p:spPr>
        <p:txBody>
          <a:bodyPr wrap="square">
            <a:spAutoFit/>
          </a:bodyPr>
          <a:lstStyle/>
          <a:p>
            <a:pPr>
              <a:spcBef>
                <a:spcPct val="50000"/>
              </a:spcBef>
              <a:defRPr/>
            </a:pPr>
            <a:r>
              <a:rPr lang="en-US" sz="3600" b="1" dirty="0" err="1">
                <a:solidFill>
                  <a:schemeClr val="bg2">
                    <a:lumMod val="75000"/>
                  </a:schemeClr>
                </a:solidFill>
                <a:latin typeface="#9Slide04 Rokkitt Black" panose="00000A00000000000000" pitchFamily="2" charset="0"/>
                <a:cs typeface="Times New Roman" pitchFamily="18" charset="0"/>
              </a:rPr>
              <a:t>Bài</a:t>
            </a:r>
            <a:r>
              <a:rPr lang="en-US" sz="3600" b="1" dirty="0">
                <a:solidFill>
                  <a:schemeClr val="bg2">
                    <a:lumMod val="75000"/>
                  </a:schemeClr>
                </a:solidFill>
                <a:latin typeface="#9Slide04 Rokkitt Black" panose="00000A00000000000000" pitchFamily="2" charset="0"/>
                <a:cs typeface="Times New Roman" pitchFamily="18" charset="0"/>
              </a:rPr>
              <a:t> 3</a:t>
            </a:r>
            <a:endParaRPr lang="vi-VN" sz="3600" b="1" dirty="0">
              <a:solidFill>
                <a:schemeClr val="bg2">
                  <a:lumMod val="75000"/>
                </a:schemeClr>
              </a:solidFill>
              <a:latin typeface="#9Slide04 Rokkitt Black" panose="00000A00000000000000" pitchFamily="2" charset="0"/>
              <a:cs typeface="Times New Roman" pitchFamily="18" charset="0"/>
            </a:endParaRPr>
          </a:p>
        </p:txBody>
      </p:sp>
      <p:sp>
        <p:nvSpPr>
          <p:cNvPr id="40" name="Text Box 5"/>
          <p:cNvSpPr txBox="1">
            <a:spLocks noChangeArrowheads="1"/>
          </p:cNvSpPr>
          <p:nvPr/>
        </p:nvSpPr>
        <p:spPr bwMode="auto">
          <a:xfrm>
            <a:off x="3080759" y="807064"/>
            <a:ext cx="7152068" cy="584775"/>
          </a:xfrm>
          <a:prstGeom prst="rect">
            <a:avLst/>
          </a:prstGeom>
          <a:noFill/>
          <a:ln w="9525">
            <a:noFill/>
            <a:miter lim="800000"/>
            <a:headEnd/>
            <a:tailEnd/>
          </a:ln>
        </p:spPr>
        <p:txBody>
          <a:bodyPr wrap="square">
            <a:spAutoFit/>
          </a:bodyPr>
          <a:lstStyle/>
          <a:p>
            <a:pPr>
              <a:spcBef>
                <a:spcPct val="50000"/>
              </a:spcBef>
              <a:defRPr/>
            </a:pPr>
            <a:r>
              <a:rPr lang="en-US" sz="3200" b="1" dirty="0" err="1">
                <a:solidFill>
                  <a:schemeClr val="bg2">
                    <a:lumMod val="75000"/>
                  </a:schemeClr>
                </a:solidFill>
                <a:latin typeface="#9Slide04 Rokkitt Black" panose="00000A00000000000000" pitchFamily="2" charset="0"/>
                <a:cs typeface="Times New Roman" pitchFamily="18" charset="0"/>
              </a:rPr>
              <a:t>Viết</a:t>
            </a:r>
            <a:r>
              <a:rPr lang="en-US" sz="3200" b="1" dirty="0">
                <a:solidFill>
                  <a:schemeClr val="bg2">
                    <a:lumMod val="75000"/>
                  </a:schemeClr>
                </a:solidFill>
                <a:latin typeface="#9Slide04 Rokkitt Black" panose="00000A00000000000000" pitchFamily="2" charset="0"/>
                <a:cs typeface="Times New Roman" pitchFamily="18" charset="0"/>
              </a:rPr>
              <a:t> </a:t>
            </a:r>
            <a:r>
              <a:rPr lang="en-US" sz="3200" b="1" dirty="0" err="1">
                <a:solidFill>
                  <a:schemeClr val="bg2">
                    <a:lumMod val="75000"/>
                  </a:schemeClr>
                </a:solidFill>
                <a:latin typeface="#9Slide04 Rokkitt Black" panose="00000A00000000000000" pitchFamily="2" charset="0"/>
                <a:cs typeface="Times New Roman" pitchFamily="18" charset="0"/>
              </a:rPr>
              <a:t>lại</a:t>
            </a:r>
            <a:r>
              <a:rPr lang="en-US" sz="3200" b="1" dirty="0">
                <a:solidFill>
                  <a:schemeClr val="bg2">
                    <a:lumMod val="75000"/>
                  </a:schemeClr>
                </a:solidFill>
                <a:latin typeface="#9Slide04 Rokkitt Black" panose="00000A00000000000000" pitchFamily="2" charset="0"/>
                <a:cs typeface="Times New Roman" pitchFamily="18" charset="0"/>
              </a:rPr>
              <a:t> </a:t>
            </a:r>
            <a:r>
              <a:rPr lang="en-US" sz="3200" b="1" dirty="0" err="1">
                <a:solidFill>
                  <a:schemeClr val="bg2">
                    <a:lumMod val="75000"/>
                  </a:schemeClr>
                </a:solidFill>
                <a:latin typeface="#9Slide04 Rokkitt Black" panose="00000A00000000000000" pitchFamily="2" charset="0"/>
                <a:cs typeface="Times New Roman" pitchFamily="18" charset="0"/>
              </a:rPr>
              <a:t>các</a:t>
            </a:r>
            <a:r>
              <a:rPr lang="en-US" sz="3200" b="1" dirty="0">
                <a:solidFill>
                  <a:schemeClr val="bg2">
                    <a:lumMod val="75000"/>
                  </a:schemeClr>
                </a:solidFill>
                <a:latin typeface="#9Slide04 Rokkitt Black" panose="00000A00000000000000" pitchFamily="2" charset="0"/>
                <a:cs typeface="Times New Roman" pitchFamily="18" charset="0"/>
              </a:rPr>
              <a:t> </a:t>
            </a:r>
            <a:r>
              <a:rPr lang="en-US" sz="3200" b="1" dirty="0" err="1">
                <a:solidFill>
                  <a:schemeClr val="bg2">
                    <a:lumMod val="75000"/>
                  </a:schemeClr>
                </a:solidFill>
                <a:latin typeface="#9Slide04 Rokkitt Black" panose="00000A00000000000000" pitchFamily="2" charset="0"/>
                <a:cs typeface="Times New Roman" pitchFamily="18" charset="0"/>
              </a:rPr>
              <a:t>câu</a:t>
            </a:r>
            <a:r>
              <a:rPr lang="en-US" sz="3200" b="1" dirty="0">
                <a:solidFill>
                  <a:schemeClr val="bg2">
                    <a:lumMod val="75000"/>
                  </a:schemeClr>
                </a:solidFill>
                <a:latin typeface="#9Slide04 Rokkitt Black" panose="00000A00000000000000" pitchFamily="2" charset="0"/>
                <a:cs typeface="Times New Roman" pitchFamily="18" charset="0"/>
              </a:rPr>
              <a:t> </a:t>
            </a:r>
            <a:r>
              <a:rPr lang="en-US" sz="3200" b="1" dirty="0" err="1">
                <a:solidFill>
                  <a:schemeClr val="bg2">
                    <a:lumMod val="75000"/>
                  </a:schemeClr>
                </a:solidFill>
                <a:latin typeface="#9Slide04 Rokkitt Black" panose="00000A00000000000000" pitchFamily="2" charset="0"/>
                <a:cs typeface="Times New Roman" pitchFamily="18" charset="0"/>
              </a:rPr>
              <a:t>sau</a:t>
            </a:r>
            <a:r>
              <a:rPr lang="en-US" sz="3200" b="1" dirty="0">
                <a:solidFill>
                  <a:schemeClr val="bg2">
                    <a:lumMod val="75000"/>
                  </a:schemeClr>
                </a:solidFill>
                <a:latin typeface="#9Slide04 Rokkitt Black" panose="00000A00000000000000" pitchFamily="2" charset="0"/>
                <a:cs typeface="Times New Roman" pitchFamily="18" charset="0"/>
              </a:rPr>
              <a:t> </a:t>
            </a:r>
            <a:r>
              <a:rPr lang="en-US" sz="3200" b="1" dirty="0" err="1">
                <a:solidFill>
                  <a:schemeClr val="bg2">
                    <a:lumMod val="75000"/>
                  </a:schemeClr>
                </a:solidFill>
                <a:latin typeface="#9Slide04 Rokkitt Black" panose="00000A00000000000000" pitchFamily="2" charset="0"/>
                <a:cs typeface="Times New Roman" pitchFamily="18" charset="0"/>
              </a:rPr>
              <a:t>cho</a:t>
            </a:r>
            <a:r>
              <a:rPr lang="en-US" sz="3200" b="1" dirty="0">
                <a:solidFill>
                  <a:schemeClr val="bg2">
                    <a:lumMod val="75000"/>
                  </a:schemeClr>
                </a:solidFill>
                <a:latin typeface="#9Slide04 Rokkitt Black" panose="00000A00000000000000" pitchFamily="2" charset="0"/>
                <a:cs typeface="Times New Roman" pitchFamily="18" charset="0"/>
              </a:rPr>
              <a:t> </a:t>
            </a:r>
            <a:r>
              <a:rPr lang="en-US" sz="3200" b="1" dirty="0" err="1">
                <a:solidFill>
                  <a:schemeClr val="bg2">
                    <a:lumMod val="75000"/>
                  </a:schemeClr>
                </a:solidFill>
                <a:latin typeface="#9Slide04 Rokkitt Black" panose="00000A00000000000000" pitchFamily="2" charset="0"/>
                <a:cs typeface="Times New Roman" pitchFamily="18" charset="0"/>
              </a:rPr>
              <a:t>đúng</a:t>
            </a:r>
            <a:r>
              <a:rPr lang="en-US" sz="3200" b="1" dirty="0">
                <a:solidFill>
                  <a:schemeClr val="bg2">
                    <a:lumMod val="75000"/>
                  </a:schemeClr>
                </a:solidFill>
                <a:latin typeface="#9Slide04 Rokkitt Black" panose="00000A00000000000000" pitchFamily="2" charset="0"/>
                <a:cs typeface="Times New Roman" pitchFamily="18" charset="0"/>
              </a:rPr>
              <a:t> </a:t>
            </a:r>
            <a:r>
              <a:rPr lang="en-US" sz="3200" b="1" dirty="0" err="1">
                <a:solidFill>
                  <a:schemeClr val="bg2">
                    <a:lumMod val="75000"/>
                  </a:schemeClr>
                </a:solidFill>
                <a:latin typeface="#9Slide04 Rokkitt Black" panose="00000A00000000000000" pitchFamily="2" charset="0"/>
                <a:cs typeface="Times New Roman" pitchFamily="18" charset="0"/>
              </a:rPr>
              <a:t>chính</a:t>
            </a:r>
            <a:r>
              <a:rPr lang="en-US" sz="3200" b="1" dirty="0">
                <a:solidFill>
                  <a:schemeClr val="bg2">
                    <a:lumMod val="75000"/>
                  </a:schemeClr>
                </a:solidFill>
                <a:latin typeface="#9Slide04 Rokkitt Black" panose="00000A00000000000000" pitchFamily="2" charset="0"/>
                <a:cs typeface="Times New Roman" pitchFamily="18" charset="0"/>
              </a:rPr>
              <a:t> </a:t>
            </a:r>
            <a:r>
              <a:rPr lang="en-US" sz="3200" b="1" dirty="0" err="1">
                <a:solidFill>
                  <a:schemeClr val="bg2">
                    <a:lumMod val="75000"/>
                  </a:schemeClr>
                </a:solidFill>
                <a:latin typeface="#9Slide04 Rokkitt Black" panose="00000A00000000000000" pitchFamily="2" charset="0"/>
                <a:cs typeface="Times New Roman" pitchFamily="18" charset="0"/>
              </a:rPr>
              <a:t>tả</a:t>
            </a:r>
            <a:endParaRPr lang="vi-VN" sz="3200" b="1" dirty="0">
              <a:solidFill>
                <a:schemeClr val="bg2">
                  <a:lumMod val="75000"/>
                </a:schemeClr>
              </a:solidFill>
              <a:latin typeface="#9Slide04 Rokkitt Black" panose="00000A00000000000000" pitchFamily="2" charset="0"/>
              <a:cs typeface="Times New Roman" pitchFamily="18" charset="0"/>
            </a:endParaRPr>
          </a:p>
        </p:txBody>
      </p:sp>
      <p:pic>
        <p:nvPicPr>
          <p:cNvPr id="41" name="图片 32">
            <a:extLst>
              <a:ext uri="{FF2B5EF4-FFF2-40B4-BE49-F238E27FC236}">
                <a16:creationId xmlns:a16="http://schemas.microsoft.com/office/drawing/2014/main" id="{DBEBA32F-2309-4118-95E2-D58407023EE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577738" y="4007856"/>
            <a:ext cx="2884867" cy="3081823"/>
          </a:xfrm>
          <a:prstGeom prst="rect">
            <a:avLst/>
          </a:prstGeom>
        </p:spPr>
      </p:pic>
      <p:grpSp>
        <p:nvGrpSpPr>
          <p:cNvPr id="42" name="C1">
            <a:extLst>
              <a:ext uri="{FF2B5EF4-FFF2-40B4-BE49-F238E27FC236}">
                <a16:creationId xmlns:a16="http://schemas.microsoft.com/office/drawing/2014/main" id="{0B17400D-4213-4A97-84B7-187C790D54EF}"/>
              </a:ext>
            </a:extLst>
          </p:cNvPr>
          <p:cNvGrpSpPr/>
          <p:nvPr/>
        </p:nvGrpSpPr>
        <p:grpSpPr>
          <a:xfrm>
            <a:off x="1782220" y="1762052"/>
            <a:ext cx="689142" cy="638681"/>
            <a:chOff x="1579896" y="2048700"/>
            <a:chExt cx="9597340" cy="3246402"/>
          </a:xfrm>
        </p:grpSpPr>
        <p:sp>
          <p:nvSpPr>
            <p:cNvPr id="43" name="矩形: 圆角 2">
              <a:extLst>
                <a:ext uri="{FF2B5EF4-FFF2-40B4-BE49-F238E27FC236}">
                  <a16:creationId xmlns:a16="http://schemas.microsoft.com/office/drawing/2014/main" id="{E0CAA4EC-EBDA-4E9D-BE5F-C9E4F362F662}"/>
                </a:ext>
              </a:extLst>
            </p:cNvPr>
            <p:cNvSpPr/>
            <p:nvPr/>
          </p:nvSpPr>
          <p:spPr>
            <a:xfrm>
              <a:off x="1579896" y="2048700"/>
              <a:ext cx="9597340" cy="3246402"/>
            </a:xfrm>
            <a:prstGeom prst="ellipse">
              <a:avLst/>
            </a:prstGeom>
            <a:solidFill>
              <a:srgbClr val="FF6D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solidFill>
                    <a:schemeClr val="tx1">
                      <a:lumMod val="95000"/>
                      <a:lumOff val="5000"/>
                    </a:schemeClr>
                  </a:solidFill>
                  <a:latin typeface="#9Slide04 Rokkitt Black" panose="00000A00000000000000" pitchFamily="2" charset="0"/>
                  <a:ea typeface="小考拉体" panose="02000503000000000000" pitchFamily="2" charset="-122"/>
                  <a:cs typeface="Times New Roman" panose="02020603050405020304" pitchFamily="18" charset="0"/>
                </a:rPr>
                <a:t>1</a:t>
              </a:r>
              <a:endParaRPr lang="zh-CN" altLang="en-US" sz="4400" b="1" dirty="0">
                <a:solidFill>
                  <a:schemeClr val="tx1">
                    <a:lumMod val="95000"/>
                    <a:lumOff val="5000"/>
                  </a:schemeClr>
                </a:solidFill>
                <a:latin typeface="#9Slide04 Rokkitt Black" panose="00000A00000000000000" pitchFamily="2" charset="0"/>
                <a:ea typeface="小考拉体" panose="02000503000000000000" pitchFamily="2" charset="-122"/>
                <a:cs typeface="Times New Roman" panose="02020603050405020304" pitchFamily="18" charset="0"/>
              </a:endParaRPr>
            </a:p>
          </p:txBody>
        </p:sp>
        <p:sp>
          <p:nvSpPr>
            <p:cNvPr id="44" name="矩形: 圆角 3">
              <a:extLst>
                <a:ext uri="{FF2B5EF4-FFF2-40B4-BE49-F238E27FC236}">
                  <a16:creationId xmlns:a16="http://schemas.microsoft.com/office/drawing/2014/main" id="{583A6443-BE5B-4306-8937-9BC7756CFEE4}"/>
                </a:ext>
              </a:extLst>
            </p:cNvPr>
            <p:cNvSpPr/>
            <p:nvPr/>
          </p:nvSpPr>
          <p:spPr>
            <a:xfrm>
              <a:off x="1862522" y="2188216"/>
              <a:ext cx="9032076" cy="2967368"/>
            </a:xfrm>
            <a:prstGeom prst="ellipse">
              <a:avLst/>
            </a:prstGeom>
            <a:noFill/>
            <a:ln w="28575" cap="rnd">
              <a:solidFill>
                <a:srgbClr val="F4DC4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lumMod val="95000"/>
                    <a:lumOff val="5000"/>
                  </a:schemeClr>
                </a:solidFill>
                <a:latin typeface="#9Slide04 Rokkitt Black" panose="00000A00000000000000" pitchFamily="2" charset="0"/>
                <a:ea typeface="小宝贝儿拼音体" panose="02010601030101010101" pitchFamily="2" charset="-122"/>
              </a:endParaRPr>
            </a:p>
          </p:txBody>
        </p:sp>
      </p:grpSp>
      <p:grpSp>
        <p:nvGrpSpPr>
          <p:cNvPr id="45" name="C2">
            <a:extLst>
              <a:ext uri="{FF2B5EF4-FFF2-40B4-BE49-F238E27FC236}">
                <a16:creationId xmlns:a16="http://schemas.microsoft.com/office/drawing/2014/main" id="{0B17400D-4213-4A97-84B7-187C790D54EF}"/>
              </a:ext>
            </a:extLst>
          </p:cNvPr>
          <p:cNvGrpSpPr/>
          <p:nvPr/>
        </p:nvGrpSpPr>
        <p:grpSpPr>
          <a:xfrm>
            <a:off x="1755080" y="2767153"/>
            <a:ext cx="689142" cy="638681"/>
            <a:chOff x="1579896" y="2048700"/>
            <a:chExt cx="9597340" cy="3246402"/>
          </a:xfrm>
          <a:solidFill>
            <a:srgbClr val="00B050"/>
          </a:solidFill>
        </p:grpSpPr>
        <p:sp>
          <p:nvSpPr>
            <p:cNvPr id="46" name="矩形: 圆角 2">
              <a:extLst>
                <a:ext uri="{FF2B5EF4-FFF2-40B4-BE49-F238E27FC236}">
                  <a16:creationId xmlns:a16="http://schemas.microsoft.com/office/drawing/2014/main" id="{E0CAA4EC-EBDA-4E9D-BE5F-C9E4F362F662}"/>
                </a:ext>
              </a:extLst>
            </p:cNvPr>
            <p:cNvSpPr/>
            <p:nvPr/>
          </p:nvSpPr>
          <p:spPr>
            <a:xfrm>
              <a:off x="1579896" y="2048700"/>
              <a:ext cx="9597340" cy="324640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solidFill>
                    <a:schemeClr val="tx1">
                      <a:lumMod val="95000"/>
                      <a:lumOff val="5000"/>
                    </a:schemeClr>
                  </a:solidFill>
                  <a:latin typeface="#9Slide04 Rokkitt Black" panose="00000A00000000000000" pitchFamily="2" charset="0"/>
                  <a:ea typeface="小考拉体" panose="02000503000000000000" pitchFamily="2" charset="-122"/>
                  <a:cs typeface="Times New Roman" panose="02020603050405020304" pitchFamily="18" charset="0"/>
                </a:rPr>
                <a:t>1</a:t>
              </a:r>
              <a:endParaRPr lang="zh-CN" altLang="en-US" sz="4400" b="1" dirty="0">
                <a:solidFill>
                  <a:schemeClr val="tx1">
                    <a:lumMod val="95000"/>
                    <a:lumOff val="5000"/>
                  </a:schemeClr>
                </a:solidFill>
                <a:latin typeface="#9Slide04 Rokkitt Black" panose="00000A00000000000000" pitchFamily="2" charset="0"/>
                <a:ea typeface="小考拉体" panose="02000503000000000000" pitchFamily="2" charset="-122"/>
                <a:cs typeface="Times New Roman" panose="02020603050405020304" pitchFamily="18" charset="0"/>
              </a:endParaRPr>
            </a:p>
          </p:txBody>
        </p:sp>
        <p:sp>
          <p:nvSpPr>
            <p:cNvPr id="47" name="矩形: 圆角 3">
              <a:extLst>
                <a:ext uri="{FF2B5EF4-FFF2-40B4-BE49-F238E27FC236}">
                  <a16:creationId xmlns:a16="http://schemas.microsoft.com/office/drawing/2014/main" id="{583A6443-BE5B-4306-8937-9BC7756CFEE4}"/>
                </a:ext>
              </a:extLst>
            </p:cNvPr>
            <p:cNvSpPr/>
            <p:nvPr/>
          </p:nvSpPr>
          <p:spPr>
            <a:xfrm>
              <a:off x="1862522" y="2188216"/>
              <a:ext cx="9032076" cy="2967368"/>
            </a:xfrm>
            <a:prstGeom prst="ellipse">
              <a:avLst/>
            </a:prstGeom>
            <a:grpFill/>
            <a:ln w="28575" cap="rnd">
              <a:solidFill>
                <a:srgbClr val="F4DC4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95000"/>
                      <a:lumOff val="5000"/>
                    </a:schemeClr>
                  </a:solidFill>
                  <a:latin typeface="#9Slide04 Rokkitt Black" panose="00000A00000000000000" pitchFamily="2" charset="0"/>
                  <a:ea typeface="小宝贝儿拼音体" panose="02010601030101010101" pitchFamily="2" charset="-122"/>
                  <a:cs typeface="Times New Roman" panose="02020603050405020304" pitchFamily="18" charset="0"/>
                </a:rPr>
                <a:t>2</a:t>
              </a:r>
              <a:endParaRPr lang="zh-CN" altLang="en-US" sz="3600" b="1" dirty="0">
                <a:solidFill>
                  <a:schemeClr val="tx1">
                    <a:lumMod val="95000"/>
                    <a:lumOff val="5000"/>
                  </a:schemeClr>
                </a:solidFill>
                <a:latin typeface="#9Slide04 Rokkitt Black" panose="00000A00000000000000" pitchFamily="2" charset="0"/>
                <a:ea typeface="小宝贝儿拼音体" panose="02010601030101010101" pitchFamily="2" charset="-122"/>
                <a:cs typeface="Times New Roman" panose="02020603050405020304" pitchFamily="18" charset="0"/>
              </a:endParaRPr>
            </a:p>
          </p:txBody>
        </p:sp>
      </p:grpSp>
      <p:sp>
        <p:nvSpPr>
          <p:cNvPr id="48" name="C3">
            <a:extLst>
              <a:ext uri="{FF2B5EF4-FFF2-40B4-BE49-F238E27FC236}">
                <a16:creationId xmlns:a16="http://schemas.microsoft.com/office/drawing/2014/main" id="{583A6443-BE5B-4306-8937-9BC7756CFEE4}"/>
              </a:ext>
            </a:extLst>
          </p:cNvPr>
          <p:cNvSpPr/>
          <p:nvPr/>
        </p:nvSpPr>
        <p:spPr>
          <a:xfrm>
            <a:off x="1755080" y="3715963"/>
            <a:ext cx="648553" cy="583785"/>
          </a:xfrm>
          <a:prstGeom prst="ellipse">
            <a:avLst/>
          </a:prstGeom>
          <a:solidFill>
            <a:srgbClr val="FFFF00"/>
          </a:solidFill>
          <a:ln w="28575" cap="rnd">
            <a:solidFill>
              <a:srgbClr val="F4DC4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95000"/>
                    <a:lumOff val="5000"/>
                  </a:schemeClr>
                </a:solidFill>
                <a:latin typeface="#9Slide04 Rokkitt Black" panose="00000A00000000000000" pitchFamily="2" charset="0"/>
                <a:ea typeface="小宝贝儿拼音体" panose="02010601030101010101" pitchFamily="2" charset="-122"/>
                <a:cs typeface="Times New Roman" panose="02020603050405020304" pitchFamily="18" charset="0"/>
              </a:rPr>
              <a:t>3</a:t>
            </a:r>
            <a:endParaRPr lang="zh-CN" altLang="en-US" sz="3600" b="1" dirty="0">
              <a:solidFill>
                <a:schemeClr val="tx1">
                  <a:lumMod val="95000"/>
                  <a:lumOff val="5000"/>
                </a:schemeClr>
              </a:solidFill>
              <a:latin typeface="#9Slide04 Rokkitt Black" panose="00000A00000000000000" pitchFamily="2" charset="0"/>
              <a:ea typeface="小宝贝儿拼音体" panose="02010601030101010101" pitchFamily="2" charset="-122"/>
              <a:cs typeface="Times New Roman" panose="02020603050405020304" pitchFamily="18" charset="0"/>
            </a:endParaRPr>
          </a:p>
        </p:txBody>
      </p:sp>
      <p:sp>
        <p:nvSpPr>
          <p:cNvPr id="49" name="C4">
            <a:extLst>
              <a:ext uri="{FF2B5EF4-FFF2-40B4-BE49-F238E27FC236}">
                <a16:creationId xmlns:a16="http://schemas.microsoft.com/office/drawing/2014/main" id="{583A6443-BE5B-4306-8937-9BC7756CFEE4}"/>
              </a:ext>
            </a:extLst>
          </p:cNvPr>
          <p:cNvSpPr/>
          <p:nvPr/>
        </p:nvSpPr>
        <p:spPr>
          <a:xfrm>
            <a:off x="1775374" y="4876800"/>
            <a:ext cx="648553" cy="593235"/>
          </a:xfrm>
          <a:prstGeom prst="ellipse">
            <a:avLst/>
          </a:prstGeom>
          <a:solidFill>
            <a:srgbClr val="00B0F0"/>
          </a:solidFill>
          <a:ln w="28575" cap="rnd">
            <a:solidFill>
              <a:srgbClr val="F4DC4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95000"/>
                    <a:lumOff val="5000"/>
                  </a:schemeClr>
                </a:solidFill>
                <a:latin typeface="#9Slide04 Rokkitt Black" panose="00000A00000000000000" pitchFamily="2" charset="0"/>
                <a:ea typeface="小宝贝儿拼音体" panose="02010601030101010101" pitchFamily="2" charset="-122"/>
                <a:cs typeface="Times New Roman" panose="02020603050405020304" pitchFamily="18" charset="0"/>
              </a:rPr>
              <a:t>4</a:t>
            </a:r>
            <a:endParaRPr lang="zh-CN" altLang="en-US" sz="3600" b="1" dirty="0">
              <a:solidFill>
                <a:schemeClr val="tx1">
                  <a:lumMod val="95000"/>
                  <a:lumOff val="5000"/>
                </a:schemeClr>
              </a:solidFill>
              <a:latin typeface="#9Slide04 Rokkitt Black" panose="00000A00000000000000" pitchFamily="2" charset="0"/>
              <a:ea typeface="小宝贝儿拼音体" panose="02010601030101010101" pitchFamily="2" charset="-122"/>
              <a:cs typeface="Times New Roman" panose="02020603050405020304" pitchFamily="18" charset="0"/>
            </a:endParaRPr>
          </a:p>
        </p:txBody>
      </p:sp>
      <p:sp>
        <p:nvSpPr>
          <p:cNvPr id="28" name="Text Box 5"/>
          <p:cNvSpPr txBox="1">
            <a:spLocks noChangeArrowheads="1"/>
          </p:cNvSpPr>
          <p:nvPr/>
        </p:nvSpPr>
        <p:spPr bwMode="auto">
          <a:xfrm>
            <a:off x="2521960" y="1722269"/>
            <a:ext cx="7074325" cy="646331"/>
          </a:xfrm>
          <a:prstGeom prst="rect">
            <a:avLst/>
          </a:prstGeom>
          <a:solidFill>
            <a:srgbClr val="FF6D59"/>
          </a:solidFill>
          <a:ln w="38100">
            <a:solidFill>
              <a:srgbClr val="FF6D59"/>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endParaRPr lang="vi-VN" sz="3600" b="1" dirty="0">
              <a:solidFill>
                <a:schemeClr val="bg2">
                  <a:lumMod val="50000"/>
                </a:schemeClr>
              </a:solidFill>
              <a:latin typeface="#9Slide04 Rokkitt Black" panose="00000A00000000000000" pitchFamily="2" charset="0"/>
              <a:cs typeface="Times New Roman" pitchFamily="18" charset="0"/>
            </a:endParaRPr>
          </a:p>
        </p:txBody>
      </p:sp>
      <p:sp>
        <p:nvSpPr>
          <p:cNvPr id="29" name="Text Box 5"/>
          <p:cNvSpPr txBox="1">
            <a:spLocks noChangeArrowheads="1"/>
          </p:cNvSpPr>
          <p:nvPr/>
        </p:nvSpPr>
        <p:spPr bwMode="auto">
          <a:xfrm>
            <a:off x="2540505" y="2687121"/>
            <a:ext cx="7074325" cy="646331"/>
          </a:xfrm>
          <a:prstGeom prst="rect">
            <a:avLst/>
          </a:prstGeom>
          <a:solidFill>
            <a:srgbClr val="00B050"/>
          </a:solidFill>
          <a:ln w="38100">
            <a:solidFill>
              <a:srgbClr val="00B050"/>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endParaRPr lang="vi-VN" sz="3600" b="1" dirty="0">
              <a:solidFill>
                <a:schemeClr val="bg2">
                  <a:lumMod val="50000"/>
                </a:schemeClr>
              </a:solidFill>
              <a:latin typeface="#9Slide04 Rokkitt Black" panose="00000A00000000000000" pitchFamily="2" charset="0"/>
              <a:cs typeface="Times New Roman" pitchFamily="18" charset="0"/>
            </a:endParaRPr>
          </a:p>
        </p:txBody>
      </p:sp>
      <p:sp>
        <p:nvSpPr>
          <p:cNvPr id="33" name="Text Box 5"/>
          <p:cNvSpPr txBox="1">
            <a:spLocks noChangeArrowheads="1"/>
          </p:cNvSpPr>
          <p:nvPr/>
        </p:nvSpPr>
        <p:spPr bwMode="auto">
          <a:xfrm>
            <a:off x="2540505" y="3586720"/>
            <a:ext cx="7120285" cy="646331"/>
          </a:xfrm>
          <a:prstGeom prst="rect">
            <a:avLst/>
          </a:prstGeom>
          <a:solidFill>
            <a:srgbClr val="FFFF00"/>
          </a:solidFill>
          <a:ln w="38100">
            <a:solidFill>
              <a:srgbClr val="FFFF00"/>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endParaRPr lang="vi-VN" sz="3600" b="1" dirty="0">
              <a:solidFill>
                <a:schemeClr val="bg2">
                  <a:lumMod val="50000"/>
                </a:schemeClr>
              </a:solidFill>
              <a:latin typeface="#9Slide04 Rokkitt Black" panose="00000A00000000000000" pitchFamily="2" charset="0"/>
              <a:cs typeface="Times New Roman" pitchFamily="18" charset="0"/>
            </a:endParaRPr>
          </a:p>
        </p:txBody>
      </p:sp>
      <p:sp>
        <p:nvSpPr>
          <p:cNvPr id="34" name="Text Box 5"/>
          <p:cNvSpPr txBox="1">
            <a:spLocks noChangeArrowheads="1"/>
          </p:cNvSpPr>
          <p:nvPr/>
        </p:nvSpPr>
        <p:spPr bwMode="auto">
          <a:xfrm>
            <a:off x="2540506" y="4412830"/>
            <a:ext cx="7046505" cy="1477328"/>
          </a:xfrm>
          <a:prstGeom prst="rect">
            <a:avLst/>
          </a:prstGeom>
          <a:solidFill>
            <a:srgbClr val="00B0F0"/>
          </a:solidFill>
          <a:ln w="57150">
            <a:solidFill>
              <a:srgbClr val="00B0F0"/>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endParaRPr lang="en-US" sz="3600" b="1" dirty="0">
              <a:solidFill>
                <a:schemeClr val="bg2">
                  <a:lumMod val="50000"/>
                </a:schemeClr>
              </a:solidFill>
              <a:latin typeface="#9Slide04 Rokkitt Black" panose="00000A00000000000000" pitchFamily="2" charset="0"/>
              <a:cs typeface="Times New Roman" pitchFamily="18" charset="0"/>
            </a:endParaRPr>
          </a:p>
          <a:p>
            <a:pPr algn="ctr">
              <a:spcBef>
                <a:spcPct val="50000"/>
              </a:spcBef>
              <a:defRPr/>
            </a:pPr>
            <a:endParaRPr lang="en-US" sz="3600" b="1" dirty="0">
              <a:solidFill>
                <a:schemeClr val="bg2">
                  <a:lumMod val="50000"/>
                </a:schemeClr>
              </a:solidFill>
              <a:latin typeface="#9Slide04 Rokkitt Black" panose="00000A00000000000000" pitchFamily="2" charset="0"/>
              <a:cs typeface="Times New Roman"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0-#ppt_w/2"/>
                                          </p:val>
                                        </p:tav>
                                        <p:tav tm="100000">
                                          <p:val>
                                            <p:strVal val="#ppt_x"/>
                                          </p:val>
                                        </p:tav>
                                      </p:tavLst>
                                    </p:anim>
                                    <p:anim calcmode="lin" valueType="num">
                                      <p:cBhvr additive="base">
                                        <p:cTn id="8" dur="500" fill="hold"/>
                                        <p:tgtEl>
                                          <p:spTgt spid="38"/>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blinds(horizontal)">
                                      <p:cBhvr>
                                        <p:cTn id="11" dur="500"/>
                                        <p:tgtEl>
                                          <p:spTgt spid="39"/>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blinds(horizontal)">
                                      <p:cBhvr>
                                        <p:cTn id="14" dur="500"/>
                                        <p:tgtEl>
                                          <p:spTgt spid="40"/>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500"/>
                                        <p:tgtEl>
                                          <p:spTgt spid="42"/>
                                        </p:tgtEl>
                                      </p:cBhvr>
                                    </p:animEffect>
                                  </p:childTnLst>
                                </p:cTn>
                              </p:par>
                            </p:childTnLst>
                          </p:cTn>
                        </p:par>
                        <p:par>
                          <p:cTn id="19" fill="hold">
                            <p:stCondLst>
                              <p:cond delay="1000"/>
                            </p:stCondLst>
                            <p:childTnLst>
                              <p:par>
                                <p:cTn id="20" presetID="53" presetClass="entr" presetSubtype="16" fill="hold" nodeType="after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p:cTn id="22" dur="750" fill="hold"/>
                                        <p:tgtEl>
                                          <p:spTgt spid="45"/>
                                        </p:tgtEl>
                                        <p:attrNameLst>
                                          <p:attrName>ppt_w</p:attrName>
                                        </p:attrNameLst>
                                      </p:cBhvr>
                                      <p:tavLst>
                                        <p:tav tm="0">
                                          <p:val>
                                            <p:fltVal val="0"/>
                                          </p:val>
                                        </p:tav>
                                        <p:tav tm="100000">
                                          <p:val>
                                            <p:strVal val="#ppt_w"/>
                                          </p:val>
                                        </p:tav>
                                      </p:tavLst>
                                    </p:anim>
                                    <p:anim calcmode="lin" valueType="num">
                                      <p:cBhvr>
                                        <p:cTn id="23" dur="750" fill="hold"/>
                                        <p:tgtEl>
                                          <p:spTgt spid="45"/>
                                        </p:tgtEl>
                                        <p:attrNameLst>
                                          <p:attrName>ppt_h</p:attrName>
                                        </p:attrNameLst>
                                      </p:cBhvr>
                                      <p:tavLst>
                                        <p:tav tm="0">
                                          <p:val>
                                            <p:fltVal val="0"/>
                                          </p:val>
                                        </p:tav>
                                        <p:tav tm="100000">
                                          <p:val>
                                            <p:strVal val="#ppt_h"/>
                                          </p:val>
                                        </p:tav>
                                      </p:tavLst>
                                    </p:anim>
                                    <p:animEffect transition="in" filter="fade">
                                      <p:cBhvr>
                                        <p:cTn id="24" dur="750"/>
                                        <p:tgtEl>
                                          <p:spTgt spid="45"/>
                                        </p:tgtEl>
                                      </p:cBhvr>
                                    </p:animEffect>
                                  </p:childTnLst>
                                </p:cTn>
                              </p:par>
                            </p:childTnLst>
                          </p:cTn>
                        </p:par>
                        <p:par>
                          <p:cTn id="25" fill="hold">
                            <p:stCondLst>
                              <p:cond delay="1750"/>
                            </p:stCondLst>
                            <p:childTnLst>
                              <p:par>
                                <p:cTn id="26" presetID="6" presetClass="entr" presetSubtype="16" fill="hold" grpId="0" nodeType="after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circle(in)">
                                      <p:cBhvr>
                                        <p:cTn id="28" dur="2000"/>
                                        <p:tgtEl>
                                          <p:spTgt spid="48"/>
                                        </p:tgtEl>
                                      </p:cBhvr>
                                    </p:animEffect>
                                  </p:childTnLst>
                                </p:cTn>
                              </p:par>
                            </p:childTnLst>
                          </p:cTn>
                        </p:par>
                        <p:par>
                          <p:cTn id="29" fill="hold">
                            <p:stCondLst>
                              <p:cond delay="3750"/>
                            </p:stCondLst>
                            <p:childTnLst>
                              <p:par>
                                <p:cTn id="30" presetID="6" presetClass="entr" presetSubtype="16" fill="hold" grpId="0" nodeType="after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circle(in)">
                                      <p:cBhvr>
                                        <p:cTn id="32"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42"/>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42" restart="whenNotActive" fill="hold" evtFilter="cancelBubble" nodeType="interactiveSeq">
                <p:stCondLst>
                  <p:cond evt="onClick" delay="0">
                    <p:tgtEl>
                      <p:spTgt spid="45"/>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51" restart="whenNotActive" fill="hold" evtFilter="cancelBubble" nodeType="interactiveSeq">
                <p:stCondLst>
                  <p:cond evt="onClick" delay="0">
                    <p:tgtEl>
                      <p:spTgt spid="48"/>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grpId="0" nodeType="clickEffect">
                                  <p:stCondLst>
                                    <p:cond delay="0"/>
                                  </p:stCondLst>
                                  <p:childTnLst>
                                    <p:set>
                                      <p:cBhvr>
                                        <p:cTn id="55" dur="1" fill="hold">
                                          <p:stCondLst>
                                            <p:cond delay="0"/>
                                          </p:stCondLst>
                                        </p:cTn>
                                        <p:tgtEl>
                                          <p:spTgt spid="3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grpId="0" nodeType="clickEffect">
                                  <p:stCondLst>
                                    <p:cond delay="0"/>
                                  </p:stCondLst>
                                  <p:childTnLst>
                                    <p:set>
                                      <p:cBhvr>
                                        <p:cTn id="59"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60" restart="whenNotActive" fill="hold" evtFilter="cancelBubble" nodeType="interactiveSeq">
                <p:stCondLst>
                  <p:cond evt="onClick" delay="0">
                    <p:tgtEl>
                      <p:spTgt spid="49"/>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grpId="0" nodeType="clickEffect">
                                  <p:stCondLst>
                                    <p:cond delay="0"/>
                                  </p:stCondLst>
                                  <p:childTnLst>
                                    <p:animEffect transition="out" filter="fade">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500"/>
                                        <p:tgtEl>
                                          <p:spTgt spid="27"/>
                                        </p:tgtEl>
                                      </p:cBhvr>
                                    </p:animEffect>
                                    <p:set>
                                      <p:cBhvr>
                                        <p:cTn id="70"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49"/>
                  </p:tgtEl>
                </p:cond>
              </p:nextCondLst>
            </p:seq>
          </p:childTnLst>
        </p:cTn>
      </p:par>
    </p:tnLst>
    <p:bldLst>
      <p:bldP spid="25" grpId="0" animBg="1"/>
      <p:bldP spid="26" grpId="0" animBg="1"/>
      <p:bldP spid="32" grpId="0" animBg="1"/>
      <p:bldP spid="27" grpId="0" animBg="1"/>
      <p:bldP spid="39" grpId="0"/>
      <p:bldP spid="40" grpId="0"/>
      <p:bldP spid="48" grpId="0" animBg="1"/>
      <p:bldP spid="49" grpId="0" animBg="1"/>
      <p:bldP spid="28" grpId="0" animBg="1"/>
      <p:bldP spid="29" grpId="0" animBg="1"/>
      <p:bldP spid="33" grpId="0" animBg="1"/>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
            <a:extLst>
              <a:ext uri="{FF2B5EF4-FFF2-40B4-BE49-F238E27FC236}">
                <a16:creationId xmlns:a16="http://schemas.microsoft.com/office/drawing/2014/main" id="{6463C82D-B10F-469F-8A31-05E7D6A50E52}"/>
              </a:ext>
            </a:extLst>
          </p:cNvPr>
          <p:cNvGrpSpPr/>
          <p:nvPr/>
        </p:nvGrpSpPr>
        <p:grpSpPr>
          <a:xfrm>
            <a:off x="907093" y="1619828"/>
            <a:ext cx="10377813" cy="4131423"/>
            <a:chOff x="1579896" y="2048700"/>
            <a:chExt cx="9597340" cy="3246402"/>
          </a:xfrm>
        </p:grpSpPr>
        <p:sp>
          <p:nvSpPr>
            <p:cNvPr id="3" name="矩形: 圆角 3">
              <a:extLst>
                <a:ext uri="{FF2B5EF4-FFF2-40B4-BE49-F238E27FC236}">
                  <a16:creationId xmlns:a16="http://schemas.microsoft.com/office/drawing/2014/main" id="{43E4C0B4-824C-4B2D-856A-AB9CE3613882}"/>
                </a:ext>
              </a:extLst>
            </p:cNvPr>
            <p:cNvSpPr/>
            <p:nvPr/>
          </p:nvSpPr>
          <p:spPr>
            <a:xfrm>
              <a:off x="1579896" y="2048700"/>
              <a:ext cx="9597340" cy="32464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9Slide04 Rokkitt Black" panose="00000A00000000000000" pitchFamily="2" charset="0"/>
              </a:endParaRPr>
            </a:p>
          </p:txBody>
        </p:sp>
        <p:sp>
          <p:nvSpPr>
            <p:cNvPr id="4" name="矩形: 圆角 4">
              <a:extLst>
                <a:ext uri="{FF2B5EF4-FFF2-40B4-BE49-F238E27FC236}">
                  <a16:creationId xmlns:a16="http://schemas.microsoft.com/office/drawing/2014/main" id="{9C62222A-830B-424C-8BF0-1297AA8707B4}"/>
                </a:ext>
              </a:extLst>
            </p:cNvPr>
            <p:cNvSpPr/>
            <p:nvPr/>
          </p:nvSpPr>
          <p:spPr>
            <a:xfrm>
              <a:off x="1732296" y="2201100"/>
              <a:ext cx="9298377" cy="2967367"/>
            </a:xfrm>
            <a:prstGeom prst="roundRect">
              <a:avLst>
                <a:gd name="adj" fmla="val 13815"/>
              </a:avLst>
            </a:prstGeom>
            <a:noFill/>
            <a:ln w="57150" cap="rnd">
              <a:solidFill>
                <a:schemeClr val="bg2"/>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9Slide04 Rokkitt Black" panose="00000A00000000000000" pitchFamily="2" charset="0"/>
              </a:endParaRPr>
            </a:p>
          </p:txBody>
        </p:sp>
      </p:grpSp>
      <p:pic>
        <p:nvPicPr>
          <p:cNvPr id="5" name="图片 1">
            <a:extLst>
              <a:ext uri="{FF2B5EF4-FFF2-40B4-BE49-F238E27FC236}">
                <a16:creationId xmlns:a16="http://schemas.microsoft.com/office/drawing/2014/main" id="{8D5F2509-E1F2-4F97-AF20-94E15AB510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70891" y="3388914"/>
            <a:ext cx="4081394" cy="3557298"/>
          </a:xfrm>
          <a:prstGeom prst="rect">
            <a:avLst/>
          </a:prstGeom>
        </p:spPr>
      </p:pic>
      <p:pic>
        <p:nvPicPr>
          <p:cNvPr id="7" name="图片 3">
            <a:extLst>
              <a:ext uri="{FF2B5EF4-FFF2-40B4-BE49-F238E27FC236}">
                <a16:creationId xmlns:a16="http://schemas.microsoft.com/office/drawing/2014/main" id="{2E492A5D-69DC-4394-99D0-C05219C15350}"/>
              </a:ext>
            </a:extLst>
          </p:cNvPr>
          <p:cNvPicPr>
            <a:picLocks noChangeAspect="1"/>
          </p:cNvPicPr>
          <p:nvPr/>
        </p:nvPicPr>
        <p:blipFill rotWithShape="1">
          <a:blip r:embed="rId3">
            <a:clrChange>
              <a:clrFrom>
                <a:srgbClr val="FFFFFF"/>
              </a:clrFrom>
              <a:clrTo>
                <a:srgbClr val="FFFFFF">
                  <a:alpha val="0"/>
                </a:srgbClr>
              </a:clrTo>
            </a:clrChange>
          </a:blip>
          <a:srcRect l="67952"/>
          <a:stretch/>
        </p:blipFill>
        <p:spPr>
          <a:xfrm flipH="1">
            <a:off x="2164333" y="2029015"/>
            <a:ext cx="687277" cy="1304631"/>
          </a:xfrm>
          <a:prstGeom prst="rect">
            <a:avLst/>
          </a:prstGeom>
        </p:spPr>
      </p:pic>
      <p:pic>
        <p:nvPicPr>
          <p:cNvPr id="8" name="图片 3">
            <a:extLst>
              <a:ext uri="{FF2B5EF4-FFF2-40B4-BE49-F238E27FC236}">
                <a16:creationId xmlns:a16="http://schemas.microsoft.com/office/drawing/2014/main" id="{66F717B6-1923-41A0-9695-134E8C722CEA}"/>
              </a:ext>
            </a:extLst>
          </p:cNvPr>
          <p:cNvPicPr>
            <a:picLocks noChangeAspect="1"/>
          </p:cNvPicPr>
          <p:nvPr/>
        </p:nvPicPr>
        <p:blipFill rotWithShape="1">
          <a:blip r:embed="rId3">
            <a:clrChange>
              <a:clrFrom>
                <a:srgbClr val="FFFFFF"/>
              </a:clrFrom>
              <a:clrTo>
                <a:srgbClr val="FFFFFF">
                  <a:alpha val="0"/>
                </a:srgbClr>
              </a:clrTo>
            </a:clrChange>
          </a:blip>
          <a:srcRect l="67952"/>
          <a:stretch/>
        </p:blipFill>
        <p:spPr>
          <a:xfrm flipH="1">
            <a:off x="2238646" y="3338675"/>
            <a:ext cx="687277" cy="1304631"/>
          </a:xfrm>
          <a:prstGeom prst="rect">
            <a:avLst/>
          </a:prstGeom>
        </p:spPr>
      </p:pic>
      <p:pic>
        <p:nvPicPr>
          <p:cNvPr id="9" name="图片 9">
            <a:extLst>
              <a:ext uri="{FF2B5EF4-FFF2-40B4-BE49-F238E27FC236}">
                <a16:creationId xmlns:a16="http://schemas.microsoft.com/office/drawing/2014/main" id="{08DD6321-FEA7-4C19-91B4-B8B600743C18}"/>
              </a:ext>
            </a:extLst>
          </p:cNvPr>
          <p:cNvPicPr>
            <a:picLocks noChangeAspect="1"/>
          </p:cNvPicPr>
          <p:nvPr/>
        </p:nvPicPr>
        <p:blipFill>
          <a:blip r:embed="rId4">
            <a:clrChange>
              <a:clrFrom>
                <a:srgbClr val="FFFFFF"/>
              </a:clrFrom>
              <a:clrTo>
                <a:srgbClr val="FFFFFF">
                  <a:alpha val="0"/>
                </a:srgbClr>
              </a:clrTo>
            </a:clrChange>
            <a:duotone>
              <a:prstClr val="black"/>
              <a:schemeClr val="accent6">
                <a:tint val="45000"/>
                <a:satMod val="400000"/>
              </a:schemeClr>
            </a:duotone>
          </a:blip>
          <a:stretch>
            <a:fillRect/>
          </a:stretch>
        </p:blipFill>
        <p:spPr>
          <a:xfrm rot="741245">
            <a:off x="3390644" y="-2709"/>
            <a:ext cx="585788" cy="649007"/>
          </a:xfrm>
          <a:prstGeom prst="rect">
            <a:avLst/>
          </a:prstGeom>
        </p:spPr>
      </p:pic>
      <p:pic>
        <p:nvPicPr>
          <p:cNvPr id="10" name="图片 10">
            <a:extLst>
              <a:ext uri="{FF2B5EF4-FFF2-40B4-BE49-F238E27FC236}">
                <a16:creationId xmlns:a16="http://schemas.microsoft.com/office/drawing/2014/main" id="{E8F21B19-77DF-4972-A0F0-84CDB1244302}"/>
              </a:ext>
            </a:extLst>
          </p:cNvPr>
          <p:cNvPicPr>
            <a:picLocks noChangeAspect="1"/>
          </p:cNvPicPr>
          <p:nvPr/>
        </p:nvPicPr>
        <p:blipFill>
          <a:blip r:embed="rId4">
            <a:clrChange>
              <a:clrFrom>
                <a:srgbClr val="FFFFFF"/>
              </a:clrFrom>
              <a:clrTo>
                <a:srgbClr val="FFFFFF">
                  <a:alpha val="0"/>
                </a:srgbClr>
              </a:clrTo>
            </a:clrChange>
            <a:duotone>
              <a:prstClr val="black"/>
              <a:schemeClr val="accent6">
                <a:tint val="45000"/>
                <a:satMod val="400000"/>
              </a:schemeClr>
            </a:duotone>
          </a:blip>
          <a:stretch>
            <a:fillRect/>
          </a:stretch>
        </p:blipFill>
        <p:spPr>
          <a:xfrm rot="741245" flipH="1" flipV="1">
            <a:off x="8130235" y="1162270"/>
            <a:ext cx="580872" cy="643560"/>
          </a:xfrm>
          <a:prstGeom prst="rect">
            <a:avLst/>
          </a:prstGeom>
        </p:spPr>
      </p:pic>
      <p:pic>
        <p:nvPicPr>
          <p:cNvPr id="11" name="图片 2">
            <a:extLst>
              <a:ext uri="{FF2B5EF4-FFF2-40B4-BE49-F238E27FC236}">
                <a16:creationId xmlns:a16="http://schemas.microsoft.com/office/drawing/2014/main" id="{DD5BFCFE-E5AE-4C4B-BA1F-364A0325C21A}"/>
              </a:ext>
            </a:extLst>
          </p:cNvPr>
          <p:cNvPicPr>
            <a:picLocks noChangeAspect="1"/>
          </p:cNvPicPr>
          <p:nvPr/>
        </p:nvPicPr>
        <p:blipFill rotWithShape="1">
          <a:blip r:embed="rId5" cstate="screen"/>
          <a:srcRect/>
          <a:stretch>
            <a:fillRect/>
          </a:stretch>
        </p:blipFill>
        <p:spPr>
          <a:xfrm>
            <a:off x="3598688" y="-245985"/>
            <a:ext cx="4994623" cy="1845886"/>
          </a:xfrm>
          <a:prstGeom prst="rect">
            <a:avLst/>
          </a:prstGeom>
        </p:spPr>
      </p:pic>
      <p:sp>
        <p:nvSpPr>
          <p:cNvPr id="12" name="文本框 8">
            <a:extLst>
              <a:ext uri="{FF2B5EF4-FFF2-40B4-BE49-F238E27FC236}">
                <a16:creationId xmlns:a16="http://schemas.microsoft.com/office/drawing/2014/main" id="{B3137BE2-F874-4223-9446-C449047778A3}"/>
              </a:ext>
            </a:extLst>
          </p:cNvPr>
          <p:cNvSpPr txBox="1"/>
          <p:nvPr/>
        </p:nvSpPr>
        <p:spPr>
          <a:xfrm>
            <a:off x="3668259" y="155976"/>
            <a:ext cx="4556274" cy="1200329"/>
          </a:xfrm>
          <a:prstGeom prst="rect">
            <a:avLst/>
          </a:prstGeom>
          <a:noFill/>
        </p:spPr>
        <p:txBody>
          <a:bodyPr wrap="square" rtlCol="0">
            <a:spAutoFit/>
          </a:bodyPr>
          <a:lstStyle/>
          <a:p>
            <a:pPr algn="ctr"/>
            <a:r>
              <a:rPr lang="en-US" altLang="zh-CN" sz="7200" b="1" dirty="0" err="1">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9Slide04 Rokkitt Black" panose="00000A00000000000000" pitchFamily="2" charset="0"/>
                <a:ea typeface="小宝贝儿拼音体" panose="02010601030101010101" pitchFamily="2" charset="-122"/>
                <a:cs typeface="Times New Roman" panose="02020603050405020304" pitchFamily="18" charset="0"/>
              </a:rPr>
              <a:t>Dặn</a:t>
            </a:r>
            <a:r>
              <a:rPr lang="en-US" altLang="zh-CN" sz="7200" b="1" dirty="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9Slide04 Rokkitt Black" panose="00000A00000000000000" pitchFamily="2" charset="0"/>
                <a:ea typeface="小宝贝儿拼音体" panose="02010601030101010101" pitchFamily="2" charset="-122"/>
                <a:cs typeface="Times New Roman" panose="02020603050405020304" pitchFamily="18" charset="0"/>
              </a:rPr>
              <a:t> </a:t>
            </a:r>
            <a:r>
              <a:rPr lang="en-US" altLang="zh-CN" sz="7200" b="1" dirty="0" err="1">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9Slide04 Rokkitt Black" panose="00000A00000000000000" pitchFamily="2" charset="0"/>
                <a:ea typeface="小宝贝儿拼音体" panose="02010601030101010101" pitchFamily="2" charset="-122"/>
                <a:cs typeface="Times New Roman" panose="02020603050405020304" pitchFamily="18" charset="0"/>
              </a:rPr>
              <a:t>dò</a:t>
            </a:r>
            <a:endParaRPr lang="zh-CN" altLang="en-US" sz="7200" b="1" dirty="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9Slide04 Rokkitt Black" panose="00000A00000000000000" pitchFamily="2" charset="0"/>
              <a:ea typeface="小宝贝儿拼音体" panose="02010601030101010101" pitchFamily="2" charset="-122"/>
              <a:cs typeface="Times New Roman" panose="02020603050405020304" pitchFamily="18" charset="0"/>
            </a:endParaRPr>
          </a:p>
        </p:txBody>
      </p:sp>
      <p:sp>
        <p:nvSpPr>
          <p:cNvPr id="13" name="TextBox 12">
            <a:extLst>
              <a:ext uri="{FF2B5EF4-FFF2-40B4-BE49-F238E27FC236}">
                <a16:creationId xmlns:a16="http://schemas.microsoft.com/office/drawing/2014/main" id="{914C974C-C235-4A4F-A67D-CBC31D00A2F5}"/>
              </a:ext>
            </a:extLst>
          </p:cNvPr>
          <p:cNvSpPr txBox="1"/>
          <p:nvPr/>
        </p:nvSpPr>
        <p:spPr>
          <a:xfrm>
            <a:off x="3092147" y="2332329"/>
            <a:ext cx="7319055" cy="584775"/>
          </a:xfrm>
          <a:prstGeom prst="rect">
            <a:avLst/>
          </a:prstGeom>
          <a:noFill/>
        </p:spPr>
        <p:txBody>
          <a:bodyPr wrap="none" rtlCol="0">
            <a:spAutoFit/>
          </a:bodyPr>
          <a:lstStyle/>
          <a:p>
            <a:r>
              <a:rPr lang="en-US" sz="3200" b="1" dirty="0" err="1">
                <a:latin typeface="#9Slide04 Rokkitt Black" panose="00000A00000000000000" pitchFamily="2" charset="0"/>
                <a:cs typeface="Times New Roman" panose="02020603050405020304" pitchFamily="18" charset="0"/>
              </a:rPr>
              <a:t>Viết</a:t>
            </a:r>
            <a:r>
              <a:rPr lang="en-US" sz="3200" b="1" dirty="0">
                <a:latin typeface="#9Slide04 Rokkitt Black" panose="00000A00000000000000" pitchFamily="2" charset="0"/>
                <a:cs typeface="Times New Roman" panose="02020603050405020304" pitchFamily="18" charset="0"/>
              </a:rPr>
              <a:t> </a:t>
            </a:r>
            <a:r>
              <a:rPr lang="en-US" sz="3200" b="1" dirty="0" err="1">
                <a:latin typeface="#9Slide04 Rokkitt Black" panose="00000A00000000000000" pitchFamily="2" charset="0"/>
                <a:cs typeface="Times New Roman" panose="02020603050405020304" pitchFamily="18" charset="0"/>
              </a:rPr>
              <a:t>lại</a:t>
            </a:r>
            <a:r>
              <a:rPr lang="en-US" sz="3200" b="1" dirty="0">
                <a:latin typeface="#9Slide04 Rokkitt Black" panose="00000A00000000000000" pitchFamily="2" charset="0"/>
                <a:cs typeface="Times New Roman" panose="02020603050405020304" pitchFamily="18" charset="0"/>
              </a:rPr>
              <a:t> </a:t>
            </a:r>
            <a:r>
              <a:rPr lang="en-US" sz="3200" b="1" dirty="0" err="1">
                <a:latin typeface="#9Slide04 Rokkitt Black" panose="00000A00000000000000" pitchFamily="2" charset="0"/>
                <a:cs typeface="Times New Roman" panose="02020603050405020304" pitchFamily="18" charset="0"/>
              </a:rPr>
              <a:t>bài</a:t>
            </a:r>
            <a:r>
              <a:rPr lang="en-US" sz="3200" b="1" dirty="0">
                <a:latin typeface="#9Slide04 Rokkitt Black" panose="00000A00000000000000" pitchFamily="2" charset="0"/>
                <a:cs typeface="Times New Roman" panose="02020603050405020304" pitchFamily="18" charset="0"/>
              </a:rPr>
              <a:t>: </a:t>
            </a:r>
            <a:r>
              <a:rPr lang="en-US" sz="3200" b="1" i="1" dirty="0" err="1">
                <a:latin typeface="#9Slide04 Rokkitt Black" panose="00000A00000000000000" pitchFamily="2" charset="0"/>
                <a:cs typeface="Times New Roman" panose="02020603050405020304" pitchFamily="18" charset="0"/>
              </a:rPr>
              <a:t>Nếu</a:t>
            </a:r>
            <a:r>
              <a:rPr lang="en-US" sz="3200" b="1" i="1" dirty="0">
                <a:latin typeface="#9Slide04 Rokkitt Black" panose="00000A00000000000000" pitchFamily="2" charset="0"/>
                <a:cs typeface="Times New Roman" panose="02020603050405020304" pitchFamily="18" charset="0"/>
              </a:rPr>
              <a:t> </a:t>
            </a:r>
            <a:r>
              <a:rPr lang="en-US" sz="3200" b="1" i="1" dirty="0" err="1">
                <a:latin typeface="#9Slide04 Rokkitt Black" panose="00000A00000000000000" pitchFamily="2" charset="0"/>
                <a:cs typeface="Times New Roman" panose="02020603050405020304" pitchFamily="18" charset="0"/>
              </a:rPr>
              <a:t>chúng</a:t>
            </a:r>
            <a:r>
              <a:rPr lang="en-US" sz="3200" b="1" i="1" dirty="0">
                <a:latin typeface="#9Slide04 Rokkitt Black" panose="00000A00000000000000" pitchFamily="2" charset="0"/>
                <a:cs typeface="Times New Roman" panose="02020603050405020304" pitchFamily="18" charset="0"/>
              </a:rPr>
              <a:t> </a:t>
            </a:r>
            <a:r>
              <a:rPr lang="en-US" sz="3200" b="1" i="1" dirty="0" err="1">
                <a:latin typeface="#9Slide04 Rokkitt Black" panose="00000A00000000000000" pitchFamily="2" charset="0"/>
                <a:cs typeface="Times New Roman" panose="02020603050405020304" pitchFamily="18" charset="0"/>
              </a:rPr>
              <a:t>mình</a:t>
            </a:r>
            <a:r>
              <a:rPr lang="en-US" sz="3200" b="1" i="1" dirty="0">
                <a:latin typeface="#9Slide04 Rokkitt Black" panose="00000A00000000000000" pitchFamily="2" charset="0"/>
                <a:cs typeface="Times New Roman" panose="02020603050405020304" pitchFamily="18" charset="0"/>
              </a:rPr>
              <a:t> </a:t>
            </a:r>
            <a:r>
              <a:rPr lang="en-US" sz="3200" b="1" i="1" dirty="0" err="1">
                <a:latin typeface="#9Slide04 Rokkitt Black" panose="00000A00000000000000" pitchFamily="2" charset="0"/>
                <a:cs typeface="Times New Roman" panose="02020603050405020304" pitchFamily="18" charset="0"/>
              </a:rPr>
              <a:t>có</a:t>
            </a:r>
            <a:r>
              <a:rPr lang="en-US" sz="3200" b="1" i="1" dirty="0">
                <a:latin typeface="#9Slide04 Rokkitt Black" panose="00000A00000000000000" pitchFamily="2" charset="0"/>
                <a:cs typeface="Times New Roman" panose="02020603050405020304" pitchFamily="18" charset="0"/>
              </a:rPr>
              <a:t> </a:t>
            </a:r>
            <a:r>
              <a:rPr lang="en-US" sz="3200" b="1" i="1" dirty="0" err="1">
                <a:latin typeface="#9Slide04 Rokkitt Black" panose="00000A00000000000000" pitchFamily="2" charset="0"/>
                <a:cs typeface="Times New Roman" panose="02020603050405020304" pitchFamily="18" charset="0"/>
              </a:rPr>
              <a:t>phép</a:t>
            </a:r>
            <a:r>
              <a:rPr lang="en-US" sz="3200" b="1" i="1" dirty="0">
                <a:latin typeface="#9Slide04 Rokkitt Black" panose="00000A00000000000000" pitchFamily="2" charset="0"/>
                <a:cs typeface="Times New Roman" panose="02020603050405020304" pitchFamily="18" charset="0"/>
              </a:rPr>
              <a:t> </a:t>
            </a:r>
            <a:r>
              <a:rPr lang="en-US" sz="3200" b="1" i="1" dirty="0" err="1">
                <a:latin typeface="#9Slide04 Rokkitt Black" panose="00000A00000000000000" pitchFamily="2" charset="0"/>
                <a:cs typeface="Times New Roman" panose="02020603050405020304" pitchFamily="18" charset="0"/>
              </a:rPr>
              <a:t>lạ</a:t>
            </a:r>
            <a:endParaRPr lang="en-US" sz="3200" b="1" i="1" dirty="0">
              <a:latin typeface="#9Slide04 Rokkitt Black" panose="00000A00000000000000" pitchFamily="2" charset="0"/>
              <a:cs typeface="Times New Roman" panose="02020603050405020304" pitchFamily="18" charset="0"/>
            </a:endParaRPr>
          </a:p>
        </p:txBody>
      </p:sp>
      <p:sp>
        <p:nvSpPr>
          <p:cNvPr id="14" name="TextBox 13">
            <a:extLst>
              <a:ext uri="{FF2B5EF4-FFF2-40B4-BE49-F238E27FC236}">
                <a16:creationId xmlns:a16="http://schemas.microsoft.com/office/drawing/2014/main" id="{F6910ECF-182A-4C2B-9FAE-022D5D4176D2}"/>
              </a:ext>
            </a:extLst>
          </p:cNvPr>
          <p:cNvSpPr txBox="1"/>
          <p:nvPr/>
        </p:nvSpPr>
        <p:spPr>
          <a:xfrm>
            <a:off x="3092147" y="3668823"/>
            <a:ext cx="4294765" cy="584775"/>
          </a:xfrm>
          <a:prstGeom prst="rect">
            <a:avLst/>
          </a:prstGeom>
          <a:noFill/>
        </p:spPr>
        <p:txBody>
          <a:bodyPr wrap="none" rtlCol="0">
            <a:spAutoFit/>
          </a:bodyPr>
          <a:lstStyle/>
          <a:p>
            <a:r>
              <a:rPr lang="en-US" sz="3200" b="1">
                <a:latin typeface="#9Slide04 Rokkitt Black" panose="00000A00000000000000" pitchFamily="2" charset="0"/>
                <a:cs typeface="Times New Roman" panose="02020603050405020304" pitchFamily="18" charset="0"/>
              </a:rPr>
              <a:t>Chuẩn bị bài tiếp theo.</a:t>
            </a:r>
          </a:p>
        </p:txBody>
      </p:sp>
    </p:spTree>
    <p:extLst>
      <p:ext uri="{BB962C8B-B14F-4D97-AF65-F5344CB8AC3E}">
        <p14:creationId xmlns:p14="http://schemas.microsoft.com/office/powerpoint/2010/main" val="76296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
                                        </p:tgtEl>
                                      </p:cBhvr>
                                    </p:animEffect>
                                  </p:childTnLst>
                                </p:cTn>
                              </p:par>
                            </p:childTnLst>
                          </p:cTn>
                        </p:par>
                        <p:par>
                          <p:cTn id="15" fill="hold">
                            <p:stCondLst>
                              <p:cond delay="1000"/>
                            </p:stCondLst>
                            <p:childTnLst>
                              <p:par>
                                <p:cTn id="16" presetID="56" presetClass="entr" presetSubtype="0" fill="hold" grpId="0" nodeType="afterEffect">
                                  <p:stCondLst>
                                    <p:cond delay="0"/>
                                  </p:stCondLst>
                                  <p:iterate type="lt">
                                    <p:tmPct val="10000"/>
                                  </p:iterate>
                                  <p:childTnLst>
                                    <p:set>
                                      <p:cBhvr>
                                        <p:cTn id="17" dur="1" fill="hold">
                                          <p:stCondLst>
                                            <p:cond delay="0"/>
                                          </p:stCondLst>
                                        </p:cTn>
                                        <p:tgtEl>
                                          <p:spTgt spid="12"/>
                                        </p:tgtEl>
                                        <p:attrNameLst>
                                          <p:attrName>style.visibility</p:attrName>
                                        </p:attrNameLst>
                                      </p:cBhvr>
                                      <p:to>
                                        <p:strVal val="visible"/>
                                      </p:to>
                                    </p:set>
                                    <p:anim by="(-#ppt_w*2)" calcmode="lin" valueType="num">
                                      <p:cBhvr rctx="PPT">
                                        <p:cTn id="18" dur="375" autoRev="1" fill="hold">
                                          <p:stCondLst>
                                            <p:cond delay="0"/>
                                          </p:stCondLst>
                                        </p:cTn>
                                        <p:tgtEl>
                                          <p:spTgt spid="12"/>
                                        </p:tgtEl>
                                        <p:attrNameLst>
                                          <p:attrName>ppt_w</p:attrName>
                                        </p:attrNameLst>
                                      </p:cBhvr>
                                    </p:anim>
                                    <p:anim by="(#ppt_w*0.50)" calcmode="lin" valueType="num">
                                      <p:cBhvr>
                                        <p:cTn id="19" dur="375" decel="50000" autoRev="1" fill="hold">
                                          <p:stCondLst>
                                            <p:cond delay="0"/>
                                          </p:stCondLst>
                                        </p:cTn>
                                        <p:tgtEl>
                                          <p:spTgt spid="12"/>
                                        </p:tgtEl>
                                        <p:attrNameLst>
                                          <p:attrName>ppt_x</p:attrName>
                                        </p:attrNameLst>
                                      </p:cBhvr>
                                    </p:anim>
                                    <p:anim from="(-#ppt_h/2)" to="(#ppt_y)" calcmode="lin" valueType="num">
                                      <p:cBhvr>
                                        <p:cTn id="20" dur="750" fill="hold">
                                          <p:stCondLst>
                                            <p:cond delay="0"/>
                                          </p:stCondLst>
                                        </p:cTn>
                                        <p:tgtEl>
                                          <p:spTgt spid="12"/>
                                        </p:tgtEl>
                                        <p:attrNameLst>
                                          <p:attrName>ppt_y</p:attrName>
                                        </p:attrNameLst>
                                      </p:cBhvr>
                                    </p:anim>
                                    <p:animRot by="21600000">
                                      <p:cBhvr>
                                        <p:cTn id="21" dur="750" fill="hold">
                                          <p:stCondLst>
                                            <p:cond delay="0"/>
                                          </p:stCondLst>
                                        </p:cTn>
                                        <p:tgtEl>
                                          <p:spTgt spid="12"/>
                                        </p:tgtEl>
                                        <p:attrNameLst>
                                          <p:attrName>r</p:attrName>
                                        </p:attrNameLst>
                                      </p:cBhvr>
                                    </p:animRot>
                                  </p:childTnLst>
                                </p:cTn>
                              </p:par>
                            </p:childTnLst>
                          </p:cTn>
                        </p:par>
                        <p:par>
                          <p:cTn id="22" fill="hold">
                            <p:stCondLst>
                              <p:cond delay="2050"/>
                            </p:stCondLst>
                            <p:childTnLst>
                              <p:par>
                                <p:cTn id="23" presetID="2" presetClass="entr" presetSubtype="4"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animEffect transition="in" filter="fade">
                                      <p:cBhvr>
                                        <p:cTn id="37" dur="500"/>
                                        <p:tgtEl>
                                          <p:spTgt spid="5"/>
                                        </p:tgtEl>
                                      </p:cBhvr>
                                    </p:animEffect>
                                  </p:childTnLst>
                                </p:cTn>
                              </p:par>
                              <p:par>
                                <p:cTn id="38" presetID="53" presetClass="entr" presetSubtype="16" fill="hold" nodeType="with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p:cTn id="40" dur="500" fill="hold"/>
                                        <p:tgtEl>
                                          <p:spTgt spid="2"/>
                                        </p:tgtEl>
                                        <p:attrNameLst>
                                          <p:attrName>ppt_w</p:attrName>
                                        </p:attrNameLst>
                                      </p:cBhvr>
                                      <p:tavLst>
                                        <p:tav tm="0">
                                          <p:val>
                                            <p:fltVal val="0"/>
                                          </p:val>
                                        </p:tav>
                                        <p:tav tm="100000">
                                          <p:val>
                                            <p:strVal val="#ppt_w"/>
                                          </p:val>
                                        </p:tav>
                                      </p:tavLst>
                                    </p:anim>
                                    <p:anim calcmode="lin" valueType="num">
                                      <p:cBhvr>
                                        <p:cTn id="41" dur="500" fill="hold"/>
                                        <p:tgtEl>
                                          <p:spTgt spid="2"/>
                                        </p:tgtEl>
                                        <p:attrNameLst>
                                          <p:attrName>ppt_h</p:attrName>
                                        </p:attrNameLst>
                                      </p:cBhvr>
                                      <p:tavLst>
                                        <p:tav tm="0">
                                          <p:val>
                                            <p:fltVal val="0"/>
                                          </p:val>
                                        </p:tav>
                                        <p:tav tm="100000">
                                          <p:val>
                                            <p:strVal val="#ppt_h"/>
                                          </p:val>
                                        </p:tav>
                                      </p:tavLst>
                                    </p:anim>
                                    <p:animEffect transition="in" filter="fade">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down)">
                                      <p:cBhvr>
                                        <p:cTn id="47" dur="580">
                                          <p:stCondLst>
                                            <p:cond delay="0"/>
                                          </p:stCondLst>
                                        </p:cTn>
                                        <p:tgtEl>
                                          <p:spTgt spid="7"/>
                                        </p:tgtEl>
                                      </p:cBhvr>
                                    </p:animEffect>
                                    <p:anim calcmode="lin" valueType="num">
                                      <p:cBhvr>
                                        <p:cTn id="4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3" dur="26">
                                          <p:stCondLst>
                                            <p:cond delay="650"/>
                                          </p:stCondLst>
                                        </p:cTn>
                                        <p:tgtEl>
                                          <p:spTgt spid="7"/>
                                        </p:tgtEl>
                                      </p:cBhvr>
                                      <p:to x="100000" y="60000"/>
                                    </p:animScale>
                                    <p:animScale>
                                      <p:cBhvr>
                                        <p:cTn id="54" dur="166" decel="50000">
                                          <p:stCondLst>
                                            <p:cond delay="676"/>
                                          </p:stCondLst>
                                        </p:cTn>
                                        <p:tgtEl>
                                          <p:spTgt spid="7"/>
                                        </p:tgtEl>
                                      </p:cBhvr>
                                      <p:to x="100000" y="100000"/>
                                    </p:animScale>
                                    <p:animScale>
                                      <p:cBhvr>
                                        <p:cTn id="55" dur="26">
                                          <p:stCondLst>
                                            <p:cond delay="1312"/>
                                          </p:stCondLst>
                                        </p:cTn>
                                        <p:tgtEl>
                                          <p:spTgt spid="7"/>
                                        </p:tgtEl>
                                      </p:cBhvr>
                                      <p:to x="100000" y="80000"/>
                                    </p:animScale>
                                    <p:animScale>
                                      <p:cBhvr>
                                        <p:cTn id="56" dur="166" decel="50000">
                                          <p:stCondLst>
                                            <p:cond delay="1338"/>
                                          </p:stCondLst>
                                        </p:cTn>
                                        <p:tgtEl>
                                          <p:spTgt spid="7"/>
                                        </p:tgtEl>
                                      </p:cBhvr>
                                      <p:to x="100000" y="100000"/>
                                    </p:animScale>
                                    <p:animScale>
                                      <p:cBhvr>
                                        <p:cTn id="57" dur="26">
                                          <p:stCondLst>
                                            <p:cond delay="1642"/>
                                          </p:stCondLst>
                                        </p:cTn>
                                        <p:tgtEl>
                                          <p:spTgt spid="7"/>
                                        </p:tgtEl>
                                      </p:cBhvr>
                                      <p:to x="100000" y="90000"/>
                                    </p:animScale>
                                    <p:animScale>
                                      <p:cBhvr>
                                        <p:cTn id="58" dur="166" decel="50000">
                                          <p:stCondLst>
                                            <p:cond delay="1668"/>
                                          </p:stCondLst>
                                        </p:cTn>
                                        <p:tgtEl>
                                          <p:spTgt spid="7"/>
                                        </p:tgtEl>
                                      </p:cBhvr>
                                      <p:to x="100000" y="100000"/>
                                    </p:animScale>
                                    <p:animScale>
                                      <p:cBhvr>
                                        <p:cTn id="59" dur="26">
                                          <p:stCondLst>
                                            <p:cond delay="1808"/>
                                          </p:stCondLst>
                                        </p:cTn>
                                        <p:tgtEl>
                                          <p:spTgt spid="7"/>
                                        </p:tgtEl>
                                      </p:cBhvr>
                                      <p:to x="100000" y="95000"/>
                                    </p:animScale>
                                    <p:animScale>
                                      <p:cBhvr>
                                        <p:cTn id="60" dur="166" decel="50000">
                                          <p:stCondLst>
                                            <p:cond delay="1834"/>
                                          </p:stCondLst>
                                        </p:cTn>
                                        <p:tgtEl>
                                          <p:spTgt spid="7"/>
                                        </p:tgtEl>
                                      </p:cBhvr>
                                      <p:to x="100000" y="100000"/>
                                    </p:animScale>
                                  </p:childTnLst>
                                </p:cTn>
                              </p:par>
                            </p:childTnLst>
                          </p:cTn>
                        </p:par>
                        <p:par>
                          <p:cTn id="61" fill="hold">
                            <p:stCondLst>
                              <p:cond delay="2000"/>
                            </p:stCondLst>
                            <p:childTnLst>
                              <p:par>
                                <p:cTn id="62" presetID="41" presetClass="entr" presetSubtype="0" fill="hold" grpId="0" nodeType="afterEffect">
                                  <p:stCondLst>
                                    <p:cond delay="0"/>
                                  </p:stCondLst>
                                  <p:iterate type="lt">
                                    <p:tmPct val="10000"/>
                                  </p:iterate>
                                  <p:childTnLst>
                                    <p:set>
                                      <p:cBhvr>
                                        <p:cTn id="63" dur="1" fill="hold">
                                          <p:stCondLst>
                                            <p:cond delay="0"/>
                                          </p:stCondLst>
                                        </p:cTn>
                                        <p:tgtEl>
                                          <p:spTgt spid="13"/>
                                        </p:tgtEl>
                                        <p:attrNameLst>
                                          <p:attrName>style.visibility</p:attrName>
                                        </p:attrNameLst>
                                      </p:cBhvr>
                                      <p:to>
                                        <p:strVal val="visible"/>
                                      </p:to>
                                    </p:set>
                                    <p:anim calcmode="lin" valueType="num">
                                      <p:cBhvr>
                                        <p:cTn id="64"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13"/>
                                        </p:tgtEl>
                                        <p:attrNameLst>
                                          <p:attrName>ppt_y</p:attrName>
                                        </p:attrNameLst>
                                      </p:cBhvr>
                                      <p:tavLst>
                                        <p:tav tm="0">
                                          <p:val>
                                            <p:strVal val="#ppt_y"/>
                                          </p:val>
                                        </p:tav>
                                        <p:tav tm="100000">
                                          <p:val>
                                            <p:strVal val="#ppt_y"/>
                                          </p:val>
                                        </p:tav>
                                      </p:tavLst>
                                    </p:anim>
                                    <p:anim calcmode="lin" valueType="num">
                                      <p:cBhvr>
                                        <p:cTn id="66"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13"/>
                                        </p:tgtEl>
                                      </p:cBhvr>
                                    </p:animEffect>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down)">
                                      <p:cBhvr>
                                        <p:cTn id="73" dur="580">
                                          <p:stCondLst>
                                            <p:cond delay="0"/>
                                          </p:stCondLst>
                                        </p:cTn>
                                        <p:tgtEl>
                                          <p:spTgt spid="8"/>
                                        </p:tgtEl>
                                      </p:cBhvr>
                                    </p:animEffect>
                                    <p:anim calcmode="lin" valueType="num">
                                      <p:cBhvr>
                                        <p:cTn id="7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9" dur="26">
                                          <p:stCondLst>
                                            <p:cond delay="650"/>
                                          </p:stCondLst>
                                        </p:cTn>
                                        <p:tgtEl>
                                          <p:spTgt spid="8"/>
                                        </p:tgtEl>
                                      </p:cBhvr>
                                      <p:to x="100000" y="60000"/>
                                    </p:animScale>
                                    <p:animScale>
                                      <p:cBhvr>
                                        <p:cTn id="80" dur="166" decel="50000">
                                          <p:stCondLst>
                                            <p:cond delay="676"/>
                                          </p:stCondLst>
                                        </p:cTn>
                                        <p:tgtEl>
                                          <p:spTgt spid="8"/>
                                        </p:tgtEl>
                                      </p:cBhvr>
                                      <p:to x="100000" y="100000"/>
                                    </p:animScale>
                                    <p:animScale>
                                      <p:cBhvr>
                                        <p:cTn id="81" dur="26">
                                          <p:stCondLst>
                                            <p:cond delay="1312"/>
                                          </p:stCondLst>
                                        </p:cTn>
                                        <p:tgtEl>
                                          <p:spTgt spid="8"/>
                                        </p:tgtEl>
                                      </p:cBhvr>
                                      <p:to x="100000" y="80000"/>
                                    </p:animScale>
                                    <p:animScale>
                                      <p:cBhvr>
                                        <p:cTn id="82" dur="166" decel="50000">
                                          <p:stCondLst>
                                            <p:cond delay="1338"/>
                                          </p:stCondLst>
                                        </p:cTn>
                                        <p:tgtEl>
                                          <p:spTgt spid="8"/>
                                        </p:tgtEl>
                                      </p:cBhvr>
                                      <p:to x="100000" y="100000"/>
                                    </p:animScale>
                                    <p:animScale>
                                      <p:cBhvr>
                                        <p:cTn id="83" dur="26">
                                          <p:stCondLst>
                                            <p:cond delay="1642"/>
                                          </p:stCondLst>
                                        </p:cTn>
                                        <p:tgtEl>
                                          <p:spTgt spid="8"/>
                                        </p:tgtEl>
                                      </p:cBhvr>
                                      <p:to x="100000" y="90000"/>
                                    </p:animScale>
                                    <p:animScale>
                                      <p:cBhvr>
                                        <p:cTn id="84" dur="166" decel="50000">
                                          <p:stCondLst>
                                            <p:cond delay="1668"/>
                                          </p:stCondLst>
                                        </p:cTn>
                                        <p:tgtEl>
                                          <p:spTgt spid="8"/>
                                        </p:tgtEl>
                                      </p:cBhvr>
                                      <p:to x="100000" y="100000"/>
                                    </p:animScale>
                                    <p:animScale>
                                      <p:cBhvr>
                                        <p:cTn id="85" dur="26">
                                          <p:stCondLst>
                                            <p:cond delay="1808"/>
                                          </p:stCondLst>
                                        </p:cTn>
                                        <p:tgtEl>
                                          <p:spTgt spid="8"/>
                                        </p:tgtEl>
                                      </p:cBhvr>
                                      <p:to x="100000" y="95000"/>
                                    </p:animScale>
                                    <p:animScale>
                                      <p:cBhvr>
                                        <p:cTn id="86" dur="166" decel="50000">
                                          <p:stCondLst>
                                            <p:cond delay="1834"/>
                                          </p:stCondLst>
                                        </p:cTn>
                                        <p:tgtEl>
                                          <p:spTgt spid="8"/>
                                        </p:tgtEl>
                                      </p:cBhvr>
                                      <p:to x="100000" y="100000"/>
                                    </p:animScale>
                                  </p:childTnLst>
                                </p:cTn>
                              </p:par>
                            </p:childTnLst>
                          </p:cTn>
                        </p:par>
                        <p:par>
                          <p:cTn id="87" fill="hold">
                            <p:stCondLst>
                              <p:cond delay="2000"/>
                            </p:stCondLst>
                            <p:childTnLst>
                              <p:par>
                                <p:cTn id="88" presetID="41" presetClass="entr" presetSubtype="0" fill="hold" grpId="0" nodeType="afterEffect">
                                  <p:stCondLst>
                                    <p:cond delay="0"/>
                                  </p:stCondLst>
                                  <p:iterate type="lt">
                                    <p:tmPct val="10000"/>
                                  </p:iterate>
                                  <p:childTnLst>
                                    <p:set>
                                      <p:cBhvr>
                                        <p:cTn id="89" dur="1" fill="hold">
                                          <p:stCondLst>
                                            <p:cond delay="0"/>
                                          </p:stCondLst>
                                        </p:cTn>
                                        <p:tgtEl>
                                          <p:spTgt spid="14"/>
                                        </p:tgtEl>
                                        <p:attrNameLst>
                                          <p:attrName>style.visibility</p:attrName>
                                        </p:attrNameLst>
                                      </p:cBhvr>
                                      <p:to>
                                        <p:strVal val="visible"/>
                                      </p:to>
                                    </p:set>
                                    <p:anim calcmode="lin" valueType="num">
                                      <p:cBhvr>
                                        <p:cTn id="90"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91" dur="500" fill="hold"/>
                                        <p:tgtEl>
                                          <p:spTgt spid="14"/>
                                        </p:tgtEl>
                                        <p:attrNameLst>
                                          <p:attrName>ppt_y</p:attrName>
                                        </p:attrNameLst>
                                      </p:cBhvr>
                                      <p:tavLst>
                                        <p:tav tm="0">
                                          <p:val>
                                            <p:strVal val="#ppt_y"/>
                                          </p:val>
                                        </p:tav>
                                        <p:tav tm="100000">
                                          <p:val>
                                            <p:strVal val="#ppt_y"/>
                                          </p:val>
                                        </p:tav>
                                      </p:tavLst>
                                    </p:anim>
                                    <p:anim calcmode="lin" valueType="num">
                                      <p:cBhvr>
                                        <p:cTn id="92"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93"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94"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p:cNvSpPr txBox="1">
            <a:spLocks noChangeArrowheads="1"/>
          </p:cNvSpPr>
          <p:nvPr/>
        </p:nvSpPr>
        <p:spPr bwMode="auto">
          <a:xfrm>
            <a:off x="2091052" y="1893197"/>
            <a:ext cx="5862781" cy="2554545"/>
          </a:xfrm>
          <a:prstGeom prst="rect">
            <a:avLst/>
          </a:prstGeom>
          <a:noFill/>
          <a:ln w="9525">
            <a:noFill/>
            <a:miter lim="800000"/>
          </a:ln>
        </p:spPr>
        <p:txBody>
          <a:bodyPr wrap="square">
            <a:spAutoFit/>
          </a:bodyPr>
          <a:lstStyle/>
          <a:p>
            <a:pPr algn="ctr">
              <a:defRPr/>
            </a:pPr>
            <a:r>
              <a:rPr lang="en-US" altLang="zh-CN" sz="8000" b="1" dirty="0" err="1">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Chúc</a:t>
            </a:r>
            <a:r>
              <a:rPr lang="en-US" altLang="zh-CN" sz="8000" b="1" dirty="0">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 </a:t>
            </a:r>
            <a:r>
              <a:rPr lang="en-US" altLang="zh-CN" sz="8000" b="1" dirty="0" err="1">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các</a:t>
            </a:r>
            <a:r>
              <a:rPr lang="en-US" altLang="zh-CN" sz="8000" b="1" dirty="0">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 </a:t>
            </a:r>
            <a:r>
              <a:rPr lang="en-US" altLang="zh-CN" sz="8000" b="1" dirty="0" err="1">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em</a:t>
            </a:r>
            <a:r>
              <a:rPr lang="en-US" altLang="zh-CN" sz="8000" b="1" dirty="0">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 </a:t>
            </a:r>
          </a:p>
          <a:p>
            <a:pPr algn="ctr">
              <a:defRPr/>
            </a:pPr>
            <a:r>
              <a:rPr lang="en-US" altLang="zh-CN" sz="8000" b="1" dirty="0" err="1">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học</a:t>
            </a:r>
            <a:r>
              <a:rPr lang="en-US" altLang="zh-CN" sz="8000" b="1" dirty="0">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 </a:t>
            </a:r>
            <a:r>
              <a:rPr lang="en-US" altLang="zh-CN" sz="8000" b="1" dirty="0" err="1">
                <a:ln w="22225">
                  <a:solidFill>
                    <a:schemeClr val="accent2"/>
                  </a:solidFill>
                  <a:prstDash val="solid"/>
                </a:ln>
                <a:solidFill>
                  <a:srgbClr val="48870D"/>
                </a:solidFill>
                <a:latin typeface="UTM Silk Script" panose="02040603050506020204" pitchFamily="18" charset="0"/>
                <a:ea typeface="微软雅黑" panose="020B0503020204020204" pitchFamily="34" charset="-122"/>
              </a:rPr>
              <a:t>tốt</a:t>
            </a:r>
            <a:endParaRPr lang="zh-CN" altLang="en-US" sz="8000" b="1" dirty="0">
              <a:ln w="22225">
                <a:solidFill>
                  <a:schemeClr val="accent2"/>
                </a:solidFill>
                <a:prstDash val="solid"/>
              </a:ln>
              <a:solidFill>
                <a:srgbClr val="48870D"/>
              </a:solidFill>
              <a:latin typeface="UTM Silk Script" panose="02040603050506020204" pitchFamily="18" charset="0"/>
              <a:ea typeface="微软雅黑" panose="020B0503020204020204" pitchFamily="34" charset="-122"/>
            </a:endParaRPr>
          </a:p>
        </p:txBody>
      </p:sp>
      <p:cxnSp>
        <p:nvCxnSpPr>
          <p:cNvPr id="4" name="直接连接符 3"/>
          <p:cNvCxnSpPr/>
          <p:nvPr/>
        </p:nvCxnSpPr>
        <p:spPr>
          <a:xfrm>
            <a:off x="2155184" y="2030921"/>
            <a:ext cx="5734516" cy="0"/>
          </a:xfrm>
          <a:prstGeom prst="line">
            <a:avLst/>
          </a:prstGeom>
          <a:ln w="28575">
            <a:solidFill>
              <a:srgbClr val="6FB42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2155185" y="4447742"/>
            <a:ext cx="5734516" cy="0"/>
          </a:xfrm>
          <a:prstGeom prst="line">
            <a:avLst/>
          </a:prstGeom>
          <a:ln w="28575">
            <a:solidFill>
              <a:srgbClr val="6FB420"/>
            </a:solidFill>
          </a:ln>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3623" y="858416"/>
            <a:ext cx="3814762"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250" fill="hold"/>
                                        <p:tgtEl>
                                          <p:spTgt spid="4"/>
                                        </p:tgtEl>
                                        <p:attrNameLst>
                                          <p:attrName>ppt_x</p:attrName>
                                        </p:attrNameLst>
                                      </p:cBhvr>
                                      <p:tavLst>
                                        <p:tav tm="0">
                                          <p:val>
                                            <p:strVal val="0-#ppt_w/2"/>
                                          </p:val>
                                        </p:tav>
                                        <p:tav tm="100000">
                                          <p:val>
                                            <p:strVal val="#ppt_x"/>
                                          </p:val>
                                        </p:tav>
                                      </p:tavLst>
                                    </p:anim>
                                    <p:anim calcmode="lin" valueType="num">
                                      <p:cBhvr additive="base">
                                        <p:cTn id="14" dur="250" fill="hold"/>
                                        <p:tgtEl>
                                          <p:spTgt spid="4"/>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250" fill="hold"/>
                                        <p:tgtEl>
                                          <p:spTgt spid="5"/>
                                        </p:tgtEl>
                                        <p:attrNameLst>
                                          <p:attrName>ppt_x</p:attrName>
                                        </p:attrNameLst>
                                      </p:cBhvr>
                                      <p:tavLst>
                                        <p:tav tm="0">
                                          <p:val>
                                            <p:strVal val="1+#ppt_w/2"/>
                                          </p:val>
                                        </p:tav>
                                        <p:tav tm="100000">
                                          <p:val>
                                            <p:strVal val="#ppt_x"/>
                                          </p:val>
                                        </p:tav>
                                      </p:tavLst>
                                    </p:anim>
                                    <p:anim calcmode="lin" valueType="num">
                                      <p:cBhvr additive="base">
                                        <p:cTn id="18" dur="25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250"/>
                            </p:stCondLst>
                            <p:childTnLst>
                              <p:par>
                                <p:cTn id="20" presetID="10" presetClass="entr" presetSubtype="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35" presetClass="entr" presetSubtype="0" fill="hold" grpId="1"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style.rotation</p:attrName>
                                        </p:attrNameLst>
                                      </p:cBhvr>
                                      <p:tavLst>
                                        <p:tav tm="0">
                                          <p:val>
                                            <p:fltVal val="720"/>
                                          </p:val>
                                        </p:tav>
                                        <p:tav tm="100000">
                                          <p:val>
                                            <p:fltVal val="0"/>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 calcmode="lin" valueType="num">
                                      <p:cBhvr>
                                        <p:cTn id="28" dur="500" fill="hold"/>
                                        <p:tgtEl>
                                          <p:spTgt spid="2"/>
                                        </p:tgtEl>
                                        <p:attrNameLst>
                                          <p:attrName>ppt_w</p:attrName>
                                        </p:attrNameLst>
                                      </p:cBhvr>
                                      <p:tavLst>
                                        <p:tav tm="0">
                                          <p:val>
                                            <p:fltVal val="0"/>
                                          </p:val>
                                        </p:tav>
                                        <p:tav tm="100000">
                                          <p:val>
                                            <p:strVal val="#ppt_w"/>
                                          </p:val>
                                        </p:tav>
                                      </p:tavLst>
                                    </p:anim>
                                  </p:childTnLst>
                                </p:cTn>
                              </p:par>
                              <p:par>
                                <p:cTn id="29" presetID="53" presetClass="entr" presetSubtype="16" fill="hold" grpId="2"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ppt_w</p:attrName>
                                        </p:attrNameLst>
                                      </p:cBhvr>
                                      <p:tavLst>
                                        <p:tav tm="0">
                                          <p:val>
                                            <p:fltVal val="0"/>
                                          </p:val>
                                        </p:tav>
                                        <p:tav tm="100000">
                                          <p:val>
                                            <p:strVal val="#ppt_w"/>
                                          </p:val>
                                        </p:tav>
                                      </p:tavLst>
                                    </p:anim>
                                    <p:anim calcmode="lin" valueType="num">
                                      <p:cBhvr>
                                        <p:cTn id="32" dur="500" fill="hold"/>
                                        <p:tgtEl>
                                          <p:spTgt spid="2"/>
                                        </p:tgtEl>
                                        <p:attrNameLst>
                                          <p:attrName>ppt_h</p:attrName>
                                        </p:attrNameLst>
                                      </p:cBhvr>
                                      <p:tavLst>
                                        <p:tav tm="0">
                                          <p:val>
                                            <p:fltVal val="0"/>
                                          </p:val>
                                        </p:tav>
                                        <p:tav tm="100000">
                                          <p:val>
                                            <p:strVal val="#ppt_h"/>
                                          </p:val>
                                        </p:tav>
                                      </p:tavLst>
                                    </p:anim>
                                    <p:animEffect transition="in" filter="fade">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1416676" y="1052689"/>
            <a:ext cx="9543245" cy="4958366"/>
          </a:xfrm>
          <a:prstGeom prst="rect">
            <a:avLst/>
          </a:prstGeom>
          <a:solidFill>
            <a:srgbClr val="E9EF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8" name="Rectangle 47"/>
          <p:cNvSpPr/>
          <p:nvPr/>
        </p:nvSpPr>
        <p:spPr>
          <a:xfrm>
            <a:off x="2244002" y="667968"/>
            <a:ext cx="7034298"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cap="none" spc="0" dirty="0" err="1">
                <a:ln/>
                <a:solidFill>
                  <a:schemeClr val="accent4"/>
                </a:solidFill>
                <a:effectLst/>
                <a:latin typeface="UTM Aptima" panose="02040603050506020204" pitchFamily="18" charset="0"/>
              </a:rPr>
              <a:t>Nếu</a:t>
            </a:r>
            <a:r>
              <a:rPr lang="en-US" sz="4400" b="1" cap="none" spc="0" dirty="0">
                <a:ln/>
                <a:solidFill>
                  <a:schemeClr val="accent4"/>
                </a:solidFill>
                <a:effectLst/>
                <a:latin typeface="UTM Aptima" panose="02040603050506020204" pitchFamily="18" charset="0"/>
              </a:rPr>
              <a:t> </a:t>
            </a:r>
            <a:r>
              <a:rPr lang="en-US" sz="4400" b="1" cap="none" spc="0" dirty="0" err="1">
                <a:ln/>
                <a:solidFill>
                  <a:schemeClr val="accent4"/>
                </a:solidFill>
                <a:effectLst/>
                <a:latin typeface="UTM Aptima" panose="02040603050506020204" pitchFamily="18" charset="0"/>
              </a:rPr>
              <a:t>chúng</a:t>
            </a:r>
            <a:r>
              <a:rPr lang="en-US" sz="4400" b="1" cap="none" spc="0" dirty="0">
                <a:ln/>
                <a:solidFill>
                  <a:schemeClr val="accent4"/>
                </a:solidFill>
                <a:effectLst/>
                <a:latin typeface="UTM Aptima" panose="02040603050506020204" pitchFamily="18" charset="0"/>
              </a:rPr>
              <a:t> </a:t>
            </a:r>
            <a:r>
              <a:rPr lang="en-US" sz="4400" b="1" cap="none" spc="0" dirty="0" err="1">
                <a:ln/>
                <a:solidFill>
                  <a:schemeClr val="accent4"/>
                </a:solidFill>
                <a:effectLst/>
                <a:latin typeface="UTM Aptima" panose="02040603050506020204" pitchFamily="18" charset="0"/>
              </a:rPr>
              <a:t>mình</a:t>
            </a:r>
            <a:r>
              <a:rPr lang="en-US" sz="4400" b="1" cap="none" spc="0" dirty="0">
                <a:ln/>
                <a:solidFill>
                  <a:schemeClr val="accent4"/>
                </a:solidFill>
                <a:effectLst/>
                <a:latin typeface="UTM Aptima" panose="02040603050506020204" pitchFamily="18" charset="0"/>
              </a:rPr>
              <a:t> </a:t>
            </a:r>
            <a:r>
              <a:rPr lang="en-US" sz="4400" b="1" cap="none" spc="0" dirty="0" err="1">
                <a:ln/>
                <a:solidFill>
                  <a:schemeClr val="accent4"/>
                </a:solidFill>
                <a:effectLst/>
                <a:latin typeface="UTM Aptima" panose="02040603050506020204" pitchFamily="18" charset="0"/>
              </a:rPr>
              <a:t>có</a:t>
            </a:r>
            <a:r>
              <a:rPr lang="en-US" sz="4400" b="1" cap="none" spc="0" dirty="0">
                <a:ln/>
                <a:solidFill>
                  <a:schemeClr val="accent4"/>
                </a:solidFill>
                <a:effectLst/>
                <a:latin typeface="UTM Aptima" panose="02040603050506020204" pitchFamily="18" charset="0"/>
              </a:rPr>
              <a:t> </a:t>
            </a:r>
            <a:r>
              <a:rPr lang="en-US" sz="4400" b="1" cap="none" spc="0" dirty="0" err="1">
                <a:ln/>
                <a:solidFill>
                  <a:schemeClr val="accent4"/>
                </a:solidFill>
                <a:effectLst/>
                <a:latin typeface="UTM Aptima" panose="02040603050506020204" pitchFamily="18" charset="0"/>
              </a:rPr>
              <a:t>phép</a:t>
            </a:r>
            <a:r>
              <a:rPr lang="en-US" sz="4400" b="1" cap="none" spc="0" dirty="0">
                <a:ln/>
                <a:solidFill>
                  <a:schemeClr val="accent4"/>
                </a:solidFill>
                <a:effectLst/>
                <a:latin typeface="UTM Aptima" panose="02040603050506020204" pitchFamily="18" charset="0"/>
              </a:rPr>
              <a:t> </a:t>
            </a:r>
            <a:r>
              <a:rPr lang="en-US" sz="4400" b="1" cap="none" spc="0" dirty="0" err="1">
                <a:ln/>
                <a:solidFill>
                  <a:schemeClr val="accent4"/>
                </a:solidFill>
                <a:effectLst/>
                <a:latin typeface="UTM Aptima" panose="02040603050506020204" pitchFamily="18" charset="0"/>
              </a:rPr>
              <a:t>lạ</a:t>
            </a:r>
            <a:endParaRPr lang="en-US" sz="4400" b="1" cap="none" spc="0" dirty="0">
              <a:ln/>
              <a:solidFill>
                <a:schemeClr val="accent4"/>
              </a:solidFill>
              <a:effectLst/>
              <a:latin typeface="UTM Aptima" panose="02040603050506020204" pitchFamily="18" charset="0"/>
            </a:endParaRPr>
          </a:p>
        </p:txBody>
      </p:sp>
      <p:sp>
        <p:nvSpPr>
          <p:cNvPr id="49" name="Text Box 5"/>
          <p:cNvSpPr txBox="1">
            <a:spLocks noChangeArrowheads="1"/>
          </p:cNvSpPr>
          <p:nvPr/>
        </p:nvSpPr>
        <p:spPr bwMode="auto">
          <a:xfrm>
            <a:off x="1686060" y="1630858"/>
            <a:ext cx="4191000" cy="1785104"/>
          </a:xfrm>
          <a:prstGeom prst="rect">
            <a:avLst/>
          </a:prstGeom>
          <a:noFill/>
          <a:ln w="9525">
            <a:noFill/>
            <a:miter lim="800000"/>
            <a:headEnd/>
            <a:tailEnd/>
          </a:ln>
        </p:spPr>
        <p:txBody>
          <a:bodyPr>
            <a:spAutoFit/>
          </a:bodyPr>
          <a:lstStyle/>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Nếu</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chúng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mình</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có</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phép</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lạ</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Bắt</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hạt</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giống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nảy</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mầm</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nhanh</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Chớp</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mắt</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thành</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cây</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đầy</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quả</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Tha</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hồ</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hái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chén</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ngọt</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lành</a:t>
            </a:r>
            <a:r>
              <a:rPr lang="en-US" sz="2000" b="1" dirty="0">
                <a:solidFill>
                  <a:schemeClr val="tx1">
                    <a:lumMod val="85000"/>
                    <a:lumOff val="15000"/>
                  </a:schemeClr>
                </a:solidFill>
                <a:latin typeface="UTM Aptima" panose="02040603050506020204" pitchFamily="18" charset="0"/>
                <a:cs typeface="Times New Roman" pitchFamily="18" charset="0"/>
              </a:rPr>
              <a:t>.</a:t>
            </a:r>
          </a:p>
        </p:txBody>
      </p:sp>
      <p:sp>
        <p:nvSpPr>
          <p:cNvPr id="50" name="Text Box 5"/>
          <p:cNvSpPr txBox="1">
            <a:spLocks noChangeArrowheads="1"/>
          </p:cNvSpPr>
          <p:nvPr/>
        </p:nvSpPr>
        <p:spPr bwMode="auto">
          <a:xfrm>
            <a:off x="1686060" y="3745868"/>
            <a:ext cx="4191000" cy="1785104"/>
          </a:xfrm>
          <a:prstGeom prst="rect">
            <a:avLst/>
          </a:prstGeom>
          <a:noFill/>
          <a:ln w="9525">
            <a:noFill/>
            <a:miter lim="800000"/>
            <a:headEnd/>
            <a:tailEnd/>
          </a:ln>
        </p:spPr>
        <p:txBody>
          <a:bodyPr>
            <a:spAutoFit/>
          </a:bodyPr>
          <a:lstStyle/>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Nếu</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chúng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mình</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có</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phép</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lạ</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Ngủ</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dậy</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thành</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người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lớn</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ngay</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Đứa</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thì</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lặn</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xuống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đáy</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biển</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Đứa</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thì</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ngồi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lái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máy</a:t>
            </a:r>
            <a:r>
              <a:rPr lang="en-US" sz="2000" b="1" dirty="0">
                <a:solidFill>
                  <a:schemeClr val="tx1">
                    <a:lumMod val="85000"/>
                    <a:lumOff val="15000"/>
                  </a:schemeClr>
                </a:solidFill>
                <a:latin typeface="UTM Aptima" panose="02040603050506020204" pitchFamily="18" charset="0"/>
                <a:cs typeface="Times New Roman" pitchFamily="18" charset="0"/>
              </a:rPr>
              <a:t> bay.</a:t>
            </a:r>
          </a:p>
        </p:txBody>
      </p:sp>
      <p:sp>
        <p:nvSpPr>
          <p:cNvPr id="51" name="Text Box 5"/>
          <p:cNvSpPr txBox="1">
            <a:spLocks noChangeArrowheads="1"/>
          </p:cNvSpPr>
          <p:nvPr/>
        </p:nvSpPr>
        <p:spPr bwMode="auto">
          <a:xfrm>
            <a:off x="6372360" y="1630858"/>
            <a:ext cx="4191000" cy="1785104"/>
          </a:xfrm>
          <a:prstGeom prst="rect">
            <a:avLst/>
          </a:prstGeom>
          <a:noFill/>
          <a:ln w="9525">
            <a:noFill/>
            <a:miter lim="800000"/>
            <a:headEnd/>
            <a:tailEnd/>
          </a:ln>
        </p:spPr>
        <p:txBody>
          <a:bodyPr>
            <a:spAutoFit/>
          </a:bodyPr>
          <a:lstStyle/>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Nếu</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chúng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mình</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có</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phép</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lạ</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Hái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triệu</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vì</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sao</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xuống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cùng</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Đúc</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thành</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ông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mặt</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trời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mới</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Mãi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mãi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không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còn</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mùa</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đông</a:t>
            </a:r>
            <a:r>
              <a:rPr lang="en-US" sz="2000" b="1" dirty="0">
                <a:solidFill>
                  <a:schemeClr val="tx1">
                    <a:lumMod val="85000"/>
                    <a:lumOff val="15000"/>
                  </a:schemeClr>
                </a:solidFill>
                <a:latin typeface="UTM Aptima" panose="02040603050506020204" pitchFamily="18" charset="0"/>
                <a:cs typeface="Times New Roman" pitchFamily="18" charset="0"/>
              </a:rPr>
              <a:t>.</a:t>
            </a:r>
          </a:p>
        </p:txBody>
      </p:sp>
      <p:sp>
        <p:nvSpPr>
          <p:cNvPr id="52" name="Text Box 5"/>
          <p:cNvSpPr txBox="1">
            <a:spLocks noChangeArrowheads="1"/>
          </p:cNvSpPr>
          <p:nvPr/>
        </p:nvSpPr>
        <p:spPr bwMode="auto">
          <a:xfrm>
            <a:off x="6372360" y="3768658"/>
            <a:ext cx="4495800" cy="1785104"/>
          </a:xfrm>
          <a:prstGeom prst="rect">
            <a:avLst/>
          </a:prstGeom>
          <a:noFill/>
          <a:ln w="9525">
            <a:noFill/>
            <a:miter lim="800000"/>
            <a:headEnd/>
            <a:tailEnd/>
          </a:ln>
        </p:spPr>
        <p:txBody>
          <a:bodyPr>
            <a:spAutoFit/>
          </a:bodyPr>
          <a:lstStyle/>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Nếu</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chúng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mình</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có</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phép</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lạ</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Hóa</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trái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bom</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thành</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trái</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ngon</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Trong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ruột</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không</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còn</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thuốc</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nổ</a:t>
            </a:r>
            <a:endParaRPr lang="en-US" sz="2000" b="1" dirty="0">
              <a:solidFill>
                <a:schemeClr val="tx1">
                  <a:lumMod val="85000"/>
                  <a:lumOff val="15000"/>
                </a:scheme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schemeClr val="tx1">
                    <a:lumMod val="85000"/>
                    <a:lumOff val="15000"/>
                  </a:schemeClr>
                </a:solidFill>
                <a:latin typeface="UTM Aptima" panose="02040603050506020204" pitchFamily="18" charset="0"/>
                <a:cs typeface="Times New Roman" pitchFamily="18" charset="0"/>
              </a:rPr>
              <a:t>Chỉ</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toàn</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kẹo</a:t>
            </a:r>
            <a:r>
              <a:rPr lang="en-US" sz="2000" b="1" dirty="0">
                <a:solidFill>
                  <a:schemeClr val="tx1">
                    <a:lumMod val="85000"/>
                    <a:lumOff val="15000"/>
                  </a:schemeClr>
                </a:solidFill>
                <a:latin typeface="UTM Aptima" panose="02040603050506020204" pitchFamily="18" charset="0"/>
                <a:cs typeface="Times New Roman" pitchFamily="18" charset="0"/>
              </a:rPr>
              <a:t> </a:t>
            </a:r>
            <a:r>
              <a:rPr lang="en-US" sz="2000" b="1" dirty="0" err="1">
                <a:solidFill>
                  <a:schemeClr val="tx1">
                    <a:lumMod val="85000"/>
                    <a:lumOff val="15000"/>
                  </a:schemeClr>
                </a:solidFill>
                <a:latin typeface="UTM Aptima" panose="02040603050506020204" pitchFamily="18" charset="0"/>
                <a:cs typeface="Times New Roman" pitchFamily="18" charset="0"/>
              </a:rPr>
              <a:t>với</a:t>
            </a:r>
            <a:r>
              <a:rPr lang="en-US" sz="2000" b="1" dirty="0">
                <a:solidFill>
                  <a:schemeClr val="tx1">
                    <a:lumMod val="85000"/>
                    <a:lumOff val="15000"/>
                  </a:schemeClr>
                </a:solidFill>
                <a:latin typeface="UTM Aptima" panose="02040603050506020204" pitchFamily="18" charset="0"/>
                <a:cs typeface="Times New Roman" pitchFamily="18" charset="0"/>
              </a:rPr>
              <a:t> bi </a:t>
            </a:r>
            <a:r>
              <a:rPr lang="en-US" sz="2000" b="1" dirty="0" err="1">
                <a:solidFill>
                  <a:schemeClr val="tx1">
                    <a:lumMod val="85000"/>
                    <a:lumOff val="15000"/>
                  </a:schemeClr>
                </a:solidFill>
                <a:latin typeface="UTM Aptima" panose="02040603050506020204" pitchFamily="18" charset="0"/>
                <a:cs typeface="Times New Roman" pitchFamily="18" charset="0"/>
              </a:rPr>
              <a:t>tròn</a:t>
            </a:r>
            <a:r>
              <a:rPr lang="en-US" sz="2000" b="1" dirty="0">
                <a:solidFill>
                  <a:schemeClr val="tx1">
                    <a:lumMod val="85000"/>
                    <a:lumOff val="15000"/>
                  </a:schemeClr>
                </a:solidFill>
                <a:latin typeface="UTM Aptima" panose="02040603050506020204" pitchFamily="18" charset="0"/>
                <a:cs typeface="Times New Roman" pitchFamily="18" charset="0"/>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8"/>
                                        </p:tgtEl>
                                        <p:attrNameLst>
                                          <p:attrName>ppt_y</p:attrName>
                                        </p:attrNameLst>
                                      </p:cBhvr>
                                      <p:tavLst>
                                        <p:tav tm="0">
                                          <p:val>
                                            <p:strVal val="#ppt_y"/>
                                          </p:val>
                                        </p:tav>
                                        <p:tav tm="100000">
                                          <p:val>
                                            <p:strVal val="#ppt_y"/>
                                          </p:val>
                                        </p:tav>
                                      </p:tavLst>
                                    </p:anim>
                                    <p:anim calcmode="lin" valueType="num">
                                      <p:cBhvr>
                                        <p:cTn id="9" dur="500" fill="hold"/>
                                        <p:tgtEl>
                                          <p:spTgt spid="4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8"/>
                                        </p:tgtEl>
                                      </p:cBhvr>
                                    </p:animEffect>
                                  </p:childTnLst>
                                </p:cTn>
                              </p:par>
                            </p:childTnLst>
                          </p:cTn>
                        </p:par>
                        <p:par>
                          <p:cTn id="12" fill="hold">
                            <p:stCondLst>
                              <p:cond delay="1450"/>
                            </p:stCondLst>
                            <p:childTnLst>
                              <p:par>
                                <p:cTn id="13" presetID="5" presetClass="entr" presetSubtype="10" fill="hold" grpId="0" nodeType="afterEffect">
                                  <p:stCondLst>
                                    <p:cond delay="0"/>
                                  </p:stCondLst>
                                  <p:iterate type="lt">
                                    <p:tmPct val="0"/>
                                  </p:iterate>
                                  <p:childTnLst>
                                    <p:set>
                                      <p:cBhvr>
                                        <p:cTn id="14" dur="1" fill="hold">
                                          <p:stCondLst>
                                            <p:cond delay="0"/>
                                          </p:stCondLst>
                                        </p:cTn>
                                        <p:tgtEl>
                                          <p:spTgt spid="49"/>
                                        </p:tgtEl>
                                        <p:attrNameLst>
                                          <p:attrName>style.visibility</p:attrName>
                                        </p:attrNameLst>
                                      </p:cBhvr>
                                      <p:to>
                                        <p:strVal val="visible"/>
                                      </p:to>
                                    </p:set>
                                    <p:animEffect transition="in" filter="checkerboard(across)">
                                      <p:cBhvr>
                                        <p:cTn id="15" dur="500"/>
                                        <p:tgtEl>
                                          <p:spTgt spid="49"/>
                                        </p:tgtEl>
                                      </p:cBhvr>
                                    </p:animEffect>
                                  </p:childTnLst>
                                </p:cTn>
                              </p:par>
                            </p:childTnLst>
                          </p:cTn>
                        </p:par>
                        <p:par>
                          <p:cTn id="16" fill="hold">
                            <p:stCondLst>
                              <p:cond delay="1950"/>
                            </p:stCondLst>
                            <p:childTnLst>
                              <p:par>
                                <p:cTn id="17" presetID="5" presetClass="entr" presetSubtype="10" fill="hold" grpId="0" nodeType="afterEffect">
                                  <p:stCondLst>
                                    <p:cond delay="0"/>
                                  </p:stCondLst>
                                  <p:iterate type="lt">
                                    <p:tmPct val="0"/>
                                  </p:iterate>
                                  <p:childTnLst>
                                    <p:set>
                                      <p:cBhvr>
                                        <p:cTn id="18" dur="1" fill="hold">
                                          <p:stCondLst>
                                            <p:cond delay="0"/>
                                          </p:stCondLst>
                                        </p:cTn>
                                        <p:tgtEl>
                                          <p:spTgt spid="50"/>
                                        </p:tgtEl>
                                        <p:attrNameLst>
                                          <p:attrName>style.visibility</p:attrName>
                                        </p:attrNameLst>
                                      </p:cBhvr>
                                      <p:to>
                                        <p:strVal val="visible"/>
                                      </p:to>
                                    </p:set>
                                    <p:animEffect transition="in" filter="checkerboard(across)">
                                      <p:cBhvr>
                                        <p:cTn id="19" dur="500"/>
                                        <p:tgtEl>
                                          <p:spTgt spid="50"/>
                                        </p:tgtEl>
                                      </p:cBhvr>
                                    </p:animEffect>
                                  </p:childTnLst>
                                </p:cTn>
                              </p:par>
                            </p:childTnLst>
                          </p:cTn>
                        </p:par>
                        <p:par>
                          <p:cTn id="20" fill="hold">
                            <p:stCondLst>
                              <p:cond delay="2450"/>
                            </p:stCondLst>
                            <p:childTnLst>
                              <p:par>
                                <p:cTn id="21" presetID="5" presetClass="entr" presetSubtype="10" fill="hold" grpId="0" nodeType="afterEffect">
                                  <p:stCondLst>
                                    <p:cond delay="0"/>
                                  </p:stCondLst>
                                  <p:iterate type="lt">
                                    <p:tmPct val="0"/>
                                  </p:iterate>
                                  <p:childTnLst>
                                    <p:set>
                                      <p:cBhvr>
                                        <p:cTn id="22" dur="1" fill="hold">
                                          <p:stCondLst>
                                            <p:cond delay="0"/>
                                          </p:stCondLst>
                                        </p:cTn>
                                        <p:tgtEl>
                                          <p:spTgt spid="51"/>
                                        </p:tgtEl>
                                        <p:attrNameLst>
                                          <p:attrName>style.visibility</p:attrName>
                                        </p:attrNameLst>
                                      </p:cBhvr>
                                      <p:to>
                                        <p:strVal val="visible"/>
                                      </p:to>
                                    </p:set>
                                    <p:animEffect transition="in" filter="checkerboard(across)">
                                      <p:cBhvr>
                                        <p:cTn id="23" dur="500"/>
                                        <p:tgtEl>
                                          <p:spTgt spid="51"/>
                                        </p:tgtEl>
                                      </p:cBhvr>
                                    </p:animEffect>
                                  </p:childTnLst>
                                </p:cTn>
                              </p:par>
                            </p:childTnLst>
                          </p:cTn>
                        </p:par>
                        <p:par>
                          <p:cTn id="24" fill="hold">
                            <p:stCondLst>
                              <p:cond delay="2950"/>
                            </p:stCondLst>
                            <p:childTnLst>
                              <p:par>
                                <p:cTn id="25" presetID="5" presetClass="entr" presetSubtype="10" fill="hold" grpId="0" nodeType="afterEffect">
                                  <p:stCondLst>
                                    <p:cond delay="0"/>
                                  </p:stCondLst>
                                  <p:iterate type="lt">
                                    <p:tmPct val="0"/>
                                  </p:iterate>
                                  <p:childTnLst>
                                    <p:set>
                                      <p:cBhvr>
                                        <p:cTn id="26" dur="1" fill="hold">
                                          <p:stCondLst>
                                            <p:cond delay="0"/>
                                          </p:stCondLst>
                                        </p:cTn>
                                        <p:tgtEl>
                                          <p:spTgt spid="52"/>
                                        </p:tgtEl>
                                        <p:attrNameLst>
                                          <p:attrName>style.visibility</p:attrName>
                                        </p:attrNameLst>
                                      </p:cBhvr>
                                      <p:to>
                                        <p:strVal val="visible"/>
                                      </p:to>
                                    </p:set>
                                    <p:animEffect transition="in" filter="checkerboard(across)">
                                      <p:cBhvr>
                                        <p:cTn id="27" dur="500"/>
                                        <p:tgtEl>
                                          <p:spTgt spid="5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mph" presetSubtype="0" fill="hold" grpId="1" nodeType="clickEffect">
                                  <p:stCondLst>
                                    <p:cond delay="0"/>
                                  </p:stCondLst>
                                  <p:iterate type="lt">
                                    <p:tmPct val="4000"/>
                                  </p:iterate>
                                  <p:childTnLst>
                                    <p:set>
                                      <p:cBhvr override="childStyle">
                                        <p:cTn id="31" dur="500" fill="hold"/>
                                        <p:tgtEl>
                                          <p:spTgt spid="49"/>
                                        </p:tgtEl>
                                        <p:attrNameLst>
                                          <p:attrName>style.color</p:attrName>
                                        </p:attrNameLst>
                                      </p:cBhvr>
                                      <p:to>
                                        <p:clrVal>
                                          <a:srgbClr val="FF6D59"/>
                                        </p:clrVal>
                                      </p:to>
                                    </p:set>
                                    <p:set>
                                      <p:cBhvr>
                                        <p:cTn id="32" dur="500" fill="hold"/>
                                        <p:tgtEl>
                                          <p:spTgt spid="49"/>
                                        </p:tgtEl>
                                        <p:attrNameLst>
                                          <p:attrName>fillcolor</p:attrName>
                                        </p:attrNameLst>
                                      </p:cBhvr>
                                      <p:to>
                                        <p:clrVal>
                                          <a:srgbClr val="FF6D59"/>
                                        </p:clrVal>
                                      </p:to>
                                    </p:set>
                                    <p:set>
                                      <p:cBhvr>
                                        <p:cTn id="33" dur="500" fill="hold"/>
                                        <p:tgtEl>
                                          <p:spTgt spid="49"/>
                                        </p:tgtEl>
                                        <p:attrNameLst>
                                          <p:attrName>fill.type</p:attrName>
                                        </p:attrNameLst>
                                      </p:cBhvr>
                                      <p:to>
                                        <p:strVal val="solid"/>
                                      </p:to>
                                    </p:set>
                                  </p:childTnLst>
                                </p:cTn>
                              </p:par>
                            </p:childTnLst>
                          </p:cTn>
                        </p:par>
                        <p:par>
                          <p:cTn id="34" fill="hold">
                            <p:stCondLst>
                              <p:cond delay="2160"/>
                            </p:stCondLst>
                            <p:childTnLst>
                              <p:par>
                                <p:cTn id="35" presetID="16" presetClass="emph" presetSubtype="0" fill="hold" grpId="1" nodeType="afterEffect">
                                  <p:stCondLst>
                                    <p:cond delay="0"/>
                                  </p:stCondLst>
                                  <p:iterate type="lt">
                                    <p:tmPct val="4000"/>
                                  </p:iterate>
                                  <p:childTnLst>
                                    <p:set>
                                      <p:cBhvr override="childStyle">
                                        <p:cTn id="36" dur="500" fill="hold"/>
                                        <p:tgtEl>
                                          <p:spTgt spid="50"/>
                                        </p:tgtEl>
                                        <p:attrNameLst>
                                          <p:attrName>style.color</p:attrName>
                                        </p:attrNameLst>
                                      </p:cBhvr>
                                      <p:to>
                                        <p:clrVal>
                                          <a:srgbClr val="FF6D59"/>
                                        </p:clrVal>
                                      </p:to>
                                    </p:set>
                                    <p:set>
                                      <p:cBhvr>
                                        <p:cTn id="37" dur="500" fill="hold"/>
                                        <p:tgtEl>
                                          <p:spTgt spid="50"/>
                                        </p:tgtEl>
                                        <p:attrNameLst>
                                          <p:attrName>fillcolor</p:attrName>
                                        </p:attrNameLst>
                                      </p:cBhvr>
                                      <p:to>
                                        <p:clrVal>
                                          <a:srgbClr val="FF6D59"/>
                                        </p:clrVal>
                                      </p:to>
                                    </p:set>
                                    <p:set>
                                      <p:cBhvr>
                                        <p:cTn id="38" dur="500" fill="hold"/>
                                        <p:tgtEl>
                                          <p:spTgt spid="50"/>
                                        </p:tgtEl>
                                        <p:attrNameLst>
                                          <p:attrName>fill.type</p:attrName>
                                        </p:attrNameLst>
                                      </p:cBhvr>
                                      <p:to>
                                        <p:strVal val="solid"/>
                                      </p:to>
                                    </p:set>
                                  </p:childTnLst>
                                </p:cTn>
                              </p:par>
                            </p:childTnLst>
                          </p:cTn>
                        </p:par>
                        <p:par>
                          <p:cTn id="39" fill="hold">
                            <p:stCondLst>
                              <p:cond delay="4320"/>
                            </p:stCondLst>
                            <p:childTnLst>
                              <p:par>
                                <p:cTn id="40" presetID="16" presetClass="emph" presetSubtype="0" fill="hold" grpId="1" nodeType="afterEffect">
                                  <p:stCondLst>
                                    <p:cond delay="0"/>
                                  </p:stCondLst>
                                  <p:iterate type="lt">
                                    <p:tmPct val="4000"/>
                                  </p:iterate>
                                  <p:childTnLst>
                                    <p:set>
                                      <p:cBhvr override="childStyle">
                                        <p:cTn id="41" dur="500" fill="hold"/>
                                        <p:tgtEl>
                                          <p:spTgt spid="51"/>
                                        </p:tgtEl>
                                        <p:attrNameLst>
                                          <p:attrName>style.color</p:attrName>
                                        </p:attrNameLst>
                                      </p:cBhvr>
                                      <p:to>
                                        <p:clrVal>
                                          <a:srgbClr val="FF6D59"/>
                                        </p:clrVal>
                                      </p:to>
                                    </p:set>
                                    <p:set>
                                      <p:cBhvr>
                                        <p:cTn id="42" dur="500" fill="hold"/>
                                        <p:tgtEl>
                                          <p:spTgt spid="51"/>
                                        </p:tgtEl>
                                        <p:attrNameLst>
                                          <p:attrName>fillcolor</p:attrName>
                                        </p:attrNameLst>
                                      </p:cBhvr>
                                      <p:to>
                                        <p:clrVal>
                                          <a:srgbClr val="FF6D59"/>
                                        </p:clrVal>
                                      </p:to>
                                    </p:set>
                                    <p:set>
                                      <p:cBhvr>
                                        <p:cTn id="43" dur="500" fill="hold"/>
                                        <p:tgtEl>
                                          <p:spTgt spid="51"/>
                                        </p:tgtEl>
                                        <p:attrNameLst>
                                          <p:attrName>fill.type</p:attrName>
                                        </p:attrNameLst>
                                      </p:cBhvr>
                                      <p:to>
                                        <p:strVal val="solid"/>
                                      </p:to>
                                    </p:set>
                                  </p:childTnLst>
                                </p:cTn>
                              </p:par>
                            </p:childTnLst>
                          </p:cTn>
                        </p:par>
                        <p:par>
                          <p:cTn id="44" fill="hold">
                            <p:stCondLst>
                              <p:cond delay="6500"/>
                            </p:stCondLst>
                            <p:childTnLst>
                              <p:par>
                                <p:cTn id="45" presetID="16" presetClass="emph" presetSubtype="0" fill="hold" grpId="1" nodeType="afterEffect">
                                  <p:stCondLst>
                                    <p:cond delay="0"/>
                                  </p:stCondLst>
                                  <p:iterate type="lt">
                                    <p:tmPct val="4000"/>
                                  </p:iterate>
                                  <p:childTnLst>
                                    <p:set>
                                      <p:cBhvr override="childStyle">
                                        <p:cTn id="46" dur="500" fill="hold"/>
                                        <p:tgtEl>
                                          <p:spTgt spid="52"/>
                                        </p:tgtEl>
                                        <p:attrNameLst>
                                          <p:attrName>style.color</p:attrName>
                                        </p:attrNameLst>
                                      </p:cBhvr>
                                      <p:to>
                                        <p:clrVal>
                                          <a:srgbClr val="FF6D59"/>
                                        </p:clrVal>
                                      </p:to>
                                    </p:set>
                                    <p:set>
                                      <p:cBhvr>
                                        <p:cTn id="47" dur="500" fill="hold"/>
                                        <p:tgtEl>
                                          <p:spTgt spid="52"/>
                                        </p:tgtEl>
                                        <p:attrNameLst>
                                          <p:attrName>fillcolor</p:attrName>
                                        </p:attrNameLst>
                                      </p:cBhvr>
                                      <p:to>
                                        <p:clrVal>
                                          <a:srgbClr val="FF6D59"/>
                                        </p:clrVal>
                                      </p:to>
                                    </p:set>
                                    <p:set>
                                      <p:cBhvr>
                                        <p:cTn id="48" dur="500" fill="hold"/>
                                        <p:tgtEl>
                                          <p:spTgt spid="5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49" grpId="1"/>
      <p:bldP spid="50" grpId="0"/>
      <p:bldP spid="50" grpId="1"/>
      <p:bldP spid="51" grpId="0"/>
      <p:bldP spid="51" grpId="1"/>
      <p:bldP spid="52" grpId="0"/>
      <p:bldP spid="5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1">
            <a:extLst>
              <a:ext uri="{FF2B5EF4-FFF2-40B4-BE49-F238E27FC236}">
                <a16:creationId xmlns:a16="http://schemas.microsoft.com/office/drawing/2014/main" id="{04619504-31FD-4F9A-9E73-3BC2C55847F2}"/>
              </a:ext>
            </a:extLst>
          </p:cNvPr>
          <p:cNvGrpSpPr/>
          <p:nvPr/>
        </p:nvGrpSpPr>
        <p:grpSpPr>
          <a:xfrm>
            <a:off x="5214547" y="1024426"/>
            <a:ext cx="2148022" cy="1767374"/>
            <a:chOff x="6140378" y="902817"/>
            <a:chExt cx="4691795" cy="3860370"/>
          </a:xfrm>
        </p:grpSpPr>
        <p:sp>
          <p:nvSpPr>
            <p:cNvPr id="29" name="矩形 2">
              <a:extLst>
                <a:ext uri="{FF2B5EF4-FFF2-40B4-BE49-F238E27FC236}">
                  <a16:creationId xmlns:a16="http://schemas.microsoft.com/office/drawing/2014/main" id="{150D2DBE-61F7-4089-A2F5-A20F2719B033}"/>
                </a:ext>
              </a:extLst>
            </p:cNvPr>
            <p:cNvSpPr/>
            <p:nvPr/>
          </p:nvSpPr>
          <p:spPr>
            <a:xfrm rot="1800000">
              <a:off x="7430050" y="1670286"/>
              <a:ext cx="3402123" cy="3092901"/>
            </a:xfrm>
            <a:prstGeom prst="rect">
              <a:avLst/>
            </a:prstGeom>
            <a:gradFill>
              <a:gsLst>
                <a:gs pos="0">
                  <a:srgbClr val="FFFFFF">
                    <a:lumMod val="50000"/>
                  </a:srgbClr>
                </a:gs>
                <a:gs pos="82000">
                  <a:srgbClr val="F8F8F8">
                    <a:alpha val="0"/>
                  </a:srgbClr>
                </a:gs>
              </a:gsLst>
              <a:lin ang="6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4800" u="none" strike="noStrike" kern="0" cap="none" spc="0" normalizeH="0" baseline="0" noProof="0">
                <a:ln>
                  <a:noFill/>
                </a:ln>
                <a:solidFill>
                  <a:prstClr val="white"/>
                </a:solidFill>
                <a:effectLst/>
                <a:uLnTx/>
                <a:uFillTx/>
                <a:latin typeface="思源黑体 CN Medium" panose="020B0600000000000000" pitchFamily="34" charset="-122"/>
                <a:ea typeface="思源黑体 CN Medium" panose="020B0600000000000000" pitchFamily="34" charset="-122"/>
              </a:endParaRPr>
            </a:p>
          </p:txBody>
        </p:sp>
        <p:sp>
          <p:nvSpPr>
            <p:cNvPr id="30" name="椭圆 3">
              <a:extLst>
                <a:ext uri="{FF2B5EF4-FFF2-40B4-BE49-F238E27FC236}">
                  <a16:creationId xmlns:a16="http://schemas.microsoft.com/office/drawing/2014/main" id="{2F5493BC-401E-47BB-A7B8-E0425B8D9D98}"/>
                </a:ext>
              </a:extLst>
            </p:cNvPr>
            <p:cNvSpPr/>
            <p:nvPr/>
          </p:nvSpPr>
          <p:spPr>
            <a:xfrm>
              <a:off x="6140378" y="902817"/>
              <a:ext cx="3115200" cy="3115201"/>
            </a:xfrm>
            <a:prstGeom prst="ellipse">
              <a:avLst/>
            </a:pr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CN" sz="6000" b="1" kern="0" dirty="0">
                  <a:solidFill>
                    <a:prstClr val="white"/>
                  </a:solidFill>
                  <a:latin typeface="#9Slide04 Rokkitt Black" panose="00000A00000000000000" pitchFamily="2" charset="0"/>
                  <a:ea typeface="思源黑体 CN Medium" panose="020B0600000000000000" pitchFamily="34" charset="-122"/>
                </a:rPr>
                <a:t>1</a:t>
              </a:r>
              <a:endParaRPr kumimoji="0" lang="zh-CN" altLang="en-US" sz="6000" b="1" u="none" strike="noStrike" kern="0" cap="none" spc="0" normalizeH="0" baseline="0" noProof="0" dirty="0">
                <a:ln>
                  <a:noFill/>
                </a:ln>
                <a:solidFill>
                  <a:prstClr val="white"/>
                </a:solidFill>
                <a:effectLst/>
                <a:uLnTx/>
                <a:uFillTx/>
                <a:latin typeface="#9Slide04 Rokkitt Black" panose="00000A00000000000000" pitchFamily="2" charset="0"/>
                <a:ea typeface="思源黑体 CN Medium" panose="020B0600000000000000" pitchFamily="34" charset="-122"/>
              </a:endParaRPr>
            </a:p>
          </p:txBody>
        </p:sp>
      </p:grpSp>
      <p:grpSp>
        <p:nvGrpSpPr>
          <p:cNvPr id="31" name="组合 4">
            <a:extLst>
              <a:ext uri="{FF2B5EF4-FFF2-40B4-BE49-F238E27FC236}">
                <a16:creationId xmlns:a16="http://schemas.microsoft.com/office/drawing/2014/main" id="{BA2AB688-BCDE-4AF5-93BE-A3C9E7687417}"/>
              </a:ext>
            </a:extLst>
          </p:cNvPr>
          <p:cNvGrpSpPr/>
          <p:nvPr/>
        </p:nvGrpSpPr>
        <p:grpSpPr>
          <a:xfrm>
            <a:off x="1814543" y="2647506"/>
            <a:ext cx="8226226" cy="2231394"/>
            <a:chOff x="2751436" y="424476"/>
            <a:chExt cx="5512209" cy="2231394"/>
          </a:xfrm>
        </p:grpSpPr>
        <p:sp>
          <p:nvSpPr>
            <p:cNvPr id="32" name="文本框 5">
              <a:extLst>
                <a:ext uri="{FF2B5EF4-FFF2-40B4-BE49-F238E27FC236}">
                  <a16:creationId xmlns:a16="http://schemas.microsoft.com/office/drawing/2014/main" id="{B1454988-798E-4A2F-9229-59AB198AD15A}"/>
                </a:ext>
              </a:extLst>
            </p:cNvPr>
            <p:cNvSpPr txBox="1"/>
            <p:nvPr/>
          </p:nvSpPr>
          <p:spPr>
            <a:xfrm>
              <a:off x="3182055" y="424476"/>
              <a:ext cx="4650972" cy="707886"/>
            </a:xfrm>
            <a:prstGeom prst="rect">
              <a:avLst/>
            </a:prstGeom>
            <a:noFill/>
          </p:spPr>
          <p:txBody>
            <a:bodyPr wrap="square" rtlCol="0">
              <a:spAutoFit/>
              <a:scene3d>
                <a:camera prst="orthographicFront"/>
                <a:lightRig rig="threePt" dir="t"/>
              </a:scene3d>
              <a:sp3d contourW="12700"/>
            </a:bodyPr>
            <a:lstStyle/>
            <a:p>
              <a:pPr algn="ctr"/>
              <a:r>
                <a:rPr lang="en-US" altLang="zh-CN" sz="4000" b="1" dirty="0">
                  <a:solidFill>
                    <a:srgbClr val="C00000"/>
                  </a:solidFill>
                  <a:latin typeface="#9Slide04 Rokkitt Black" panose="00000A00000000000000" pitchFamily="2" charset="0"/>
                  <a:ea typeface="思源黑体 CN Medium" panose="020B0600000000000000" pitchFamily="34" charset="-122"/>
                  <a:cs typeface="Arial" panose="020B0604020202020204" pitchFamily="34" charset="0"/>
                </a:rPr>
                <a:t>TÌM HIỂU BÀI</a:t>
              </a:r>
              <a:endParaRPr lang="zh-CN" altLang="en-US" sz="4000" b="1" dirty="0">
                <a:solidFill>
                  <a:srgbClr val="C00000"/>
                </a:solidFill>
                <a:latin typeface="#9Slide04 Rokkitt Black" panose="00000A00000000000000" pitchFamily="2" charset="0"/>
                <a:ea typeface="思源黑体 CN Medium" panose="020B0600000000000000" pitchFamily="34" charset="-122"/>
                <a:cs typeface="Arial" panose="020B0604020202020204" pitchFamily="34" charset="0"/>
              </a:endParaRPr>
            </a:p>
          </p:txBody>
        </p:sp>
        <p:sp>
          <p:nvSpPr>
            <p:cNvPr id="33" name="文本框 6">
              <a:extLst>
                <a:ext uri="{FF2B5EF4-FFF2-40B4-BE49-F238E27FC236}">
                  <a16:creationId xmlns:a16="http://schemas.microsoft.com/office/drawing/2014/main" id="{B19F4B69-CA11-4E99-A329-2183EF5B8800}"/>
                </a:ext>
              </a:extLst>
            </p:cNvPr>
            <p:cNvSpPr txBox="1"/>
            <p:nvPr/>
          </p:nvSpPr>
          <p:spPr>
            <a:xfrm>
              <a:off x="2751436" y="1131863"/>
              <a:ext cx="5512209" cy="1524007"/>
            </a:xfrm>
            <a:prstGeom prst="rect">
              <a:avLst/>
            </a:prstGeom>
            <a:noFill/>
          </p:spPr>
          <p:txBody>
            <a:bodyPr wrap="square" rtlCol="0">
              <a:spAutoFit/>
              <a:scene3d>
                <a:camera prst="orthographicFront"/>
                <a:lightRig rig="threePt" dir="t"/>
              </a:scene3d>
              <a:sp3d contourW="12700"/>
            </a:bodyPr>
            <a:lstStyle/>
            <a:p>
              <a:pPr lvl="0" algn="ctr">
                <a:lnSpc>
                  <a:spcPct val="120000"/>
                </a:lnSpc>
                <a:defRPr/>
              </a:pP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Tìm</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hiểu</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nội</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dung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của</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p>
            <a:p>
              <a:pPr lvl="0" algn="ctr">
                <a:lnSpc>
                  <a:spcPct val="120000"/>
                </a:lnSpc>
                <a:defRPr/>
              </a:pP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bài</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thơ</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Nếu</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chúng</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mình</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có</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phép</a:t>
              </a:r>
              <a:r>
                <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 </a:t>
              </a:r>
              <a:r>
                <a:rPr lang="en-US" altLang="zh-CN" sz="4000" dirty="0" err="1">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rPr>
                <a:t>lạ</a:t>
              </a:r>
              <a:endParaRPr lang="en-US" altLang="zh-CN" sz="40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endParaRPr>
            </a:p>
          </p:txBody>
        </p:sp>
      </p:grpSp>
      <p:pic>
        <p:nvPicPr>
          <p:cNvPr id="9" name="图片 32">
            <a:extLst>
              <a:ext uri="{FF2B5EF4-FFF2-40B4-BE49-F238E27FC236}">
                <a16:creationId xmlns:a16="http://schemas.microsoft.com/office/drawing/2014/main" id="{DBEBA32F-2309-4118-95E2-D58407023E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335125" y="1521320"/>
            <a:ext cx="5677597" cy="567759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14:presetBounceEnd="46000">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14:bounceEnd="46000">
                                          <p:cBhvr additive="base">
                                            <p:cTn id="7" dur="1000" fill="hold"/>
                                            <p:tgtEl>
                                              <p:spTgt spid="28"/>
                                            </p:tgtEl>
                                            <p:attrNameLst>
                                              <p:attrName>ppt_x</p:attrName>
                                            </p:attrNameLst>
                                          </p:cBhvr>
                                          <p:tavLst>
                                            <p:tav tm="0">
                                              <p:val>
                                                <p:strVal val="1+#ppt_w/2"/>
                                              </p:val>
                                            </p:tav>
                                            <p:tav tm="100000">
                                              <p:val>
                                                <p:strVal val="#ppt_x"/>
                                              </p:val>
                                            </p:tav>
                                          </p:tavLst>
                                        </p:anim>
                                        <p:anim calcmode="lin" valueType="num" p14:bounceEnd="46000">
                                          <p:cBhvr additive="base">
                                            <p:cTn id="8" dur="1000" fill="hold"/>
                                            <p:tgtEl>
                                              <p:spTgt spid="2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500" fill="hold"/>
                                            <p:tgtEl>
                                              <p:spTgt spid="31"/>
                                            </p:tgtEl>
                                            <p:attrNameLst>
                                              <p:attrName>ppt_x</p:attrName>
                                            </p:attrNameLst>
                                          </p:cBhvr>
                                          <p:tavLst>
                                            <p:tav tm="0">
                                              <p:val>
                                                <p:strVal val="1+#ppt_w/2"/>
                                              </p:val>
                                            </p:tav>
                                            <p:tav tm="100000">
                                              <p:val>
                                                <p:strVal val="#ppt_x"/>
                                              </p:val>
                                            </p:tav>
                                          </p:tavLst>
                                        </p:anim>
                                        <p:anim calcmode="lin" valueType="num">
                                          <p:cBhvr additive="base">
                                            <p:cTn id="13" dur="500" fill="hold"/>
                                            <p:tgtEl>
                                              <p:spTgt spid="31"/>
                                            </p:tgtEl>
                                            <p:attrNameLst>
                                              <p:attrName>ppt_y</p:attrName>
                                            </p:attrNameLst>
                                          </p:cBhvr>
                                          <p:tavLst>
                                            <p:tav tm="0">
                                              <p:val>
                                                <p:strVal val="#ppt_y"/>
                                              </p:val>
                                            </p:tav>
                                            <p:tav tm="100000">
                                              <p:val>
                                                <p:strVal val="#ppt_y"/>
                                              </p:val>
                                            </p:tav>
                                          </p:tavLst>
                                        </p:anim>
                                      </p:childTnLst>
                                    </p:cTn>
                                  </p:par>
                                  <p:par>
                                    <p:cTn id="14" presetID="53" presetClass="entr" presetSubtype="16"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fltVal val="0"/>
                                              </p:val>
                                            </p:tav>
                                            <p:tav tm="100000">
                                              <p:val>
                                                <p:strVal val="#ppt_w"/>
                                              </p:val>
                                            </p:tav>
                                          </p:tavLst>
                                        </p:anim>
                                        <p:anim calcmode="lin" valueType="num">
                                          <p:cBhvr>
                                            <p:cTn id="17" dur="1000" fill="hold"/>
                                            <p:tgtEl>
                                              <p:spTgt spid="9"/>
                                            </p:tgtEl>
                                            <p:attrNameLst>
                                              <p:attrName>ppt_h</p:attrName>
                                            </p:attrNameLst>
                                          </p:cBhvr>
                                          <p:tavLst>
                                            <p:tav tm="0">
                                              <p:val>
                                                <p:fltVal val="0"/>
                                              </p:val>
                                            </p:tav>
                                            <p:tav tm="100000">
                                              <p:val>
                                                <p:strVal val="#ppt_h"/>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1+#ppt_w/2"/>
                                              </p:val>
                                            </p:tav>
                                            <p:tav tm="100000">
                                              <p:val>
                                                <p:strVal val="#ppt_x"/>
                                              </p:val>
                                            </p:tav>
                                          </p:tavLst>
                                        </p:anim>
                                        <p:anim calcmode="lin" valueType="num">
                                          <p:cBhvr additive="base">
                                            <p:cTn id="8" dur="1000" fill="hold"/>
                                            <p:tgtEl>
                                              <p:spTgt spid="2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500" fill="hold"/>
                                            <p:tgtEl>
                                              <p:spTgt spid="31"/>
                                            </p:tgtEl>
                                            <p:attrNameLst>
                                              <p:attrName>ppt_x</p:attrName>
                                            </p:attrNameLst>
                                          </p:cBhvr>
                                          <p:tavLst>
                                            <p:tav tm="0">
                                              <p:val>
                                                <p:strVal val="1+#ppt_w/2"/>
                                              </p:val>
                                            </p:tav>
                                            <p:tav tm="100000">
                                              <p:val>
                                                <p:strVal val="#ppt_x"/>
                                              </p:val>
                                            </p:tav>
                                          </p:tavLst>
                                        </p:anim>
                                        <p:anim calcmode="lin" valueType="num">
                                          <p:cBhvr additive="base">
                                            <p:cTn id="13" dur="500" fill="hold"/>
                                            <p:tgtEl>
                                              <p:spTgt spid="31"/>
                                            </p:tgtEl>
                                            <p:attrNameLst>
                                              <p:attrName>ppt_y</p:attrName>
                                            </p:attrNameLst>
                                          </p:cBhvr>
                                          <p:tavLst>
                                            <p:tav tm="0">
                                              <p:val>
                                                <p:strVal val="#ppt_y"/>
                                              </p:val>
                                            </p:tav>
                                            <p:tav tm="100000">
                                              <p:val>
                                                <p:strVal val="#ppt_y"/>
                                              </p:val>
                                            </p:tav>
                                          </p:tavLst>
                                        </p:anim>
                                      </p:childTnLst>
                                    </p:cTn>
                                  </p:par>
                                  <p:par>
                                    <p:cTn id="14" presetID="53" presetClass="entr" presetSubtype="16"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fltVal val="0"/>
                                              </p:val>
                                            </p:tav>
                                            <p:tav tm="100000">
                                              <p:val>
                                                <p:strVal val="#ppt_w"/>
                                              </p:val>
                                            </p:tav>
                                          </p:tavLst>
                                        </p:anim>
                                        <p:anim calcmode="lin" valueType="num">
                                          <p:cBhvr>
                                            <p:cTn id="17" dur="1000" fill="hold"/>
                                            <p:tgtEl>
                                              <p:spTgt spid="9"/>
                                            </p:tgtEl>
                                            <p:attrNameLst>
                                              <p:attrName>ppt_h</p:attrName>
                                            </p:attrNameLst>
                                          </p:cBhvr>
                                          <p:tavLst>
                                            <p:tav tm="0">
                                              <p:val>
                                                <p:fltVal val="0"/>
                                              </p:val>
                                            </p:tav>
                                            <p:tav tm="100000">
                                              <p:val>
                                                <p:strVal val="#ppt_h"/>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 descr="e7d195523061f1c0220a3acd2f99070e22f7f2176c6c61f4AB5BC6AF3DF28E09514168BD2F6654DA4347BEC42B9A9B38EB2139F52FD80B94EB8F1B847F5BC18ECD11DB8433CCABD6DAEA8D49E99C31D3DFA65C87AB47BEF22E7091100B95F7EB9063B311ACF53306D85C27B5A91A374FC8D0A47885948E52CC1AF70D740300A5601AB3F19CEEC2D4">
            <a:extLst>
              <a:ext uri="{FF2B5EF4-FFF2-40B4-BE49-F238E27FC236}">
                <a16:creationId xmlns:a16="http://schemas.microsoft.com/office/drawing/2014/main" id="{53734B7B-002E-4D1A-AFC6-DFCD69129085}"/>
              </a:ext>
            </a:extLst>
          </p:cNvPr>
          <p:cNvSpPr txBox="1"/>
          <p:nvPr/>
        </p:nvSpPr>
        <p:spPr>
          <a:xfrm>
            <a:off x="4672997" y="841350"/>
            <a:ext cx="3927678" cy="86177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5000" b="1" dirty="0">
                <a:solidFill>
                  <a:srgbClr val="48870D"/>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TÌM HIỂU BÀI</a:t>
            </a:r>
            <a:endParaRPr kumimoji="0" lang="zh-CN" altLang="en-US" sz="5000" b="1" i="0" u="none" strike="noStrike" kern="1200" cap="none" spc="0" normalizeH="0" baseline="0" noProof="0" dirty="0">
              <a:ln>
                <a:noFill/>
              </a:ln>
              <a:solidFill>
                <a:srgbClr val="48870D"/>
              </a:solidFill>
              <a:effectLst/>
              <a:uLnTx/>
              <a:uFillTx/>
              <a:latin typeface="#9Slide03 Arima Madurai ExtraBo" panose="00000900000000000000" pitchFamily="2" charset="0"/>
              <a:ea typeface="思源黑体 CN Medium" panose="020B0600000000000000" pitchFamily="34" charset="-122"/>
              <a:cs typeface="#9Slide03 Arima Madurai ExtraBo" panose="00000900000000000000" pitchFamily="2" charset="0"/>
              <a:sym typeface="+mn-lt"/>
            </a:endParaRPr>
          </a:p>
        </p:txBody>
      </p:sp>
      <p:sp>
        <p:nvSpPr>
          <p:cNvPr id="5" name="TextBox 20">
            <a:extLst>
              <a:ext uri="{FF2B5EF4-FFF2-40B4-BE49-F238E27FC236}">
                <a16:creationId xmlns:a16="http://schemas.microsoft.com/office/drawing/2014/main" id="{60F2BE89-A75A-452B-84E2-AA722AB5B97F}"/>
              </a:ext>
            </a:extLst>
          </p:cNvPr>
          <p:cNvSpPr txBox="1"/>
          <p:nvPr/>
        </p:nvSpPr>
        <p:spPr>
          <a:xfrm>
            <a:off x="1321022" y="3179140"/>
            <a:ext cx="2176548" cy="553998"/>
          </a:xfrm>
          <a:prstGeom prst="rect">
            <a:avLst/>
          </a:prstGeom>
          <a:solidFill>
            <a:schemeClr val="bg2">
              <a:lumMod val="75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000" b="1" i="0" u="none" strike="noStrike" kern="1200" cap="none" spc="300" normalizeH="0" baseline="0" noProof="1">
                <a:ln>
                  <a:noFill/>
                </a:ln>
                <a:solidFill>
                  <a:prstClr val="white"/>
                </a:solidFill>
                <a:uLnTx/>
                <a:uFillTx/>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TRẢ</a:t>
            </a:r>
            <a:r>
              <a:rPr kumimoji="0" lang="en-US" altLang="zh-CN" sz="3000" b="1" i="0" u="none" strike="noStrike" kern="1200" cap="none" spc="300" normalizeH="0" noProof="1">
                <a:ln>
                  <a:noFill/>
                </a:ln>
                <a:solidFill>
                  <a:prstClr val="white"/>
                </a:solidFill>
                <a:uLnTx/>
                <a:uFillTx/>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LỜI</a:t>
            </a:r>
            <a:endParaRPr kumimoji="0" lang="en-US" altLang="zh-CN" sz="3000" b="1" i="0" u="none" strike="noStrike" kern="1200" cap="none" spc="300" normalizeH="0" baseline="0" noProof="1">
              <a:ln>
                <a:noFill/>
              </a:ln>
              <a:solidFill>
                <a:prstClr val="white"/>
              </a:solidFill>
              <a:uLnTx/>
              <a:uFillTx/>
              <a:latin typeface="#9Slide03 Arima Madurai ExtraBo" panose="00000900000000000000" pitchFamily="2" charset="0"/>
              <a:ea typeface="思源黑体 CN Medium" panose="020B0600000000000000" pitchFamily="34" charset="-122"/>
              <a:cs typeface="#9Slide03 Arima Madurai ExtraBo" panose="00000900000000000000" pitchFamily="2" charset="0"/>
            </a:endParaRPr>
          </a:p>
        </p:txBody>
      </p:sp>
      <p:sp>
        <p:nvSpPr>
          <p:cNvPr id="6" name="TextBox 22">
            <a:extLst>
              <a:ext uri="{FF2B5EF4-FFF2-40B4-BE49-F238E27FC236}">
                <a16:creationId xmlns:a16="http://schemas.microsoft.com/office/drawing/2014/main" id="{177F3E98-71F6-40FF-B11D-E72E62ABC1D4}"/>
              </a:ext>
            </a:extLst>
          </p:cNvPr>
          <p:cNvSpPr txBox="1"/>
          <p:nvPr/>
        </p:nvSpPr>
        <p:spPr>
          <a:xfrm>
            <a:off x="1321022" y="2348143"/>
            <a:ext cx="8275773" cy="553998"/>
          </a:xfrm>
          <a:prstGeom prst="rect">
            <a:avLst/>
          </a:prstGeom>
          <a:noFill/>
        </p:spPr>
        <p:txBody>
          <a:bodyPr wrap="square" rtlCol="0">
            <a:spAutoFit/>
          </a:bodyPr>
          <a:lstStyle/>
          <a:p>
            <a:pPr marL="0" marR="0" lvl="0" indent="0" algn="ctr" defTabSz="914400" rtl="0" eaLnBrk="1" fontAlgn="auto" latinLnBrk="0" hangingPunct="1">
              <a:spcBef>
                <a:spcPts val="600"/>
              </a:spcBef>
              <a:spcAft>
                <a:spcPts val="600"/>
              </a:spcAft>
              <a:buClrTx/>
              <a:buSzTx/>
              <a:buFontTx/>
              <a:buNone/>
              <a:tabLst/>
              <a:defRPr/>
            </a:pP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Các</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bạn</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nhỏ</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trong</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bài</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thơ</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mơ</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ước</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những</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 </a:t>
            </a:r>
            <a:r>
              <a:rPr lang="en-US" altLang="zh-CN" sz="3000" dirty="0" err="1">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gì</a:t>
            </a:r>
            <a:r>
              <a:rPr lang="en-US" altLang="zh-CN" sz="3000" dirty="0">
                <a:solidFill>
                  <a:srgbClr val="C00000"/>
                </a:solidFill>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a:t>
            </a:r>
            <a:endParaRPr kumimoji="0" lang="en-US" altLang="zh-CN" sz="3000" b="0" i="0" u="none" strike="noStrike" kern="1200" cap="none" spc="0" normalizeH="0" baseline="0" noProof="0" dirty="0">
              <a:ln>
                <a:noFill/>
              </a:ln>
              <a:solidFill>
                <a:srgbClr val="C00000"/>
              </a:solidFill>
              <a:effectLst/>
              <a:uLnTx/>
              <a:uFillTx/>
              <a:latin typeface="#9Slide03 Arima Madurai ExtraBo" panose="00000900000000000000" pitchFamily="2" charset="0"/>
              <a:ea typeface="思源黑体 CN Medium" panose="020B0600000000000000" pitchFamily="34" charset="-122"/>
              <a:cs typeface="#9Slide03 Arima Madurai ExtraBo" panose="00000900000000000000" pitchFamily="2" charset="0"/>
            </a:endParaRPr>
          </a:p>
        </p:txBody>
      </p:sp>
      <p:sp>
        <p:nvSpPr>
          <p:cNvPr id="7" name="TextBox 23">
            <a:extLst>
              <a:ext uri="{FF2B5EF4-FFF2-40B4-BE49-F238E27FC236}">
                <a16:creationId xmlns:a16="http://schemas.microsoft.com/office/drawing/2014/main" id="{F9E281AA-20B3-4A09-AE83-67EC9422EEEF}"/>
              </a:ext>
            </a:extLst>
          </p:cNvPr>
          <p:cNvSpPr txBox="1"/>
          <p:nvPr/>
        </p:nvSpPr>
        <p:spPr>
          <a:xfrm>
            <a:off x="1362295" y="3955860"/>
            <a:ext cx="9770021" cy="2862322"/>
          </a:xfrm>
          <a:prstGeom prst="rect">
            <a:avLst/>
          </a:prstGeom>
          <a:noFill/>
        </p:spPr>
        <p:txBody>
          <a:bodyPr wrap="square" rtlCol="0">
            <a:spAutoFit/>
          </a:bodyPr>
          <a:lstStyle/>
          <a:p>
            <a:pPr algn="just">
              <a:spcBef>
                <a:spcPts val="600"/>
              </a:spcBef>
              <a:spcAft>
                <a:spcPts val="600"/>
              </a:spcAft>
            </a:pPr>
            <a:r>
              <a:rPr lang="nl-NL" sz="2800" dirty="0">
                <a:latin typeface="#9Slide03 Arima Madurai ExtraBo" panose="00000900000000000000" pitchFamily="2" charset="0"/>
                <a:cs typeface="#9Slide03 Arima Madurai ExtraBo" panose="00000900000000000000" pitchFamily="2" charset="0"/>
              </a:rPr>
              <a:t>Các bạn nhỏ mong ước mình có phép lạ để cho cây mau ra hoa, kết trái ngọt, để trở thành người lớn, làm việc có ích để làm cho thế giới không còn những mùa đông giá rét, để không còn chiến tranh, trẻ em luôn sống trong hoà bình và hạnh phúc. </a:t>
            </a:r>
            <a:endParaRPr lang="vi-VN" sz="2800" dirty="0">
              <a:latin typeface="#9Slide03 Arima Madurai ExtraBo" panose="00000900000000000000" pitchFamily="2" charset="0"/>
              <a:cs typeface="#9Slide03 Arima Madurai ExtraBo" panose="00000900000000000000" pitchFamily="2" charset="0"/>
            </a:endParaRPr>
          </a:p>
          <a:p>
            <a:pPr algn="just">
              <a:spcBef>
                <a:spcPts val="600"/>
              </a:spcBef>
              <a:spcAft>
                <a:spcPts val="600"/>
              </a:spcAft>
            </a:pPr>
            <a:endParaRPr lang="en-US" altLang="en-US" sz="3000" dirty="0">
              <a:cs typeface="Arial" panose="020B0604020202020204" pitchFamily="34" charset="0"/>
            </a:endParaRPr>
          </a:p>
        </p:txBody>
      </p:sp>
      <p:grpSp>
        <p:nvGrpSpPr>
          <p:cNvPr id="8" name="组合 8">
            <a:extLst>
              <a:ext uri="{FF2B5EF4-FFF2-40B4-BE49-F238E27FC236}">
                <a16:creationId xmlns:a16="http://schemas.microsoft.com/office/drawing/2014/main" id="{F044B8E2-E771-4B87-AC3D-B348F41FAFB4}"/>
              </a:ext>
            </a:extLst>
          </p:cNvPr>
          <p:cNvGrpSpPr/>
          <p:nvPr/>
        </p:nvGrpSpPr>
        <p:grpSpPr>
          <a:xfrm>
            <a:off x="1270503" y="1786648"/>
            <a:ext cx="5370088" cy="630942"/>
            <a:chOff x="-510326" y="435782"/>
            <a:chExt cx="3060621" cy="496204"/>
          </a:xfrm>
        </p:grpSpPr>
        <p:sp>
          <p:nvSpPr>
            <p:cNvPr id="9" name="矩形 9">
              <a:extLst>
                <a:ext uri="{FF2B5EF4-FFF2-40B4-BE49-F238E27FC236}">
                  <a16:creationId xmlns:a16="http://schemas.microsoft.com/office/drawing/2014/main" id="{DC6F9E1A-6856-4139-877D-3EEE7D7163B8}"/>
                </a:ext>
              </a:extLst>
            </p:cNvPr>
            <p:cNvSpPr/>
            <p:nvPr/>
          </p:nvSpPr>
          <p:spPr>
            <a:xfrm>
              <a:off x="-481533" y="435782"/>
              <a:ext cx="1220771" cy="49620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300" normalizeH="0" baseline="0" noProof="1">
                  <a:ln>
                    <a:noFill/>
                  </a:ln>
                  <a:solidFill>
                    <a:srgbClr val="C00000"/>
                  </a:solidFill>
                  <a:effectLst/>
                  <a:uLnTx/>
                  <a:uFillTx/>
                  <a:latin typeface="#9Slide03 Arima Madurai ExtraBo" panose="00000900000000000000" pitchFamily="2" charset="0"/>
                  <a:ea typeface="思源黑体 CN Medium" panose="020B0600000000000000" pitchFamily="34" charset="-122"/>
                  <a:cs typeface="#9Slide03 Arima Madurai ExtraBo" panose="00000900000000000000" pitchFamily="2" charset="0"/>
                </a:rPr>
                <a:t>CÂU HỎI</a:t>
              </a:r>
              <a:endParaRPr kumimoji="0" lang="zh-CN" altLang="en-US" sz="3500" b="1" i="0" u="none" strike="noStrike" kern="1200" cap="none" spc="300" normalizeH="0" baseline="0" noProof="1">
                <a:ln>
                  <a:noFill/>
                </a:ln>
                <a:solidFill>
                  <a:srgbClr val="C00000"/>
                </a:solidFill>
                <a:effectLst/>
                <a:uLnTx/>
                <a:uFillTx/>
                <a:latin typeface="#9Slide03 Arima Madurai ExtraBo" panose="00000900000000000000" pitchFamily="2" charset="0"/>
                <a:ea typeface="思源黑体 CN Medium" panose="020B0600000000000000" pitchFamily="34" charset="-122"/>
                <a:cs typeface="#9Slide03 Arima Madurai ExtraBo" panose="00000900000000000000" pitchFamily="2" charset="0"/>
              </a:endParaRPr>
            </a:p>
          </p:txBody>
        </p:sp>
        <p:cxnSp>
          <p:nvCxnSpPr>
            <p:cNvPr id="10" name="直接连接符 10">
              <a:extLst>
                <a:ext uri="{FF2B5EF4-FFF2-40B4-BE49-F238E27FC236}">
                  <a16:creationId xmlns:a16="http://schemas.microsoft.com/office/drawing/2014/main" id="{6D5D1B53-7DE1-4761-87B6-34A99FE19699}"/>
                </a:ext>
              </a:extLst>
            </p:cNvPr>
            <p:cNvCxnSpPr>
              <a:cxnSpLocks/>
            </p:cNvCxnSpPr>
            <p:nvPr/>
          </p:nvCxnSpPr>
          <p:spPr>
            <a:xfrm>
              <a:off x="-510326" y="837017"/>
              <a:ext cx="306062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2931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750" fill="hold"/>
                                        <p:tgtEl>
                                          <p:spTgt spid="8"/>
                                        </p:tgtEl>
                                        <p:attrNameLst>
                                          <p:attrName>ppt_x</p:attrName>
                                        </p:attrNameLst>
                                      </p:cBhvr>
                                      <p:tavLst>
                                        <p:tav tm="0">
                                          <p:val>
                                            <p:strVal val="#ppt_x"/>
                                          </p:val>
                                        </p:tav>
                                        <p:tav tm="100000">
                                          <p:val>
                                            <p:strVal val="#ppt_x"/>
                                          </p:val>
                                        </p:tav>
                                      </p:tavLst>
                                    </p:anim>
                                    <p:anim calcmode="lin" valueType="num">
                                      <p:cBhvr additive="base">
                                        <p:cTn id="14" dur="75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1250"/>
                            </p:stCondLst>
                            <p:childTnLst>
                              <p:par>
                                <p:cTn id="16" presetID="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750" fill="hold"/>
                                        <p:tgtEl>
                                          <p:spTgt spid="6"/>
                                        </p:tgtEl>
                                        <p:attrNameLst>
                                          <p:attrName>ppt_x</p:attrName>
                                        </p:attrNameLst>
                                      </p:cBhvr>
                                      <p:tavLst>
                                        <p:tav tm="0">
                                          <p:val>
                                            <p:strVal val="#ppt_x"/>
                                          </p:val>
                                        </p:tav>
                                        <p:tav tm="100000">
                                          <p:val>
                                            <p:strVal val="#ppt_x"/>
                                          </p:val>
                                        </p:tav>
                                      </p:tavLst>
                                    </p:anim>
                                    <p:anim calcmode="lin" valueType="num">
                                      <p:cBhvr additive="base">
                                        <p:cTn id="19" dur="750" fill="hold"/>
                                        <p:tgtEl>
                                          <p:spTgt spid="6"/>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750" fill="hold"/>
                                        <p:tgtEl>
                                          <p:spTgt spid="5"/>
                                        </p:tgtEl>
                                        <p:attrNameLst>
                                          <p:attrName>ppt_x</p:attrName>
                                        </p:attrNameLst>
                                      </p:cBhvr>
                                      <p:tavLst>
                                        <p:tav tm="0">
                                          <p:val>
                                            <p:strVal val="#ppt_x"/>
                                          </p:val>
                                        </p:tav>
                                        <p:tav tm="100000">
                                          <p:val>
                                            <p:strVal val="#ppt_x"/>
                                          </p:val>
                                        </p:tav>
                                      </p:tavLst>
                                    </p:anim>
                                    <p:anim calcmode="lin" valueType="num">
                                      <p:cBhvr additive="base">
                                        <p:cTn id="24" dur="75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1416676" y="1052689"/>
            <a:ext cx="9543245" cy="4958366"/>
          </a:xfrm>
          <a:prstGeom prst="rect">
            <a:avLst/>
          </a:prstGeom>
          <a:solidFill>
            <a:srgbClr val="E9EF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pic>
        <p:nvPicPr>
          <p:cNvPr id="12" name="图片 11" descr="e93f49669616f82afc3aeb26989c1d4b">
            <a:extLst>
              <a:ext uri="{FF2B5EF4-FFF2-40B4-BE49-F238E27FC236}">
                <a16:creationId xmlns:a16="http://schemas.microsoft.com/office/drawing/2014/main" id="{6EC9C31F-023B-4652-AD31-0C505E1F222D}"/>
              </a:ext>
            </a:extLst>
          </p:cNvPr>
          <p:cNvPicPr>
            <a:picLocks noChangeAspect="1"/>
          </p:cNvPicPr>
          <p:nvPr/>
        </p:nvPicPr>
        <p:blipFill>
          <a:blip r:embed="rId3"/>
          <a:stretch>
            <a:fillRect/>
          </a:stretch>
        </p:blipFill>
        <p:spPr>
          <a:xfrm rot="1129161" flipH="1">
            <a:off x="9101360" y="-42952"/>
            <a:ext cx="2967899" cy="2346336"/>
          </a:xfrm>
          <a:prstGeom prst="rect">
            <a:avLst/>
          </a:prstGeom>
        </p:spPr>
      </p:pic>
      <p:sp>
        <p:nvSpPr>
          <p:cNvPr id="48" name="Rectangle 47"/>
          <p:cNvSpPr/>
          <p:nvPr/>
        </p:nvSpPr>
        <p:spPr>
          <a:xfrm>
            <a:off x="2150535" y="776274"/>
            <a:ext cx="6417141"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dirty="0" err="1">
                <a:ln/>
                <a:solidFill>
                  <a:srgbClr val="6FB420"/>
                </a:solidFill>
                <a:latin typeface="UTM Aptima" panose="02040603050506020204" pitchFamily="18" charset="0"/>
              </a:rPr>
              <a:t>Nếu</a:t>
            </a:r>
            <a:r>
              <a:rPr lang="en-US" sz="4000" b="1" dirty="0">
                <a:ln/>
                <a:solidFill>
                  <a:srgbClr val="6FB420"/>
                </a:solidFill>
                <a:latin typeface="UTM Aptima" panose="02040603050506020204" pitchFamily="18" charset="0"/>
              </a:rPr>
              <a:t> </a:t>
            </a:r>
            <a:r>
              <a:rPr lang="en-US" sz="4000" b="1" dirty="0" err="1">
                <a:ln/>
                <a:solidFill>
                  <a:srgbClr val="6FB420"/>
                </a:solidFill>
                <a:latin typeface="UTM Aptima" panose="02040603050506020204" pitchFamily="18" charset="0"/>
              </a:rPr>
              <a:t>chúng</a:t>
            </a:r>
            <a:r>
              <a:rPr lang="en-US" sz="4000" b="1" dirty="0">
                <a:ln/>
                <a:solidFill>
                  <a:srgbClr val="6FB420"/>
                </a:solidFill>
                <a:latin typeface="UTM Aptima" panose="02040603050506020204" pitchFamily="18" charset="0"/>
              </a:rPr>
              <a:t> </a:t>
            </a:r>
            <a:r>
              <a:rPr lang="en-US" sz="4000" b="1" dirty="0" err="1">
                <a:ln/>
                <a:solidFill>
                  <a:srgbClr val="6FB420"/>
                </a:solidFill>
                <a:latin typeface="UTM Aptima" panose="02040603050506020204" pitchFamily="18" charset="0"/>
              </a:rPr>
              <a:t>mình</a:t>
            </a:r>
            <a:r>
              <a:rPr lang="en-US" sz="4000" b="1" dirty="0">
                <a:ln/>
                <a:solidFill>
                  <a:srgbClr val="6FB420"/>
                </a:solidFill>
                <a:latin typeface="UTM Aptima" panose="02040603050506020204" pitchFamily="18" charset="0"/>
              </a:rPr>
              <a:t> </a:t>
            </a:r>
            <a:r>
              <a:rPr lang="en-US" sz="4000" b="1" dirty="0" err="1">
                <a:ln/>
                <a:solidFill>
                  <a:srgbClr val="6FB420"/>
                </a:solidFill>
                <a:latin typeface="UTM Aptima" panose="02040603050506020204" pitchFamily="18" charset="0"/>
              </a:rPr>
              <a:t>có</a:t>
            </a:r>
            <a:r>
              <a:rPr lang="en-US" sz="4000" b="1" dirty="0">
                <a:ln/>
                <a:solidFill>
                  <a:srgbClr val="6FB420"/>
                </a:solidFill>
                <a:latin typeface="UTM Aptima" panose="02040603050506020204" pitchFamily="18" charset="0"/>
              </a:rPr>
              <a:t> </a:t>
            </a:r>
            <a:r>
              <a:rPr lang="en-US" sz="4000" b="1" dirty="0" err="1">
                <a:ln/>
                <a:solidFill>
                  <a:srgbClr val="6FB420"/>
                </a:solidFill>
                <a:latin typeface="UTM Aptima" panose="02040603050506020204" pitchFamily="18" charset="0"/>
              </a:rPr>
              <a:t>phép</a:t>
            </a:r>
            <a:r>
              <a:rPr lang="en-US" sz="4000" b="1" dirty="0">
                <a:ln/>
                <a:solidFill>
                  <a:srgbClr val="6FB420"/>
                </a:solidFill>
                <a:latin typeface="UTM Aptima" panose="02040603050506020204" pitchFamily="18" charset="0"/>
              </a:rPr>
              <a:t> </a:t>
            </a:r>
            <a:r>
              <a:rPr lang="en-US" sz="4000" b="1" dirty="0" err="1">
                <a:ln/>
                <a:solidFill>
                  <a:srgbClr val="6FB420"/>
                </a:solidFill>
                <a:latin typeface="UTM Aptima" panose="02040603050506020204" pitchFamily="18" charset="0"/>
              </a:rPr>
              <a:t>lạ</a:t>
            </a:r>
            <a:endParaRPr lang="en-US" sz="4000" b="1" dirty="0">
              <a:ln/>
              <a:solidFill>
                <a:srgbClr val="6FB420"/>
              </a:solidFill>
              <a:latin typeface="UTM Aptima" panose="02040603050506020204" pitchFamily="18" charset="0"/>
            </a:endParaRPr>
          </a:p>
        </p:txBody>
      </p:sp>
      <p:sp>
        <p:nvSpPr>
          <p:cNvPr id="49" name="Text Box 5"/>
          <p:cNvSpPr txBox="1">
            <a:spLocks noChangeArrowheads="1"/>
          </p:cNvSpPr>
          <p:nvPr/>
        </p:nvSpPr>
        <p:spPr bwMode="auto">
          <a:xfrm>
            <a:off x="1686060" y="1630858"/>
            <a:ext cx="4191000" cy="1785104"/>
          </a:xfrm>
          <a:prstGeom prst="rect">
            <a:avLst/>
          </a:prstGeom>
          <a:noFill/>
          <a:ln w="9525">
            <a:noFill/>
            <a:miter lim="800000"/>
            <a:headEnd/>
            <a:tailEnd/>
          </a:ln>
        </p:spPr>
        <p:txBody>
          <a:bodyPr>
            <a:spAutoFit/>
          </a:bodyPr>
          <a:lstStyle/>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Nếu</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chúng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mình</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có</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phép</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lạ</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Bắt</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hạt</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giống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nảy</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mầm</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nhanh</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Chớp</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mắt</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thành</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cây</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đầy</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quả</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Tha</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hồ</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hái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chén</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ngọt</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lành</a:t>
            </a:r>
            <a:r>
              <a:rPr lang="en-US" sz="2000" b="1" dirty="0">
                <a:solidFill>
                  <a:prstClr val="black">
                    <a:lumMod val="85000"/>
                    <a:lumOff val="15000"/>
                  </a:prstClr>
                </a:solidFill>
                <a:latin typeface="UTM Aptima" panose="02040603050506020204" pitchFamily="18" charset="0"/>
                <a:cs typeface="Times New Roman" pitchFamily="18" charset="0"/>
              </a:rPr>
              <a:t>.</a:t>
            </a:r>
          </a:p>
        </p:txBody>
      </p:sp>
      <p:sp>
        <p:nvSpPr>
          <p:cNvPr id="50" name="Text Box 5"/>
          <p:cNvSpPr txBox="1">
            <a:spLocks noChangeArrowheads="1"/>
          </p:cNvSpPr>
          <p:nvPr/>
        </p:nvSpPr>
        <p:spPr bwMode="auto">
          <a:xfrm>
            <a:off x="1686060" y="3745868"/>
            <a:ext cx="4191000" cy="1785104"/>
          </a:xfrm>
          <a:prstGeom prst="rect">
            <a:avLst/>
          </a:prstGeom>
          <a:noFill/>
          <a:ln w="9525">
            <a:noFill/>
            <a:miter lim="800000"/>
            <a:headEnd/>
            <a:tailEnd/>
          </a:ln>
        </p:spPr>
        <p:txBody>
          <a:bodyPr>
            <a:spAutoFit/>
          </a:bodyPr>
          <a:lstStyle/>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Nếu</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chúng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mình</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có</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phép</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lạ</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Ngủ</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dậy</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thành</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người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lớn</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ngay</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Đứa</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thì</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lặn</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xuống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đáy</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biển</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Đứa</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thì</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ngồi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lái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máy</a:t>
            </a:r>
            <a:r>
              <a:rPr lang="en-US" sz="2000" b="1" dirty="0">
                <a:solidFill>
                  <a:prstClr val="black">
                    <a:lumMod val="85000"/>
                    <a:lumOff val="15000"/>
                  </a:prstClr>
                </a:solidFill>
                <a:latin typeface="UTM Aptima" panose="02040603050506020204" pitchFamily="18" charset="0"/>
                <a:cs typeface="Times New Roman" pitchFamily="18" charset="0"/>
              </a:rPr>
              <a:t> bay.</a:t>
            </a:r>
          </a:p>
        </p:txBody>
      </p:sp>
      <p:sp>
        <p:nvSpPr>
          <p:cNvPr id="51" name="Text Box 5"/>
          <p:cNvSpPr txBox="1">
            <a:spLocks noChangeArrowheads="1"/>
          </p:cNvSpPr>
          <p:nvPr/>
        </p:nvSpPr>
        <p:spPr bwMode="auto">
          <a:xfrm>
            <a:off x="6199033" y="1630858"/>
            <a:ext cx="4191000" cy="1785104"/>
          </a:xfrm>
          <a:prstGeom prst="rect">
            <a:avLst/>
          </a:prstGeom>
          <a:noFill/>
          <a:ln w="9525">
            <a:noFill/>
            <a:miter lim="800000"/>
            <a:headEnd/>
            <a:tailEnd/>
          </a:ln>
        </p:spPr>
        <p:txBody>
          <a:bodyPr>
            <a:spAutoFit/>
          </a:bodyPr>
          <a:lstStyle/>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Nếu</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chúng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mình</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có</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phép</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lạ</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Hái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triệu</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vì</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sao</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xuống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cùng</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Đúc</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thành</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ông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mặt</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trời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mới</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Mãi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mãi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không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còn</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mùa</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đông</a:t>
            </a:r>
            <a:r>
              <a:rPr lang="en-US" sz="2000" b="1" dirty="0">
                <a:solidFill>
                  <a:prstClr val="black">
                    <a:lumMod val="85000"/>
                    <a:lumOff val="15000"/>
                  </a:prstClr>
                </a:solidFill>
                <a:latin typeface="UTM Aptima" panose="02040603050506020204" pitchFamily="18" charset="0"/>
                <a:cs typeface="Times New Roman" pitchFamily="18" charset="0"/>
              </a:rPr>
              <a:t>.</a:t>
            </a:r>
          </a:p>
        </p:txBody>
      </p:sp>
      <p:sp>
        <p:nvSpPr>
          <p:cNvPr id="52" name="Text Box 5"/>
          <p:cNvSpPr txBox="1">
            <a:spLocks noChangeArrowheads="1"/>
          </p:cNvSpPr>
          <p:nvPr/>
        </p:nvSpPr>
        <p:spPr bwMode="auto">
          <a:xfrm>
            <a:off x="6243746" y="3745868"/>
            <a:ext cx="4495800" cy="1785104"/>
          </a:xfrm>
          <a:prstGeom prst="rect">
            <a:avLst/>
          </a:prstGeom>
          <a:noFill/>
          <a:ln w="9525">
            <a:noFill/>
            <a:miter lim="800000"/>
            <a:headEnd/>
            <a:tailEnd/>
          </a:ln>
        </p:spPr>
        <p:txBody>
          <a:bodyPr>
            <a:spAutoFit/>
          </a:bodyPr>
          <a:lstStyle/>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Nếu</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chúng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mình</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có</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phép</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lạ</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Hóa</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trái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bom</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thành</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trái</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ngon</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Trong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ruột</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không</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còn</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thuốc</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nổ</a:t>
            </a:r>
            <a:endParaRPr lang="en-US" sz="2000" b="1" dirty="0">
              <a:solidFill>
                <a:prstClr val="black">
                  <a:lumMod val="85000"/>
                  <a:lumOff val="15000"/>
                </a:prstClr>
              </a:solidFill>
              <a:latin typeface="UTM Aptima" panose="02040603050506020204" pitchFamily="18" charset="0"/>
              <a:cs typeface="Times New Roman" pitchFamily="18" charset="0"/>
            </a:endParaRPr>
          </a:p>
          <a:p>
            <a:pPr marL="457200" indent="-457200">
              <a:spcBef>
                <a:spcPct val="50000"/>
              </a:spcBef>
              <a:defRPr/>
            </a:pPr>
            <a:r>
              <a:rPr lang="en-US" sz="2000" b="1" dirty="0" err="1">
                <a:solidFill>
                  <a:prstClr val="black">
                    <a:lumMod val="85000"/>
                    <a:lumOff val="15000"/>
                  </a:prstClr>
                </a:solidFill>
                <a:latin typeface="UTM Aptima" panose="02040603050506020204" pitchFamily="18" charset="0"/>
                <a:cs typeface="Times New Roman" pitchFamily="18" charset="0"/>
              </a:rPr>
              <a:t>Chỉ</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toàn</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kẹo</a:t>
            </a:r>
            <a:r>
              <a:rPr lang="en-US" sz="2000" b="1" dirty="0">
                <a:solidFill>
                  <a:prstClr val="black">
                    <a:lumMod val="85000"/>
                    <a:lumOff val="15000"/>
                  </a:prstClr>
                </a:solidFill>
                <a:latin typeface="UTM Aptima" panose="02040603050506020204" pitchFamily="18" charset="0"/>
                <a:cs typeface="Times New Roman" pitchFamily="18" charset="0"/>
              </a:rPr>
              <a:t> </a:t>
            </a:r>
            <a:r>
              <a:rPr lang="en-US" sz="2000" b="1" dirty="0" err="1">
                <a:solidFill>
                  <a:prstClr val="black">
                    <a:lumMod val="85000"/>
                    <a:lumOff val="15000"/>
                  </a:prstClr>
                </a:solidFill>
                <a:latin typeface="UTM Aptima" panose="02040603050506020204" pitchFamily="18" charset="0"/>
                <a:cs typeface="Times New Roman" pitchFamily="18" charset="0"/>
              </a:rPr>
              <a:t>với</a:t>
            </a:r>
            <a:r>
              <a:rPr lang="en-US" sz="2000" b="1" dirty="0">
                <a:solidFill>
                  <a:prstClr val="black">
                    <a:lumMod val="85000"/>
                    <a:lumOff val="15000"/>
                  </a:prstClr>
                </a:solidFill>
                <a:latin typeface="UTM Aptima" panose="02040603050506020204" pitchFamily="18" charset="0"/>
                <a:cs typeface="Times New Roman" pitchFamily="18" charset="0"/>
              </a:rPr>
              <a:t> bi </a:t>
            </a:r>
            <a:r>
              <a:rPr lang="en-US" sz="2000" b="1" dirty="0" err="1">
                <a:solidFill>
                  <a:prstClr val="black">
                    <a:lumMod val="85000"/>
                    <a:lumOff val="15000"/>
                  </a:prstClr>
                </a:solidFill>
                <a:latin typeface="UTM Aptima" panose="02040603050506020204" pitchFamily="18" charset="0"/>
                <a:cs typeface="Times New Roman" pitchFamily="18" charset="0"/>
              </a:rPr>
              <a:t>tròn</a:t>
            </a:r>
            <a:r>
              <a:rPr lang="en-US" sz="2000" b="1" dirty="0">
                <a:solidFill>
                  <a:prstClr val="black">
                    <a:lumMod val="85000"/>
                    <a:lumOff val="15000"/>
                  </a:prstClr>
                </a:solidFill>
                <a:latin typeface="UTM Aptima" panose="02040603050506020204" pitchFamily="18" charset="0"/>
                <a:cs typeface="Times New Roman" pitchFamily="18" charset="0"/>
              </a:rPr>
              <a:t>.</a:t>
            </a:r>
          </a:p>
        </p:txBody>
      </p:sp>
      <p:sp>
        <p:nvSpPr>
          <p:cNvPr id="2" name="Rectangle 1"/>
          <p:cNvSpPr/>
          <p:nvPr/>
        </p:nvSpPr>
        <p:spPr>
          <a:xfrm>
            <a:off x="2130868" y="2087990"/>
            <a:ext cx="1298753" cy="400110"/>
          </a:xfrm>
          <a:prstGeom prst="rect">
            <a:avLst/>
          </a:prstGeom>
        </p:spPr>
        <p:txBody>
          <a:bodyPr wrap="none">
            <a:spAutoFit/>
          </a:bodyPr>
          <a:lstStyle/>
          <a:p>
            <a:r>
              <a:rPr lang="en-US" sz="2000" b="1" dirty="0" err="1">
                <a:solidFill>
                  <a:srgbClr val="C00000"/>
                </a:solidFill>
                <a:latin typeface="UTM Aptima" panose="02040603050506020204" pitchFamily="18" charset="0"/>
                <a:cs typeface="Times New Roman" pitchFamily="18" charset="0"/>
              </a:rPr>
              <a:t>hạt</a:t>
            </a:r>
            <a:r>
              <a:rPr lang="en-US" sz="2000" b="1" dirty="0">
                <a:solidFill>
                  <a:srgbClr val="C00000"/>
                </a:solidFill>
                <a:latin typeface="UTM Aptima" panose="02040603050506020204" pitchFamily="18" charset="0"/>
                <a:cs typeface="Times New Roman" pitchFamily="18" charset="0"/>
              </a:rPr>
              <a:t> </a:t>
            </a:r>
            <a:r>
              <a:rPr lang="en-US" sz="2000" b="1" dirty="0" err="1">
                <a:solidFill>
                  <a:srgbClr val="C00000"/>
                </a:solidFill>
                <a:latin typeface="UTM Aptima" panose="02040603050506020204" pitchFamily="18" charset="0"/>
                <a:cs typeface="Times New Roman" pitchFamily="18" charset="0"/>
              </a:rPr>
              <a:t>giống</a:t>
            </a:r>
            <a:r>
              <a:rPr lang="en-US" sz="2000" b="1" dirty="0">
                <a:solidFill>
                  <a:srgbClr val="C00000"/>
                </a:solidFill>
                <a:latin typeface="UTM Aptima" panose="02040603050506020204" pitchFamily="18" charset="0"/>
                <a:cs typeface="Times New Roman" pitchFamily="18" charset="0"/>
              </a:rPr>
              <a:t> </a:t>
            </a:r>
            <a:endParaRPr lang="vi-VN" sz="2000" dirty="0">
              <a:solidFill>
                <a:srgbClr val="C00000"/>
              </a:solidFill>
            </a:endParaRPr>
          </a:p>
        </p:txBody>
      </p:sp>
      <p:sp>
        <p:nvSpPr>
          <p:cNvPr id="9" name="Rectangle 8"/>
          <p:cNvSpPr/>
          <p:nvPr/>
        </p:nvSpPr>
        <p:spPr>
          <a:xfrm>
            <a:off x="3742923" y="4651299"/>
            <a:ext cx="1154483" cy="400110"/>
          </a:xfrm>
          <a:prstGeom prst="rect">
            <a:avLst/>
          </a:prstGeom>
        </p:spPr>
        <p:txBody>
          <a:bodyPr wrap="none">
            <a:spAutoFit/>
          </a:bodyPr>
          <a:lstStyle/>
          <a:p>
            <a:r>
              <a:rPr lang="en-US" sz="2000" b="1" dirty="0" err="1">
                <a:solidFill>
                  <a:srgbClr val="C00000"/>
                </a:solidFill>
                <a:latin typeface="UTM Aptima" panose="02040603050506020204" pitchFamily="18" charset="0"/>
                <a:cs typeface="Times New Roman" pitchFamily="18" charset="0"/>
              </a:rPr>
              <a:t>đáy</a:t>
            </a:r>
            <a:r>
              <a:rPr lang="en-US" sz="2000" b="1" dirty="0">
                <a:solidFill>
                  <a:srgbClr val="C00000"/>
                </a:solidFill>
                <a:latin typeface="UTM Aptima" panose="02040603050506020204" pitchFamily="18" charset="0"/>
                <a:cs typeface="Times New Roman" pitchFamily="18" charset="0"/>
              </a:rPr>
              <a:t> </a:t>
            </a:r>
            <a:r>
              <a:rPr lang="en-US" sz="2000" b="1" dirty="0" err="1">
                <a:solidFill>
                  <a:srgbClr val="C00000"/>
                </a:solidFill>
                <a:latin typeface="UTM Aptima" panose="02040603050506020204" pitchFamily="18" charset="0"/>
                <a:cs typeface="Times New Roman" pitchFamily="18" charset="0"/>
              </a:rPr>
              <a:t>biển</a:t>
            </a:r>
            <a:endParaRPr lang="vi-VN" sz="2000" dirty="0">
              <a:solidFill>
                <a:srgbClr val="C00000"/>
              </a:solidFill>
            </a:endParaRPr>
          </a:p>
        </p:txBody>
      </p:sp>
      <p:sp>
        <p:nvSpPr>
          <p:cNvPr id="10" name="Rectangle 9"/>
          <p:cNvSpPr/>
          <p:nvPr/>
        </p:nvSpPr>
        <p:spPr>
          <a:xfrm>
            <a:off x="6199033" y="2547779"/>
            <a:ext cx="1374094" cy="400110"/>
          </a:xfrm>
          <a:prstGeom prst="rect">
            <a:avLst/>
          </a:prstGeom>
        </p:spPr>
        <p:txBody>
          <a:bodyPr wrap="none">
            <a:spAutoFit/>
          </a:bodyPr>
          <a:lstStyle/>
          <a:p>
            <a:r>
              <a:rPr lang="en-US" sz="2000" b="1" dirty="0" err="1">
                <a:solidFill>
                  <a:srgbClr val="C00000"/>
                </a:solidFill>
                <a:latin typeface="UTM Aptima" panose="02040603050506020204" pitchFamily="18" charset="0"/>
                <a:cs typeface="Times New Roman" pitchFamily="18" charset="0"/>
              </a:rPr>
              <a:t>Đúc</a:t>
            </a:r>
            <a:r>
              <a:rPr lang="en-US" sz="2000" b="1" dirty="0">
                <a:solidFill>
                  <a:srgbClr val="C00000"/>
                </a:solidFill>
                <a:latin typeface="UTM Aptima" panose="02040603050506020204" pitchFamily="18" charset="0"/>
                <a:cs typeface="Times New Roman" pitchFamily="18" charset="0"/>
              </a:rPr>
              <a:t> </a:t>
            </a:r>
            <a:r>
              <a:rPr lang="en-US" sz="2000" b="1" dirty="0" err="1">
                <a:solidFill>
                  <a:srgbClr val="C00000"/>
                </a:solidFill>
                <a:latin typeface="UTM Aptima" panose="02040603050506020204" pitchFamily="18" charset="0"/>
                <a:cs typeface="Times New Roman" pitchFamily="18" charset="0"/>
              </a:rPr>
              <a:t>thành</a:t>
            </a:r>
            <a:endParaRPr lang="vi-VN" sz="2000" dirty="0">
              <a:solidFill>
                <a:srgbClr val="C00000"/>
              </a:solidFill>
            </a:endParaRPr>
          </a:p>
        </p:txBody>
      </p:sp>
      <p:sp>
        <p:nvSpPr>
          <p:cNvPr id="11" name="Rectangle 10"/>
          <p:cNvSpPr/>
          <p:nvPr/>
        </p:nvSpPr>
        <p:spPr>
          <a:xfrm>
            <a:off x="6243746" y="4651299"/>
            <a:ext cx="1356718" cy="400110"/>
          </a:xfrm>
          <a:prstGeom prst="rect">
            <a:avLst/>
          </a:prstGeom>
        </p:spPr>
        <p:txBody>
          <a:bodyPr wrap="none">
            <a:spAutoFit/>
          </a:bodyPr>
          <a:lstStyle/>
          <a:p>
            <a:r>
              <a:rPr lang="en-US" sz="2000" b="1" dirty="0" err="1">
                <a:solidFill>
                  <a:srgbClr val="C00000"/>
                </a:solidFill>
                <a:latin typeface="UTM Aptima" panose="02040603050506020204" pitchFamily="18" charset="0"/>
                <a:cs typeface="Times New Roman" pitchFamily="18" charset="0"/>
              </a:rPr>
              <a:t>Trong</a:t>
            </a:r>
            <a:r>
              <a:rPr lang="en-US" sz="2000" b="1" dirty="0">
                <a:solidFill>
                  <a:srgbClr val="C00000"/>
                </a:solidFill>
                <a:latin typeface="UTM Aptima" panose="02040603050506020204" pitchFamily="18" charset="0"/>
                <a:cs typeface="Times New Roman" pitchFamily="18" charset="0"/>
              </a:rPr>
              <a:t> </a:t>
            </a:r>
            <a:r>
              <a:rPr lang="en-US" sz="2000" b="1" dirty="0" err="1">
                <a:solidFill>
                  <a:srgbClr val="C00000"/>
                </a:solidFill>
                <a:latin typeface="UTM Aptima" panose="02040603050506020204" pitchFamily="18" charset="0"/>
                <a:cs typeface="Times New Roman" pitchFamily="18" charset="0"/>
              </a:rPr>
              <a:t>ruột</a:t>
            </a:r>
            <a:endParaRPr lang="vi-VN" sz="2000" dirty="0">
              <a:solidFill>
                <a:srgbClr val="C00000"/>
              </a:solidFill>
            </a:endParaRPr>
          </a:p>
        </p:txBody>
      </p:sp>
      <p:sp>
        <p:nvSpPr>
          <p:cNvPr id="13" name="Rectangle 12"/>
          <p:cNvSpPr/>
          <p:nvPr/>
        </p:nvSpPr>
        <p:spPr>
          <a:xfrm rot="294908">
            <a:off x="9196566" y="370724"/>
            <a:ext cx="2777487" cy="830997"/>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800" b="1" dirty="0" err="1">
                <a:ln/>
                <a:solidFill>
                  <a:srgbClr val="FF6D59"/>
                </a:solidFill>
                <a:latin typeface="UVN Ke Chuyen2" panose="03030602030607080B05" pitchFamily="66" charset="0"/>
              </a:rPr>
              <a:t>Luyện</a:t>
            </a:r>
            <a:r>
              <a:rPr lang="en-US" sz="4800" b="1" dirty="0">
                <a:ln/>
                <a:solidFill>
                  <a:srgbClr val="FF6D59"/>
                </a:solidFill>
                <a:latin typeface="UVN Ke Chuyen2" panose="03030602030607080B05" pitchFamily="66" charset="0"/>
              </a:rPr>
              <a:t> </a:t>
            </a:r>
            <a:r>
              <a:rPr lang="en-US" sz="4800" b="1" dirty="0" err="1">
                <a:ln/>
                <a:solidFill>
                  <a:srgbClr val="FF6D59"/>
                </a:solidFill>
                <a:latin typeface="UVN Ke Chuyen2" panose="03030602030607080B05" pitchFamily="66" charset="0"/>
              </a:rPr>
              <a:t>viết</a:t>
            </a:r>
            <a:endParaRPr lang="en-US" sz="4800" b="1" dirty="0">
              <a:ln/>
              <a:solidFill>
                <a:srgbClr val="FF6D59"/>
              </a:solidFill>
              <a:latin typeface="UVN Ke Chuyen2" panose="03030602030607080B05" pitchFamily="66" charset="0"/>
            </a:endParaRPr>
          </a:p>
        </p:txBody>
      </p:sp>
      <p:sp>
        <p:nvSpPr>
          <p:cNvPr id="15" name="Rectangle 14"/>
          <p:cNvSpPr/>
          <p:nvPr/>
        </p:nvSpPr>
        <p:spPr>
          <a:xfrm rot="294908">
            <a:off x="9166496" y="903683"/>
            <a:ext cx="2777487" cy="830997"/>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800" b="1" dirty="0" err="1">
                <a:ln/>
                <a:solidFill>
                  <a:srgbClr val="FF6D59"/>
                </a:solidFill>
                <a:latin typeface="UVN Ke Chuyen2" panose="03030602030607080B05" pitchFamily="66" charset="0"/>
              </a:rPr>
              <a:t>từ</a:t>
            </a:r>
            <a:r>
              <a:rPr lang="en-US" sz="4800" b="1" dirty="0">
                <a:ln/>
                <a:solidFill>
                  <a:srgbClr val="FF6D59"/>
                </a:solidFill>
                <a:latin typeface="UVN Ke Chuyen2" panose="03030602030607080B05" pitchFamily="66" charset="0"/>
              </a:rPr>
              <a:t> </a:t>
            </a:r>
            <a:r>
              <a:rPr lang="en-US" sz="4800" b="1" dirty="0" err="1">
                <a:ln/>
                <a:solidFill>
                  <a:srgbClr val="FF6D59"/>
                </a:solidFill>
                <a:latin typeface="UVN Ke Chuyen2" panose="03030602030607080B05" pitchFamily="66" charset="0"/>
              </a:rPr>
              <a:t>khó</a:t>
            </a:r>
            <a:endParaRPr lang="en-US" sz="4800" b="1" dirty="0">
              <a:ln/>
              <a:solidFill>
                <a:srgbClr val="FF6D59"/>
              </a:solidFill>
              <a:latin typeface="UVN Ke Chuyen2" panose="03030602030607080B05" pitchFamily="66" charset="0"/>
            </a:endParaRPr>
          </a:p>
        </p:txBody>
      </p:sp>
    </p:spTree>
    <p:extLst>
      <p:ext uri="{BB962C8B-B14F-4D97-AF65-F5344CB8AC3E}">
        <p14:creationId xmlns:p14="http://schemas.microsoft.com/office/powerpoint/2010/main" val="3425654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8"/>
                                        </p:tgtEl>
                                      </p:cBhvr>
                                    </p:animEffect>
                                    <p:animScale>
                                      <p:cBhvr>
                                        <p:cTn id="7" dur="250" autoRev="1" fill="hold"/>
                                        <p:tgtEl>
                                          <p:spTgt spid="48"/>
                                        </p:tgtEl>
                                      </p:cBhvr>
                                      <p:by x="105000" y="105000"/>
                                    </p:animScale>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checkerboard(across)">
                                      <p:cBhvr>
                                        <p:cTn id="11" dur="500"/>
                                        <p:tgtEl>
                                          <p:spTgt spid="49"/>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checkerboard(across)">
                                      <p:cBhvr>
                                        <p:cTn id="15" dur="500"/>
                                        <p:tgtEl>
                                          <p:spTgt spid="50"/>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checkerboard(across)">
                                      <p:cBhvr>
                                        <p:cTn id="19" dur="500"/>
                                        <p:tgtEl>
                                          <p:spTgt spid="51"/>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checkerboard(across)">
                                      <p:cBhvr>
                                        <p:cTn id="23" dur="500"/>
                                        <p:tgtEl>
                                          <p:spTgt spid="5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3"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1+#ppt_w/2"/>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childTnLst>
                          </p:cTn>
                        </p:par>
                        <p:par>
                          <p:cTn id="30" fill="hold">
                            <p:stCondLst>
                              <p:cond delay="500"/>
                            </p:stCondLst>
                            <p:childTnLst>
                              <p:par>
                                <p:cTn id="31" presetID="1" presetClass="entr" presetSubtype="0" fill="hold" grpId="1" nodeType="after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par>
                          <p:cTn id="33" fill="hold">
                            <p:stCondLst>
                              <p:cond delay="500"/>
                            </p:stCondLst>
                            <p:childTnLst>
                              <p:par>
                                <p:cTn id="34" presetID="1" presetClass="entr" presetSubtype="0" fill="hold" grpId="1" nodeType="after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par>
                          <p:cTn id="36" fill="hold">
                            <p:stCondLst>
                              <p:cond delay="500"/>
                            </p:stCondLst>
                            <p:childTnLst>
                              <p:par>
                                <p:cTn id="37" presetID="1" presetClass="path" presetSubtype="0" accel="50000" decel="50000" fill="hold" grpId="0" nodeType="afterEffect">
                                  <p:stCondLst>
                                    <p:cond delay="0"/>
                                  </p:stCondLst>
                                  <p:childTnLst>
                                    <p:animMotion origin="layout" path="M 0 0 C 0.069 0 0.125 0.056 0.125 0.125 C 0.125 0.194 0.069 0.25 0 0.25 C -0.069 0.25 -0.125 0.194 -0.125 0.125 C -0.125 0.056 -0.069 0 0 0 Z" pathEditMode="relative" ptsTypes="">
                                      <p:cBhvr>
                                        <p:cTn id="38" dur="2000" fill="hold"/>
                                        <p:tgtEl>
                                          <p:spTgt spid="13"/>
                                        </p:tgtEl>
                                        <p:attrNameLst>
                                          <p:attrName>ppt_x</p:attrName>
                                          <p:attrName>ppt_y</p:attrName>
                                        </p:attrNameLst>
                                      </p:cBhvr>
                                    </p:animMotion>
                                  </p:childTnLst>
                                </p:cTn>
                              </p:par>
                            </p:childTnLst>
                          </p:cTn>
                        </p:par>
                        <p:par>
                          <p:cTn id="39" fill="hold">
                            <p:stCondLst>
                              <p:cond delay="2500"/>
                            </p:stCondLst>
                            <p:childTnLst>
                              <p:par>
                                <p:cTn id="40" presetID="1" presetClass="path" presetSubtype="0" accel="50000" decel="50000" fill="hold" grpId="0" nodeType="afterEffect">
                                  <p:stCondLst>
                                    <p:cond delay="0"/>
                                  </p:stCondLst>
                                  <p:childTnLst>
                                    <p:animMotion origin="layout" path="M 0 0 C 0.069 0 0.125 0.056 0.125 0.125 C 0.125 0.194 0.069 0.25 0 0.25 C -0.069 0.25 -0.125 0.194 -0.125 0.125 C -0.125 0.056 -0.069 0 0 0 Z" pathEditMode="relative" ptsTypes="">
                                      <p:cBhvr>
                                        <p:cTn id="41" dur="2000" fill="hold"/>
                                        <p:tgtEl>
                                          <p:spTgt spid="15"/>
                                        </p:tgtEl>
                                        <p:attrNameLst>
                                          <p:attrName>ppt_x</p:attrName>
                                          <p:attrName>ppt_y</p:attrName>
                                        </p:attrNameLst>
                                      </p:cBhvr>
                                    </p:animMotion>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barn(inVertical)">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barn(inVertical)">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barn(inVertical)">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barn(inVertical)">
                                      <p:cBhvr>
                                        <p:cTn id="6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0" grpId="0"/>
      <p:bldP spid="51" grpId="0"/>
      <p:bldP spid="52" grpId="0"/>
      <p:bldP spid="2" grpId="0"/>
      <p:bldP spid="9" grpId="0"/>
      <p:bldP spid="10" grpId="0"/>
      <p:bldP spid="11" grpId="0"/>
      <p:bldP spid="13" grpId="0"/>
      <p:bldP spid="13" grpId="1"/>
      <p:bldP spid="15" grpId="0"/>
      <p:bldP spid="1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PA_库_组合 15">
            <a:extLst>
              <a:ext uri="{FF2B5EF4-FFF2-40B4-BE49-F238E27FC236}">
                <a16:creationId xmlns:a16="http://schemas.microsoft.com/office/drawing/2014/main" id="{ACB80BE3-6FD4-461E-A98E-0132281484C5}"/>
              </a:ext>
            </a:extLst>
          </p:cNvPr>
          <p:cNvGrpSpPr/>
          <p:nvPr/>
        </p:nvGrpSpPr>
        <p:grpSpPr>
          <a:xfrm>
            <a:off x="3952620" y="311046"/>
            <a:ext cx="3960131" cy="1336289"/>
            <a:chOff x="1874329" y="2452708"/>
            <a:chExt cx="1456448" cy="652929"/>
          </a:xfrm>
        </p:grpSpPr>
        <p:sp>
          <p:nvSpPr>
            <p:cNvPr id="43" name="任意多边形 17">
              <a:extLst>
                <a:ext uri="{FF2B5EF4-FFF2-40B4-BE49-F238E27FC236}">
                  <a16:creationId xmlns:a16="http://schemas.microsoft.com/office/drawing/2014/main" id="{3235A11C-23E7-427E-B400-576ACF2CEB1F}"/>
                </a:ext>
              </a:extLst>
            </p:cNvPr>
            <p:cNvSpPr/>
            <p:nvPr/>
          </p:nvSpPr>
          <p:spPr>
            <a:xfrm>
              <a:off x="1874329" y="245270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1" fmla="*/ 231302 w 2136910"/>
                <a:gd name="connsiteY0-2" fmla="*/ 93920 h 850131"/>
                <a:gd name="connsiteX1-3" fmla="*/ 1801919 w 2136910"/>
                <a:gd name="connsiteY1-4" fmla="*/ 61647 h 850131"/>
                <a:gd name="connsiteX2-5" fmla="*/ 1995556 w 2136910"/>
                <a:gd name="connsiteY2-6" fmla="*/ 803924 h 850131"/>
                <a:gd name="connsiteX3-7" fmla="*/ 102211 w 2136910"/>
                <a:gd name="connsiteY3-8" fmla="*/ 760894 h 850131"/>
                <a:gd name="connsiteX4-9" fmla="*/ 69938 w 2136910"/>
                <a:gd name="connsiteY4-10" fmla="*/ 93920 h 850131"/>
                <a:gd name="connsiteX0-11" fmla="*/ 231302 w 2027630"/>
                <a:gd name="connsiteY0-12" fmla="*/ 93920 h 813269"/>
                <a:gd name="connsiteX1-13" fmla="*/ 1801919 w 2027630"/>
                <a:gd name="connsiteY1-14" fmla="*/ 61647 h 813269"/>
                <a:gd name="connsiteX2-15" fmla="*/ 1995556 w 2027630"/>
                <a:gd name="connsiteY2-16" fmla="*/ 803924 h 813269"/>
                <a:gd name="connsiteX3-17" fmla="*/ 102211 w 2027630"/>
                <a:gd name="connsiteY3-18" fmla="*/ 760894 h 813269"/>
                <a:gd name="connsiteX4-19" fmla="*/ 69938 w 2027630"/>
                <a:gd name="connsiteY4-20" fmla="*/ 93920 h 813269"/>
                <a:gd name="connsiteX0-21" fmla="*/ 316247 w 2059225"/>
                <a:gd name="connsiteY0-22" fmla="*/ 93133 h 831662"/>
                <a:gd name="connsiteX1-23" fmla="*/ 1886864 w 2059225"/>
                <a:gd name="connsiteY1-24" fmla="*/ 60860 h 831662"/>
                <a:gd name="connsiteX2-25" fmla="*/ 1994440 w 2059225"/>
                <a:gd name="connsiteY2-26" fmla="*/ 792379 h 831662"/>
                <a:gd name="connsiteX3-27" fmla="*/ 187156 w 2059225"/>
                <a:gd name="connsiteY3-28" fmla="*/ 760107 h 831662"/>
                <a:gd name="connsiteX4-29" fmla="*/ 154883 w 2059225"/>
                <a:gd name="connsiteY4-30" fmla="*/ 93133 h 831662"/>
                <a:gd name="connsiteX0-31" fmla="*/ 316247 w 2006487"/>
                <a:gd name="connsiteY0-32" fmla="*/ 60598 h 799127"/>
                <a:gd name="connsiteX1-33" fmla="*/ 1886864 w 2006487"/>
                <a:gd name="connsiteY1-34" fmla="*/ 28325 h 799127"/>
                <a:gd name="connsiteX2-35" fmla="*/ 1994440 w 2006487"/>
                <a:gd name="connsiteY2-36" fmla="*/ 759844 h 799127"/>
                <a:gd name="connsiteX3-37" fmla="*/ 187156 w 2006487"/>
                <a:gd name="connsiteY3-38" fmla="*/ 727572 h 799127"/>
                <a:gd name="connsiteX4-39" fmla="*/ 154883 w 2006487"/>
                <a:gd name="connsiteY4-40" fmla="*/ 60598 h 799127"/>
                <a:gd name="connsiteX0-41" fmla="*/ 235854 w 1926094"/>
                <a:gd name="connsiteY0-42" fmla="*/ 60598 h 786834"/>
                <a:gd name="connsiteX1-43" fmla="*/ 1806471 w 1926094"/>
                <a:gd name="connsiteY1-44" fmla="*/ 28325 h 786834"/>
                <a:gd name="connsiteX2-45" fmla="*/ 1914047 w 1926094"/>
                <a:gd name="connsiteY2-46" fmla="*/ 759844 h 786834"/>
                <a:gd name="connsiteX3-47" fmla="*/ 106763 w 1926094"/>
                <a:gd name="connsiteY3-48" fmla="*/ 727572 h 786834"/>
                <a:gd name="connsiteX4-49" fmla="*/ 74490 w 1926094"/>
                <a:gd name="connsiteY4-50" fmla="*/ 60598 h 786834"/>
                <a:gd name="connsiteX0-51" fmla="*/ 189613 w 1879853"/>
                <a:gd name="connsiteY0-52" fmla="*/ 60598 h 786834"/>
                <a:gd name="connsiteX1-53" fmla="*/ 1760230 w 1879853"/>
                <a:gd name="connsiteY1-54" fmla="*/ 28325 h 786834"/>
                <a:gd name="connsiteX2-55" fmla="*/ 1867806 w 1879853"/>
                <a:gd name="connsiteY2-56" fmla="*/ 759844 h 786834"/>
                <a:gd name="connsiteX3-57" fmla="*/ 60522 w 1879853"/>
                <a:gd name="connsiteY3-58" fmla="*/ 727572 h 786834"/>
                <a:gd name="connsiteX4-59" fmla="*/ 28249 w 1879853"/>
                <a:gd name="connsiteY4-60" fmla="*/ 60598 h 78683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400">
                <a:latin typeface="#9Slide04 Rokkitt Black" panose="00000A00000000000000" pitchFamily="2" charset="0"/>
                <a:cs typeface="+mn-ea"/>
                <a:sym typeface="+mn-lt"/>
              </a:endParaRPr>
            </a:p>
          </p:txBody>
        </p:sp>
        <p:sp>
          <p:nvSpPr>
            <p:cNvPr id="44" name="文本框 18">
              <a:extLst>
                <a:ext uri="{FF2B5EF4-FFF2-40B4-BE49-F238E27FC236}">
                  <a16:creationId xmlns:a16="http://schemas.microsoft.com/office/drawing/2014/main" id="{58CF90D8-BC64-4299-AA96-FDF214C2EAD9}"/>
                </a:ext>
              </a:extLst>
            </p:cNvPr>
            <p:cNvSpPr txBox="1"/>
            <p:nvPr/>
          </p:nvSpPr>
          <p:spPr>
            <a:xfrm>
              <a:off x="1984614" y="2476694"/>
              <a:ext cx="1314030" cy="586497"/>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buClr>
                  <a:srgbClr val="29486D"/>
                </a:buClr>
                <a:defRPr/>
              </a:pPr>
              <a:r>
                <a:rPr lang="vi-VN" sz="3600" b="1" dirty="0">
                  <a:solidFill>
                    <a:srgbClr val="48870D"/>
                  </a:solidFill>
                  <a:latin typeface="#9Slide04 Rokkitt Black" panose="00000A00000000000000" pitchFamily="2" charset="0"/>
                  <a:cs typeface="Calibri" panose="020F0502020204030204" charset="0"/>
                </a:rPr>
                <a:t>Lưu ý </a:t>
              </a:r>
              <a:r>
                <a:rPr lang="vi-VN" sz="3600" b="1" dirty="0" err="1">
                  <a:solidFill>
                    <a:srgbClr val="48870D"/>
                  </a:solidFill>
                  <a:latin typeface="#9Slide04 Rokkitt Black" panose="00000A00000000000000" pitchFamily="2" charset="0"/>
                  <a:cs typeface="Calibri" panose="020F0502020204030204" charset="0"/>
                </a:rPr>
                <a:t>về</a:t>
              </a:r>
              <a:r>
                <a:rPr lang="vi-VN" sz="3600" b="1" dirty="0">
                  <a:solidFill>
                    <a:srgbClr val="48870D"/>
                  </a:solidFill>
                  <a:latin typeface="#9Slide04 Rokkitt Black" panose="00000A00000000000000" pitchFamily="2" charset="0"/>
                  <a:cs typeface="Calibri" panose="020F0502020204030204" charset="0"/>
                </a:rPr>
                <a:t> tư </a:t>
              </a:r>
              <a:r>
                <a:rPr lang="vi-VN" sz="3600" b="1" dirty="0" err="1">
                  <a:solidFill>
                    <a:srgbClr val="48870D"/>
                  </a:solidFill>
                  <a:latin typeface="#9Slide04 Rokkitt Black" panose="00000A00000000000000" pitchFamily="2" charset="0"/>
                  <a:cs typeface="Calibri" panose="020F0502020204030204" charset="0"/>
                </a:rPr>
                <a:t>thế</a:t>
              </a:r>
              <a:r>
                <a:rPr lang="en-US" sz="3600" b="1" dirty="0">
                  <a:solidFill>
                    <a:srgbClr val="48870D"/>
                  </a:solidFill>
                  <a:latin typeface="#9Slide04 Rokkitt Black" panose="00000A00000000000000" pitchFamily="2" charset="0"/>
                  <a:cs typeface="Calibri" panose="020F0502020204030204" charset="0"/>
                </a:rPr>
                <a:t> </a:t>
              </a:r>
              <a:r>
                <a:rPr lang="vi-VN" sz="3600" b="1" dirty="0" err="1">
                  <a:solidFill>
                    <a:srgbClr val="48870D"/>
                  </a:solidFill>
                  <a:latin typeface="#9Slide04 Rokkitt Black" panose="00000A00000000000000" pitchFamily="2" charset="0"/>
                  <a:cs typeface="Calibri" panose="020F0502020204030204" charset="0"/>
                </a:rPr>
                <a:t>ngồi</a:t>
              </a:r>
              <a:r>
                <a:rPr lang="vi-VN" sz="3600" b="1" dirty="0">
                  <a:solidFill>
                    <a:srgbClr val="48870D"/>
                  </a:solidFill>
                  <a:latin typeface="#9Slide04 Rokkitt Black" panose="00000A00000000000000" pitchFamily="2" charset="0"/>
                  <a:cs typeface="Calibri" panose="020F0502020204030204" charset="0"/>
                </a:rPr>
                <a:t> </a:t>
              </a:r>
              <a:r>
                <a:rPr lang="vi-VN" sz="3600" b="1" dirty="0" err="1">
                  <a:solidFill>
                    <a:srgbClr val="48870D"/>
                  </a:solidFill>
                  <a:latin typeface="#9Slide04 Rokkitt Black" panose="00000A00000000000000" pitchFamily="2" charset="0"/>
                  <a:cs typeface="Calibri" panose="020F0502020204030204" charset="0"/>
                </a:rPr>
                <a:t>viết</a:t>
              </a:r>
              <a:endParaRPr kumimoji="0" lang="en-US" sz="3600" b="1" i="0" u="none" strike="noStrike" kern="0" cap="none" spc="0" normalizeH="0" baseline="0" noProof="0" dirty="0">
                <a:ln>
                  <a:noFill/>
                </a:ln>
                <a:solidFill>
                  <a:srgbClr val="48870D"/>
                </a:solidFill>
                <a:effectLst/>
                <a:uLnTx/>
                <a:uFillTx/>
                <a:latin typeface="#9Slide04 Rokkitt Black" panose="00000A00000000000000" pitchFamily="2" charset="0"/>
                <a:sym typeface="Gloria Hallelujah"/>
              </a:endParaRPr>
            </a:p>
          </p:txBody>
        </p:sp>
      </p:grpSp>
      <p:sp>
        <p:nvSpPr>
          <p:cNvPr id="45" name="TextBox 44">
            <a:extLst>
              <a:ext uri="{FF2B5EF4-FFF2-40B4-BE49-F238E27FC236}">
                <a16:creationId xmlns:a16="http://schemas.microsoft.com/office/drawing/2014/main" id="{9A4EF3F7-30B5-4EA2-903F-3D54AA3F94AF}"/>
              </a:ext>
            </a:extLst>
          </p:cNvPr>
          <p:cNvSpPr txBox="1"/>
          <p:nvPr/>
        </p:nvSpPr>
        <p:spPr>
          <a:xfrm>
            <a:off x="1255607" y="1821237"/>
            <a:ext cx="4682597" cy="1191816"/>
          </a:xfrm>
          <a:prstGeom prst="roundRect">
            <a:avLst/>
          </a:prstGeom>
          <a:solidFill>
            <a:srgbClr val="76D9CA">
              <a:lumMod val="20000"/>
              <a:lumOff val="80000"/>
            </a:srgbClr>
          </a:solidFill>
        </p:spPr>
        <p:txBody>
          <a:bodyPr wrap="square" rtlCol="0">
            <a:spAutoFit/>
          </a:bodyPr>
          <a:lstStyle/>
          <a:p>
            <a:pPr>
              <a:buClrTx/>
              <a:buFontTx/>
              <a:buNone/>
            </a:pPr>
            <a:r>
              <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1 </a:t>
            </a:r>
            <a:r>
              <a:rPr lang="en-US" sz="3200" b="1" dirty="0" err="1">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tay</a:t>
            </a:r>
            <a:r>
              <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cầm</a:t>
            </a:r>
            <a:r>
              <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viết</a:t>
            </a:r>
            <a:endPar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endParaRPr>
          </a:p>
          <a:p>
            <a:pPr>
              <a:buClrTx/>
              <a:buFontTx/>
              <a:buNone/>
            </a:pPr>
            <a:r>
              <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1 </a:t>
            </a:r>
            <a:r>
              <a:rPr lang="en-US" sz="3200" b="1" dirty="0" err="1">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tay</a:t>
            </a:r>
            <a:r>
              <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giữ</a:t>
            </a:r>
            <a:r>
              <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trang</a:t>
            </a:r>
            <a:r>
              <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rgbClr val="002060"/>
                </a:solidFill>
                <a:latin typeface="#9Slide04 Rokkitt Black" panose="00000A00000000000000" pitchFamily="2" charset="0"/>
                <a:ea typeface="Cambria" panose="02040503050406030204" pitchFamily="18" charset="0"/>
                <a:cs typeface="Times New Roman" panose="02020603050405020304" pitchFamily="18" charset="0"/>
              </a:rPr>
              <a:t>vở</a:t>
            </a:r>
            <a:endParaRPr lang="en-US" sz="3200" b="1" dirty="0">
              <a:solidFill>
                <a:srgbClr val="002060"/>
              </a:solidFill>
              <a:latin typeface="#9Slide04 Rokkitt Black" panose="00000A00000000000000" pitchFamily="2" charset="0"/>
              <a:ea typeface="Cambria" panose="02040503050406030204" pitchFamily="18" charset="0"/>
              <a:cs typeface="Times New Roman" panose="02020603050405020304" pitchFamily="18" charset="0"/>
            </a:endParaRPr>
          </a:p>
        </p:txBody>
      </p:sp>
      <p:sp>
        <p:nvSpPr>
          <p:cNvPr id="46" name="TextBox 45">
            <a:extLst>
              <a:ext uri="{FF2B5EF4-FFF2-40B4-BE49-F238E27FC236}">
                <a16:creationId xmlns:a16="http://schemas.microsoft.com/office/drawing/2014/main" id="{A3AE270A-0200-4461-985C-916A406C24B3}"/>
              </a:ext>
            </a:extLst>
          </p:cNvPr>
          <p:cNvSpPr txBox="1"/>
          <p:nvPr/>
        </p:nvSpPr>
        <p:spPr>
          <a:xfrm>
            <a:off x="1255607" y="3138217"/>
            <a:ext cx="4703820" cy="1191816"/>
          </a:xfrm>
          <a:prstGeom prst="roundRect">
            <a:avLst/>
          </a:prstGeom>
          <a:solidFill>
            <a:srgbClr val="FC8E60">
              <a:lumMod val="20000"/>
              <a:lumOff val="80000"/>
            </a:srgbClr>
          </a:solidFill>
        </p:spPr>
        <p:txBody>
          <a:bodyPr wrap="square" rtlCol="0">
            <a:spAutoFit/>
          </a:bodyPr>
          <a:lstStyle/>
          <a:p>
            <a:pPr algn="ctr">
              <a:buClrTx/>
              <a:buFontTx/>
              <a:buNone/>
            </a:pPr>
            <a:r>
              <a:rPr lang="vi-VN" sz="3200" b="1" dirty="0">
                <a:solidFill>
                  <a:srgbClr val="E43F0A"/>
                </a:solidFill>
                <a:latin typeface="#9Slide04 Rokkitt Black" panose="00000A00000000000000" pitchFamily="2" charset="0"/>
                <a:ea typeface="Cambria" panose="02040503050406030204" pitchFamily="18" charset="0"/>
                <a:cs typeface="Arial" panose="020B0604020202020204" pitchFamily="34" charset="0"/>
              </a:rPr>
              <a:t>Thẳng lưng</a:t>
            </a:r>
          </a:p>
          <a:p>
            <a:pPr>
              <a:buClrTx/>
              <a:buFontTx/>
              <a:buNone/>
            </a:pPr>
            <a:r>
              <a:rPr lang="vi-VN" sz="3200" b="1" dirty="0">
                <a:solidFill>
                  <a:srgbClr val="E43F0A"/>
                </a:solidFill>
                <a:latin typeface="#9Slide04 Rokkitt Black" panose="00000A00000000000000" pitchFamily="2" charset="0"/>
                <a:ea typeface="Cambria" panose="02040503050406030204" pitchFamily="18" charset="0"/>
                <a:cs typeface="Arial" panose="020B0604020202020204" pitchFamily="34" charset="0"/>
              </a:rPr>
              <a:t>Chân đặt đúng vị trí</a:t>
            </a:r>
          </a:p>
        </p:txBody>
      </p:sp>
      <p:sp>
        <p:nvSpPr>
          <p:cNvPr id="47" name="Rounded Rectangle 46">
            <a:extLst>
              <a:ext uri="{FF2B5EF4-FFF2-40B4-BE49-F238E27FC236}">
                <a16:creationId xmlns:a16="http://schemas.microsoft.com/office/drawing/2014/main" id="{D581AF48-8329-48F0-BB4B-4786F9B5A438}"/>
              </a:ext>
            </a:extLst>
          </p:cNvPr>
          <p:cNvSpPr/>
          <p:nvPr/>
        </p:nvSpPr>
        <p:spPr>
          <a:xfrm>
            <a:off x="1255607" y="4455197"/>
            <a:ext cx="5312618" cy="1177017"/>
          </a:xfrm>
          <a:prstGeom prst="roundRect">
            <a:avLst/>
          </a:prstGeom>
          <a:solidFill>
            <a:srgbClr val="FFCF06">
              <a:lumMod val="20000"/>
              <a:lumOff val="80000"/>
            </a:srgbClr>
          </a:solidFill>
          <a:ln w="12700" cap="flat" cmpd="sng" algn="ctr">
            <a:noFill/>
            <a:prstDash val="solid"/>
            <a:miter lim="800000"/>
          </a:ln>
          <a:effectLst/>
        </p:spPr>
        <p:txBody>
          <a:bodyPr rtlCol="0" anchor="ctr"/>
          <a:lstStyle/>
          <a:p>
            <a:pPr algn="ctr" defTabSz="914400">
              <a:buClrTx/>
            </a:pPr>
            <a:r>
              <a:rPr lang="en-US" sz="3200" b="1" dirty="0" err="1">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Khoảng</a:t>
            </a:r>
            <a:r>
              <a:rPr lang="en-US" sz="3200" b="1" dirty="0">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cách</a:t>
            </a:r>
            <a:r>
              <a:rPr lang="en-US" sz="3200" b="1" dirty="0">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 </a:t>
            </a:r>
          </a:p>
          <a:p>
            <a:pPr defTabSz="914400">
              <a:buClrTx/>
            </a:pPr>
            <a:r>
              <a:rPr lang="en-US" sz="3200" b="1" dirty="0" err="1">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từ</a:t>
            </a:r>
            <a:r>
              <a:rPr lang="en-US" sz="3200" b="1" dirty="0">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mắt</a:t>
            </a:r>
            <a:r>
              <a:rPr lang="en-US" sz="3200" b="1" dirty="0">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đến</a:t>
            </a:r>
            <a:r>
              <a:rPr lang="en-US" sz="3200" b="1" dirty="0">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 </a:t>
            </a:r>
            <a:r>
              <a:rPr lang="en-US" sz="3200" b="1" dirty="0" err="1">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vở</a:t>
            </a:r>
            <a:r>
              <a:rPr lang="en-US" sz="3200" b="1" dirty="0">
                <a:solidFill>
                  <a:schemeClr val="accent6">
                    <a:lumMod val="50000"/>
                  </a:schemeClr>
                </a:solidFill>
                <a:latin typeface="#9Slide04 Rokkitt Black" panose="00000A00000000000000" pitchFamily="2" charset="0"/>
                <a:ea typeface="Cambria" panose="02040503050406030204" pitchFamily="18" charset="0"/>
                <a:cs typeface="Times New Roman" panose="02020603050405020304" pitchFamily="18" charset="0"/>
              </a:rPr>
              <a:t> 25 – 30cm</a:t>
            </a:r>
          </a:p>
        </p:txBody>
      </p:sp>
      <p:pic>
        <p:nvPicPr>
          <p:cNvPr id="48" name="Picture 2" descr="https://khotunhua.com/upload/tiny/day-tre-ngoi-dung-tu-the.jpg">
            <a:extLst>
              <a:ext uri="{FF2B5EF4-FFF2-40B4-BE49-F238E27FC236}">
                <a16:creationId xmlns:a16="http://schemas.microsoft.com/office/drawing/2014/main" id="{8F9832D8-1F30-43A3-A0E7-8004B240F72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357425" y="1962835"/>
            <a:ext cx="4782799" cy="37315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9" name="Rectangle 48">
            <a:extLst>
              <a:ext uri="{FF2B5EF4-FFF2-40B4-BE49-F238E27FC236}">
                <a16:creationId xmlns:a16="http://schemas.microsoft.com/office/drawing/2014/main" id="{E74F1007-B7E6-49C5-BDBF-8375EA155186}"/>
              </a:ext>
            </a:extLst>
          </p:cNvPr>
          <p:cNvSpPr/>
          <p:nvPr/>
        </p:nvSpPr>
        <p:spPr>
          <a:xfrm>
            <a:off x="6055561" y="3441737"/>
            <a:ext cx="1106580" cy="584775"/>
          </a:xfrm>
          <a:prstGeom prst="rect">
            <a:avLst/>
          </a:prstGeom>
          <a:solidFill>
            <a:srgbClr val="FFFFFF"/>
          </a:solidFill>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600" b="1" i="0" u="none" strike="noStrike" kern="0" cap="none" spc="0" normalizeH="0" baseline="0" noProof="0" dirty="0" err="1">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Giữ</a:t>
            </a:r>
            <a:r>
              <a:rPr kumimoji="0" lang="en-US" sz="1600" b="1" i="0" u="none" strike="noStrike" kern="0" cap="none" spc="0" normalizeH="0" baseline="0" noProof="0" dirty="0">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bằng</a:t>
            </a:r>
            <a:r>
              <a:rPr kumimoji="0" lang="en-US" sz="1600" b="1" i="0" u="none" strike="noStrike" kern="0" cap="none" spc="0" normalizeH="0" baseline="0" noProof="0" dirty="0">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tay</a:t>
            </a:r>
            <a:r>
              <a:rPr kumimoji="0" lang="en-US" sz="1600" b="1" i="0" u="none" strike="noStrike" kern="0" cap="none" spc="0" normalizeH="0" baseline="0" noProof="0" dirty="0">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trái</a:t>
            </a:r>
            <a:endParaRPr kumimoji="0" lang="en-US" sz="1050" b="0" i="0" u="none" strike="noStrike" kern="0" cap="none" spc="0" normalizeH="0" baseline="0" noProof="0" dirty="0">
              <a:ln>
                <a:noFill/>
              </a:ln>
              <a:solidFill>
                <a:srgbClr val="000000"/>
              </a:solidFill>
              <a:effectLst/>
              <a:uLnTx/>
              <a:uFillTx/>
              <a:latin typeface="#9Slide04 Rokkitt Black" panose="00000A00000000000000" pitchFamily="2" charset="0"/>
              <a:cs typeface="Times New Roman" panose="02020603050405020304" pitchFamily="18" charset="0"/>
              <a:sym typeface="Arial" panose="020B0604020202020204"/>
            </a:endParaRPr>
          </a:p>
        </p:txBody>
      </p:sp>
      <p:sp>
        <p:nvSpPr>
          <p:cNvPr id="50" name="Rectangle 49">
            <a:extLst>
              <a:ext uri="{FF2B5EF4-FFF2-40B4-BE49-F238E27FC236}">
                <a16:creationId xmlns:a16="http://schemas.microsoft.com/office/drawing/2014/main" id="{ABE35B51-97A9-4E2E-8253-0A427F57C54C}"/>
              </a:ext>
            </a:extLst>
          </p:cNvPr>
          <p:cNvSpPr/>
          <p:nvPr/>
        </p:nvSpPr>
        <p:spPr>
          <a:xfrm>
            <a:off x="8542172" y="2983067"/>
            <a:ext cx="1106580" cy="584775"/>
          </a:xfrm>
          <a:prstGeom prst="rect">
            <a:avLst/>
          </a:prstGeom>
          <a:solidFill>
            <a:srgbClr val="FFFFFF"/>
          </a:solidFill>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600" b="1" i="0" u="none" strike="noStrike" kern="0" cap="none" spc="0" normalizeH="0" baseline="0" noProof="0" dirty="0" err="1">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Viết</a:t>
            </a:r>
            <a:r>
              <a:rPr kumimoji="0" lang="en-US" sz="1600" b="1" i="0" u="none" strike="noStrike" kern="0" cap="none" spc="0" normalizeH="0" baseline="0" noProof="0" dirty="0">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bằng</a:t>
            </a:r>
            <a:r>
              <a:rPr kumimoji="0" lang="en-US" sz="1600" b="1" i="0" u="none" strike="noStrike" kern="0" cap="none" spc="0" normalizeH="0" baseline="0" noProof="0" dirty="0">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tay</a:t>
            </a:r>
            <a:r>
              <a:rPr kumimoji="0" lang="en-US" sz="1600" b="1" i="0" u="none" strike="noStrike" kern="0" cap="none" spc="0" normalizeH="0" baseline="0" noProof="0" dirty="0">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latin typeface="#9Slide04 Rokkitt Black" panose="00000A00000000000000" pitchFamily="2" charset="0"/>
                <a:ea typeface="Cambria" panose="02040503050406030204" pitchFamily="18" charset="0"/>
                <a:cs typeface="Times New Roman" panose="02020603050405020304" pitchFamily="18" charset="0"/>
                <a:sym typeface="Arial" panose="020B0604020202020204"/>
              </a:rPr>
              <a:t>phải</a:t>
            </a:r>
            <a:endParaRPr kumimoji="0" lang="en-US" sz="1050" b="0" i="0" u="none" strike="noStrike" kern="0" cap="none" spc="0" normalizeH="0" baseline="0" noProof="0" dirty="0">
              <a:ln>
                <a:noFill/>
              </a:ln>
              <a:solidFill>
                <a:srgbClr val="000000"/>
              </a:solidFill>
              <a:effectLst/>
              <a:uLnTx/>
              <a:uFillTx/>
              <a:latin typeface="#9Slide04 Rokkitt Black" panose="00000A00000000000000" pitchFamily="2" charset="0"/>
              <a:cs typeface="Times New Roman" panose="02020603050405020304" pitchFamily="18" charset="0"/>
              <a:sym typeface="Arial" panose="020B0604020202020204"/>
            </a:endParaRPr>
          </a:p>
        </p:txBody>
      </p:sp>
      <p:pic>
        <p:nvPicPr>
          <p:cNvPr id="51" name="图片 21" descr="e5151f51e53585faa84fc57b66b97543">
            <a:extLst>
              <a:ext uri="{FF2B5EF4-FFF2-40B4-BE49-F238E27FC236}">
                <a16:creationId xmlns:a16="http://schemas.microsoft.com/office/drawing/2014/main" id="{48A19D44-184F-46DA-872C-56278D008BB1}"/>
              </a:ext>
            </a:extLst>
          </p:cNvPr>
          <p:cNvPicPr>
            <a:picLocks noChangeAspect="1"/>
          </p:cNvPicPr>
          <p:nvPr/>
        </p:nvPicPr>
        <p:blipFill>
          <a:blip r:embed="rId5"/>
          <a:stretch>
            <a:fillRect/>
          </a:stretch>
        </p:blipFill>
        <p:spPr>
          <a:xfrm>
            <a:off x="-679732" y="363137"/>
            <a:ext cx="951971" cy="95271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out)">
                                      <p:cBhvr>
                                        <p:cTn id="7" dur="2000"/>
                                        <p:tgtEl>
                                          <p:spTgt spid="41"/>
                                        </p:tgtEl>
                                      </p:cBhvr>
                                    </p:animEffect>
                                  </p:childTnLst>
                                </p:cTn>
                              </p:par>
                              <p:par>
                                <p:cTn id="8" presetID="60" presetClass="path" presetSubtype="0" accel="50000" decel="50000" fill="hold" nodeType="withEffect">
                                  <p:stCondLst>
                                    <p:cond delay="1500"/>
                                  </p:stCondLst>
                                  <p:childTnLst>
                                    <p:animMotion origin="layout" path="M 0.00183 0.16366 C 0.00834 0.18982 0.02006 0.22547 0.04232 0.21505 C 0.07526 0.20047 0.05964 0.07061 0.09883 0.05301 C 0.13399 0.03727 0.13086 0.15811 0.16485 0.1426 C 0.20026 0.12686 0.17006 0.05371 0.20782 0.03704 C 0.24206 0.02176 0.23073 0.08496 0.26094 0.07176 C 0.29011 0.0588 0.26914 0.02361 0.29545 0.01181 C 0.31068 0.00533 0.31368 0.01598 0.31589 0.02431 " pathEditMode="relative" rAng="20760000" ptsTypes="AAAAAAAA">
                                      <p:cBhvr>
                                        <p:cTn id="9" dur="1500" fill="hold"/>
                                        <p:tgtEl>
                                          <p:spTgt spid="51"/>
                                        </p:tgtEl>
                                        <p:attrNameLst>
                                          <p:attrName>ppt_x</p:attrName>
                                          <p:attrName>ppt_y</p:attrName>
                                        </p:attrNameLst>
                                      </p:cBhvr>
                                      <p:rCtr x="15716" y="-6898"/>
                                    </p:animMotion>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fade">
                                      <p:cBhvr>
                                        <p:cTn id="14" dur="1000"/>
                                        <p:tgtEl>
                                          <p:spTgt spid="45"/>
                                        </p:tgtEl>
                                      </p:cBhvr>
                                    </p:animEffect>
                                    <p:anim calcmode="lin" valueType="num">
                                      <p:cBhvr>
                                        <p:cTn id="15" dur="1000" fill="hold"/>
                                        <p:tgtEl>
                                          <p:spTgt spid="45"/>
                                        </p:tgtEl>
                                        <p:attrNameLst>
                                          <p:attrName>ppt_x</p:attrName>
                                        </p:attrNameLst>
                                      </p:cBhvr>
                                      <p:tavLst>
                                        <p:tav tm="0">
                                          <p:val>
                                            <p:strVal val="#ppt_x"/>
                                          </p:val>
                                        </p:tav>
                                        <p:tav tm="100000">
                                          <p:val>
                                            <p:strVal val="#ppt_x"/>
                                          </p:val>
                                        </p:tav>
                                      </p:tavLst>
                                    </p:anim>
                                    <p:anim calcmode="lin" valueType="num">
                                      <p:cBhvr>
                                        <p:cTn id="16" dur="1000" fill="hold"/>
                                        <p:tgtEl>
                                          <p:spTgt spid="45"/>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100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1000"/>
                                        <p:tgtEl>
                                          <p:spTgt spid="46"/>
                                        </p:tgtEl>
                                      </p:cBhvr>
                                    </p:animEffect>
                                    <p:anim calcmode="lin" valueType="num">
                                      <p:cBhvr>
                                        <p:cTn id="20" dur="1000" fill="hold"/>
                                        <p:tgtEl>
                                          <p:spTgt spid="46"/>
                                        </p:tgtEl>
                                        <p:attrNameLst>
                                          <p:attrName>ppt_x</p:attrName>
                                        </p:attrNameLst>
                                      </p:cBhvr>
                                      <p:tavLst>
                                        <p:tav tm="0">
                                          <p:val>
                                            <p:strVal val="#ppt_x"/>
                                          </p:val>
                                        </p:tav>
                                        <p:tav tm="100000">
                                          <p:val>
                                            <p:strVal val="#ppt_x"/>
                                          </p:val>
                                        </p:tav>
                                      </p:tavLst>
                                    </p:anim>
                                    <p:anim calcmode="lin" valueType="num">
                                      <p:cBhvr>
                                        <p:cTn id="21" dur="1000" fill="hold"/>
                                        <p:tgtEl>
                                          <p:spTgt spid="46"/>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200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1000"/>
                                        <p:tgtEl>
                                          <p:spTgt spid="47"/>
                                        </p:tgtEl>
                                      </p:cBhvr>
                                    </p:animEffect>
                                    <p:anim calcmode="lin" valueType="num">
                                      <p:cBhvr>
                                        <p:cTn id="25" dur="1000" fill="hold"/>
                                        <p:tgtEl>
                                          <p:spTgt spid="47"/>
                                        </p:tgtEl>
                                        <p:attrNameLst>
                                          <p:attrName>ppt_x</p:attrName>
                                        </p:attrNameLst>
                                      </p:cBhvr>
                                      <p:tavLst>
                                        <p:tav tm="0">
                                          <p:val>
                                            <p:strVal val="#ppt_x"/>
                                          </p:val>
                                        </p:tav>
                                        <p:tav tm="100000">
                                          <p:val>
                                            <p:strVal val="#ppt_x"/>
                                          </p:val>
                                        </p:tav>
                                      </p:tavLst>
                                    </p:anim>
                                    <p:anim calcmode="lin" valueType="num">
                                      <p:cBhvr>
                                        <p:cTn id="2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 calcmode="lin" valueType="num">
                                      <p:cBhvr>
                                        <p:cTn id="31" dur="500" fill="hold"/>
                                        <p:tgtEl>
                                          <p:spTgt spid="48"/>
                                        </p:tgtEl>
                                        <p:attrNameLst>
                                          <p:attrName>ppt_w</p:attrName>
                                        </p:attrNameLst>
                                      </p:cBhvr>
                                      <p:tavLst>
                                        <p:tav tm="0">
                                          <p:val>
                                            <p:fltVal val="0"/>
                                          </p:val>
                                        </p:tav>
                                        <p:tav tm="100000">
                                          <p:val>
                                            <p:strVal val="#ppt_w"/>
                                          </p:val>
                                        </p:tav>
                                      </p:tavLst>
                                    </p:anim>
                                    <p:anim calcmode="lin" valueType="num">
                                      <p:cBhvr>
                                        <p:cTn id="32" dur="500" fill="hold"/>
                                        <p:tgtEl>
                                          <p:spTgt spid="48"/>
                                        </p:tgtEl>
                                        <p:attrNameLst>
                                          <p:attrName>ppt_h</p:attrName>
                                        </p:attrNameLst>
                                      </p:cBhvr>
                                      <p:tavLst>
                                        <p:tav tm="0">
                                          <p:val>
                                            <p:fltVal val="0"/>
                                          </p:val>
                                        </p:tav>
                                        <p:tav tm="100000">
                                          <p:val>
                                            <p:strVal val="#ppt_h"/>
                                          </p:val>
                                        </p:tav>
                                      </p:tavLst>
                                    </p:anim>
                                    <p:animEffect transition="in" filter="fade">
                                      <p:cBhvr>
                                        <p:cTn id="33" dur="500"/>
                                        <p:tgtEl>
                                          <p:spTgt spid="48"/>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9"/>
                                        </p:tgtEl>
                                        <p:attrNameLst>
                                          <p:attrName>style.visibility</p:attrName>
                                        </p:attrNameLst>
                                      </p:cBhvr>
                                      <p:to>
                                        <p:strVal val="visible"/>
                                      </p:to>
                                    </p:set>
                                    <p:anim calcmode="lin" valueType="num">
                                      <p:cBhvr>
                                        <p:cTn id="36" dur="500" fill="hold"/>
                                        <p:tgtEl>
                                          <p:spTgt spid="49"/>
                                        </p:tgtEl>
                                        <p:attrNameLst>
                                          <p:attrName>ppt_w</p:attrName>
                                        </p:attrNameLst>
                                      </p:cBhvr>
                                      <p:tavLst>
                                        <p:tav tm="0">
                                          <p:val>
                                            <p:fltVal val="0"/>
                                          </p:val>
                                        </p:tav>
                                        <p:tav tm="100000">
                                          <p:val>
                                            <p:strVal val="#ppt_w"/>
                                          </p:val>
                                        </p:tav>
                                      </p:tavLst>
                                    </p:anim>
                                    <p:anim calcmode="lin" valueType="num">
                                      <p:cBhvr>
                                        <p:cTn id="37" dur="500" fill="hold"/>
                                        <p:tgtEl>
                                          <p:spTgt spid="49"/>
                                        </p:tgtEl>
                                        <p:attrNameLst>
                                          <p:attrName>ppt_h</p:attrName>
                                        </p:attrNameLst>
                                      </p:cBhvr>
                                      <p:tavLst>
                                        <p:tav tm="0">
                                          <p:val>
                                            <p:fltVal val="0"/>
                                          </p:val>
                                        </p:tav>
                                        <p:tav tm="100000">
                                          <p:val>
                                            <p:strVal val="#ppt_h"/>
                                          </p:val>
                                        </p:tav>
                                      </p:tavLst>
                                    </p:anim>
                                    <p:animEffect transition="in" filter="fade">
                                      <p:cBhvr>
                                        <p:cTn id="38" dur="500"/>
                                        <p:tgtEl>
                                          <p:spTgt spid="4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p:cTn id="41" dur="500" fill="hold"/>
                                        <p:tgtEl>
                                          <p:spTgt spid="50"/>
                                        </p:tgtEl>
                                        <p:attrNameLst>
                                          <p:attrName>ppt_w</p:attrName>
                                        </p:attrNameLst>
                                      </p:cBhvr>
                                      <p:tavLst>
                                        <p:tav tm="0">
                                          <p:val>
                                            <p:fltVal val="0"/>
                                          </p:val>
                                        </p:tav>
                                        <p:tav tm="100000">
                                          <p:val>
                                            <p:strVal val="#ppt_w"/>
                                          </p:val>
                                        </p:tav>
                                      </p:tavLst>
                                    </p:anim>
                                    <p:anim calcmode="lin" valueType="num">
                                      <p:cBhvr>
                                        <p:cTn id="42" dur="500" fill="hold"/>
                                        <p:tgtEl>
                                          <p:spTgt spid="50"/>
                                        </p:tgtEl>
                                        <p:attrNameLst>
                                          <p:attrName>ppt_h</p:attrName>
                                        </p:attrNameLst>
                                      </p:cBhvr>
                                      <p:tavLst>
                                        <p:tav tm="0">
                                          <p:val>
                                            <p:fltVal val="0"/>
                                          </p:val>
                                        </p:tav>
                                        <p:tav tm="100000">
                                          <p:val>
                                            <p:strVal val="#ppt_h"/>
                                          </p:val>
                                        </p:tav>
                                      </p:tavLst>
                                    </p:anim>
                                    <p:animEffect transition="in" filter="fade">
                                      <p:cBhvr>
                                        <p:cTn id="4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P spid="47" grpId="0" animBg="1"/>
      <p:bldP spid="49" grpId="0" animBg="1"/>
      <p:bldP spid="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2269281" y="854515"/>
            <a:ext cx="6414337" cy="3001887"/>
          </a:xfrm>
          <a:prstGeom prst="cloudCallout">
            <a:avLst>
              <a:gd name="adj1" fmla="val 30523"/>
              <a:gd name="adj2" fmla="val 71425"/>
            </a:avLst>
          </a:prstGeom>
          <a:solidFill>
            <a:schemeClr val="bg2">
              <a:lumMod val="20000"/>
              <a:lumOff val="80000"/>
              <a:alpha val="78000"/>
            </a:schemeClr>
          </a:solidFill>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6600" b="1" spc="50" dirty="0">
                <a:ln w="0"/>
                <a:solidFill>
                  <a:schemeClr val="bg2"/>
                </a:solidFill>
                <a:effectLst>
                  <a:innerShdw blurRad="63500" dist="50800" dir="13500000">
                    <a:srgbClr val="000000">
                      <a:alpha val="50000"/>
                    </a:srgbClr>
                  </a:innerShdw>
                </a:effectLst>
                <a:latin typeface="UTM Alexander" panose="02040603050506020204" pitchFamily="18" charset="0"/>
                <a:cs typeface="Times New Roman" panose="02020603050405020304" pitchFamily="18" charset="0"/>
              </a:rPr>
              <a:t>2. VIẾT CHÍNH TẢ</a:t>
            </a:r>
          </a:p>
        </p:txBody>
      </p:sp>
      <p:pic>
        <p:nvPicPr>
          <p:cNvPr id="3" name="Picture 2" descr="A picture containing text, businesscard, vector graphics&#10;&#10;Description automatically generated">
            <a:extLst>
              <a:ext uri="{FF2B5EF4-FFF2-40B4-BE49-F238E27FC236}">
                <a16:creationId xmlns:a16="http://schemas.microsoft.com/office/drawing/2014/main" id="{02CCDE4D-3D25-45C2-9101-297D9046ADCB}"/>
              </a:ext>
            </a:extLst>
          </p:cNvPr>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6768809" y="2510003"/>
            <a:ext cx="5023946" cy="4123364"/>
          </a:xfrm>
          <a:prstGeom prst="rect">
            <a:avLst/>
          </a:prstGeom>
        </p:spPr>
      </p:pic>
    </p:spTree>
    <p:extLst>
      <p:ext uri="{BB962C8B-B14F-4D97-AF65-F5344CB8AC3E}">
        <p14:creationId xmlns:p14="http://schemas.microsoft.com/office/powerpoint/2010/main" val="2091306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4" fill="hold" grpId="0" nodeType="withEffect">
                                  <p:stCondLst>
                                    <p:cond delay="50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1">
            <a:extLst>
              <a:ext uri="{FF2B5EF4-FFF2-40B4-BE49-F238E27FC236}">
                <a16:creationId xmlns:a16="http://schemas.microsoft.com/office/drawing/2014/main" id="{04619504-31FD-4F9A-9E73-3BC2C55847F2}"/>
              </a:ext>
            </a:extLst>
          </p:cNvPr>
          <p:cNvGrpSpPr/>
          <p:nvPr/>
        </p:nvGrpSpPr>
        <p:grpSpPr>
          <a:xfrm>
            <a:off x="5029767" y="1121949"/>
            <a:ext cx="2124829" cy="1786436"/>
            <a:chOff x="6191037" y="861181"/>
            <a:chExt cx="4641136" cy="3902006"/>
          </a:xfrm>
        </p:grpSpPr>
        <p:sp>
          <p:nvSpPr>
            <p:cNvPr id="7" name="矩形 2">
              <a:extLst>
                <a:ext uri="{FF2B5EF4-FFF2-40B4-BE49-F238E27FC236}">
                  <a16:creationId xmlns:a16="http://schemas.microsoft.com/office/drawing/2014/main" id="{150D2DBE-61F7-4089-A2F5-A20F2719B033}"/>
                </a:ext>
              </a:extLst>
            </p:cNvPr>
            <p:cNvSpPr/>
            <p:nvPr/>
          </p:nvSpPr>
          <p:spPr>
            <a:xfrm rot="1800000">
              <a:off x="7430050" y="1670286"/>
              <a:ext cx="3402123" cy="3092901"/>
            </a:xfrm>
            <a:prstGeom prst="rect">
              <a:avLst/>
            </a:prstGeom>
            <a:gradFill>
              <a:gsLst>
                <a:gs pos="0">
                  <a:srgbClr val="FFFFFF">
                    <a:lumMod val="50000"/>
                  </a:srgbClr>
                </a:gs>
                <a:gs pos="82000">
                  <a:srgbClr val="F8F8F8">
                    <a:alpha val="0"/>
                  </a:srgbClr>
                </a:gs>
              </a:gsLst>
              <a:lin ang="6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4800" u="none" strike="noStrike" kern="0" cap="none" spc="0" normalizeH="0" baseline="0" noProof="0">
                <a:ln>
                  <a:noFill/>
                </a:ln>
                <a:solidFill>
                  <a:prstClr val="white"/>
                </a:solidFill>
                <a:effectLst/>
                <a:uLnTx/>
                <a:uFillTx/>
                <a:latin typeface="#9Slide04 Rokkitt Black" panose="00000A00000000000000" pitchFamily="2" charset="0"/>
                <a:ea typeface="思源黑体 CN Medium" panose="020B0600000000000000" pitchFamily="34" charset="-122"/>
              </a:endParaRPr>
            </a:p>
          </p:txBody>
        </p:sp>
        <p:sp>
          <p:nvSpPr>
            <p:cNvPr id="8" name="椭圆 3">
              <a:extLst>
                <a:ext uri="{FF2B5EF4-FFF2-40B4-BE49-F238E27FC236}">
                  <a16:creationId xmlns:a16="http://schemas.microsoft.com/office/drawing/2014/main" id="{2F5493BC-401E-47BB-A7B8-E0425B8D9D98}"/>
                </a:ext>
              </a:extLst>
            </p:cNvPr>
            <p:cNvSpPr/>
            <p:nvPr/>
          </p:nvSpPr>
          <p:spPr>
            <a:xfrm>
              <a:off x="6191037" y="861181"/>
              <a:ext cx="3115200" cy="3115201"/>
            </a:xfrm>
            <a:prstGeom prst="ellipse">
              <a:avLst/>
            </a:pr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CN" sz="6000" kern="0" noProof="0" dirty="0">
                  <a:solidFill>
                    <a:prstClr val="white"/>
                  </a:solidFill>
                  <a:latin typeface="#9Slide04 Rokkitt Black" panose="00000A00000000000000" pitchFamily="2" charset="0"/>
                  <a:ea typeface="思源黑体 CN Medium" panose="020B0600000000000000" pitchFamily="34" charset="-122"/>
                </a:rPr>
                <a:t>3</a:t>
              </a:r>
              <a:endParaRPr kumimoji="0" lang="zh-CN" altLang="en-US" sz="6000" u="none" strike="noStrike" kern="0" cap="none" spc="0" normalizeH="0" baseline="0" noProof="0" dirty="0">
                <a:ln>
                  <a:noFill/>
                </a:ln>
                <a:solidFill>
                  <a:prstClr val="white"/>
                </a:solidFill>
                <a:effectLst/>
                <a:uLnTx/>
                <a:uFillTx/>
                <a:latin typeface="#9Slide04 Rokkitt Black" panose="00000A00000000000000" pitchFamily="2" charset="0"/>
                <a:ea typeface="思源黑体 CN Medium" panose="020B0600000000000000" pitchFamily="34" charset="-122"/>
              </a:endParaRPr>
            </a:p>
          </p:txBody>
        </p:sp>
      </p:grpSp>
      <p:grpSp>
        <p:nvGrpSpPr>
          <p:cNvPr id="9" name="组合 4">
            <a:extLst>
              <a:ext uri="{FF2B5EF4-FFF2-40B4-BE49-F238E27FC236}">
                <a16:creationId xmlns:a16="http://schemas.microsoft.com/office/drawing/2014/main" id="{BA2AB688-BCDE-4AF5-93BE-A3C9E7687417}"/>
              </a:ext>
            </a:extLst>
          </p:cNvPr>
          <p:cNvGrpSpPr/>
          <p:nvPr/>
        </p:nvGrpSpPr>
        <p:grpSpPr>
          <a:xfrm>
            <a:off x="1629762" y="2548166"/>
            <a:ext cx="8226226" cy="1232852"/>
            <a:chOff x="2751436" y="424476"/>
            <a:chExt cx="5512209" cy="1232852"/>
          </a:xfrm>
        </p:grpSpPr>
        <p:sp>
          <p:nvSpPr>
            <p:cNvPr id="10" name="文本框 5">
              <a:extLst>
                <a:ext uri="{FF2B5EF4-FFF2-40B4-BE49-F238E27FC236}">
                  <a16:creationId xmlns:a16="http://schemas.microsoft.com/office/drawing/2014/main" id="{B1454988-798E-4A2F-9229-59AB198AD15A}"/>
                </a:ext>
              </a:extLst>
            </p:cNvPr>
            <p:cNvSpPr txBox="1"/>
            <p:nvPr/>
          </p:nvSpPr>
          <p:spPr>
            <a:xfrm>
              <a:off x="3182055" y="424476"/>
              <a:ext cx="4650972" cy="769441"/>
            </a:xfrm>
            <a:prstGeom prst="rect">
              <a:avLst/>
            </a:prstGeom>
            <a:noFill/>
          </p:spPr>
          <p:txBody>
            <a:bodyPr wrap="square" rtlCol="0">
              <a:spAutoFit/>
              <a:scene3d>
                <a:camera prst="orthographicFront"/>
                <a:lightRig rig="threePt" dir="t"/>
              </a:scene3d>
              <a:sp3d contourW="12700"/>
            </a:bodyPr>
            <a:lstStyle/>
            <a:p>
              <a:pPr algn="ctr"/>
              <a:r>
                <a:rPr lang="en-US" altLang="zh-CN" sz="4400" b="1" dirty="0">
                  <a:solidFill>
                    <a:srgbClr val="C00000"/>
                  </a:solidFill>
                  <a:latin typeface="#9Slide04 Rokkitt Black" panose="00000A00000000000000" pitchFamily="2" charset="0"/>
                  <a:ea typeface="思源黑体 CN Medium" panose="020B0600000000000000" pitchFamily="34" charset="-122"/>
                  <a:cs typeface="Arial" panose="020B0604020202020204" pitchFamily="34" charset="0"/>
                </a:rPr>
                <a:t>BÀI TẬP</a:t>
              </a:r>
              <a:endParaRPr lang="zh-CN" altLang="en-US" sz="4400" b="1" dirty="0">
                <a:solidFill>
                  <a:srgbClr val="C00000"/>
                </a:solidFill>
                <a:latin typeface="#9Slide04 Rokkitt Black" panose="00000A00000000000000" pitchFamily="2" charset="0"/>
                <a:ea typeface="思源黑体 CN Medium" panose="020B0600000000000000" pitchFamily="34" charset="-122"/>
                <a:cs typeface="Arial" panose="020B0604020202020204" pitchFamily="34" charset="0"/>
              </a:endParaRPr>
            </a:p>
          </p:txBody>
        </p:sp>
        <p:sp>
          <p:nvSpPr>
            <p:cNvPr id="11" name="文本框 6">
              <a:extLst>
                <a:ext uri="{FF2B5EF4-FFF2-40B4-BE49-F238E27FC236}">
                  <a16:creationId xmlns:a16="http://schemas.microsoft.com/office/drawing/2014/main" id="{B19F4B69-CA11-4E99-A329-2183EF5B8800}"/>
                </a:ext>
              </a:extLst>
            </p:cNvPr>
            <p:cNvSpPr txBox="1"/>
            <p:nvPr/>
          </p:nvSpPr>
          <p:spPr>
            <a:xfrm>
              <a:off x="2751436" y="1131863"/>
              <a:ext cx="5512209" cy="525465"/>
            </a:xfrm>
            <a:prstGeom prst="rect">
              <a:avLst/>
            </a:prstGeom>
            <a:noFill/>
          </p:spPr>
          <p:txBody>
            <a:bodyPr wrap="square" rtlCol="0">
              <a:spAutoFit/>
              <a:scene3d>
                <a:camera prst="orthographicFront"/>
                <a:lightRig rig="threePt" dir="t"/>
              </a:scene3d>
              <a:sp3d contourW="12700"/>
            </a:bodyPr>
            <a:lstStyle/>
            <a:p>
              <a:pPr lvl="0" algn="ctr">
                <a:lnSpc>
                  <a:spcPct val="120000"/>
                </a:lnSpc>
                <a:defRPr/>
              </a:pPr>
              <a:endParaRPr lang="en-US" altLang="zh-CN" sz="2500" dirty="0">
                <a:solidFill>
                  <a:schemeClr val="tx1">
                    <a:lumMod val="75000"/>
                    <a:lumOff val="25000"/>
                  </a:schemeClr>
                </a:solidFill>
                <a:latin typeface="#9Slide04 Rokkitt Black" panose="00000A00000000000000" pitchFamily="2" charset="0"/>
                <a:ea typeface="思源黑体 CN Medium" panose="020B0600000000000000" pitchFamily="34" charset="-122"/>
                <a:cs typeface="Arial" panose="020B0604020202020204" pitchFamily="34" charset="0"/>
              </a:endParaRPr>
            </a:p>
          </p:txBody>
        </p:sp>
      </p:grpSp>
      <p:pic>
        <p:nvPicPr>
          <p:cNvPr id="12" name="图片 11">
            <a:extLst>
              <a:ext uri="{FF2B5EF4-FFF2-40B4-BE49-F238E27FC236}">
                <a16:creationId xmlns:a16="http://schemas.microsoft.com/office/drawing/2014/main" id="{E9DB775D-B828-4FF2-95DF-63D2A4B8ED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389" t="59041" r="37342" b="26783"/>
          <a:stretch/>
        </p:blipFill>
        <p:spPr>
          <a:xfrm>
            <a:off x="10830" y="4393164"/>
            <a:ext cx="4523146" cy="2347452"/>
          </a:xfrm>
          <a:prstGeom prst="rect">
            <a:avLst/>
          </a:prstGeom>
        </p:spPr>
      </p:pic>
      <p:pic>
        <p:nvPicPr>
          <p:cNvPr id="13" name="图片 12">
            <a:extLst>
              <a:ext uri="{FF2B5EF4-FFF2-40B4-BE49-F238E27FC236}">
                <a16:creationId xmlns:a16="http://schemas.microsoft.com/office/drawing/2014/main" id="{977FD786-A304-4F9F-A833-3A59EBB80C9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673782" y="4373122"/>
            <a:ext cx="4084630" cy="248487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14:presetBounceEnd="46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46000">
                                          <p:cBhvr additive="base">
                                            <p:cTn id="7" dur="1000" fill="hold"/>
                                            <p:tgtEl>
                                              <p:spTgt spid="6"/>
                                            </p:tgtEl>
                                            <p:attrNameLst>
                                              <p:attrName>ppt_x</p:attrName>
                                            </p:attrNameLst>
                                          </p:cBhvr>
                                          <p:tavLst>
                                            <p:tav tm="0">
                                              <p:val>
                                                <p:strVal val="1+#ppt_w/2"/>
                                              </p:val>
                                            </p:tav>
                                            <p:tav tm="100000">
                                              <p:val>
                                                <p:strVal val="#ppt_x"/>
                                              </p:val>
                                            </p:tav>
                                          </p:tavLst>
                                        </p:anim>
                                        <p:anim calcmode="lin" valueType="num" p14:bounceEnd="46000">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977FD786-A304-4F9F-A833-3A59EBB80C9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957300" y="-40145"/>
            <a:ext cx="3118773" cy="1924069"/>
          </a:xfrm>
          <a:prstGeom prst="rect">
            <a:avLst/>
          </a:prstGeom>
        </p:spPr>
      </p:pic>
      <p:sp>
        <p:nvSpPr>
          <p:cNvPr id="12" name="Flowchart: Terminator 11"/>
          <p:cNvSpPr/>
          <p:nvPr/>
        </p:nvSpPr>
        <p:spPr>
          <a:xfrm>
            <a:off x="3825026" y="94685"/>
            <a:ext cx="3822608" cy="746975"/>
          </a:xfrm>
          <a:prstGeom prst="flowChartTerminator">
            <a:avLst/>
          </a:prstGeom>
          <a:solidFill>
            <a:srgbClr val="FDD7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9Slide04 Rokkitt Black" panose="00000A00000000000000" pitchFamily="2" charset="0"/>
            </a:endParaRPr>
          </a:p>
        </p:txBody>
      </p:sp>
      <p:sp>
        <p:nvSpPr>
          <p:cNvPr id="32" name="TextBox 31"/>
          <p:cNvSpPr txBox="1"/>
          <p:nvPr/>
        </p:nvSpPr>
        <p:spPr>
          <a:xfrm>
            <a:off x="4416637" y="83453"/>
            <a:ext cx="2677012" cy="769441"/>
          </a:xfrm>
          <a:prstGeom prst="rect">
            <a:avLst/>
          </a:prstGeom>
          <a:noFill/>
        </p:spPr>
        <p:txBody>
          <a:bodyPr wrap="square" rtlCol="0">
            <a:spAutoFit/>
          </a:bodyPr>
          <a:lstStyle/>
          <a:p>
            <a:pPr algn="ctr"/>
            <a:r>
              <a:rPr lang="vi-VN" sz="4400" b="1" dirty="0">
                <a:solidFill>
                  <a:srgbClr val="48870D"/>
                </a:solidFill>
                <a:latin typeface="#9Slide04 Rokkitt Black" panose="00000A00000000000000" pitchFamily="2" charset="0"/>
                <a:cs typeface="Times New Roman" panose="02020603050405020304" pitchFamily="18" charset="0"/>
              </a:rPr>
              <a:t>BÀI TẬP</a:t>
            </a:r>
            <a:endParaRPr lang="en-US" sz="4400" b="1" dirty="0">
              <a:solidFill>
                <a:srgbClr val="48870D"/>
              </a:solidFill>
              <a:latin typeface="#9Slide04 Rokkitt Black" panose="00000A00000000000000" pitchFamily="2" charset="0"/>
              <a:cs typeface="Times New Roman" panose="02020603050405020304" pitchFamily="18" charset="0"/>
            </a:endParaRPr>
          </a:p>
        </p:txBody>
      </p:sp>
      <p:sp>
        <p:nvSpPr>
          <p:cNvPr id="33" name="矩形: 圆角 3">
            <a:extLst>
              <a:ext uri="{FF2B5EF4-FFF2-40B4-BE49-F238E27FC236}">
                <a16:creationId xmlns:a16="http://schemas.microsoft.com/office/drawing/2014/main" id="{77C4EAE2-8224-422C-AE69-510DA09533CD}"/>
              </a:ext>
            </a:extLst>
          </p:cNvPr>
          <p:cNvSpPr/>
          <p:nvPr/>
        </p:nvSpPr>
        <p:spPr>
          <a:xfrm>
            <a:off x="1106299" y="1002119"/>
            <a:ext cx="10054168" cy="5770301"/>
          </a:xfrm>
          <a:prstGeom prst="roundRect">
            <a:avLst/>
          </a:prstGeom>
          <a:solidFill>
            <a:schemeClr val="bg1"/>
          </a:solidFill>
          <a:ln w="76200">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latin typeface="#9Slide04 Rokkitt Black" panose="00000A00000000000000" pitchFamily="2" charset="0"/>
              <a:ea typeface="字魂59号-创粗黑" panose="00000500000000000000" pitchFamily="2" charset="-122"/>
              <a:cs typeface="+mn-ea"/>
              <a:sym typeface="字魂59号-创粗黑" panose="00000500000000000000" pitchFamily="2" charset="-122"/>
            </a:endParaRPr>
          </a:p>
        </p:txBody>
      </p:sp>
      <p:sp>
        <p:nvSpPr>
          <p:cNvPr id="34" name="Text Box 5"/>
          <p:cNvSpPr txBox="1">
            <a:spLocks noChangeArrowheads="1"/>
          </p:cNvSpPr>
          <p:nvPr/>
        </p:nvSpPr>
        <p:spPr bwMode="auto">
          <a:xfrm>
            <a:off x="1793832" y="1160529"/>
            <a:ext cx="9016783" cy="523220"/>
          </a:xfrm>
          <a:prstGeom prst="rect">
            <a:avLst/>
          </a:prstGeom>
          <a:noFill/>
          <a:ln w="9525">
            <a:noFill/>
            <a:miter lim="800000"/>
            <a:headEnd/>
            <a:tailEnd/>
          </a:ln>
        </p:spPr>
        <p:txBody>
          <a:bodyPr wrap="square">
            <a:spAutoFit/>
          </a:bodyPr>
          <a:lstStyle/>
          <a:p>
            <a:pPr>
              <a:spcBef>
                <a:spcPct val="50000"/>
              </a:spcBef>
              <a:defRPr/>
            </a:pPr>
            <a:r>
              <a:rPr lang="en-US" sz="2800" b="1" u="sng" dirty="0" err="1">
                <a:solidFill>
                  <a:schemeClr val="bg2">
                    <a:lumMod val="75000"/>
                  </a:schemeClr>
                </a:solidFill>
                <a:latin typeface="#9Slide04 Rokkitt Black" panose="00000A00000000000000" pitchFamily="2" charset="0"/>
                <a:cs typeface="Times New Roman" pitchFamily="18" charset="0"/>
              </a:rPr>
              <a:t>Bài</a:t>
            </a:r>
            <a:r>
              <a:rPr lang="en-US" sz="2800" b="1" u="sng" dirty="0">
                <a:solidFill>
                  <a:schemeClr val="bg2">
                    <a:lumMod val="75000"/>
                  </a:schemeClr>
                </a:solidFill>
                <a:latin typeface="#9Slide04 Rokkitt Black" panose="00000A00000000000000" pitchFamily="2" charset="0"/>
                <a:cs typeface="Times New Roman" pitchFamily="18" charset="0"/>
              </a:rPr>
              <a:t> 2</a:t>
            </a:r>
            <a:r>
              <a:rPr lang="en-US" sz="2800" b="1" dirty="0">
                <a:solidFill>
                  <a:schemeClr val="bg2">
                    <a:lumMod val="75000"/>
                  </a:schemeClr>
                </a:solidFill>
                <a:latin typeface="#9Slide04 Rokkitt Black" panose="00000A00000000000000" pitchFamily="2" charset="0"/>
                <a:cs typeface="Times New Roman" pitchFamily="18" charset="0"/>
              </a:rPr>
              <a:t>. </a:t>
            </a:r>
            <a:r>
              <a:rPr lang="en-US" sz="2800" b="1" dirty="0" err="1">
                <a:solidFill>
                  <a:schemeClr val="bg2">
                    <a:lumMod val="75000"/>
                  </a:schemeClr>
                </a:solidFill>
                <a:latin typeface="#9Slide04 Rokkitt Black" panose="00000A00000000000000" pitchFamily="2" charset="0"/>
                <a:cs typeface="Times New Roman" pitchFamily="18" charset="0"/>
              </a:rPr>
              <a:t>Điền</a:t>
            </a:r>
            <a:r>
              <a:rPr lang="en-US" sz="2800" b="1" dirty="0">
                <a:solidFill>
                  <a:schemeClr val="bg2">
                    <a:lumMod val="75000"/>
                  </a:schemeClr>
                </a:solidFill>
                <a:latin typeface="#9Slide04 Rokkitt Black" panose="00000A00000000000000" pitchFamily="2" charset="0"/>
                <a:cs typeface="Times New Roman" pitchFamily="18" charset="0"/>
              </a:rPr>
              <a:t> </a:t>
            </a:r>
            <a:r>
              <a:rPr lang="en-US" sz="2800" b="1" dirty="0" err="1">
                <a:solidFill>
                  <a:schemeClr val="bg2">
                    <a:lumMod val="75000"/>
                  </a:schemeClr>
                </a:solidFill>
                <a:latin typeface="#9Slide04 Rokkitt Black" panose="00000A00000000000000" pitchFamily="2" charset="0"/>
                <a:cs typeface="Times New Roman" pitchFamily="18" charset="0"/>
              </a:rPr>
              <a:t>vào</a:t>
            </a:r>
            <a:r>
              <a:rPr lang="en-US" sz="2800" b="1" dirty="0">
                <a:solidFill>
                  <a:schemeClr val="bg2">
                    <a:lumMod val="75000"/>
                  </a:schemeClr>
                </a:solidFill>
                <a:latin typeface="#9Slide04 Rokkitt Black" panose="00000A00000000000000" pitchFamily="2" charset="0"/>
                <a:cs typeface="Times New Roman" pitchFamily="18" charset="0"/>
              </a:rPr>
              <a:t> </a:t>
            </a:r>
            <a:r>
              <a:rPr lang="en-US" sz="2800" b="1" dirty="0" err="1">
                <a:solidFill>
                  <a:schemeClr val="bg2">
                    <a:lumMod val="75000"/>
                  </a:schemeClr>
                </a:solidFill>
                <a:latin typeface="#9Slide04 Rokkitt Black" panose="00000A00000000000000" pitchFamily="2" charset="0"/>
                <a:cs typeface="Times New Roman" pitchFamily="18" charset="0"/>
              </a:rPr>
              <a:t>chỗ</a:t>
            </a:r>
            <a:r>
              <a:rPr lang="en-US" sz="2800" b="1" dirty="0">
                <a:solidFill>
                  <a:schemeClr val="bg2">
                    <a:lumMod val="75000"/>
                  </a:schemeClr>
                </a:solidFill>
                <a:latin typeface="#9Slide04 Rokkitt Black" panose="00000A00000000000000" pitchFamily="2" charset="0"/>
                <a:cs typeface="Times New Roman" pitchFamily="18" charset="0"/>
              </a:rPr>
              <a:t> </a:t>
            </a:r>
            <a:r>
              <a:rPr lang="en-US" sz="2800" b="1" dirty="0" err="1">
                <a:solidFill>
                  <a:schemeClr val="bg2">
                    <a:lumMod val="75000"/>
                  </a:schemeClr>
                </a:solidFill>
                <a:latin typeface="#9Slide04 Rokkitt Black" panose="00000A00000000000000" pitchFamily="2" charset="0"/>
                <a:cs typeface="Times New Roman" pitchFamily="18" charset="0"/>
              </a:rPr>
              <a:t>trống</a:t>
            </a:r>
            <a:r>
              <a:rPr lang="en-US" sz="2800" b="1" dirty="0">
                <a:solidFill>
                  <a:schemeClr val="bg2">
                    <a:lumMod val="75000"/>
                  </a:schemeClr>
                </a:solidFill>
                <a:latin typeface="#9Slide04 Rokkitt Black" panose="00000A00000000000000" pitchFamily="2" charset="0"/>
                <a:cs typeface="Times New Roman" pitchFamily="18" charset="0"/>
              </a:rPr>
              <a:t> </a:t>
            </a:r>
            <a:r>
              <a:rPr lang="en-US" sz="2800" b="1" dirty="0">
                <a:solidFill>
                  <a:srgbClr val="C00000"/>
                </a:solidFill>
                <a:latin typeface="#9Slide04 Rokkitt Black" panose="00000A00000000000000" pitchFamily="2" charset="0"/>
                <a:cs typeface="Times New Roman" pitchFamily="18" charset="0"/>
              </a:rPr>
              <a:t>s</a:t>
            </a:r>
            <a:r>
              <a:rPr lang="en-US" sz="2800" b="1" dirty="0">
                <a:solidFill>
                  <a:schemeClr val="bg2">
                    <a:lumMod val="75000"/>
                  </a:schemeClr>
                </a:solidFill>
                <a:latin typeface="#9Slide04 Rokkitt Black" panose="00000A00000000000000" pitchFamily="2" charset="0"/>
                <a:cs typeface="Times New Roman" pitchFamily="18" charset="0"/>
              </a:rPr>
              <a:t> hay </a:t>
            </a:r>
            <a:r>
              <a:rPr lang="en-US" sz="2800" b="1" dirty="0">
                <a:solidFill>
                  <a:srgbClr val="C00000"/>
                </a:solidFill>
                <a:latin typeface="#9Slide04 Rokkitt Black" panose="00000A00000000000000" pitchFamily="2" charset="0"/>
                <a:cs typeface="Times New Roman" pitchFamily="18" charset="0"/>
              </a:rPr>
              <a:t>x</a:t>
            </a:r>
            <a:r>
              <a:rPr lang="en-US" sz="2800" b="1" dirty="0">
                <a:solidFill>
                  <a:schemeClr val="bg2">
                    <a:lumMod val="75000"/>
                  </a:schemeClr>
                </a:solidFill>
                <a:latin typeface="#9Slide04 Rokkitt Black" panose="00000A00000000000000" pitchFamily="2" charset="0"/>
                <a:cs typeface="Times New Roman" pitchFamily="18" charset="0"/>
              </a:rPr>
              <a:t>?</a:t>
            </a:r>
            <a:endParaRPr lang="vi-VN" sz="2800" b="1" dirty="0">
              <a:solidFill>
                <a:schemeClr val="bg2">
                  <a:lumMod val="75000"/>
                </a:schemeClr>
              </a:solidFill>
              <a:latin typeface="#9Slide04 Rokkitt Black" panose="00000A00000000000000" pitchFamily="2" charset="0"/>
              <a:cs typeface="Times New Roman" pitchFamily="18" charset="0"/>
            </a:endParaRPr>
          </a:p>
        </p:txBody>
      </p:sp>
      <p:sp>
        <p:nvSpPr>
          <p:cNvPr id="35" name="Text Box 5"/>
          <p:cNvSpPr txBox="1">
            <a:spLocks noChangeArrowheads="1"/>
          </p:cNvSpPr>
          <p:nvPr/>
        </p:nvSpPr>
        <p:spPr bwMode="auto">
          <a:xfrm>
            <a:off x="3458963" y="1683749"/>
            <a:ext cx="7351652" cy="4893647"/>
          </a:xfrm>
          <a:prstGeom prst="rect">
            <a:avLst/>
          </a:prstGeom>
          <a:noFill/>
          <a:ln w="9525">
            <a:noFill/>
            <a:miter lim="800000"/>
            <a:headEnd/>
            <a:tailEnd/>
          </a:ln>
        </p:spPr>
        <p:txBody>
          <a:bodyPr wrap="square">
            <a:spAutoFit/>
          </a:bodyPr>
          <a:lstStyle/>
          <a:p>
            <a:pPr marL="457200" indent="-457200">
              <a:spcBef>
                <a:spcPct val="50000"/>
              </a:spcBef>
              <a:defRPr/>
            </a:pPr>
            <a:r>
              <a:rPr lang="en-US" sz="2400" b="1" dirty="0" err="1">
                <a:solidFill>
                  <a:schemeClr val="tx1">
                    <a:lumMod val="75000"/>
                    <a:lumOff val="25000"/>
                  </a:schemeClr>
                </a:solidFill>
                <a:latin typeface="#9Slide04 Rokkitt Black" panose="00000A00000000000000" pitchFamily="2" charset="0"/>
                <a:cs typeface="Times New Roman" pitchFamily="18" charset="0"/>
              </a:rPr>
              <a:t>Trái</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nhót</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như</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ngọn</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đèn</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tín</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hiệu</a:t>
            </a:r>
            <a:endParaRPr lang="en-US" sz="2400" b="1" dirty="0">
              <a:solidFill>
                <a:schemeClr val="tx1">
                  <a:lumMod val="75000"/>
                  <a:lumOff val="25000"/>
                </a:schemeClr>
              </a:solidFill>
              <a:latin typeface="#9Slide04 Rokkitt Black" panose="00000A00000000000000" pitchFamily="2" charset="0"/>
              <a:cs typeface="Times New Roman" pitchFamily="18" charset="0"/>
            </a:endParaRPr>
          </a:p>
          <a:p>
            <a:pPr marL="457200" indent="-457200">
              <a:spcBef>
                <a:spcPct val="50000"/>
              </a:spcBef>
              <a:defRPr/>
            </a:pPr>
            <a:r>
              <a:rPr lang="en-US" sz="2400" b="1" dirty="0" err="1">
                <a:solidFill>
                  <a:schemeClr val="tx1">
                    <a:lumMod val="75000"/>
                    <a:lumOff val="25000"/>
                  </a:schemeClr>
                </a:solidFill>
                <a:latin typeface="#9Slide04 Rokkitt Black" panose="00000A00000000000000" pitchFamily="2" charset="0"/>
                <a:cs typeface="Times New Roman" pitchFamily="18" charset="0"/>
              </a:rPr>
              <a:t>Trỏ</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lối</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ang</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mùa</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hè</a:t>
            </a:r>
            <a:endParaRPr lang="en-US" sz="2400" b="1" dirty="0">
              <a:solidFill>
                <a:schemeClr val="tx1">
                  <a:lumMod val="75000"/>
                  <a:lumOff val="25000"/>
                </a:schemeClr>
              </a:solidFill>
              <a:latin typeface="#9Slide04 Rokkitt Black" panose="00000A00000000000000" pitchFamily="2" charset="0"/>
              <a:cs typeface="Times New Roman" pitchFamily="18" charset="0"/>
            </a:endParaRPr>
          </a:p>
          <a:p>
            <a:pPr marL="457200" indent="-457200">
              <a:spcBef>
                <a:spcPct val="50000"/>
              </a:spcBef>
              <a:defRPr/>
            </a:pPr>
            <a:r>
              <a:rPr lang="en-US" sz="2400" b="1" dirty="0" err="1">
                <a:solidFill>
                  <a:schemeClr val="tx1">
                    <a:lumMod val="75000"/>
                    <a:lumOff val="25000"/>
                  </a:schemeClr>
                </a:solidFill>
                <a:latin typeface="#9Slide04 Rokkitt Black" panose="00000A00000000000000" pitchFamily="2" charset="0"/>
                <a:cs typeface="Times New Roman" pitchFamily="18" charset="0"/>
              </a:rPr>
              <a:t>Quả</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cà</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chua</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như</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cái</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đèn</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lồng</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nhỏ</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íu</a:t>
            </a:r>
            <a:endParaRPr lang="en-US" sz="2400" b="1" dirty="0">
              <a:solidFill>
                <a:schemeClr val="tx1">
                  <a:lumMod val="75000"/>
                  <a:lumOff val="25000"/>
                </a:schemeClr>
              </a:solidFill>
              <a:latin typeface="#9Slide04 Rokkitt Black" panose="00000A00000000000000" pitchFamily="2" charset="0"/>
              <a:cs typeface="Times New Roman" pitchFamily="18" charset="0"/>
            </a:endParaRPr>
          </a:p>
          <a:p>
            <a:pPr marL="457200" indent="-457200">
              <a:spcBef>
                <a:spcPct val="50000"/>
              </a:spcBef>
              <a:defRPr/>
            </a:pPr>
            <a:r>
              <a:rPr lang="en-US" sz="2400" b="1" dirty="0" err="1">
                <a:solidFill>
                  <a:schemeClr val="tx1">
                    <a:lumMod val="75000"/>
                    <a:lumOff val="25000"/>
                  </a:schemeClr>
                </a:solidFill>
                <a:latin typeface="#9Slide04 Rokkitt Black" panose="00000A00000000000000" pitchFamily="2" charset="0"/>
                <a:cs typeface="Times New Roman" pitchFamily="18" charset="0"/>
              </a:rPr>
              <a:t>Thắp</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mùa</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đông</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ấm</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những</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đêm</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thâu</a:t>
            </a:r>
            <a:endParaRPr lang="en-US" sz="2400" b="1" dirty="0">
              <a:solidFill>
                <a:schemeClr val="tx1">
                  <a:lumMod val="75000"/>
                  <a:lumOff val="25000"/>
                </a:schemeClr>
              </a:solidFill>
              <a:latin typeface="#9Slide04 Rokkitt Black" panose="00000A00000000000000" pitchFamily="2" charset="0"/>
              <a:cs typeface="Times New Roman" pitchFamily="18" charset="0"/>
            </a:endParaRPr>
          </a:p>
          <a:p>
            <a:pPr marL="457200" indent="-457200">
              <a:spcBef>
                <a:spcPct val="50000"/>
              </a:spcBef>
              <a:defRPr/>
            </a:pPr>
            <a:r>
              <a:rPr lang="en-US" sz="2400" b="1" dirty="0" err="1">
                <a:solidFill>
                  <a:schemeClr val="tx1">
                    <a:lumMod val="75000"/>
                    <a:lumOff val="25000"/>
                  </a:schemeClr>
                </a:solidFill>
                <a:latin typeface="#9Slide04 Rokkitt Black" panose="00000A00000000000000" pitchFamily="2" charset="0"/>
                <a:cs typeface="Times New Roman" pitchFamily="18" charset="0"/>
              </a:rPr>
              <a:t>Quả</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ớt</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như</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ngọn</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lửa</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đèn</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dầu</a:t>
            </a:r>
            <a:endParaRPr lang="en-US" sz="2400" b="1" dirty="0">
              <a:solidFill>
                <a:schemeClr val="tx1">
                  <a:lumMod val="75000"/>
                  <a:lumOff val="25000"/>
                </a:schemeClr>
              </a:solidFill>
              <a:latin typeface="#9Slide04 Rokkitt Black" panose="00000A00000000000000" pitchFamily="2" charset="0"/>
              <a:cs typeface="Times New Roman" pitchFamily="18" charset="0"/>
            </a:endParaRPr>
          </a:p>
          <a:p>
            <a:pPr marL="457200" indent="-457200">
              <a:spcBef>
                <a:spcPct val="50000"/>
              </a:spcBef>
              <a:defRPr/>
            </a:pPr>
            <a:r>
              <a:rPr lang="en-US" sz="2400" b="1" dirty="0" err="1">
                <a:solidFill>
                  <a:schemeClr val="tx1">
                    <a:lumMod val="75000"/>
                    <a:lumOff val="25000"/>
                  </a:schemeClr>
                </a:solidFill>
                <a:latin typeface="#9Slide04 Rokkitt Black" panose="00000A00000000000000" pitchFamily="2" charset="0"/>
                <a:cs typeface="Times New Roman" pitchFamily="18" charset="0"/>
              </a:rPr>
              <a:t>Chạm</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đầu</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lưỡi</a:t>
            </a:r>
            <a:r>
              <a:rPr lang="en-US" sz="2400" b="1" dirty="0">
                <a:solidFill>
                  <a:schemeClr val="tx1">
                    <a:lumMod val="75000"/>
                    <a:lumOff val="25000"/>
                  </a:schemeClr>
                </a:solidFill>
                <a:latin typeface="#9Slide04 Rokkitt Black" panose="00000A00000000000000" pitchFamily="2" charset="0"/>
                <a:cs typeface="Times New Roman" pitchFamily="18" charset="0"/>
              </a:rPr>
              <a:t> – </a:t>
            </a:r>
            <a:r>
              <a:rPr lang="en-US" sz="2400" b="1" dirty="0" err="1">
                <a:solidFill>
                  <a:schemeClr val="tx1">
                    <a:lumMod val="75000"/>
                    <a:lumOff val="25000"/>
                  </a:schemeClr>
                </a:solidFill>
                <a:latin typeface="#9Slide04 Rokkitt Black" panose="00000A00000000000000" pitchFamily="2" charset="0"/>
                <a:cs typeface="Times New Roman" pitchFamily="18" charset="0"/>
              </a:rPr>
              <a:t>chạm</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vào</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ức</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nóng</a:t>
            </a:r>
            <a:r>
              <a:rPr lang="en-US" sz="2400" b="1" dirty="0">
                <a:solidFill>
                  <a:schemeClr val="tx1">
                    <a:lumMod val="75000"/>
                    <a:lumOff val="25000"/>
                  </a:schemeClr>
                </a:solidFill>
                <a:latin typeface="#9Slide04 Rokkitt Black" panose="00000A00000000000000" pitchFamily="2" charset="0"/>
                <a:cs typeface="Times New Roman" pitchFamily="18" charset="0"/>
              </a:rPr>
              <a:t>.</a:t>
            </a:r>
          </a:p>
          <a:p>
            <a:pPr marL="457200" indent="-457200">
              <a:spcBef>
                <a:spcPct val="50000"/>
              </a:spcBef>
              <a:defRPr/>
            </a:pPr>
            <a:r>
              <a:rPr lang="en-US" sz="2400" b="1" dirty="0" err="1">
                <a:solidFill>
                  <a:schemeClr val="tx1">
                    <a:lumMod val="75000"/>
                    <a:lumOff val="25000"/>
                  </a:schemeClr>
                </a:solidFill>
                <a:latin typeface="#9Slide04 Rokkitt Black" panose="00000A00000000000000" pitchFamily="2" charset="0"/>
                <a:cs typeface="Times New Roman" pitchFamily="18" charset="0"/>
              </a:rPr>
              <a:t>Mạch</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đất</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ta</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dồi</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dào</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ức</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ống</a:t>
            </a:r>
            <a:endParaRPr lang="en-US" sz="2400" b="1" dirty="0">
              <a:solidFill>
                <a:schemeClr val="tx1">
                  <a:lumMod val="75000"/>
                  <a:lumOff val="25000"/>
                </a:schemeClr>
              </a:solidFill>
              <a:latin typeface="#9Slide04 Rokkitt Black" panose="00000A00000000000000" pitchFamily="2" charset="0"/>
              <a:cs typeface="Times New Roman" pitchFamily="18" charset="0"/>
            </a:endParaRPr>
          </a:p>
          <a:p>
            <a:pPr marL="457200" indent="-457200">
              <a:spcBef>
                <a:spcPct val="50000"/>
              </a:spcBef>
              <a:defRPr/>
            </a:pPr>
            <a:r>
              <a:rPr lang="en-US" sz="2400" b="1" dirty="0" err="1">
                <a:solidFill>
                  <a:schemeClr val="tx1">
                    <a:lumMod val="75000"/>
                    <a:lumOff val="25000"/>
                  </a:schemeClr>
                </a:solidFill>
                <a:latin typeface="#9Slide04 Rokkitt Black" panose="00000A00000000000000" pitchFamily="2" charset="0"/>
                <a:cs typeface="Times New Roman" pitchFamily="18" charset="0"/>
              </a:rPr>
              <a:t>Nên</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nhành</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cây</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cũng</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thắp</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áng</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quê</a:t>
            </a: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b="1" dirty="0" err="1">
                <a:solidFill>
                  <a:schemeClr val="tx1">
                    <a:lumMod val="75000"/>
                    <a:lumOff val="25000"/>
                  </a:schemeClr>
                </a:solidFill>
                <a:latin typeface="#9Slide04 Rokkitt Black" panose="00000A00000000000000" pitchFamily="2" charset="0"/>
                <a:cs typeface="Times New Roman" pitchFamily="18" charset="0"/>
              </a:rPr>
              <a:t>hương</a:t>
            </a:r>
            <a:r>
              <a:rPr lang="en-US" sz="2400" b="1" dirty="0">
                <a:solidFill>
                  <a:schemeClr val="tx1">
                    <a:lumMod val="75000"/>
                    <a:lumOff val="25000"/>
                  </a:schemeClr>
                </a:solidFill>
                <a:latin typeface="#9Slide04 Rokkitt Black" panose="00000A00000000000000" pitchFamily="2" charset="0"/>
                <a:cs typeface="Times New Roman" pitchFamily="18" charset="0"/>
              </a:rPr>
              <a:t>.</a:t>
            </a:r>
          </a:p>
          <a:p>
            <a:pPr marL="457200" indent="-457200">
              <a:spcBef>
                <a:spcPct val="50000"/>
              </a:spcBef>
              <a:defRPr/>
            </a:pPr>
            <a:r>
              <a:rPr lang="en-US" sz="2400" b="1" dirty="0">
                <a:solidFill>
                  <a:schemeClr val="tx1">
                    <a:lumMod val="75000"/>
                    <a:lumOff val="25000"/>
                  </a:schemeClr>
                </a:solidFill>
                <a:latin typeface="#9Slide04 Rokkitt Black" panose="00000A00000000000000" pitchFamily="2" charset="0"/>
                <a:cs typeface="Times New Roman" pitchFamily="18" charset="0"/>
              </a:rPr>
              <a:t>                                               </a:t>
            </a:r>
            <a:r>
              <a:rPr lang="en-US" sz="2400" i="1" dirty="0" err="1">
                <a:solidFill>
                  <a:schemeClr val="tx1">
                    <a:lumMod val="75000"/>
                    <a:lumOff val="25000"/>
                  </a:schemeClr>
                </a:solidFill>
                <a:latin typeface="#9Slide04 Rokkitt Black" panose="00000A00000000000000" pitchFamily="2" charset="0"/>
                <a:cs typeface="Times New Roman" pitchFamily="18" charset="0"/>
              </a:rPr>
              <a:t>Phạm</a:t>
            </a:r>
            <a:r>
              <a:rPr lang="en-US" sz="2400" i="1" dirty="0">
                <a:solidFill>
                  <a:schemeClr val="tx1">
                    <a:lumMod val="75000"/>
                    <a:lumOff val="25000"/>
                  </a:schemeClr>
                </a:solidFill>
                <a:latin typeface="#9Slide04 Rokkitt Black" panose="00000A00000000000000" pitchFamily="2" charset="0"/>
                <a:cs typeface="Times New Roman" pitchFamily="18" charset="0"/>
              </a:rPr>
              <a:t> </a:t>
            </a:r>
            <a:r>
              <a:rPr lang="en-US" sz="2400" i="1" dirty="0" err="1">
                <a:solidFill>
                  <a:schemeClr val="tx1">
                    <a:lumMod val="75000"/>
                    <a:lumOff val="25000"/>
                  </a:schemeClr>
                </a:solidFill>
                <a:latin typeface="#9Slide04 Rokkitt Black" panose="00000A00000000000000" pitchFamily="2" charset="0"/>
                <a:cs typeface="Times New Roman" pitchFamily="18" charset="0"/>
              </a:rPr>
              <a:t>Tiến</a:t>
            </a:r>
            <a:r>
              <a:rPr lang="en-US" sz="2400" i="1" dirty="0">
                <a:solidFill>
                  <a:schemeClr val="tx1">
                    <a:lumMod val="75000"/>
                    <a:lumOff val="25000"/>
                  </a:schemeClr>
                </a:solidFill>
                <a:latin typeface="#9Slide04 Rokkitt Black" panose="00000A00000000000000" pitchFamily="2" charset="0"/>
                <a:cs typeface="Times New Roman" pitchFamily="18" charset="0"/>
              </a:rPr>
              <a:t> </a:t>
            </a:r>
            <a:r>
              <a:rPr lang="en-US" sz="2400" i="1" dirty="0" err="1">
                <a:solidFill>
                  <a:schemeClr val="tx1">
                    <a:lumMod val="75000"/>
                    <a:lumOff val="25000"/>
                  </a:schemeClr>
                </a:solidFill>
                <a:latin typeface="#9Slide04 Rokkitt Black" panose="00000A00000000000000" pitchFamily="2" charset="0"/>
                <a:cs typeface="Times New Roman" pitchFamily="18" charset="0"/>
              </a:rPr>
              <a:t>Duật</a:t>
            </a:r>
            <a:r>
              <a:rPr lang="en-US" sz="2400" i="1" dirty="0">
                <a:solidFill>
                  <a:schemeClr val="tx1">
                    <a:lumMod val="75000"/>
                    <a:lumOff val="25000"/>
                  </a:schemeClr>
                </a:solidFill>
                <a:latin typeface="#9Slide04 Rokkitt Black" panose="00000A00000000000000" pitchFamily="2" charset="0"/>
                <a:cs typeface="Times New Roman" pitchFamily="18" charset="0"/>
              </a:rPr>
              <a:t> </a:t>
            </a:r>
          </a:p>
        </p:txBody>
      </p:sp>
      <p:sp>
        <p:nvSpPr>
          <p:cNvPr id="15" name="Rectangle 14"/>
          <p:cNvSpPr/>
          <p:nvPr/>
        </p:nvSpPr>
        <p:spPr>
          <a:xfrm>
            <a:off x="4607412" y="2168332"/>
            <a:ext cx="346489" cy="523220"/>
          </a:xfrm>
          <a:prstGeom prst="rect">
            <a:avLst/>
          </a:prstGeom>
        </p:spPr>
        <p:txBody>
          <a:bodyPr wrap="square">
            <a:spAutoFit/>
          </a:bodyPr>
          <a:lstStyle/>
          <a:p>
            <a:r>
              <a:rPr lang="en-US" sz="2800" b="1" dirty="0">
                <a:solidFill>
                  <a:srgbClr val="C00000"/>
                </a:solidFill>
                <a:latin typeface="#9Slide04 Rokkitt Black" panose="00000A00000000000000" pitchFamily="2" charset="0"/>
                <a:cs typeface="Times New Roman" pitchFamily="18" charset="0"/>
              </a:rPr>
              <a:t>s</a:t>
            </a:r>
            <a:endParaRPr lang="vi-VN" dirty="0">
              <a:latin typeface="#9Slide04 Rokkitt Black" panose="00000A00000000000000" pitchFamily="2" charset="0"/>
            </a:endParaRPr>
          </a:p>
        </p:txBody>
      </p:sp>
      <p:sp>
        <p:nvSpPr>
          <p:cNvPr id="39" name="Rectangle 38"/>
          <p:cNvSpPr/>
          <p:nvPr/>
        </p:nvSpPr>
        <p:spPr>
          <a:xfrm>
            <a:off x="8069498" y="2704298"/>
            <a:ext cx="365458" cy="523220"/>
          </a:xfrm>
          <a:prstGeom prst="rect">
            <a:avLst/>
          </a:prstGeom>
        </p:spPr>
        <p:txBody>
          <a:bodyPr wrap="square">
            <a:spAutoFit/>
          </a:bodyPr>
          <a:lstStyle/>
          <a:p>
            <a:r>
              <a:rPr lang="en-US" sz="2800" b="1" dirty="0">
                <a:solidFill>
                  <a:srgbClr val="C00000"/>
                </a:solidFill>
                <a:latin typeface="#9Slide04 Rokkitt Black" panose="00000A00000000000000" pitchFamily="2" charset="0"/>
                <a:cs typeface="Times New Roman" pitchFamily="18" charset="0"/>
              </a:rPr>
              <a:t>x</a:t>
            </a:r>
            <a:endParaRPr lang="vi-VN" dirty="0">
              <a:latin typeface="#9Slide04 Rokkitt Black" panose="00000A00000000000000" pitchFamily="2" charset="0"/>
            </a:endParaRPr>
          </a:p>
        </p:txBody>
      </p:sp>
      <p:sp>
        <p:nvSpPr>
          <p:cNvPr id="46" name="Rectangle 45"/>
          <p:cNvSpPr/>
          <p:nvPr/>
        </p:nvSpPr>
        <p:spPr>
          <a:xfrm>
            <a:off x="7234451" y="4350647"/>
            <a:ext cx="346489" cy="523220"/>
          </a:xfrm>
          <a:prstGeom prst="rect">
            <a:avLst/>
          </a:prstGeom>
        </p:spPr>
        <p:txBody>
          <a:bodyPr wrap="square">
            <a:spAutoFit/>
          </a:bodyPr>
          <a:lstStyle/>
          <a:p>
            <a:r>
              <a:rPr lang="en-US" sz="2800" b="1" dirty="0">
                <a:solidFill>
                  <a:srgbClr val="C00000"/>
                </a:solidFill>
                <a:latin typeface="#9Slide04 Rokkitt Black" panose="00000A00000000000000" pitchFamily="2" charset="0"/>
                <a:cs typeface="Times New Roman" pitchFamily="18" charset="0"/>
              </a:rPr>
              <a:t>s</a:t>
            </a:r>
            <a:endParaRPr lang="vi-VN" dirty="0">
              <a:latin typeface="#9Slide04 Rokkitt Black" panose="00000A00000000000000" pitchFamily="2" charset="0"/>
            </a:endParaRPr>
          </a:p>
        </p:txBody>
      </p:sp>
      <p:sp>
        <p:nvSpPr>
          <p:cNvPr id="47" name="Rectangle 46"/>
          <p:cNvSpPr/>
          <p:nvPr/>
        </p:nvSpPr>
        <p:spPr>
          <a:xfrm>
            <a:off x="6345620" y="4912872"/>
            <a:ext cx="346489" cy="523220"/>
          </a:xfrm>
          <a:prstGeom prst="rect">
            <a:avLst/>
          </a:prstGeom>
        </p:spPr>
        <p:txBody>
          <a:bodyPr wrap="square">
            <a:spAutoFit/>
          </a:bodyPr>
          <a:lstStyle/>
          <a:p>
            <a:r>
              <a:rPr lang="en-US" sz="2800" b="1" dirty="0">
                <a:solidFill>
                  <a:srgbClr val="C00000"/>
                </a:solidFill>
                <a:latin typeface="#9Slide04 Rokkitt Black" panose="00000A00000000000000" pitchFamily="2" charset="0"/>
                <a:cs typeface="Times New Roman" pitchFamily="18" charset="0"/>
              </a:rPr>
              <a:t>s</a:t>
            </a:r>
            <a:endParaRPr lang="vi-VN" dirty="0">
              <a:latin typeface="#9Slide04 Rokkitt Black" panose="00000A00000000000000" pitchFamily="2" charset="0"/>
            </a:endParaRPr>
          </a:p>
        </p:txBody>
      </p:sp>
      <p:sp>
        <p:nvSpPr>
          <p:cNvPr id="48" name="Rectangle 47"/>
          <p:cNvSpPr/>
          <p:nvPr/>
        </p:nvSpPr>
        <p:spPr>
          <a:xfrm>
            <a:off x="7113975" y="4913056"/>
            <a:ext cx="346489" cy="523220"/>
          </a:xfrm>
          <a:prstGeom prst="rect">
            <a:avLst/>
          </a:prstGeom>
        </p:spPr>
        <p:txBody>
          <a:bodyPr wrap="square">
            <a:spAutoFit/>
          </a:bodyPr>
          <a:lstStyle/>
          <a:p>
            <a:r>
              <a:rPr lang="en-US" sz="2800" b="1" dirty="0">
                <a:solidFill>
                  <a:srgbClr val="C00000"/>
                </a:solidFill>
                <a:latin typeface="#9Slide04 Rokkitt Black" panose="00000A00000000000000" pitchFamily="2" charset="0"/>
                <a:cs typeface="Times New Roman" pitchFamily="18" charset="0"/>
              </a:rPr>
              <a:t>s</a:t>
            </a:r>
            <a:endParaRPr lang="vi-VN" dirty="0">
              <a:latin typeface="#9Slide04 Rokkitt Black" panose="00000A00000000000000" pitchFamily="2" charset="0"/>
            </a:endParaRPr>
          </a:p>
        </p:txBody>
      </p:sp>
      <p:sp>
        <p:nvSpPr>
          <p:cNvPr id="49" name="Rectangle 48"/>
          <p:cNvSpPr/>
          <p:nvPr/>
        </p:nvSpPr>
        <p:spPr>
          <a:xfrm>
            <a:off x="7072387" y="5435724"/>
            <a:ext cx="346489" cy="523220"/>
          </a:xfrm>
          <a:prstGeom prst="rect">
            <a:avLst/>
          </a:prstGeom>
        </p:spPr>
        <p:txBody>
          <a:bodyPr wrap="square">
            <a:spAutoFit/>
          </a:bodyPr>
          <a:lstStyle/>
          <a:p>
            <a:r>
              <a:rPr lang="en-US" sz="2800" b="1" dirty="0">
                <a:solidFill>
                  <a:srgbClr val="C00000"/>
                </a:solidFill>
                <a:latin typeface="#9Slide04 Rokkitt Black" panose="00000A00000000000000" pitchFamily="2" charset="0"/>
                <a:cs typeface="Times New Roman" pitchFamily="18" charset="0"/>
              </a:rPr>
              <a:t>s</a:t>
            </a:r>
            <a:endParaRPr lang="vi-VN" dirty="0">
              <a:latin typeface="#9Slide04 Rokkitt Black" panose="00000A00000000000000"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ppt_w</p:attrName>
                                        </p:attrNameLst>
                                      </p:cBhvr>
                                      <p:tavLst>
                                        <p:tav tm="0">
                                          <p:val>
                                            <p:fltVal val="0"/>
                                          </p:val>
                                        </p:tav>
                                        <p:tav tm="100000">
                                          <p:val>
                                            <p:strVal val="#ppt_w"/>
                                          </p:val>
                                        </p:tav>
                                      </p:tavLst>
                                    </p:anim>
                                    <p:anim calcmode="lin" valueType="num">
                                      <p:cBhvr>
                                        <p:cTn id="15" dur="5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0-#ppt_w/2"/>
                                          </p:val>
                                        </p:tav>
                                        <p:tav tm="100000">
                                          <p:val>
                                            <p:strVal val="#ppt_x"/>
                                          </p:val>
                                        </p:tav>
                                      </p:tavLst>
                                    </p:anim>
                                    <p:anim calcmode="lin" valueType="num">
                                      <p:cBhvr additive="base">
                                        <p:cTn id="21"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6" presetClass="entr" presetSubtype="0" fill="hold" grpId="0" nodeType="clickEffect">
                                  <p:stCondLst>
                                    <p:cond delay="0"/>
                                  </p:stCondLst>
                                  <p:iterate type="lt">
                                    <p:tmPct val="10000"/>
                                  </p:iterate>
                                  <p:childTnLst>
                                    <p:set>
                                      <p:cBhvr>
                                        <p:cTn id="25" dur="1" fill="hold">
                                          <p:stCondLst>
                                            <p:cond delay="0"/>
                                          </p:stCondLst>
                                        </p:cTn>
                                        <p:tgtEl>
                                          <p:spTgt spid="15"/>
                                        </p:tgtEl>
                                        <p:attrNameLst>
                                          <p:attrName>style.visibility</p:attrName>
                                        </p:attrNameLst>
                                      </p:cBhvr>
                                      <p:to>
                                        <p:strVal val="visible"/>
                                      </p:to>
                                    </p:set>
                                    <p:anim by="(-#ppt_w*2)" calcmode="lin" valueType="num">
                                      <p:cBhvr rctx="PPT">
                                        <p:cTn id="26" dur="500" autoRev="1" fill="hold">
                                          <p:stCondLst>
                                            <p:cond delay="0"/>
                                          </p:stCondLst>
                                        </p:cTn>
                                        <p:tgtEl>
                                          <p:spTgt spid="15"/>
                                        </p:tgtEl>
                                        <p:attrNameLst>
                                          <p:attrName>ppt_w</p:attrName>
                                        </p:attrNameLst>
                                      </p:cBhvr>
                                    </p:anim>
                                    <p:anim by="(#ppt_w*0.50)" calcmode="lin" valueType="num">
                                      <p:cBhvr>
                                        <p:cTn id="27" dur="500" decel="50000" autoRev="1" fill="hold">
                                          <p:stCondLst>
                                            <p:cond delay="0"/>
                                          </p:stCondLst>
                                        </p:cTn>
                                        <p:tgtEl>
                                          <p:spTgt spid="15"/>
                                        </p:tgtEl>
                                        <p:attrNameLst>
                                          <p:attrName>ppt_x</p:attrName>
                                        </p:attrNameLst>
                                      </p:cBhvr>
                                    </p:anim>
                                    <p:anim from="(-#ppt_h/2)" to="(#ppt_y)" calcmode="lin" valueType="num">
                                      <p:cBhvr>
                                        <p:cTn id="28" dur="1000" fill="hold">
                                          <p:stCondLst>
                                            <p:cond delay="0"/>
                                          </p:stCondLst>
                                        </p:cTn>
                                        <p:tgtEl>
                                          <p:spTgt spid="15"/>
                                        </p:tgtEl>
                                        <p:attrNameLst>
                                          <p:attrName>ppt_y</p:attrName>
                                        </p:attrNameLst>
                                      </p:cBhvr>
                                    </p:anim>
                                    <p:animRot by="21600000">
                                      <p:cBhvr>
                                        <p:cTn id="29" dur="1000" fill="hold">
                                          <p:stCondLst>
                                            <p:cond delay="0"/>
                                          </p:stCondLst>
                                        </p:cTn>
                                        <p:tgtEl>
                                          <p:spTgt spid="15"/>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56" presetClass="entr" presetSubtype="0" fill="hold" grpId="0" nodeType="clickEffect">
                                  <p:stCondLst>
                                    <p:cond delay="0"/>
                                  </p:stCondLst>
                                  <p:iterate type="lt">
                                    <p:tmPct val="10000"/>
                                  </p:iterate>
                                  <p:childTnLst>
                                    <p:set>
                                      <p:cBhvr>
                                        <p:cTn id="33" dur="1" fill="hold">
                                          <p:stCondLst>
                                            <p:cond delay="0"/>
                                          </p:stCondLst>
                                        </p:cTn>
                                        <p:tgtEl>
                                          <p:spTgt spid="39"/>
                                        </p:tgtEl>
                                        <p:attrNameLst>
                                          <p:attrName>style.visibility</p:attrName>
                                        </p:attrNameLst>
                                      </p:cBhvr>
                                      <p:to>
                                        <p:strVal val="visible"/>
                                      </p:to>
                                    </p:set>
                                    <p:anim by="(-#ppt_w*2)" calcmode="lin" valueType="num">
                                      <p:cBhvr rctx="PPT">
                                        <p:cTn id="34" dur="500" autoRev="1" fill="hold">
                                          <p:stCondLst>
                                            <p:cond delay="0"/>
                                          </p:stCondLst>
                                        </p:cTn>
                                        <p:tgtEl>
                                          <p:spTgt spid="39"/>
                                        </p:tgtEl>
                                        <p:attrNameLst>
                                          <p:attrName>ppt_w</p:attrName>
                                        </p:attrNameLst>
                                      </p:cBhvr>
                                    </p:anim>
                                    <p:anim by="(#ppt_w*0.50)" calcmode="lin" valueType="num">
                                      <p:cBhvr>
                                        <p:cTn id="35" dur="500" decel="50000" autoRev="1" fill="hold">
                                          <p:stCondLst>
                                            <p:cond delay="0"/>
                                          </p:stCondLst>
                                        </p:cTn>
                                        <p:tgtEl>
                                          <p:spTgt spid="39"/>
                                        </p:tgtEl>
                                        <p:attrNameLst>
                                          <p:attrName>ppt_x</p:attrName>
                                        </p:attrNameLst>
                                      </p:cBhvr>
                                    </p:anim>
                                    <p:anim from="(-#ppt_h/2)" to="(#ppt_y)" calcmode="lin" valueType="num">
                                      <p:cBhvr>
                                        <p:cTn id="36" dur="1000" fill="hold">
                                          <p:stCondLst>
                                            <p:cond delay="0"/>
                                          </p:stCondLst>
                                        </p:cTn>
                                        <p:tgtEl>
                                          <p:spTgt spid="39"/>
                                        </p:tgtEl>
                                        <p:attrNameLst>
                                          <p:attrName>ppt_y</p:attrName>
                                        </p:attrNameLst>
                                      </p:cBhvr>
                                    </p:anim>
                                    <p:animRot by="21600000">
                                      <p:cBhvr>
                                        <p:cTn id="37" dur="1000" fill="hold">
                                          <p:stCondLst>
                                            <p:cond delay="0"/>
                                          </p:stCondLst>
                                        </p:cTn>
                                        <p:tgtEl>
                                          <p:spTgt spid="39"/>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56" presetClass="entr" presetSubtype="0" fill="hold" grpId="0" nodeType="clickEffect">
                                  <p:stCondLst>
                                    <p:cond delay="0"/>
                                  </p:stCondLst>
                                  <p:iterate type="lt">
                                    <p:tmPct val="10000"/>
                                  </p:iterate>
                                  <p:childTnLst>
                                    <p:set>
                                      <p:cBhvr>
                                        <p:cTn id="41" dur="1" fill="hold">
                                          <p:stCondLst>
                                            <p:cond delay="0"/>
                                          </p:stCondLst>
                                        </p:cTn>
                                        <p:tgtEl>
                                          <p:spTgt spid="46"/>
                                        </p:tgtEl>
                                        <p:attrNameLst>
                                          <p:attrName>style.visibility</p:attrName>
                                        </p:attrNameLst>
                                      </p:cBhvr>
                                      <p:to>
                                        <p:strVal val="visible"/>
                                      </p:to>
                                    </p:set>
                                    <p:anim by="(-#ppt_w*2)" calcmode="lin" valueType="num">
                                      <p:cBhvr rctx="PPT">
                                        <p:cTn id="42" dur="500" autoRev="1" fill="hold">
                                          <p:stCondLst>
                                            <p:cond delay="0"/>
                                          </p:stCondLst>
                                        </p:cTn>
                                        <p:tgtEl>
                                          <p:spTgt spid="46"/>
                                        </p:tgtEl>
                                        <p:attrNameLst>
                                          <p:attrName>ppt_w</p:attrName>
                                        </p:attrNameLst>
                                      </p:cBhvr>
                                    </p:anim>
                                    <p:anim by="(#ppt_w*0.50)" calcmode="lin" valueType="num">
                                      <p:cBhvr>
                                        <p:cTn id="43" dur="500" decel="50000" autoRev="1" fill="hold">
                                          <p:stCondLst>
                                            <p:cond delay="0"/>
                                          </p:stCondLst>
                                        </p:cTn>
                                        <p:tgtEl>
                                          <p:spTgt spid="46"/>
                                        </p:tgtEl>
                                        <p:attrNameLst>
                                          <p:attrName>ppt_x</p:attrName>
                                        </p:attrNameLst>
                                      </p:cBhvr>
                                    </p:anim>
                                    <p:anim from="(-#ppt_h/2)" to="(#ppt_y)" calcmode="lin" valueType="num">
                                      <p:cBhvr>
                                        <p:cTn id="44" dur="1000" fill="hold">
                                          <p:stCondLst>
                                            <p:cond delay="0"/>
                                          </p:stCondLst>
                                        </p:cTn>
                                        <p:tgtEl>
                                          <p:spTgt spid="46"/>
                                        </p:tgtEl>
                                        <p:attrNameLst>
                                          <p:attrName>ppt_y</p:attrName>
                                        </p:attrNameLst>
                                      </p:cBhvr>
                                    </p:anim>
                                    <p:animRot by="21600000">
                                      <p:cBhvr>
                                        <p:cTn id="45" dur="1000" fill="hold">
                                          <p:stCondLst>
                                            <p:cond delay="0"/>
                                          </p:stCondLst>
                                        </p:cTn>
                                        <p:tgtEl>
                                          <p:spTgt spid="46"/>
                                        </p:tgtEl>
                                        <p:attrNameLst>
                                          <p:attrName>r</p:attrName>
                                        </p:attrNameLst>
                                      </p:cBhvr>
                                    </p:animRot>
                                  </p:childTnLst>
                                </p:cTn>
                              </p:par>
                            </p:childTnLst>
                          </p:cTn>
                        </p:par>
                      </p:childTnLst>
                    </p:cTn>
                  </p:par>
                  <p:par>
                    <p:cTn id="46" fill="hold">
                      <p:stCondLst>
                        <p:cond delay="indefinite"/>
                      </p:stCondLst>
                      <p:childTnLst>
                        <p:par>
                          <p:cTn id="47" fill="hold">
                            <p:stCondLst>
                              <p:cond delay="0"/>
                            </p:stCondLst>
                            <p:childTnLst>
                              <p:par>
                                <p:cTn id="48" presetID="56" presetClass="entr" presetSubtype="0" fill="hold" grpId="0" nodeType="clickEffect">
                                  <p:stCondLst>
                                    <p:cond delay="0"/>
                                  </p:stCondLst>
                                  <p:iterate type="lt">
                                    <p:tmPct val="10000"/>
                                  </p:iterate>
                                  <p:childTnLst>
                                    <p:set>
                                      <p:cBhvr>
                                        <p:cTn id="49" dur="1" fill="hold">
                                          <p:stCondLst>
                                            <p:cond delay="0"/>
                                          </p:stCondLst>
                                        </p:cTn>
                                        <p:tgtEl>
                                          <p:spTgt spid="47"/>
                                        </p:tgtEl>
                                        <p:attrNameLst>
                                          <p:attrName>style.visibility</p:attrName>
                                        </p:attrNameLst>
                                      </p:cBhvr>
                                      <p:to>
                                        <p:strVal val="visible"/>
                                      </p:to>
                                    </p:set>
                                    <p:anim by="(-#ppt_w*2)" calcmode="lin" valueType="num">
                                      <p:cBhvr rctx="PPT">
                                        <p:cTn id="50" dur="500" autoRev="1" fill="hold">
                                          <p:stCondLst>
                                            <p:cond delay="0"/>
                                          </p:stCondLst>
                                        </p:cTn>
                                        <p:tgtEl>
                                          <p:spTgt spid="47"/>
                                        </p:tgtEl>
                                        <p:attrNameLst>
                                          <p:attrName>ppt_w</p:attrName>
                                        </p:attrNameLst>
                                      </p:cBhvr>
                                    </p:anim>
                                    <p:anim by="(#ppt_w*0.50)" calcmode="lin" valueType="num">
                                      <p:cBhvr>
                                        <p:cTn id="51" dur="500" decel="50000" autoRev="1" fill="hold">
                                          <p:stCondLst>
                                            <p:cond delay="0"/>
                                          </p:stCondLst>
                                        </p:cTn>
                                        <p:tgtEl>
                                          <p:spTgt spid="47"/>
                                        </p:tgtEl>
                                        <p:attrNameLst>
                                          <p:attrName>ppt_x</p:attrName>
                                        </p:attrNameLst>
                                      </p:cBhvr>
                                    </p:anim>
                                    <p:anim from="(-#ppt_h/2)" to="(#ppt_y)" calcmode="lin" valueType="num">
                                      <p:cBhvr>
                                        <p:cTn id="52" dur="1000" fill="hold">
                                          <p:stCondLst>
                                            <p:cond delay="0"/>
                                          </p:stCondLst>
                                        </p:cTn>
                                        <p:tgtEl>
                                          <p:spTgt spid="47"/>
                                        </p:tgtEl>
                                        <p:attrNameLst>
                                          <p:attrName>ppt_y</p:attrName>
                                        </p:attrNameLst>
                                      </p:cBhvr>
                                    </p:anim>
                                    <p:animRot by="21600000">
                                      <p:cBhvr>
                                        <p:cTn id="53" dur="1000" fill="hold">
                                          <p:stCondLst>
                                            <p:cond delay="0"/>
                                          </p:stCondLst>
                                        </p:cTn>
                                        <p:tgtEl>
                                          <p:spTgt spid="47"/>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56" presetClass="entr" presetSubtype="0" fill="hold" grpId="0" nodeType="clickEffect">
                                  <p:stCondLst>
                                    <p:cond delay="0"/>
                                  </p:stCondLst>
                                  <p:iterate type="lt">
                                    <p:tmPct val="10000"/>
                                  </p:iterate>
                                  <p:childTnLst>
                                    <p:set>
                                      <p:cBhvr>
                                        <p:cTn id="57" dur="1" fill="hold">
                                          <p:stCondLst>
                                            <p:cond delay="0"/>
                                          </p:stCondLst>
                                        </p:cTn>
                                        <p:tgtEl>
                                          <p:spTgt spid="48"/>
                                        </p:tgtEl>
                                        <p:attrNameLst>
                                          <p:attrName>style.visibility</p:attrName>
                                        </p:attrNameLst>
                                      </p:cBhvr>
                                      <p:to>
                                        <p:strVal val="visible"/>
                                      </p:to>
                                    </p:set>
                                    <p:anim by="(-#ppt_w*2)" calcmode="lin" valueType="num">
                                      <p:cBhvr rctx="PPT">
                                        <p:cTn id="58" dur="500" autoRev="1" fill="hold">
                                          <p:stCondLst>
                                            <p:cond delay="0"/>
                                          </p:stCondLst>
                                        </p:cTn>
                                        <p:tgtEl>
                                          <p:spTgt spid="48"/>
                                        </p:tgtEl>
                                        <p:attrNameLst>
                                          <p:attrName>ppt_w</p:attrName>
                                        </p:attrNameLst>
                                      </p:cBhvr>
                                    </p:anim>
                                    <p:anim by="(#ppt_w*0.50)" calcmode="lin" valueType="num">
                                      <p:cBhvr>
                                        <p:cTn id="59" dur="500" decel="50000" autoRev="1" fill="hold">
                                          <p:stCondLst>
                                            <p:cond delay="0"/>
                                          </p:stCondLst>
                                        </p:cTn>
                                        <p:tgtEl>
                                          <p:spTgt spid="48"/>
                                        </p:tgtEl>
                                        <p:attrNameLst>
                                          <p:attrName>ppt_x</p:attrName>
                                        </p:attrNameLst>
                                      </p:cBhvr>
                                    </p:anim>
                                    <p:anim from="(-#ppt_h/2)" to="(#ppt_y)" calcmode="lin" valueType="num">
                                      <p:cBhvr>
                                        <p:cTn id="60" dur="1000" fill="hold">
                                          <p:stCondLst>
                                            <p:cond delay="0"/>
                                          </p:stCondLst>
                                        </p:cTn>
                                        <p:tgtEl>
                                          <p:spTgt spid="48"/>
                                        </p:tgtEl>
                                        <p:attrNameLst>
                                          <p:attrName>ppt_y</p:attrName>
                                        </p:attrNameLst>
                                      </p:cBhvr>
                                    </p:anim>
                                    <p:animRot by="21600000">
                                      <p:cBhvr>
                                        <p:cTn id="61" dur="1000" fill="hold">
                                          <p:stCondLst>
                                            <p:cond delay="0"/>
                                          </p:stCondLst>
                                        </p:cTn>
                                        <p:tgtEl>
                                          <p:spTgt spid="48"/>
                                        </p:tgtEl>
                                        <p:attrNameLst>
                                          <p:attrName>r</p:attrName>
                                        </p:attrNameLst>
                                      </p:cBhvr>
                                    </p:animRot>
                                  </p:childTnLst>
                                </p:cTn>
                              </p:par>
                            </p:childTnLst>
                          </p:cTn>
                        </p:par>
                      </p:childTnLst>
                    </p:cTn>
                  </p:par>
                  <p:par>
                    <p:cTn id="62" fill="hold">
                      <p:stCondLst>
                        <p:cond delay="indefinite"/>
                      </p:stCondLst>
                      <p:childTnLst>
                        <p:par>
                          <p:cTn id="63" fill="hold">
                            <p:stCondLst>
                              <p:cond delay="0"/>
                            </p:stCondLst>
                            <p:childTnLst>
                              <p:par>
                                <p:cTn id="64" presetID="56" presetClass="entr" presetSubtype="0" fill="hold" grpId="0" nodeType="clickEffect">
                                  <p:stCondLst>
                                    <p:cond delay="0"/>
                                  </p:stCondLst>
                                  <p:iterate type="lt">
                                    <p:tmPct val="10000"/>
                                  </p:iterate>
                                  <p:childTnLst>
                                    <p:set>
                                      <p:cBhvr>
                                        <p:cTn id="65" dur="1" fill="hold">
                                          <p:stCondLst>
                                            <p:cond delay="0"/>
                                          </p:stCondLst>
                                        </p:cTn>
                                        <p:tgtEl>
                                          <p:spTgt spid="49"/>
                                        </p:tgtEl>
                                        <p:attrNameLst>
                                          <p:attrName>style.visibility</p:attrName>
                                        </p:attrNameLst>
                                      </p:cBhvr>
                                      <p:to>
                                        <p:strVal val="visible"/>
                                      </p:to>
                                    </p:set>
                                    <p:anim by="(-#ppt_w*2)" calcmode="lin" valueType="num">
                                      <p:cBhvr rctx="PPT">
                                        <p:cTn id="66" dur="500" autoRev="1" fill="hold">
                                          <p:stCondLst>
                                            <p:cond delay="0"/>
                                          </p:stCondLst>
                                        </p:cTn>
                                        <p:tgtEl>
                                          <p:spTgt spid="49"/>
                                        </p:tgtEl>
                                        <p:attrNameLst>
                                          <p:attrName>ppt_w</p:attrName>
                                        </p:attrNameLst>
                                      </p:cBhvr>
                                    </p:anim>
                                    <p:anim by="(#ppt_w*0.50)" calcmode="lin" valueType="num">
                                      <p:cBhvr>
                                        <p:cTn id="67" dur="500" decel="50000" autoRev="1" fill="hold">
                                          <p:stCondLst>
                                            <p:cond delay="0"/>
                                          </p:stCondLst>
                                        </p:cTn>
                                        <p:tgtEl>
                                          <p:spTgt spid="49"/>
                                        </p:tgtEl>
                                        <p:attrNameLst>
                                          <p:attrName>ppt_x</p:attrName>
                                        </p:attrNameLst>
                                      </p:cBhvr>
                                    </p:anim>
                                    <p:anim from="(-#ppt_h/2)" to="(#ppt_y)" calcmode="lin" valueType="num">
                                      <p:cBhvr>
                                        <p:cTn id="68" dur="1000" fill="hold">
                                          <p:stCondLst>
                                            <p:cond delay="0"/>
                                          </p:stCondLst>
                                        </p:cTn>
                                        <p:tgtEl>
                                          <p:spTgt spid="49"/>
                                        </p:tgtEl>
                                        <p:attrNameLst>
                                          <p:attrName>ppt_y</p:attrName>
                                        </p:attrNameLst>
                                      </p:cBhvr>
                                    </p:anim>
                                    <p:animRot by="21600000">
                                      <p:cBhvr>
                                        <p:cTn id="69" dur="1000" fill="hold">
                                          <p:stCondLst>
                                            <p:cond delay="0"/>
                                          </p:stCondLst>
                                        </p:cTn>
                                        <p:tgtEl>
                                          <p:spTgt spid="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P spid="35" grpId="0"/>
      <p:bldP spid="15" grpId="0"/>
      <p:bldP spid="39" grpId="0"/>
      <p:bldP spid="46" grpId="0"/>
      <p:bldP spid="47" grpId="0"/>
      <p:bldP spid="48" grpId="0"/>
      <p:bldP spid="49"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ags/tag6.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主题">
  <a:themeElements>
    <a:clrScheme name="自定义 790">
      <a:dk1>
        <a:sysClr val="windowText" lastClr="000000"/>
      </a:dk1>
      <a:lt1>
        <a:sysClr val="window" lastClr="FFFFFF"/>
      </a:lt1>
      <a:dk2>
        <a:srgbClr val="6FB420"/>
      </a:dk2>
      <a:lt2>
        <a:srgbClr val="6FB420"/>
      </a:lt2>
      <a:accent1>
        <a:srgbClr val="FF9224"/>
      </a:accent1>
      <a:accent2>
        <a:srgbClr val="6FB420"/>
      </a:accent2>
      <a:accent3>
        <a:srgbClr val="FF9224"/>
      </a:accent3>
      <a:accent4>
        <a:srgbClr val="6FB420"/>
      </a:accent4>
      <a:accent5>
        <a:srgbClr val="FF9224"/>
      </a:accent5>
      <a:accent6>
        <a:srgbClr val="6FB420"/>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425</TotalTime>
  <Words>627</Words>
  <Application>Microsoft Office PowerPoint</Application>
  <PresentationFormat>Widescreen</PresentationFormat>
  <Paragraphs>115</Paragraphs>
  <Slides>13</Slides>
  <Notes>9</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vt:i4>
      </vt:variant>
    </vt:vector>
  </HeadingPairs>
  <TitlesOfParts>
    <vt:vector size="26" baseType="lpstr">
      <vt:lpstr>UVN Ke Chuyen2</vt:lpstr>
      <vt:lpstr>Calibri</vt:lpstr>
      <vt:lpstr>思源黑体 CN Medium</vt:lpstr>
      <vt:lpstr>Cry Uncial</vt:lpstr>
      <vt:lpstr>#9Slide04 Rokkitt Black</vt:lpstr>
      <vt:lpstr>UTM Silk Script</vt:lpstr>
      <vt:lpstr>UTM Ambrose</vt:lpstr>
      <vt:lpstr>Arial</vt:lpstr>
      <vt:lpstr>UTM Alexander</vt:lpstr>
      <vt:lpstr>#9Slide03 Arima Madurai ExtraBo</vt:lpstr>
      <vt:lpstr>Arial Black</vt:lpstr>
      <vt:lpstr>UTM Aptima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更多资源关注@好教师</Manager>
  <Company>更多资源关注@好教师</Company>
  <LinksUpToDate>false</LinksUpToDate>
  <SharedDoc>false</SharedDoc>
  <HyperlinkBase>更多资源关注@好教师</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更多资源关注@好教师</dc:title>
  <dc:subject>更多资源关注@好教师</dc:subject>
  <dc:creator>更多资源关注@好教师</dc:creator>
  <cp:keywords>更多资源关注@好教师</cp:keywords>
  <dc:description>更多资源关注@好教师</dc:description>
  <cp:lastModifiedBy>Lan Anh Dương</cp:lastModifiedBy>
  <cp:revision>36</cp:revision>
  <dcterms:created xsi:type="dcterms:W3CDTF">2015-05-05T08:02:00Z</dcterms:created>
  <dcterms:modified xsi:type="dcterms:W3CDTF">2023-07-21T06:48:58Z</dcterms:modified>
  <cp:category>更多资源关注@好教师</cp:category>
</cp:coreProperties>
</file>