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2" r:id="rId2"/>
  </p:sldMasterIdLst>
  <p:notesMasterIdLst>
    <p:notesMasterId r:id="rId24"/>
  </p:notesMasterIdLst>
  <p:sldIdLst>
    <p:sldId id="289" r:id="rId3"/>
    <p:sldId id="271" r:id="rId4"/>
    <p:sldId id="264" r:id="rId5"/>
    <p:sldId id="261" r:id="rId6"/>
    <p:sldId id="275" r:id="rId7"/>
    <p:sldId id="276" r:id="rId8"/>
    <p:sldId id="282" r:id="rId9"/>
    <p:sldId id="283" r:id="rId10"/>
    <p:sldId id="284" r:id="rId11"/>
    <p:sldId id="285" r:id="rId12"/>
    <p:sldId id="270" r:id="rId13"/>
    <p:sldId id="273" r:id="rId14"/>
    <p:sldId id="260" r:id="rId15"/>
    <p:sldId id="286" r:id="rId16"/>
    <p:sldId id="287" r:id="rId17"/>
    <p:sldId id="274" r:id="rId18"/>
    <p:sldId id="288" r:id="rId19"/>
    <p:sldId id="258" r:id="rId20"/>
    <p:sldId id="269" r:id="rId21"/>
    <p:sldId id="265" r:id="rId22"/>
    <p:sldId id="279" r:id="rId23"/>
  </p:sldIdLst>
  <p:sldSz cx="12192000" cy="6858000"/>
  <p:notesSz cx="6858000" cy="9144000"/>
  <p:embeddedFontLst>
    <p:embeddedFont>
      <p:font typeface="等线" panose="02010600030101010101" pitchFamily="2" charset="-122"/>
      <p:regular r:id="rId25"/>
      <p:bold r:id="rId26"/>
    </p:embeddedFont>
    <p:embeddedFont>
      <p:font typeface="等线 Light" panose="02010600030101010101" pitchFamily="2" charset="-122"/>
      <p:regular r:id="rId27"/>
    </p:embeddedFont>
    <p:embeddedFont>
      <p:font typeface="#9Slide03 AmpleSoft Bold" panose="02000000000000000000" pitchFamily="2" charset="0"/>
      <p:regular r:id="rId28"/>
    </p:embeddedFont>
    <p:embeddedFont>
      <p:font typeface="#9Slide05 SVNReklame Script" panose="03060502040607080D05" pitchFamily="66" charset="0"/>
      <p:regular r:id="rId29"/>
    </p:embeddedFont>
    <p:embeddedFont>
      <p:font typeface="HP001 4 hàng" panose="020B0603050302020204" pitchFamily="34" charset="0"/>
      <p:regular r:id="rId30"/>
      <p:bold r:id="rId31"/>
    </p:embeddedFont>
    <p:embeddedFont>
      <p:font typeface="HP001 5 hàng" panose="020B0603050302020204" pitchFamily="34" charset="0"/>
      <p:regular r:id="rId32"/>
      <p:bold r:id="rId33"/>
    </p:embeddedFont>
    <p:embeddedFont>
      <p:font typeface="SVN-Newton" panose="02040603050506020204" pitchFamily="18" charset="0"/>
      <p:regular r:id="rId34"/>
    </p:embeddedFont>
    <p:embeddedFont>
      <p:font typeface="UTM Aquarelle" panose="02040603050506020204" pitchFamily="18" charset="0"/>
      <p:regular r:id="rId35"/>
    </p:embeddedFont>
    <p:embeddedFont>
      <p:font typeface="UVF Curlz MT" panose="04040404050702020202" pitchFamily="82" charset="0"/>
      <p:regular r:id="rId36"/>
    </p:embeddedFont>
    <p:embeddedFont>
      <p:font typeface="UVN Bach Dang Nang" panose="02070803090706020303" pitchFamily="18" charset="0"/>
      <p:regular r:id="rId37"/>
      <p:italic r:id="rId38"/>
    </p:embeddedFont>
    <p:embeddedFont>
      <p:font typeface="UVN Sang Song" panose="03030602030607090B05" pitchFamily="66" charset="0"/>
      <p:regular r:id="rId39"/>
      <p:bold r:id="rId40"/>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CBBA"/>
    <a:srgbClr val="989896"/>
    <a:srgbClr val="304820"/>
    <a:srgbClr val="FF3399"/>
    <a:srgbClr val="AED7E9"/>
    <a:srgbClr val="C5E0EB"/>
    <a:srgbClr val="F2F8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30" d="100"/>
          <a:sy n="30" d="100"/>
        </p:scale>
        <p:origin x="2102" y="1291"/>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9.xml"/><Relationship Id="rId34" Type="http://schemas.openxmlformats.org/officeDocument/2006/relationships/font" Target="fonts/font10.fntdata"/><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5.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7.fntdata"/><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ED53A2-ABDD-4056-8CE6-B98700659FA9}" type="datetimeFigureOut">
              <a:rPr lang="zh-CN" altLang="en-US" smtClean="0"/>
              <a:t>2022/1/6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BF9B47-6DF8-4E1E-A7F4-FF1749D6F715}" type="slidenum">
              <a:rPr lang="zh-CN" altLang="en-US" smtClean="0"/>
              <a:t>‹#›</a:t>
            </a:fld>
            <a:endParaRPr lang="zh-CN" altLang="en-US"/>
          </a:p>
        </p:txBody>
      </p:sp>
    </p:spTree>
    <p:extLst>
      <p:ext uri="{BB962C8B-B14F-4D97-AF65-F5344CB8AC3E}">
        <p14:creationId xmlns:p14="http://schemas.microsoft.com/office/powerpoint/2010/main" val="39915298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4952C6-1CDA-46AD-8815-909031E1F51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28765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C1A1ED5-B953-45A0-8397-5BA84D1397E3}" type="slidenum">
              <a:rPr lang="zh-CN" altLang="en-US" smtClean="0"/>
              <a:t>12</a:t>
            </a:fld>
            <a:endParaRPr lang="zh-CN" altLang="en-US"/>
          </a:p>
        </p:txBody>
      </p:sp>
    </p:spTree>
    <p:extLst>
      <p:ext uri="{BB962C8B-B14F-4D97-AF65-F5344CB8AC3E}">
        <p14:creationId xmlns:p14="http://schemas.microsoft.com/office/powerpoint/2010/main" val="175244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5FE7F4C-45C9-425B-9C6A-313DBFBA6C92}" type="slidenum">
              <a:rPr lang="zh-CN" altLang="en-US" smtClean="0"/>
              <a:t>13</a:t>
            </a:fld>
            <a:endParaRPr lang="zh-CN" altLang="en-US"/>
          </a:p>
        </p:txBody>
      </p:sp>
    </p:spTree>
    <p:extLst>
      <p:ext uri="{BB962C8B-B14F-4D97-AF65-F5344CB8AC3E}">
        <p14:creationId xmlns:p14="http://schemas.microsoft.com/office/powerpoint/2010/main" val="11504674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C1A1ED5-B953-45A0-8397-5BA84D1397E3}" type="slidenum">
              <a:rPr lang="zh-CN" altLang="en-US" smtClean="0"/>
              <a:t>15</a:t>
            </a:fld>
            <a:endParaRPr lang="zh-CN" altLang="en-US"/>
          </a:p>
        </p:txBody>
      </p:sp>
    </p:spTree>
    <p:extLst>
      <p:ext uri="{BB962C8B-B14F-4D97-AF65-F5344CB8AC3E}">
        <p14:creationId xmlns:p14="http://schemas.microsoft.com/office/powerpoint/2010/main" val="8865726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2722F30-70BE-4597-A895-59AEB4C92B8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C6FEE731-1190-4992-B751-DB49E6C1D1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2FD284B-B6B1-48C0-8F32-41776A48D154}"/>
              </a:ext>
            </a:extLst>
          </p:cNvPr>
          <p:cNvSpPr>
            <a:spLocks noGrp="1"/>
          </p:cNvSpPr>
          <p:nvPr>
            <p:ph type="dt" sz="half" idx="10"/>
          </p:nvPr>
        </p:nvSpPr>
        <p:spPr/>
        <p:txBody>
          <a:bodyPr/>
          <a:lstStyle/>
          <a:p>
            <a:fld id="{71105ECC-05DB-4A25-8E6A-E61FCA6F5619}" type="datetimeFigureOut">
              <a:rPr lang="zh-CN" altLang="en-US" smtClean="0"/>
              <a:t>2022/1/6</a:t>
            </a:fld>
            <a:endParaRPr lang="zh-CN" altLang="en-US"/>
          </a:p>
        </p:txBody>
      </p:sp>
      <p:sp>
        <p:nvSpPr>
          <p:cNvPr id="5" name="页脚占位符 4">
            <a:extLst>
              <a:ext uri="{FF2B5EF4-FFF2-40B4-BE49-F238E27FC236}">
                <a16:creationId xmlns:a16="http://schemas.microsoft.com/office/drawing/2014/main" id="{22B0B980-E977-472A-8868-0AC1864A13C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643110A-A836-4098-93F2-E5780AD269BB}"/>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pic>
        <p:nvPicPr>
          <p:cNvPr id="7" name="图片 6">
            <a:extLst>
              <a:ext uri="{FF2B5EF4-FFF2-40B4-BE49-F238E27FC236}">
                <a16:creationId xmlns:a16="http://schemas.microsoft.com/office/drawing/2014/main" id="{FE64915A-A193-411A-A123-3E4512421B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B5D3EF36-A492-4D64-A1E7-3988DA70D290}"/>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6361491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4988ED7-2FAC-4121-96E5-A1EA6984F3E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217EA459-805A-404B-BAE6-CC8ABD2A08A3}"/>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91E2DCD-6EF3-47CA-939F-0E285CE594CC}"/>
              </a:ext>
            </a:extLst>
          </p:cNvPr>
          <p:cNvSpPr>
            <a:spLocks noGrp="1"/>
          </p:cNvSpPr>
          <p:nvPr>
            <p:ph type="dt" sz="half" idx="10"/>
          </p:nvPr>
        </p:nvSpPr>
        <p:spPr/>
        <p:txBody>
          <a:bodyPr/>
          <a:lstStyle/>
          <a:p>
            <a:fld id="{71105ECC-05DB-4A25-8E6A-E61FCA6F5619}" type="datetimeFigureOut">
              <a:rPr lang="zh-CN" altLang="en-US" smtClean="0"/>
              <a:t>2022/1/6</a:t>
            </a:fld>
            <a:endParaRPr lang="zh-CN" altLang="en-US"/>
          </a:p>
        </p:txBody>
      </p:sp>
      <p:sp>
        <p:nvSpPr>
          <p:cNvPr id="5" name="页脚占位符 4">
            <a:extLst>
              <a:ext uri="{FF2B5EF4-FFF2-40B4-BE49-F238E27FC236}">
                <a16:creationId xmlns:a16="http://schemas.microsoft.com/office/drawing/2014/main" id="{E4265381-C04B-4041-BE83-838879FF6C5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F0E4938-3DA9-4A01-BE41-ED1A6BC9EA19}"/>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8033456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6A4BD1E-BF89-43F2-8863-4388E88DA70E}"/>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6059926-E9D8-4839-90D7-677D8533BAFA}"/>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4942A72-9BD4-4F4F-9B99-39C3A0CEEC6A}"/>
              </a:ext>
            </a:extLst>
          </p:cNvPr>
          <p:cNvSpPr>
            <a:spLocks noGrp="1"/>
          </p:cNvSpPr>
          <p:nvPr>
            <p:ph type="dt" sz="half" idx="10"/>
          </p:nvPr>
        </p:nvSpPr>
        <p:spPr/>
        <p:txBody>
          <a:bodyPr/>
          <a:lstStyle/>
          <a:p>
            <a:fld id="{71105ECC-05DB-4A25-8E6A-E61FCA6F5619}" type="datetimeFigureOut">
              <a:rPr lang="zh-CN" altLang="en-US" smtClean="0"/>
              <a:t>2022/1/6</a:t>
            </a:fld>
            <a:endParaRPr lang="zh-CN" altLang="en-US"/>
          </a:p>
        </p:txBody>
      </p:sp>
      <p:sp>
        <p:nvSpPr>
          <p:cNvPr id="5" name="页脚占位符 4">
            <a:extLst>
              <a:ext uri="{FF2B5EF4-FFF2-40B4-BE49-F238E27FC236}">
                <a16:creationId xmlns:a16="http://schemas.microsoft.com/office/drawing/2014/main" id="{1E7E3195-430C-4F02-B143-7B4DB1CAD0A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C027511-DB12-4B6E-A7F3-400C42BF840D}"/>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26142349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32244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37291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44F64932-58FA-443D-966C-ED65A02E3A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77CB0DA0-EE58-457A-A615-A28A19481911}"/>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8576007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44F64932-58FA-443D-966C-ED65A02E3A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图片 3">
            <a:extLst>
              <a:ext uri="{FF2B5EF4-FFF2-40B4-BE49-F238E27FC236}">
                <a16:creationId xmlns:a16="http://schemas.microsoft.com/office/drawing/2014/main" id="{7B3CD4E7-FF7B-4C67-AA20-D7CBA746CDD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7586" y="230413"/>
            <a:ext cx="11928928" cy="6922537"/>
          </a:xfrm>
          <a:prstGeom prst="rect">
            <a:avLst/>
          </a:prstGeom>
        </p:spPr>
      </p:pic>
      <p:pic>
        <p:nvPicPr>
          <p:cNvPr id="3" name="Picture 2">
            <a:extLst>
              <a:ext uri="{FF2B5EF4-FFF2-40B4-BE49-F238E27FC236}">
                <a16:creationId xmlns:a16="http://schemas.microsoft.com/office/drawing/2014/main" id="{CA75106C-4483-4877-93A8-10C0F0E987B4}"/>
              </a:ext>
            </a:extLst>
          </p:cNvPr>
          <p:cNvPicPr>
            <a:picLocks noChangeAspect="1"/>
          </p:cNvPicPr>
          <p:nvPr userDrawn="1"/>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95358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62A9486-7852-4CE2-8A32-87D2AFD5EE8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445"/>
          <a:stretch/>
        </p:blipFill>
        <p:spPr>
          <a:xfrm>
            <a:off x="0" y="0"/>
            <a:ext cx="12192000" cy="6858000"/>
          </a:xfrm>
          <a:prstGeom prst="rect">
            <a:avLst/>
          </a:prstGeom>
        </p:spPr>
      </p:pic>
      <p:pic>
        <p:nvPicPr>
          <p:cNvPr id="3" name="图片 2">
            <a:extLst>
              <a:ext uri="{FF2B5EF4-FFF2-40B4-BE49-F238E27FC236}">
                <a16:creationId xmlns:a16="http://schemas.microsoft.com/office/drawing/2014/main" id="{39BFB8C9-E67C-4EEE-A375-2CD10C3FE38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7586" y="230413"/>
            <a:ext cx="11928928" cy="6922537"/>
          </a:xfrm>
          <a:prstGeom prst="rect">
            <a:avLst/>
          </a:prstGeom>
        </p:spPr>
      </p:pic>
      <p:pic>
        <p:nvPicPr>
          <p:cNvPr id="5" name="Picture 4">
            <a:extLst>
              <a:ext uri="{FF2B5EF4-FFF2-40B4-BE49-F238E27FC236}">
                <a16:creationId xmlns:a16="http://schemas.microsoft.com/office/drawing/2014/main" id="{BD1837AB-9229-42D9-AEAA-DF60B9BBEF08}"/>
              </a:ext>
            </a:extLst>
          </p:cNvPr>
          <p:cNvPicPr>
            <a:picLocks noChangeAspect="1"/>
          </p:cNvPicPr>
          <p:nvPr userDrawn="1"/>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157299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A24064B-4391-443F-9335-42D0B4CAEFF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445"/>
          <a:stretch/>
        </p:blipFill>
        <p:spPr>
          <a:xfrm>
            <a:off x="0" y="0"/>
            <a:ext cx="12192000" cy="6858000"/>
          </a:xfrm>
          <a:prstGeom prst="rect">
            <a:avLst/>
          </a:prstGeom>
        </p:spPr>
      </p:pic>
      <p:pic>
        <p:nvPicPr>
          <p:cNvPr id="4" name="图片 3">
            <a:extLst>
              <a:ext uri="{FF2B5EF4-FFF2-40B4-BE49-F238E27FC236}">
                <a16:creationId xmlns:a16="http://schemas.microsoft.com/office/drawing/2014/main" id="{8D0B27FC-4D31-4203-BD3A-E1E414AE855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263A716E-CC6A-4177-842D-80F18F171113}"/>
              </a:ext>
            </a:extLst>
          </p:cNvPr>
          <p:cNvPicPr>
            <a:picLocks noChangeAspect="1"/>
          </p:cNvPicPr>
          <p:nvPr userDrawn="1"/>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1242409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4124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0924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EEAB96-CF87-4C6B-9D06-7EE1D08E931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1DED4BC-F33A-453C-A1D8-00EC72012DCC}"/>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BA66174-3328-40E4-AADF-655C79A2A8DD}"/>
              </a:ext>
            </a:extLst>
          </p:cNvPr>
          <p:cNvSpPr>
            <a:spLocks noGrp="1"/>
          </p:cNvSpPr>
          <p:nvPr>
            <p:ph type="dt" sz="half" idx="10"/>
          </p:nvPr>
        </p:nvSpPr>
        <p:spPr/>
        <p:txBody>
          <a:bodyPr/>
          <a:lstStyle/>
          <a:p>
            <a:fld id="{71105ECC-05DB-4A25-8E6A-E61FCA6F5619}" type="datetimeFigureOut">
              <a:rPr lang="zh-CN" altLang="en-US" smtClean="0"/>
              <a:t>2022/1/6</a:t>
            </a:fld>
            <a:endParaRPr lang="zh-CN" altLang="en-US"/>
          </a:p>
        </p:txBody>
      </p:sp>
      <p:sp>
        <p:nvSpPr>
          <p:cNvPr id="5" name="页脚占位符 4">
            <a:extLst>
              <a:ext uri="{FF2B5EF4-FFF2-40B4-BE49-F238E27FC236}">
                <a16:creationId xmlns:a16="http://schemas.microsoft.com/office/drawing/2014/main" id="{050B7521-C9F1-465B-9A65-1E05966CF87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D2B5226-FFCF-47FD-8A07-DAABD31F1B8A}"/>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19425706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2F547FC-D550-45EF-A26F-34A5C09D625A}"/>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4F74325D-6F5B-47E5-BCDD-4ABCF18048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E3AC817E-26D0-4A49-8890-BFAA0B0EBBF5}"/>
              </a:ext>
            </a:extLst>
          </p:cNvPr>
          <p:cNvSpPr>
            <a:spLocks noGrp="1"/>
          </p:cNvSpPr>
          <p:nvPr>
            <p:ph type="dt" sz="half" idx="10"/>
          </p:nvPr>
        </p:nvSpPr>
        <p:spPr/>
        <p:txBody>
          <a:bodyPr/>
          <a:lstStyle/>
          <a:p>
            <a:fld id="{3E96F458-4768-4284-A834-65FDB68FFD76}" type="datetimeFigureOut">
              <a:rPr lang="zh-CN" altLang="en-US" smtClean="0"/>
              <a:t>2022/1/6</a:t>
            </a:fld>
            <a:endParaRPr lang="zh-CN" altLang="en-US"/>
          </a:p>
        </p:txBody>
      </p:sp>
      <p:sp>
        <p:nvSpPr>
          <p:cNvPr id="5" name="页脚占位符 4">
            <a:extLst>
              <a:ext uri="{FF2B5EF4-FFF2-40B4-BE49-F238E27FC236}">
                <a16:creationId xmlns:a16="http://schemas.microsoft.com/office/drawing/2014/main" id="{33E36E24-8863-41A0-AF81-46C8322AE2F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1FA5324-FBD1-40DB-BF50-6176EF169D37}"/>
              </a:ext>
            </a:extLst>
          </p:cNvPr>
          <p:cNvSpPr>
            <a:spLocks noGrp="1"/>
          </p:cNvSpPr>
          <p:nvPr>
            <p:ph type="sldNum" sz="quarter" idx="12"/>
          </p:nvPr>
        </p:nvSpPr>
        <p:spPr/>
        <p:txBody>
          <a:bodyPr/>
          <a:lstStyle/>
          <a:p>
            <a:fld id="{F61AB871-BDEC-4364-9749-9B27FB608182}" type="slidenum">
              <a:rPr lang="zh-CN" altLang="en-US" smtClean="0"/>
              <a:t>‹#›</a:t>
            </a:fld>
            <a:endParaRPr lang="zh-CN" altLang="en-US"/>
          </a:p>
        </p:txBody>
      </p:sp>
    </p:spTree>
    <p:extLst>
      <p:ext uri="{BB962C8B-B14F-4D97-AF65-F5344CB8AC3E}">
        <p14:creationId xmlns:p14="http://schemas.microsoft.com/office/powerpoint/2010/main" val="18734306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FC993E-812D-41BC-80AF-80980C615B9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98D293B-A01D-4E0B-B092-8461DD88E44F}"/>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2025C53-CBD8-4309-9B25-B73197608E88}"/>
              </a:ext>
            </a:extLst>
          </p:cNvPr>
          <p:cNvSpPr>
            <a:spLocks noGrp="1"/>
          </p:cNvSpPr>
          <p:nvPr>
            <p:ph type="dt" sz="half" idx="10"/>
          </p:nvPr>
        </p:nvSpPr>
        <p:spPr/>
        <p:txBody>
          <a:bodyPr/>
          <a:lstStyle/>
          <a:p>
            <a:fld id="{3E96F458-4768-4284-A834-65FDB68FFD76}" type="datetimeFigureOut">
              <a:rPr lang="zh-CN" altLang="en-US" smtClean="0"/>
              <a:t>2022/1/6</a:t>
            </a:fld>
            <a:endParaRPr lang="zh-CN" altLang="en-US"/>
          </a:p>
        </p:txBody>
      </p:sp>
      <p:sp>
        <p:nvSpPr>
          <p:cNvPr id="5" name="页脚占位符 4">
            <a:extLst>
              <a:ext uri="{FF2B5EF4-FFF2-40B4-BE49-F238E27FC236}">
                <a16:creationId xmlns:a16="http://schemas.microsoft.com/office/drawing/2014/main" id="{45EA5793-7477-41BC-99DA-7496A92FFCB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FAE7A47-9CD2-4E25-B653-C6E8217DDCA4}"/>
              </a:ext>
            </a:extLst>
          </p:cNvPr>
          <p:cNvSpPr>
            <a:spLocks noGrp="1"/>
          </p:cNvSpPr>
          <p:nvPr>
            <p:ph type="sldNum" sz="quarter" idx="12"/>
          </p:nvPr>
        </p:nvSpPr>
        <p:spPr/>
        <p:txBody>
          <a:bodyPr/>
          <a:lstStyle/>
          <a:p>
            <a:fld id="{F61AB871-BDEC-4364-9749-9B27FB608182}" type="slidenum">
              <a:rPr lang="zh-CN" altLang="en-US" smtClean="0"/>
              <a:t>‹#›</a:t>
            </a:fld>
            <a:endParaRPr lang="zh-CN" altLang="en-US"/>
          </a:p>
        </p:txBody>
      </p:sp>
    </p:spTree>
    <p:extLst>
      <p:ext uri="{BB962C8B-B14F-4D97-AF65-F5344CB8AC3E}">
        <p14:creationId xmlns:p14="http://schemas.microsoft.com/office/powerpoint/2010/main" val="30007323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A8D10A1-AD26-4B18-AE90-2A271298426D}"/>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5067C4A-9885-44AD-99E9-F7EEF276C1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9335E10C-C33B-4AB1-9EDA-5E521D0AEDF7}"/>
              </a:ext>
            </a:extLst>
          </p:cNvPr>
          <p:cNvSpPr>
            <a:spLocks noGrp="1"/>
          </p:cNvSpPr>
          <p:nvPr>
            <p:ph type="dt" sz="half" idx="10"/>
          </p:nvPr>
        </p:nvSpPr>
        <p:spPr/>
        <p:txBody>
          <a:bodyPr/>
          <a:lstStyle/>
          <a:p>
            <a:fld id="{3E96F458-4768-4284-A834-65FDB68FFD76}" type="datetimeFigureOut">
              <a:rPr lang="zh-CN" altLang="en-US" smtClean="0"/>
              <a:t>2022/1/6</a:t>
            </a:fld>
            <a:endParaRPr lang="zh-CN" altLang="en-US"/>
          </a:p>
        </p:txBody>
      </p:sp>
      <p:sp>
        <p:nvSpPr>
          <p:cNvPr id="5" name="页脚占位符 4">
            <a:extLst>
              <a:ext uri="{FF2B5EF4-FFF2-40B4-BE49-F238E27FC236}">
                <a16:creationId xmlns:a16="http://schemas.microsoft.com/office/drawing/2014/main" id="{BBECDF6D-8D7E-41A7-A976-60FE51134F6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B0C6DD7-3042-40B2-92B7-93DB5306E56C}"/>
              </a:ext>
            </a:extLst>
          </p:cNvPr>
          <p:cNvSpPr>
            <a:spLocks noGrp="1"/>
          </p:cNvSpPr>
          <p:nvPr>
            <p:ph type="sldNum" sz="quarter" idx="12"/>
          </p:nvPr>
        </p:nvSpPr>
        <p:spPr/>
        <p:txBody>
          <a:bodyPr/>
          <a:lstStyle/>
          <a:p>
            <a:fld id="{F61AB871-BDEC-4364-9749-9B27FB608182}" type="slidenum">
              <a:rPr lang="zh-CN" altLang="en-US" smtClean="0"/>
              <a:t>‹#›</a:t>
            </a:fld>
            <a:endParaRPr lang="zh-CN" altLang="en-US"/>
          </a:p>
        </p:txBody>
      </p:sp>
    </p:spTree>
    <p:extLst>
      <p:ext uri="{BB962C8B-B14F-4D97-AF65-F5344CB8AC3E}">
        <p14:creationId xmlns:p14="http://schemas.microsoft.com/office/powerpoint/2010/main" val="37333308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1304ABC-1541-4036-A404-7B8A9398311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8032257-1E9A-475B-82AC-ED95A501544F}"/>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EA36FFEE-1010-4F0B-A4FB-9F7B0611769A}"/>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3B8967D8-313C-4750-A862-34A16E4B473A}"/>
              </a:ext>
            </a:extLst>
          </p:cNvPr>
          <p:cNvSpPr>
            <a:spLocks noGrp="1"/>
          </p:cNvSpPr>
          <p:nvPr>
            <p:ph type="dt" sz="half" idx="10"/>
          </p:nvPr>
        </p:nvSpPr>
        <p:spPr/>
        <p:txBody>
          <a:bodyPr/>
          <a:lstStyle/>
          <a:p>
            <a:fld id="{3E96F458-4768-4284-A834-65FDB68FFD76}" type="datetimeFigureOut">
              <a:rPr lang="zh-CN" altLang="en-US" smtClean="0"/>
              <a:t>2022/1/6</a:t>
            </a:fld>
            <a:endParaRPr lang="zh-CN" altLang="en-US"/>
          </a:p>
        </p:txBody>
      </p:sp>
      <p:sp>
        <p:nvSpPr>
          <p:cNvPr id="6" name="页脚占位符 5">
            <a:extLst>
              <a:ext uri="{FF2B5EF4-FFF2-40B4-BE49-F238E27FC236}">
                <a16:creationId xmlns:a16="http://schemas.microsoft.com/office/drawing/2014/main" id="{4AF031A7-F44B-42A5-A8D3-F2803219A14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F327D4C-ECB1-4F4B-8C77-7B5B591E1A66}"/>
              </a:ext>
            </a:extLst>
          </p:cNvPr>
          <p:cNvSpPr>
            <a:spLocks noGrp="1"/>
          </p:cNvSpPr>
          <p:nvPr>
            <p:ph type="sldNum" sz="quarter" idx="12"/>
          </p:nvPr>
        </p:nvSpPr>
        <p:spPr/>
        <p:txBody>
          <a:bodyPr/>
          <a:lstStyle/>
          <a:p>
            <a:fld id="{F61AB871-BDEC-4364-9749-9B27FB608182}" type="slidenum">
              <a:rPr lang="zh-CN" altLang="en-US" smtClean="0"/>
              <a:t>‹#›</a:t>
            </a:fld>
            <a:endParaRPr lang="zh-CN" altLang="en-US"/>
          </a:p>
        </p:txBody>
      </p:sp>
    </p:spTree>
    <p:extLst>
      <p:ext uri="{BB962C8B-B14F-4D97-AF65-F5344CB8AC3E}">
        <p14:creationId xmlns:p14="http://schemas.microsoft.com/office/powerpoint/2010/main" val="10842795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55D8972-A6A5-4233-8D63-9E28DF760BBB}"/>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99B69FE-188A-4239-B029-D452D6B752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8B0ACD24-F179-46BD-87A3-609598D5CCC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68E0D3EF-478C-4E95-8EFE-FD566AB223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3FC6B793-702D-4F64-9C19-170681C60052}"/>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A8EEC5E-5659-427C-BE0A-3100FD81AC79}"/>
              </a:ext>
            </a:extLst>
          </p:cNvPr>
          <p:cNvSpPr>
            <a:spLocks noGrp="1"/>
          </p:cNvSpPr>
          <p:nvPr>
            <p:ph type="dt" sz="half" idx="10"/>
          </p:nvPr>
        </p:nvSpPr>
        <p:spPr/>
        <p:txBody>
          <a:bodyPr/>
          <a:lstStyle/>
          <a:p>
            <a:fld id="{3E96F458-4768-4284-A834-65FDB68FFD76}" type="datetimeFigureOut">
              <a:rPr lang="zh-CN" altLang="en-US" smtClean="0"/>
              <a:t>2022/1/6</a:t>
            </a:fld>
            <a:endParaRPr lang="zh-CN" altLang="en-US"/>
          </a:p>
        </p:txBody>
      </p:sp>
      <p:sp>
        <p:nvSpPr>
          <p:cNvPr id="8" name="页脚占位符 7">
            <a:extLst>
              <a:ext uri="{FF2B5EF4-FFF2-40B4-BE49-F238E27FC236}">
                <a16:creationId xmlns:a16="http://schemas.microsoft.com/office/drawing/2014/main" id="{F8593186-397B-4EF6-B2E3-1B5212312B73}"/>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427320BD-0C94-4AFF-B0C9-C5D6027A59B9}"/>
              </a:ext>
            </a:extLst>
          </p:cNvPr>
          <p:cNvSpPr>
            <a:spLocks noGrp="1"/>
          </p:cNvSpPr>
          <p:nvPr>
            <p:ph type="sldNum" sz="quarter" idx="12"/>
          </p:nvPr>
        </p:nvSpPr>
        <p:spPr/>
        <p:txBody>
          <a:bodyPr/>
          <a:lstStyle/>
          <a:p>
            <a:fld id="{F61AB871-BDEC-4364-9749-9B27FB608182}" type="slidenum">
              <a:rPr lang="zh-CN" altLang="en-US" smtClean="0"/>
              <a:t>‹#›</a:t>
            </a:fld>
            <a:endParaRPr lang="zh-CN" altLang="en-US"/>
          </a:p>
        </p:txBody>
      </p:sp>
    </p:spTree>
    <p:extLst>
      <p:ext uri="{BB962C8B-B14F-4D97-AF65-F5344CB8AC3E}">
        <p14:creationId xmlns:p14="http://schemas.microsoft.com/office/powerpoint/2010/main" val="36686428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87F41A6-9A71-451E-B5FC-03BD3069FD80}"/>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62F90CFF-A6E2-4A9E-954B-3C5DD2C9B0F8}"/>
              </a:ext>
            </a:extLst>
          </p:cNvPr>
          <p:cNvSpPr>
            <a:spLocks noGrp="1"/>
          </p:cNvSpPr>
          <p:nvPr>
            <p:ph type="dt" sz="half" idx="10"/>
          </p:nvPr>
        </p:nvSpPr>
        <p:spPr/>
        <p:txBody>
          <a:bodyPr/>
          <a:lstStyle/>
          <a:p>
            <a:fld id="{3E96F458-4768-4284-A834-65FDB68FFD76}" type="datetimeFigureOut">
              <a:rPr lang="zh-CN" altLang="en-US" smtClean="0"/>
              <a:t>2022/1/6</a:t>
            </a:fld>
            <a:endParaRPr lang="zh-CN" altLang="en-US"/>
          </a:p>
        </p:txBody>
      </p:sp>
      <p:sp>
        <p:nvSpPr>
          <p:cNvPr id="4" name="页脚占位符 3">
            <a:extLst>
              <a:ext uri="{FF2B5EF4-FFF2-40B4-BE49-F238E27FC236}">
                <a16:creationId xmlns:a16="http://schemas.microsoft.com/office/drawing/2014/main" id="{14CAFFFD-3293-43DC-A1D2-C5D1DDD0B0F9}"/>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3F0E9466-FA6C-4B70-B74A-36F386A71D6D}"/>
              </a:ext>
            </a:extLst>
          </p:cNvPr>
          <p:cNvSpPr>
            <a:spLocks noGrp="1"/>
          </p:cNvSpPr>
          <p:nvPr>
            <p:ph type="sldNum" sz="quarter" idx="12"/>
          </p:nvPr>
        </p:nvSpPr>
        <p:spPr/>
        <p:txBody>
          <a:bodyPr/>
          <a:lstStyle/>
          <a:p>
            <a:fld id="{F61AB871-BDEC-4364-9749-9B27FB608182}" type="slidenum">
              <a:rPr lang="zh-CN" altLang="en-US" smtClean="0"/>
              <a:t>‹#›</a:t>
            </a:fld>
            <a:endParaRPr lang="zh-CN" altLang="en-US"/>
          </a:p>
        </p:txBody>
      </p:sp>
    </p:spTree>
    <p:extLst>
      <p:ext uri="{BB962C8B-B14F-4D97-AF65-F5344CB8AC3E}">
        <p14:creationId xmlns:p14="http://schemas.microsoft.com/office/powerpoint/2010/main" val="6090121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A1F3AFD-2DED-4601-8438-652DF6693518}"/>
              </a:ext>
            </a:extLst>
          </p:cNvPr>
          <p:cNvSpPr>
            <a:spLocks noGrp="1"/>
          </p:cNvSpPr>
          <p:nvPr>
            <p:ph type="dt" sz="half" idx="10"/>
          </p:nvPr>
        </p:nvSpPr>
        <p:spPr/>
        <p:txBody>
          <a:bodyPr/>
          <a:lstStyle/>
          <a:p>
            <a:fld id="{3E96F458-4768-4284-A834-65FDB68FFD76}" type="datetimeFigureOut">
              <a:rPr lang="zh-CN" altLang="en-US" smtClean="0"/>
              <a:t>2022/1/6</a:t>
            </a:fld>
            <a:endParaRPr lang="zh-CN" altLang="en-US"/>
          </a:p>
        </p:txBody>
      </p:sp>
      <p:sp>
        <p:nvSpPr>
          <p:cNvPr id="3" name="页脚占位符 2">
            <a:extLst>
              <a:ext uri="{FF2B5EF4-FFF2-40B4-BE49-F238E27FC236}">
                <a16:creationId xmlns:a16="http://schemas.microsoft.com/office/drawing/2014/main" id="{6D2B38EF-8CEB-4921-822D-3D21C2C3360B}"/>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74412817-E7DF-45A4-971B-B30DF539634F}"/>
              </a:ext>
            </a:extLst>
          </p:cNvPr>
          <p:cNvSpPr>
            <a:spLocks noGrp="1"/>
          </p:cNvSpPr>
          <p:nvPr>
            <p:ph type="sldNum" sz="quarter" idx="12"/>
          </p:nvPr>
        </p:nvSpPr>
        <p:spPr/>
        <p:txBody>
          <a:bodyPr/>
          <a:lstStyle/>
          <a:p>
            <a:fld id="{F61AB871-BDEC-4364-9749-9B27FB608182}" type="slidenum">
              <a:rPr lang="zh-CN" altLang="en-US" smtClean="0"/>
              <a:t>‹#›</a:t>
            </a:fld>
            <a:endParaRPr lang="zh-CN" altLang="en-US"/>
          </a:p>
        </p:txBody>
      </p:sp>
    </p:spTree>
    <p:extLst>
      <p:ext uri="{BB962C8B-B14F-4D97-AF65-F5344CB8AC3E}">
        <p14:creationId xmlns:p14="http://schemas.microsoft.com/office/powerpoint/2010/main" val="9894995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02EFE9-6617-4437-8CCC-9169D4D100A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52FDCD0B-B65D-4B0A-B77C-C65AC10318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F312166B-235D-48D6-83E3-6784167AD2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64B1D4E-5598-4E7F-8C6F-B23CB8D74477}"/>
              </a:ext>
            </a:extLst>
          </p:cNvPr>
          <p:cNvSpPr>
            <a:spLocks noGrp="1"/>
          </p:cNvSpPr>
          <p:nvPr>
            <p:ph type="dt" sz="half" idx="10"/>
          </p:nvPr>
        </p:nvSpPr>
        <p:spPr/>
        <p:txBody>
          <a:bodyPr/>
          <a:lstStyle/>
          <a:p>
            <a:fld id="{3E96F458-4768-4284-A834-65FDB68FFD76}" type="datetimeFigureOut">
              <a:rPr lang="zh-CN" altLang="en-US" smtClean="0"/>
              <a:t>2022/1/6</a:t>
            </a:fld>
            <a:endParaRPr lang="zh-CN" altLang="en-US"/>
          </a:p>
        </p:txBody>
      </p:sp>
      <p:sp>
        <p:nvSpPr>
          <p:cNvPr id="6" name="页脚占位符 5">
            <a:extLst>
              <a:ext uri="{FF2B5EF4-FFF2-40B4-BE49-F238E27FC236}">
                <a16:creationId xmlns:a16="http://schemas.microsoft.com/office/drawing/2014/main" id="{58453003-458D-4C03-A3F8-36CA8DA3049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D113CEF-7359-4B9B-9EEC-B4C1C94FF066}"/>
              </a:ext>
            </a:extLst>
          </p:cNvPr>
          <p:cNvSpPr>
            <a:spLocks noGrp="1"/>
          </p:cNvSpPr>
          <p:nvPr>
            <p:ph type="sldNum" sz="quarter" idx="12"/>
          </p:nvPr>
        </p:nvSpPr>
        <p:spPr/>
        <p:txBody>
          <a:bodyPr/>
          <a:lstStyle/>
          <a:p>
            <a:fld id="{F61AB871-BDEC-4364-9749-9B27FB608182}" type="slidenum">
              <a:rPr lang="zh-CN" altLang="en-US" smtClean="0"/>
              <a:t>‹#›</a:t>
            </a:fld>
            <a:endParaRPr lang="zh-CN" altLang="en-US"/>
          </a:p>
        </p:txBody>
      </p:sp>
    </p:spTree>
    <p:extLst>
      <p:ext uri="{BB962C8B-B14F-4D97-AF65-F5344CB8AC3E}">
        <p14:creationId xmlns:p14="http://schemas.microsoft.com/office/powerpoint/2010/main" val="3763355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0AC5B40-7749-4828-AB42-87A26F97B584}"/>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294F1A3C-DC70-415C-8C10-DBB5DF98AB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44EFB02-B565-4BB3-AAF4-8716EB5ED8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D210BD8-A3CD-40A4-BB07-EB94BE1848B2}"/>
              </a:ext>
            </a:extLst>
          </p:cNvPr>
          <p:cNvSpPr>
            <a:spLocks noGrp="1"/>
          </p:cNvSpPr>
          <p:nvPr>
            <p:ph type="dt" sz="half" idx="10"/>
          </p:nvPr>
        </p:nvSpPr>
        <p:spPr/>
        <p:txBody>
          <a:bodyPr/>
          <a:lstStyle/>
          <a:p>
            <a:fld id="{3E96F458-4768-4284-A834-65FDB68FFD76}" type="datetimeFigureOut">
              <a:rPr lang="zh-CN" altLang="en-US" smtClean="0"/>
              <a:t>2022/1/6</a:t>
            </a:fld>
            <a:endParaRPr lang="zh-CN" altLang="en-US"/>
          </a:p>
        </p:txBody>
      </p:sp>
      <p:sp>
        <p:nvSpPr>
          <p:cNvPr id="6" name="页脚占位符 5">
            <a:extLst>
              <a:ext uri="{FF2B5EF4-FFF2-40B4-BE49-F238E27FC236}">
                <a16:creationId xmlns:a16="http://schemas.microsoft.com/office/drawing/2014/main" id="{F22799A0-A7CB-4E8E-A0DF-314143BFECD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5EEAFDD-8926-4C39-9DA4-837B2A2010D8}"/>
              </a:ext>
            </a:extLst>
          </p:cNvPr>
          <p:cNvSpPr>
            <a:spLocks noGrp="1"/>
          </p:cNvSpPr>
          <p:nvPr>
            <p:ph type="sldNum" sz="quarter" idx="12"/>
          </p:nvPr>
        </p:nvSpPr>
        <p:spPr/>
        <p:txBody>
          <a:bodyPr/>
          <a:lstStyle/>
          <a:p>
            <a:fld id="{F61AB871-BDEC-4364-9749-9B27FB608182}" type="slidenum">
              <a:rPr lang="zh-CN" altLang="en-US" smtClean="0"/>
              <a:t>‹#›</a:t>
            </a:fld>
            <a:endParaRPr lang="zh-CN" altLang="en-US"/>
          </a:p>
        </p:txBody>
      </p:sp>
    </p:spTree>
    <p:extLst>
      <p:ext uri="{BB962C8B-B14F-4D97-AF65-F5344CB8AC3E}">
        <p14:creationId xmlns:p14="http://schemas.microsoft.com/office/powerpoint/2010/main" val="41428527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C8917AD-9C7E-499B-88D2-410BC6F298A0}"/>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611C9ED4-133F-4F56-BF57-EB0032B95DB0}"/>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3943A0B-683D-426D-A18B-C584E85F1706}"/>
              </a:ext>
            </a:extLst>
          </p:cNvPr>
          <p:cNvSpPr>
            <a:spLocks noGrp="1"/>
          </p:cNvSpPr>
          <p:nvPr>
            <p:ph type="dt" sz="half" idx="10"/>
          </p:nvPr>
        </p:nvSpPr>
        <p:spPr/>
        <p:txBody>
          <a:bodyPr/>
          <a:lstStyle/>
          <a:p>
            <a:fld id="{3E96F458-4768-4284-A834-65FDB68FFD76}" type="datetimeFigureOut">
              <a:rPr lang="zh-CN" altLang="en-US" smtClean="0"/>
              <a:t>2022/1/6</a:t>
            </a:fld>
            <a:endParaRPr lang="zh-CN" altLang="en-US"/>
          </a:p>
        </p:txBody>
      </p:sp>
      <p:sp>
        <p:nvSpPr>
          <p:cNvPr id="5" name="页脚占位符 4">
            <a:extLst>
              <a:ext uri="{FF2B5EF4-FFF2-40B4-BE49-F238E27FC236}">
                <a16:creationId xmlns:a16="http://schemas.microsoft.com/office/drawing/2014/main" id="{8CC87013-F3FE-4464-861D-B1A8220FBBB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72338E5-8950-4F6A-9670-7B3147233DB2}"/>
              </a:ext>
            </a:extLst>
          </p:cNvPr>
          <p:cNvSpPr>
            <a:spLocks noGrp="1"/>
          </p:cNvSpPr>
          <p:nvPr>
            <p:ph type="sldNum" sz="quarter" idx="12"/>
          </p:nvPr>
        </p:nvSpPr>
        <p:spPr/>
        <p:txBody>
          <a:bodyPr/>
          <a:lstStyle/>
          <a:p>
            <a:fld id="{F61AB871-BDEC-4364-9749-9B27FB608182}" type="slidenum">
              <a:rPr lang="zh-CN" altLang="en-US" smtClean="0"/>
              <a:t>‹#›</a:t>
            </a:fld>
            <a:endParaRPr lang="zh-CN" altLang="en-US"/>
          </a:p>
        </p:txBody>
      </p:sp>
    </p:spTree>
    <p:extLst>
      <p:ext uri="{BB962C8B-B14F-4D97-AF65-F5344CB8AC3E}">
        <p14:creationId xmlns:p14="http://schemas.microsoft.com/office/powerpoint/2010/main" val="1775038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C4ADCB6-9944-487D-9339-D429E54F5A02}"/>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30CC48A-4DB0-4747-87C6-E3CD40A6AB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FB2325A1-5419-4E2B-9422-B4F96BE32499}"/>
              </a:ext>
            </a:extLst>
          </p:cNvPr>
          <p:cNvSpPr>
            <a:spLocks noGrp="1"/>
          </p:cNvSpPr>
          <p:nvPr>
            <p:ph type="dt" sz="half" idx="10"/>
          </p:nvPr>
        </p:nvSpPr>
        <p:spPr/>
        <p:txBody>
          <a:bodyPr/>
          <a:lstStyle/>
          <a:p>
            <a:fld id="{71105ECC-05DB-4A25-8E6A-E61FCA6F5619}" type="datetimeFigureOut">
              <a:rPr lang="zh-CN" altLang="en-US" smtClean="0"/>
              <a:t>2022/1/6</a:t>
            </a:fld>
            <a:endParaRPr lang="zh-CN" altLang="en-US"/>
          </a:p>
        </p:txBody>
      </p:sp>
      <p:sp>
        <p:nvSpPr>
          <p:cNvPr id="5" name="页脚占位符 4">
            <a:extLst>
              <a:ext uri="{FF2B5EF4-FFF2-40B4-BE49-F238E27FC236}">
                <a16:creationId xmlns:a16="http://schemas.microsoft.com/office/drawing/2014/main" id="{845C473B-7264-4ACF-B508-9761DA12798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5E3F195-0716-4886-9A07-BFC1B0CD194F}"/>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9247320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C019A14-149E-40C5-B47C-A6D17340EABD}"/>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C37E9A0B-C77E-4FF0-819E-7C98BE93F869}"/>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BC3F2E1-6AB1-4587-AF81-D535540065AB}"/>
              </a:ext>
            </a:extLst>
          </p:cNvPr>
          <p:cNvSpPr>
            <a:spLocks noGrp="1"/>
          </p:cNvSpPr>
          <p:nvPr>
            <p:ph type="dt" sz="half" idx="10"/>
          </p:nvPr>
        </p:nvSpPr>
        <p:spPr/>
        <p:txBody>
          <a:bodyPr/>
          <a:lstStyle/>
          <a:p>
            <a:fld id="{3E96F458-4768-4284-A834-65FDB68FFD76}" type="datetimeFigureOut">
              <a:rPr lang="zh-CN" altLang="en-US" smtClean="0"/>
              <a:t>2022/1/6</a:t>
            </a:fld>
            <a:endParaRPr lang="zh-CN" altLang="en-US"/>
          </a:p>
        </p:txBody>
      </p:sp>
      <p:sp>
        <p:nvSpPr>
          <p:cNvPr id="5" name="页脚占位符 4">
            <a:extLst>
              <a:ext uri="{FF2B5EF4-FFF2-40B4-BE49-F238E27FC236}">
                <a16:creationId xmlns:a16="http://schemas.microsoft.com/office/drawing/2014/main" id="{37D7E635-F477-4F4B-BBB1-C0C9C67D4B3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74A626C-A6EA-4F5A-B5E7-A32C9AAA47F4}"/>
              </a:ext>
            </a:extLst>
          </p:cNvPr>
          <p:cNvSpPr>
            <a:spLocks noGrp="1"/>
          </p:cNvSpPr>
          <p:nvPr>
            <p:ph type="sldNum" sz="quarter" idx="12"/>
          </p:nvPr>
        </p:nvSpPr>
        <p:spPr/>
        <p:txBody>
          <a:bodyPr/>
          <a:lstStyle/>
          <a:p>
            <a:fld id="{F61AB871-BDEC-4364-9749-9B27FB608182}" type="slidenum">
              <a:rPr lang="zh-CN" altLang="en-US" smtClean="0"/>
              <a:t>‹#›</a:t>
            </a:fld>
            <a:endParaRPr lang="zh-CN" altLang="en-US"/>
          </a:p>
        </p:txBody>
      </p:sp>
    </p:spTree>
    <p:extLst>
      <p:ext uri="{BB962C8B-B14F-4D97-AF65-F5344CB8AC3E}">
        <p14:creationId xmlns:p14="http://schemas.microsoft.com/office/powerpoint/2010/main" val="1556648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4D0605-B108-46D7-8369-6571864D1BF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612184A-C5D1-4BC3-AEB2-F4095F6ED606}"/>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EDC8794A-BBDE-4DD3-84CE-2B9CE10FD349}"/>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4EBFD6E4-B295-43C9-AC11-8D2495366D49}"/>
              </a:ext>
            </a:extLst>
          </p:cNvPr>
          <p:cNvSpPr>
            <a:spLocks noGrp="1"/>
          </p:cNvSpPr>
          <p:nvPr>
            <p:ph type="dt" sz="half" idx="10"/>
          </p:nvPr>
        </p:nvSpPr>
        <p:spPr/>
        <p:txBody>
          <a:bodyPr/>
          <a:lstStyle/>
          <a:p>
            <a:fld id="{71105ECC-05DB-4A25-8E6A-E61FCA6F5619}" type="datetimeFigureOut">
              <a:rPr lang="zh-CN" altLang="en-US" smtClean="0"/>
              <a:t>2022/1/6</a:t>
            </a:fld>
            <a:endParaRPr lang="zh-CN" altLang="en-US"/>
          </a:p>
        </p:txBody>
      </p:sp>
      <p:sp>
        <p:nvSpPr>
          <p:cNvPr id="6" name="页脚占位符 5">
            <a:extLst>
              <a:ext uri="{FF2B5EF4-FFF2-40B4-BE49-F238E27FC236}">
                <a16:creationId xmlns:a16="http://schemas.microsoft.com/office/drawing/2014/main" id="{E4026BDD-5B50-41BE-834C-03AB1437D20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F5A523A-D7AA-4E6B-9B52-4758EF8D07EC}"/>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19775752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3910AE6-1F57-4A31-9008-4D642F755F69}"/>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2B168356-DBF6-4A4D-91C7-182CC85AC3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688A8EBA-0DAD-42EA-99C2-D23C5D7148AB}"/>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9524EC4D-F1E5-42BF-AFD6-2E141A5BDB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188FE428-6272-4BC6-8559-9529B37B820C}"/>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55287C14-A4B0-4F1B-8E5A-89FD29364D21}"/>
              </a:ext>
            </a:extLst>
          </p:cNvPr>
          <p:cNvSpPr>
            <a:spLocks noGrp="1"/>
          </p:cNvSpPr>
          <p:nvPr>
            <p:ph type="dt" sz="half" idx="10"/>
          </p:nvPr>
        </p:nvSpPr>
        <p:spPr/>
        <p:txBody>
          <a:bodyPr/>
          <a:lstStyle/>
          <a:p>
            <a:fld id="{71105ECC-05DB-4A25-8E6A-E61FCA6F5619}" type="datetimeFigureOut">
              <a:rPr lang="zh-CN" altLang="en-US" smtClean="0"/>
              <a:t>2022/1/6</a:t>
            </a:fld>
            <a:endParaRPr lang="zh-CN" altLang="en-US"/>
          </a:p>
        </p:txBody>
      </p:sp>
      <p:sp>
        <p:nvSpPr>
          <p:cNvPr id="8" name="页脚占位符 7">
            <a:extLst>
              <a:ext uri="{FF2B5EF4-FFF2-40B4-BE49-F238E27FC236}">
                <a16:creationId xmlns:a16="http://schemas.microsoft.com/office/drawing/2014/main" id="{9352E029-3449-4023-9BA3-A4E0A6450227}"/>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4F19327-B133-498A-A50A-1F9E489265B3}"/>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25600151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FEF83B-0EA5-44BA-9824-F0CD83C60D12}"/>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65276493-8949-47D2-A31E-3697CEF21ED1}"/>
              </a:ext>
            </a:extLst>
          </p:cNvPr>
          <p:cNvSpPr>
            <a:spLocks noGrp="1"/>
          </p:cNvSpPr>
          <p:nvPr>
            <p:ph type="dt" sz="half" idx="10"/>
          </p:nvPr>
        </p:nvSpPr>
        <p:spPr/>
        <p:txBody>
          <a:bodyPr/>
          <a:lstStyle/>
          <a:p>
            <a:fld id="{71105ECC-05DB-4A25-8E6A-E61FCA6F5619}" type="datetimeFigureOut">
              <a:rPr lang="zh-CN" altLang="en-US" smtClean="0"/>
              <a:t>2022/1/6</a:t>
            </a:fld>
            <a:endParaRPr lang="zh-CN" altLang="en-US"/>
          </a:p>
        </p:txBody>
      </p:sp>
      <p:sp>
        <p:nvSpPr>
          <p:cNvPr id="4" name="页脚占位符 3">
            <a:extLst>
              <a:ext uri="{FF2B5EF4-FFF2-40B4-BE49-F238E27FC236}">
                <a16:creationId xmlns:a16="http://schemas.microsoft.com/office/drawing/2014/main" id="{5069DD12-9FA1-45D2-B798-8B1996D6545D}"/>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F972593E-3FD8-4528-9339-AF8B4BCDABEB}"/>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10913091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07E2CB0-1E5C-4D6D-8111-447F5484230F}"/>
              </a:ext>
            </a:extLst>
          </p:cNvPr>
          <p:cNvSpPr>
            <a:spLocks noGrp="1"/>
          </p:cNvSpPr>
          <p:nvPr>
            <p:ph type="dt" sz="half" idx="10"/>
          </p:nvPr>
        </p:nvSpPr>
        <p:spPr/>
        <p:txBody>
          <a:bodyPr/>
          <a:lstStyle/>
          <a:p>
            <a:fld id="{71105ECC-05DB-4A25-8E6A-E61FCA6F5619}" type="datetimeFigureOut">
              <a:rPr lang="zh-CN" altLang="en-US" smtClean="0"/>
              <a:t>2022/1/6</a:t>
            </a:fld>
            <a:endParaRPr lang="zh-CN" altLang="en-US"/>
          </a:p>
        </p:txBody>
      </p:sp>
      <p:sp>
        <p:nvSpPr>
          <p:cNvPr id="3" name="页脚占位符 2">
            <a:extLst>
              <a:ext uri="{FF2B5EF4-FFF2-40B4-BE49-F238E27FC236}">
                <a16:creationId xmlns:a16="http://schemas.microsoft.com/office/drawing/2014/main" id="{7CD0671E-0D48-4AD2-B6F8-A60BEC6A6644}"/>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0A83C7DF-BD4D-4BD1-A6E5-33605320F75C}"/>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23564381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4FA292-E5C1-4436-8CB5-FF9B5235392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176F139C-6E8C-48D5-9B1D-F837030FAD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176395EF-8A55-4F9D-9A62-6326B2CB47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E67B5ECA-415D-4C02-B62A-EEE0C0B32E66}"/>
              </a:ext>
            </a:extLst>
          </p:cNvPr>
          <p:cNvSpPr>
            <a:spLocks noGrp="1"/>
          </p:cNvSpPr>
          <p:nvPr>
            <p:ph type="dt" sz="half" idx="10"/>
          </p:nvPr>
        </p:nvSpPr>
        <p:spPr/>
        <p:txBody>
          <a:bodyPr/>
          <a:lstStyle/>
          <a:p>
            <a:fld id="{71105ECC-05DB-4A25-8E6A-E61FCA6F5619}" type="datetimeFigureOut">
              <a:rPr lang="zh-CN" altLang="en-US" smtClean="0"/>
              <a:t>2022/1/6</a:t>
            </a:fld>
            <a:endParaRPr lang="zh-CN" altLang="en-US"/>
          </a:p>
        </p:txBody>
      </p:sp>
      <p:sp>
        <p:nvSpPr>
          <p:cNvPr id="6" name="页脚占位符 5">
            <a:extLst>
              <a:ext uri="{FF2B5EF4-FFF2-40B4-BE49-F238E27FC236}">
                <a16:creationId xmlns:a16="http://schemas.microsoft.com/office/drawing/2014/main" id="{8EB24AC3-FF5A-4D6A-B3E3-E0E8DB81BC3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86ECFD3-2BFB-4F9D-A971-22CBC6F39743}"/>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16848974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1359480-BF99-455B-8924-27B75A8422D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87CA4AF-F2C7-48AF-BDEB-57BD3FC394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E2D3FEF-98B1-46F2-AD44-1B510962D7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1F8C2AF9-1C3B-4D55-97BD-2BB1383D6710}"/>
              </a:ext>
            </a:extLst>
          </p:cNvPr>
          <p:cNvSpPr>
            <a:spLocks noGrp="1"/>
          </p:cNvSpPr>
          <p:nvPr>
            <p:ph type="dt" sz="half" idx="10"/>
          </p:nvPr>
        </p:nvSpPr>
        <p:spPr/>
        <p:txBody>
          <a:bodyPr/>
          <a:lstStyle/>
          <a:p>
            <a:fld id="{71105ECC-05DB-4A25-8E6A-E61FCA6F5619}" type="datetimeFigureOut">
              <a:rPr lang="zh-CN" altLang="en-US" smtClean="0"/>
              <a:t>2022/1/6</a:t>
            </a:fld>
            <a:endParaRPr lang="zh-CN" altLang="en-US"/>
          </a:p>
        </p:txBody>
      </p:sp>
      <p:sp>
        <p:nvSpPr>
          <p:cNvPr id="6" name="页脚占位符 5">
            <a:extLst>
              <a:ext uri="{FF2B5EF4-FFF2-40B4-BE49-F238E27FC236}">
                <a16:creationId xmlns:a16="http://schemas.microsoft.com/office/drawing/2014/main" id="{144BE4BD-6DB2-4DF4-981D-42B25252CAA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CE029D5-AEBD-4748-A5C9-0D123DDD842D}"/>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31513174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image" Target="../media/image3.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image" Target="../media/image2.png"/><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57DF5B34-9C77-45C5-85E9-3A015F81C8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BA83B889-F396-45DA-B161-724BF9F2F1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24E844D-DE4F-4FAF-BFDE-BA985070E1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105ECC-05DB-4A25-8E6A-E61FCA6F5619}" type="datetimeFigureOut">
              <a:rPr lang="zh-CN" altLang="en-US" smtClean="0"/>
              <a:t>2022/1/6</a:t>
            </a:fld>
            <a:endParaRPr lang="zh-CN" altLang="en-US"/>
          </a:p>
        </p:txBody>
      </p:sp>
      <p:sp>
        <p:nvSpPr>
          <p:cNvPr id="5" name="页脚占位符 4">
            <a:extLst>
              <a:ext uri="{FF2B5EF4-FFF2-40B4-BE49-F238E27FC236}">
                <a16:creationId xmlns:a16="http://schemas.microsoft.com/office/drawing/2014/main" id="{DC921ED0-E56D-4194-9FFA-E75DFB455F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A4ACCD2A-BB2D-4007-B138-721B1B1A3C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A56C03-FDBE-437B-B3E2-8C9625E28270}" type="slidenum">
              <a:rPr lang="zh-CN" altLang="en-US" smtClean="0"/>
              <a:t>‹#›</a:t>
            </a:fld>
            <a:endParaRPr lang="zh-CN" altLang="en-US"/>
          </a:p>
        </p:txBody>
      </p:sp>
      <p:pic>
        <p:nvPicPr>
          <p:cNvPr id="7" name="图片 6">
            <a:extLst>
              <a:ext uri="{FF2B5EF4-FFF2-40B4-BE49-F238E27FC236}">
                <a16:creationId xmlns:a16="http://schemas.microsoft.com/office/drawing/2014/main" id="{886C911A-9196-4F09-87BE-8803B4E812A0}"/>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矩形: 圆角 7">
            <a:extLst>
              <a:ext uri="{FF2B5EF4-FFF2-40B4-BE49-F238E27FC236}">
                <a16:creationId xmlns:a16="http://schemas.microsoft.com/office/drawing/2014/main" id="{2E8FB4BF-33B8-43C6-9F82-8C279FED7E46}"/>
              </a:ext>
            </a:extLst>
          </p:cNvPr>
          <p:cNvSpPr/>
          <p:nvPr userDrawn="1"/>
        </p:nvSpPr>
        <p:spPr>
          <a:xfrm>
            <a:off x="435426" y="551544"/>
            <a:ext cx="11306629" cy="5775778"/>
          </a:xfrm>
          <a:prstGeom prst="roundRect">
            <a:avLst>
              <a:gd name="adj" fmla="val 936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3">
            <a:extLst>
              <a:ext uri="{FF2B5EF4-FFF2-40B4-BE49-F238E27FC236}">
                <a16:creationId xmlns:a16="http://schemas.microsoft.com/office/drawing/2014/main" id="{FBDDB65D-74B4-4728-9B4F-1AC0ADA3CB99}"/>
              </a:ext>
            </a:extLst>
          </p:cNvPr>
          <p:cNvSpPr txBox="1"/>
          <p:nvPr userDrawn="1"/>
        </p:nvSpPr>
        <p:spPr>
          <a:xfrm>
            <a:off x="1783957" y="6907937"/>
            <a:ext cx="8640416" cy="1754326"/>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algn="ctr"/>
            <a:r>
              <a:rPr lang="en-US" sz="1800" dirty="0" err="1">
                <a:solidFill>
                  <a:schemeClr val="accent6">
                    <a:lumMod val="50000"/>
                  </a:schemeClr>
                </a:solidFill>
                <a:latin typeface="SVN-Newton" panose="02040603050506020204" pitchFamily="18" charset="0"/>
                <a:cs typeface="Times New Roman" panose="02020603050405020304" pitchFamily="18" charset="0"/>
              </a:rPr>
              <a:t>Nhóm</a:t>
            </a:r>
            <a:r>
              <a:rPr lang="en-US" sz="1800" dirty="0">
                <a:solidFill>
                  <a:schemeClr val="accent6">
                    <a:lumMod val="50000"/>
                  </a:schemeClr>
                </a:solidFill>
                <a:latin typeface="SVN-Newton" panose="02040603050506020204" pitchFamily="18" charset="0"/>
                <a:cs typeface="Times New Roman" panose="02020603050405020304" pitchFamily="18" charset="0"/>
              </a:rPr>
              <a:t> chia </a:t>
            </a:r>
            <a:r>
              <a:rPr lang="en-US" sz="1800" dirty="0" err="1">
                <a:solidFill>
                  <a:schemeClr val="accent6">
                    <a:lumMod val="50000"/>
                  </a:schemeClr>
                </a:solidFill>
                <a:latin typeface="SVN-Newton" panose="02040603050506020204" pitchFamily="18" charset="0"/>
                <a:cs typeface="Times New Roman" panose="02020603050405020304" pitchFamily="18" charset="0"/>
              </a:rPr>
              <a:t>sẻ</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 </a:t>
            </a:r>
            <a:r>
              <a:rPr lang="en-US" sz="1800" dirty="0" err="1">
                <a:solidFill>
                  <a:schemeClr val="accent6">
                    <a:lumMod val="50000"/>
                  </a:schemeClr>
                </a:solidFill>
                <a:latin typeface="SVN-Newton" panose="02040603050506020204" pitchFamily="18" charset="0"/>
                <a:cs typeface="Times New Roman" panose="02020603050405020304" pitchFamily="18" charset="0"/>
              </a:rPr>
              <a:t>Quà</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tặng</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dirty="0">
                <a:solidFill>
                  <a:schemeClr val="accent6">
                    <a:lumMod val="50000"/>
                  </a:schemeClr>
                </a:solidFill>
                <a:latin typeface="SVN-Newton" panose="02040603050506020204" pitchFamily="18" charset="0"/>
                <a:cs typeface="Times New Roman" panose="02020603050405020304" pitchFamily="18" charset="0"/>
              </a:rPr>
              <a:t>Page: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r>
              <a:rPr lang="en-US" sz="1800" dirty="0">
                <a:solidFill>
                  <a:schemeClr val="accent6">
                    <a:lumMod val="50000"/>
                  </a:schemeClr>
                </a:solidFill>
                <a:latin typeface="SVN-Newton" panose="02040603050506020204" pitchFamily="18" charset="0"/>
                <a:cs typeface="Times New Roman" panose="02020603050405020304" pitchFamily="18" charset="0"/>
              </a:rPr>
              <a:t> </a:t>
            </a: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688A7FBC-E0A5-4DEC-80D5-A36D7DAA6491}"/>
              </a:ext>
            </a:extLst>
          </p:cNvPr>
          <p:cNvPicPr>
            <a:picLocks noChangeAspect="1"/>
          </p:cNvPicPr>
          <p:nvPr userDrawn="1"/>
        </p:nvPicPr>
        <p:blipFill>
          <a:blip r:embed="rId16"/>
          <a:stretch>
            <a:fillRect/>
          </a:stretch>
        </p:blipFill>
        <p:spPr>
          <a:xfrm>
            <a:off x="0" y="0"/>
            <a:ext cx="12192000" cy="6858000"/>
          </a:xfrm>
          <a:prstGeom prst="rect">
            <a:avLst/>
          </a:prstGeom>
        </p:spPr>
      </p:pic>
      <p:pic>
        <p:nvPicPr>
          <p:cNvPr id="13" name="Picture 12">
            <a:extLst>
              <a:ext uri="{FF2B5EF4-FFF2-40B4-BE49-F238E27FC236}">
                <a16:creationId xmlns:a16="http://schemas.microsoft.com/office/drawing/2014/main" id="{D037A7C5-599A-4533-91E5-F5184532D483}"/>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2580255" y="-1579880"/>
            <a:ext cx="2287544" cy="3890010"/>
          </a:xfrm>
          <a:prstGeom prst="rect">
            <a:avLst/>
          </a:prstGeom>
        </p:spPr>
      </p:pic>
      <p:pic>
        <p:nvPicPr>
          <p:cNvPr id="14" name="Picture 13">
            <a:extLst>
              <a:ext uri="{FF2B5EF4-FFF2-40B4-BE49-F238E27FC236}">
                <a16:creationId xmlns:a16="http://schemas.microsoft.com/office/drawing/2014/main" id="{B11BF899-3AE7-4EED-BD6D-81035780C7C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794503" y="3421592"/>
            <a:ext cx="2287544" cy="3890010"/>
          </a:xfrm>
          <a:prstGeom prst="rect">
            <a:avLst/>
          </a:prstGeom>
        </p:spPr>
      </p:pic>
    </p:spTree>
    <p:extLst>
      <p:ext uri="{BB962C8B-B14F-4D97-AF65-F5344CB8AC3E}">
        <p14:creationId xmlns:p14="http://schemas.microsoft.com/office/powerpoint/2010/main" val="907571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33C6A2AE-E56E-4C5D-9A84-697341C7AD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E320A126-530B-48AA-A7EC-551E1D12CE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341A4CF-3491-4717-825D-CF09032D7E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96F458-4768-4284-A834-65FDB68FFD76}" type="datetimeFigureOut">
              <a:rPr lang="zh-CN" altLang="en-US" smtClean="0"/>
              <a:t>2022/1/6</a:t>
            </a:fld>
            <a:endParaRPr lang="zh-CN" altLang="en-US"/>
          </a:p>
        </p:txBody>
      </p:sp>
      <p:sp>
        <p:nvSpPr>
          <p:cNvPr id="5" name="页脚占位符 4">
            <a:extLst>
              <a:ext uri="{FF2B5EF4-FFF2-40B4-BE49-F238E27FC236}">
                <a16:creationId xmlns:a16="http://schemas.microsoft.com/office/drawing/2014/main" id="{543F98AF-D23A-4BD1-9F42-664D1CB1F3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F9E29130-DEC7-45B1-8A0A-27BBE25CA5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1AB871-BDEC-4364-9749-9B27FB608182}" type="slidenum">
              <a:rPr lang="zh-CN" altLang="en-US" smtClean="0"/>
              <a:t>‹#›</a:t>
            </a:fld>
            <a:endParaRPr lang="zh-CN" altLang="en-US"/>
          </a:p>
        </p:txBody>
      </p:sp>
      <p:pic>
        <p:nvPicPr>
          <p:cNvPr id="8" name="Picture 7">
            <a:extLst>
              <a:ext uri="{FF2B5EF4-FFF2-40B4-BE49-F238E27FC236}">
                <a16:creationId xmlns:a16="http://schemas.microsoft.com/office/drawing/2014/main" id="{70182A79-FBB7-466F-9079-4A9201D5ABF1}"/>
              </a:ext>
            </a:extLst>
          </p:cNvPr>
          <p:cNvPicPr>
            <a:picLocks noChangeAspect="1"/>
          </p:cNvPicPr>
          <p:nvPr userDrawn="1"/>
        </p:nvPicPr>
        <p:blipFill>
          <a:blip r:embed="rId19"/>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9481ECAE-B3D2-43F1-99C4-39E2CC7788C8}"/>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3125744" y="-2199322"/>
            <a:ext cx="2287544" cy="3890010"/>
          </a:xfrm>
          <a:prstGeom prst="rect">
            <a:avLst/>
          </a:prstGeom>
        </p:spPr>
      </p:pic>
      <p:pic>
        <p:nvPicPr>
          <p:cNvPr id="10" name="Picture 9">
            <a:extLst>
              <a:ext uri="{FF2B5EF4-FFF2-40B4-BE49-F238E27FC236}">
                <a16:creationId xmlns:a16="http://schemas.microsoft.com/office/drawing/2014/main" id="{0A549BEC-6A6E-40F9-9922-18BF812C8924}"/>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2649200" y="2967990"/>
            <a:ext cx="2287544" cy="3890010"/>
          </a:xfrm>
          <a:prstGeom prst="rect">
            <a:avLst/>
          </a:prstGeom>
        </p:spPr>
      </p:pic>
    </p:spTree>
    <p:extLst>
      <p:ext uri="{BB962C8B-B14F-4D97-AF65-F5344CB8AC3E}">
        <p14:creationId xmlns:p14="http://schemas.microsoft.com/office/powerpoint/2010/main" val="391470629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3.xml"/><Relationship Id="rId7" Type="http://schemas.openxmlformats.org/officeDocument/2006/relationships/image" Target="../media/image11.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5.png"/><Relationship Id="rId5" Type="http://schemas.openxmlformats.org/officeDocument/2006/relationships/image" Target="../media/image29.png"/><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19.png"/><Relationship Id="rId4" Type="http://schemas.openxmlformats.org/officeDocument/2006/relationships/image" Target="../media/image22.png"/><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a:extLst>
              <a:ext uri="{FF2B5EF4-FFF2-40B4-BE49-F238E27FC236}">
                <a16:creationId xmlns:a16="http://schemas.microsoft.com/office/drawing/2014/main" id="{6DD398E7-A2AA-4FAD-9AC6-E0CCFFB1AD75}"/>
              </a:ext>
            </a:extLst>
          </p:cNvPr>
          <p:cNvGrpSpPr/>
          <p:nvPr/>
        </p:nvGrpSpPr>
        <p:grpSpPr>
          <a:xfrm>
            <a:off x="638629" y="577010"/>
            <a:ext cx="11178510" cy="5804741"/>
            <a:chOff x="638629" y="577010"/>
            <a:chExt cx="11178510" cy="5804741"/>
          </a:xfrm>
        </p:grpSpPr>
        <p:pic>
          <p:nvPicPr>
            <p:cNvPr id="25" name="图片 24">
              <a:extLst>
                <a:ext uri="{FF2B5EF4-FFF2-40B4-BE49-F238E27FC236}">
                  <a16:creationId xmlns:a16="http://schemas.microsoft.com/office/drawing/2014/main" id="{8CE8184F-398C-492E-AA28-A8BC60CF1F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1833" y="653130"/>
              <a:ext cx="5421538" cy="5718641"/>
            </a:xfrm>
            <a:prstGeom prst="rect">
              <a:avLst/>
            </a:prstGeom>
          </p:spPr>
        </p:pic>
        <p:grpSp>
          <p:nvGrpSpPr>
            <p:cNvPr id="26" name="组合 25">
              <a:extLst>
                <a:ext uri="{FF2B5EF4-FFF2-40B4-BE49-F238E27FC236}">
                  <a16:creationId xmlns:a16="http://schemas.microsoft.com/office/drawing/2014/main" id="{9E290933-08E5-415F-AC16-AD4463868A8E}"/>
                </a:ext>
              </a:extLst>
            </p:cNvPr>
            <p:cNvGrpSpPr/>
            <p:nvPr/>
          </p:nvGrpSpPr>
          <p:grpSpPr>
            <a:xfrm flipH="1">
              <a:off x="10520546" y="577010"/>
              <a:ext cx="1296593" cy="759326"/>
              <a:chOff x="195171" y="437096"/>
              <a:chExt cx="2107140" cy="1234008"/>
            </a:xfrm>
          </p:grpSpPr>
          <p:sp>
            <p:nvSpPr>
              <p:cNvPr id="27" name="梯形 26">
                <a:extLst>
                  <a:ext uri="{FF2B5EF4-FFF2-40B4-BE49-F238E27FC236}">
                    <a16:creationId xmlns:a16="http://schemas.microsoft.com/office/drawing/2014/main" id="{BF03CC4F-E68C-40D3-8B5A-96172A387A35}"/>
                  </a:ext>
                </a:extLst>
              </p:cNvPr>
              <p:cNvSpPr/>
              <p:nvPr/>
            </p:nvSpPr>
            <p:spPr>
              <a:xfrm rot="18900000" flipH="1">
                <a:off x="195171" y="873762"/>
                <a:ext cx="2107140" cy="360676"/>
              </a:xfrm>
              <a:prstGeom prst="trapezoid">
                <a:avLst>
                  <a:gd name="adj" fmla="val 100364"/>
                </a:avLst>
              </a:prstGeom>
              <a:solidFill>
                <a:srgbClr val="788A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cxnSp>
            <p:nvCxnSpPr>
              <p:cNvPr id="28" name="直接连接符 27">
                <a:extLst>
                  <a:ext uri="{FF2B5EF4-FFF2-40B4-BE49-F238E27FC236}">
                    <a16:creationId xmlns:a16="http://schemas.microsoft.com/office/drawing/2014/main" id="{D1750CE6-5724-4C03-932C-B6D15E9EDC9E}"/>
                  </a:ext>
                </a:extLst>
              </p:cNvPr>
              <p:cNvCxnSpPr>
                <a:stCxn id="27" idx="1"/>
                <a:endCxn id="27" idx="3"/>
              </p:cNvCxnSpPr>
              <p:nvPr/>
            </p:nvCxnSpPr>
            <p:spPr>
              <a:xfrm flipH="1">
                <a:off x="631737" y="437096"/>
                <a:ext cx="1234008" cy="1234008"/>
              </a:xfrm>
              <a:prstGeom prst="line">
                <a:avLst/>
              </a:prstGeom>
              <a:ln w="22225">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nvGrpSpPr>
            <p:cNvPr id="7" name="组合 6">
              <a:extLst>
                <a:ext uri="{FF2B5EF4-FFF2-40B4-BE49-F238E27FC236}">
                  <a16:creationId xmlns:a16="http://schemas.microsoft.com/office/drawing/2014/main" id="{8A2B3357-5E47-454E-AA6C-39CDE9D3662D}"/>
                </a:ext>
              </a:extLst>
            </p:cNvPr>
            <p:cNvGrpSpPr/>
            <p:nvPr/>
          </p:nvGrpSpPr>
          <p:grpSpPr>
            <a:xfrm>
              <a:off x="4384602" y="580834"/>
              <a:ext cx="3422797" cy="5800917"/>
              <a:chOff x="4287463" y="327754"/>
              <a:chExt cx="3422797" cy="6185521"/>
            </a:xfrm>
          </p:grpSpPr>
          <p:sp>
            <p:nvSpPr>
              <p:cNvPr id="8" name="矩形 7">
                <a:extLst>
                  <a:ext uri="{FF2B5EF4-FFF2-40B4-BE49-F238E27FC236}">
                    <a16:creationId xmlns:a16="http://schemas.microsoft.com/office/drawing/2014/main" id="{EEEB4297-7FE9-4DAC-A669-9BD9C6F4635A}"/>
                  </a:ext>
                </a:extLst>
              </p:cNvPr>
              <p:cNvSpPr/>
              <p:nvPr/>
            </p:nvSpPr>
            <p:spPr>
              <a:xfrm>
                <a:off x="5997293" y="327754"/>
                <a:ext cx="1712967" cy="6181883"/>
              </a:xfrm>
              <a:prstGeom prst="rect">
                <a:avLst/>
              </a:prstGeom>
              <a:gradFill>
                <a:gsLst>
                  <a:gs pos="0">
                    <a:schemeClr val="tx1">
                      <a:alpha val="22000"/>
                    </a:schemeClr>
                  </a:gs>
                  <a:gs pos="60000">
                    <a:schemeClr val="tx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矩形 8">
                <a:extLst>
                  <a:ext uri="{FF2B5EF4-FFF2-40B4-BE49-F238E27FC236}">
                    <a16:creationId xmlns:a16="http://schemas.microsoft.com/office/drawing/2014/main" id="{799FFBF5-F089-4802-8265-381CA6E49120}"/>
                  </a:ext>
                </a:extLst>
              </p:cNvPr>
              <p:cNvSpPr/>
              <p:nvPr/>
            </p:nvSpPr>
            <p:spPr>
              <a:xfrm flipH="1">
                <a:off x="4287463" y="331392"/>
                <a:ext cx="1712967" cy="6181883"/>
              </a:xfrm>
              <a:prstGeom prst="rect">
                <a:avLst/>
              </a:prstGeom>
              <a:gradFill>
                <a:gsLst>
                  <a:gs pos="0">
                    <a:schemeClr val="tx1">
                      <a:alpha val="10000"/>
                    </a:schemeClr>
                  </a:gs>
                  <a:gs pos="60000">
                    <a:schemeClr val="tx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9" name="矩形 28">
              <a:extLst>
                <a:ext uri="{FF2B5EF4-FFF2-40B4-BE49-F238E27FC236}">
                  <a16:creationId xmlns:a16="http://schemas.microsoft.com/office/drawing/2014/main" id="{5B4481E7-7BC7-4B7C-B35F-6FFDEE385BF1}"/>
                </a:ext>
              </a:extLst>
            </p:cNvPr>
            <p:cNvSpPr/>
            <p:nvPr/>
          </p:nvSpPr>
          <p:spPr>
            <a:xfrm>
              <a:off x="638629" y="1917070"/>
              <a:ext cx="383754" cy="27129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5" name="图片 4">
            <a:extLst>
              <a:ext uri="{FF2B5EF4-FFF2-40B4-BE49-F238E27FC236}">
                <a16:creationId xmlns:a16="http://schemas.microsoft.com/office/drawing/2014/main" id="{5B83340F-8F72-4A98-B1AB-0DB3D4DCA4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56434" y="566203"/>
            <a:ext cx="6344387" cy="5594350"/>
          </a:xfrm>
          <a:prstGeom prst="rect">
            <a:avLst/>
          </a:prstGeom>
        </p:spPr>
      </p:pic>
      <p:pic>
        <p:nvPicPr>
          <p:cNvPr id="18" name="图片 17">
            <a:extLst>
              <a:ext uri="{FF2B5EF4-FFF2-40B4-BE49-F238E27FC236}">
                <a16:creationId xmlns:a16="http://schemas.microsoft.com/office/drawing/2014/main" id="{90386D06-C1D9-4750-AE7B-BE0734A8EC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89288" y="476249"/>
            <a:ext cx="734293" cy="468886"/>
          </a:xfrm>
          <a:prstGeom prst="rect">
            <a:avLst/>
          </a:prstGeom>
          <a:effectLst>
            <a:outerShdw blurRad="165100" dist="241300" dir="2700000" algn="tl" rotWithShape="0">
              <a:prstClr val="black">
                <a:alpha val="24000"/>
              </a:prstClr>
            </a:outerShdw>
          </a:effectLst>
        </p:spPr>
      </p:pic>
      <p:pic>
        <p:nvPicPr>
          <p:cNvPr id="19" name="图片 18">
            <a:extLst>
              <a:ext uri="{FF2B5EF4-FFF2-40B4-BE49-F238E27FC236}">
                <a16:creationId xmlns:a16="http://schemas.microsoft.com/office/drawing/2014/main" id="{9BD0C714-1A0B-43FD-B4A5-C5AD5C97D9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2651" y="2064393"/>
            <a:ext cx="877217" cy="560151"/>
          </a:xfrm>
          <a:prstGeom prst="rect">
            <a:avLst/>
          </a:prstGeom>
          <a:effectLst>
            <a:outerShdw blurRad="165100" dist="241300" dir="2700000" algn="tl" rotWithShape="0">
              <a:prstClr val="black">
                <a:alpha val="24000"/>
              </a:prstClr>
            </a:outerShdw>
          </a:effectLst>
        </p:spPr>
      </p:pic>
      <p:pic>
        <p:nvPicPr>
          <p:cNvPr id="20" name="图片 19">
            <a:extLst>
              <a:ext uri="{FF2B5EF4-FFF2-40B4-BE49-F238E27FC236}">
                <a16:creationId xmlns:a16="http://schemas.microsoft.com/office/drawing/2014/main" id="{209EB575-F846-4F7A-99F3-663C901280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7481" y="6098670"/>
            <a:ext cx="699915" cy="446934"/>
          </a:xfrm>
          <a:prstGeom prst="rect">
            <a:avLst/>
          </a:prstGeom>
          <a:effectLst>
            <a:outerShdw blurRad="165100" dist="241300" dir="2700000" algn="tl" rotWithShape="0">
              <a:prstClr val="black">
                <a:alpha val="24000"/>
              </a:prstClr>
            </a:outerShdw>
          </a:effectLst>
        </p:spPr>
      </p:pic>
      <p:pic>
        <p:nvPicPr>
          <p:cNvPr id="21" name="图片 20">
            <a:extLst>
              <a:ext uri="{FF2B5EF4-FFF2-40B4-BE49-F238E27FC236}">
                <a16:creationId xmlns:a16="http://schemas.microsoft.com/office/drawing/2014/main" id="{F4A28749-1BCD-4A84-9309-D34123A188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93538" y="6178690"/>
            <a:ext cx="397680" cy="253940"/>
          </a:xfrm>
          <a:prstGeom prst="rect">
            <a:avLst/>
          </a:prstGeom>
          <a:effectLst>
            <a:outerShdw blurRad="165100" dist="241300" dir="2700000" algn="tl" rotWithShape="0">
              <a:prstClr val="black">
                <a:alpha val="24000"/>
              </a:prstClr>
            </a:outerShdw>
          </a:effectLst>
        </p:spPr>
      </p:pic>
      <p:pic>
        <p:nvPicPr>
          <p:cNvPr id="22" name="图片 21">
            <a:extLst>
              <a:ext uri="{FF2B5EF4-FFF2-40B4-BE49-F238E27FC236}">
                <a16:creationId xmlns:a16="http://schemas.microsoft.com/office/drawing/2014/main" id="{0044DF49-9BAB-4082-8442-95769FC619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48720" y="313257"/>
            <a:ext cx="792247" cy="505893"/>
          </a:xfrm>
          <a:prstGeom prst="rect">
            <a:avLst/>
          </a:prstGeom>
          <a:effectLst>
            <a:outerShdw blurRad="165100" dist="241300" dir="2700000" algn="tl" rotWithShape="0">
              <a:prstClr val="black">
                <a:alpha val="24000"/>
              </a:prstClr>
            </a:outerShdw>
          </a:effectLst>
        </p:spPr>
      </p:pic>
      <p:pic>
        <p:nvPicPr>
          <p:cNvPr id="23" name="图片 22">
            <a:extLst>
              <a:ext uri="{FF2B5EF4-FFF2-40B4-BE49-F238E27FC236}">
                <a16:creationId xmlns:a16="http://schemas.microsoft.com/office/drawing/2014/main" id="{EBE9492A-6BB7-4CC7-8E27-876AB87DCA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62662" y="3586789"/>
            <a:ext cx="490994" cy="313526"/>
          </a:xfrm>
          <a:prstGeom prst="rect">
            <a:avLst/>
          </a:prstGeom>
          <a:effectLst>
            <a:outerShdw blurRad="165100" dist="241300" dir="2700000" algn="tl" rotWithShape="0">
              <a:prstClr val="black">
                <a:alpha val="24000"/>
              </a:prstClr>
            </a:outerShdw>
          </a:effectLst>
        </p:spPr>
      </p:pic>
      <p:pic>
        <p:nvPicPr>
          <p:cNvPr id="24" name="图片 23">
            <a:extLst>
              <a:ext uri="{FF2B5EF4-FFF2-40B4-BE49-F238E27FC236}">
                <a16:creationId xmlns:a16="http://schemas.microsoft.com/office/drawing/2014/main" id="{9079909A-19E4-4F10-BA6E-9BFB05B6EB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34519" y="6170093"/>
            <a:ext cx="652241" cy="416491"/>
          </a:xfrm>
          <a:prstGeom prst="rect">
            <a:avLst/>
          </a:prstGeom>
          <a:effectLst>
            <a:outerShdw blurRad="165100" dist="241300" dir="2700000" algn="tl" rotWithShape="0">
              <a:prstClr val="black">
                <a:alpha val="24000"/>
              </a:prstClr>
            </a:outerShdw>
          </a:effectLst>
        </p:spPr>
      </p:pic>
      <p:pic>
        <p:nvPicPr>
          <p:cNvPr id="32" name="图片 1">
            <a:extLst>
              <a:ext uri="{FF2B5EF4-FFF2-40B4-BE49-F238E27FC236}">
                <a16:creationId xmlns:a16="http://schemas.microsoft.com/office/drawing/2014/main" id="{2C564CAA-98C3-40AE-994C-54098B75AFE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0068" y="141165"/>
            <a:ext cx="6628888" cy="4469130"/>
          </a:xfrm>
          <a:prstGeom prst="rect">
            <a:avLst/>
          </a:prstGeom>
        </p:spPr>
      </p:pic>
      <p:sp>
        <p:nvSpPr>
          <p:cNvPr id="31" name="文本框 37">
            <a:extLst>
              <a:ext uri="{FF2B5EF4-FFF2-40B4-BE49-F238E27FC236}">
                <a16:creationId xmlns:a16="http://schemas.microsoft.com/office/drawing/2014/main" id="{2B6404BD-E4F6-4BAE-BA27-FDD3B4D69316}"/>
              </a:ext>
            </a:extLst>
          </p:cNvPr>
          <p:cNvSpPr txBox="1"/>
          <p:nvPr/>
        </p:nvSpPr>
        <p:spPr>
          <a:xfrm>
            <a:off x="-100224" y="3991880"/>
            <a:ext cx="7226976" cy="2308324"/>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7200" b="1" i="0" u="none" strike="noStrike" kern="1200" cap="all" spc="0" normalizeH="0" baseline="0" noProof="0" dirty="0">
                <a:ln>
                  <a:solidFill>
                    <a:srgbClr val="FFC000">
                      <a:lumMod val="60000"/>
                      <a:lumOff val="40000"/>
                    </a:srgbClr>
                  </a:solidFill>
                </a:ln>
                <a:solidFill>
                  <a:srgbClr val="70AD47">
                    <a:lumMod val="50000"/>
                  </a:srgbClr>
                </a:solidFill>
                <a:effectLst>
                  <a:glow rad="63500">
                    <a:srgbClr val="ED7D31">
                      <a:satMod val="175000"/>
                      <a:alpha val="40000"/>
                    </a:srgbClr>
                  </a:glow>
                  <a:outerShdw blurRad="19685" dist="12700" dir="5400000" algn="tl" rotWithShape="0">
                    <a:srgbClr val="4472C4">
                      <a:satMod val="130000"/>
                      <a:alpha val="60000"/>
                    </a:srgbClr>
                  </a:outerShdw>
                  <a:reflection blurRad="10000" stA="55000" endPos="48000" dist="500" dir="5400000" sy="-100000" algn="bl" rotWithShape="0"/>
                </a:effectLst>
                <a:uLnTx/>
                <a:uFillTx/>
                <a:latin typeface="#9Slide05 SVNReklame Script" pitchFamily="66" charset="0"/>
                <a:ea typeface="百变马丁" panose="02010601030101010101" pitchFamily="2" charset="-122"/>
                <a:cs typeface="+mn-cs"/>
              </a:rPr>
              <a:t>Cha đẻ của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7200" b="1" i="0" u="none" strike="noStrike" kern="1200" cap="all" spc="0" normalizeH="0" baseline="0" noProof="0" dirty="0">
                <a:ln>
                  <a:solidFill>
                    <a:srgbClr val="FFC000">
                      <a:lumMod val="60000"/>
                      <a:lumOff val="40000"/>
                    </a:srgbClr>
                  </a:solidFill>
                </a:ln>
                <a:solidFill>
                  <a:srgbClr val="70AD47">
                    <a:lumMod val="50000"/>
                  </a:srgbClr>
                </a:solidFill>
                <a:effectLst>
                  <a:glow rad="63500">
                    <a:srgbClr val="ED7D31">
                      <a:satMod val="175000"/>
                      <a:alpha val="40000"/>
                    </a:srgbClr>
                  </a:glow>
                  <a:outerShdw blurRad="19685" dist="12700" dir="5400000" algn="tl" rotWithShape="0">
                    <a:srgbClr val="4472C4">
                      <a:satMod val="130000"/>
                      <a:alpha val="60000"/>
                    </a:srgbClr>
                  </a:outerShdw>
                  <a:reflection blurRad="10000" stA="55000" endPos="48000" dist="500" dir="5400000" sy="-100000" algn="bl" rotWithShape="0"/>
                </a:effectLst>
                <a:uLnTx/>
                <a:uFillTx/>
                <a:latin typeface="#9Slide05 SVNReklame Script" pitchFamily="66" charset="0"/>
                <a:ea typeface="百变马丁" panose="02010601030101010101" pitchFamily="2" charset="-122"/>
                <a:cs typeface="+mn-cs"/>
              </a:rPr>
              <a:t>chiếc lốp xe đạp</a:t>
            </a:r>
            <a:endParaRPr kumimoji="0" lang="zh-CN" altLang="en-US" sz="7200" b="1" i="0" u="none" strike="noStrike" kern="1200" cap="all" spc="0" normalizeH="0" baseline="0" noProof="0" dirty="0">
              <a:ln>
                <a:solidFill>
                  <a:srgbClr val="FFC000">
                    <a:lumMod val="60000"/>
                    <a:lumOff val="40000"/>
                  </a:srgbClr>
                </a:solidFill>
              </a:ln>
              <a:solidFill>
                <a:srgbClr val="70AD47">
                  <a:lumMod val="50000"/>
                </a:srgbClr>
              </a:solidFill>
              <a:effectLst>
                <a:glow rad="63500">
                  <a:srgbClr val="ED7D31">
                    <a:satMod val="175000"/>
                    <a:alpha val="40000"/>
                  </a:srgbClr>
                </a:glow>
                <a:outerShdw blurRad="19685" dist="12700" dir="5400000" algn="tl" rotWithShape="0">
                  <a:srgbClr val="4472C4">
                    <a:satMod val="130000"/>
                    <a:alpha val="60000"/>
                  </a:srgbClr>
                </a:outerShdw>
                <a:reflection blurRad="10000" stA="55000" endPos="48000" dist="500" dir="5400000" sy="-100000" algn="bl" rotWithShape="0"/>
              </a:effectLst>
              <a:uLnTx/>
              <a:uFillTx/>
              <a:latin typeface="#9Slide05 SVNReklame Script" pitchFamily="66" charset="0"/>
              <a:ea typeface="百变马丁" panose="02010601030101010101" pitchFamily="2" charset="-122"/>
              <a:cs typeface="+mn-cs"/>
            </a:endParaRPr>
          </a:p>
        </p:txBody>
      </p:sp>
      <p:pic>
        <p:nvPicPr>
          <p:cNvPr id="4" name="Picture 3">
            <a:extLst>
              <a:ext uri="{FF2B5EF4-FFF2-40B4-BE49-F238E27FC236}">
                <a16:creationId xmlns:a16="http://schemas.microsoft.com/office/drawing/2014/main" id="{914A8E1E-9622-4087-9360-9A1E6644A9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17229" y="3273563"/>
            <a:ext cx="792247" cy="1347230"/>
          </a:xfrm>
          <a:prstGeom prst="rect">
            <a:avLst/>
          </a:prstGeom>
        </p:spPr>
      </p:pic>
      <p:grpSp>
        <p:nvGrpSpPr>
          <p:cNvPr id="33" name="组合 10">
            <a:extLst>
              <a:ext uri="{FF2B5EF4-FFF2-40B4-BE49-F238E27FC236}">
                <a16:creationId xmlns:a16="http://schemas.microsoft.com/office/drawing/2014/main" id="{DF55726C-8C0A-4463-A152-62B3EE77F56B}"/>
              </a:ext>
            </a:extLst>
          </p:cNvPr>
          <p:cNvGrpSpPr/>
          <p:nvPr/>
        </p:nvGrpSpPr>
        <p:grpSpPr>
          <a:xfrm rot="572790">
            <a:off x="7056680" y="-112082"/>
            <a:ext cx="3193320" cy="1937657"/>
            <a:chOff x="4616978" y="1114961"/>
            <a:chExt cx="3193320" cy="1937657"/>
          </a:xfrm>
        </p:grpSpPr>
        <p:pic>
          <p:nvPicPr>
            <p:cNvPr id="34" name="图片 11">
              <a:extLst>
                <a:ext uri="{FF2B5EF4-FFF2-40B4-BE49-F238E27FC236}">
                  <a16:creationId xmlns:a16="http://schemas.microsoft.com/office/drawing/2014/main" id="{ECFFFF83-7B5A-4D04-AB6F-A1B59F282D71}"/>
                </a:ext>
              </a:extLst>
            </p:cNvPr>
            <p:cNvPicPr>
              <a:picLocks noChangeAspect="1"/>
            </p:cNvPicPr>
            <p:nvPr/>
          </p:nvPicPr>
          <p:blipFill>
            <a:blip r:embed="rId8" cstate="print">
              <a:extLst>
                <a:ext uri="{BEBA8EAE-BF5A-486C-A8C5-ECC9F3942E4B}">
                  <a14:imgProps xmlns:a14="http://schemas.microsoft.com/office/drawing/2010/main">
                    <a14:imgLayer r:embed="rId9">
                      <a14:imgEffect>
                        <a14:colorTemperature colorTemp="8800"/>
                      </a14:imgEffect>
                    </a14:imgLayer>
                  </a14:imgProps>
                </a:ext>
                <a:ext uri="{28A0092B-C50C-407E-A947-70E740481C1C}">
                  <a14:useLocalDpi xmlns:a14="http://schemas.microsoft.com/office/drawing/2010/main" val="0"/>
                </a:ext>
              </a:extLst>
            </a:blip>
            <a:stretch>
              <a:fillRect/>
            </a:stretch>
          </p:blipFill>
          <p:spPr>
            <a:xfrm>
              <a:off x="4616978" y="1114961"/>
              <a:ext cx="3193320" cy="1937657"/>
            </a:xfrm>
            <a:prstGeom prst="rect">
              <a:avLst/>
            </a:prstGeom>
          </p:spPr>
        </p:pic>
        <p:sp>
          <p:nvSpPr>
            <p:cNvPr id="35" name="矩形 12">
              <a:extLst>
                <a:ext uri="{FF2B5EF4-FFF2-40B4-BE49-F238E27FC236}">
                  <a16:creationId xmlns:a16="http://schemas.microsoft.com/office/drawing/2014/main" id="{ACA92ADC-4286-4243-8241-18072B63D2F6}"/>
                </a:ext>
              </a:extLst>
            </p:cNvPr>
            <p:cNvSpPr/>
            <p:nvPr/>
          </p:nvSpPr>
          <p:spPr>
            <a:xfrm rot="21260000">
              <a:off x="5379916" y="1791403"/>
              <a:ext cx="1667444"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9Slide03 AmpleSoft Bold" panose="02000000000000000000" pitchFamily="2" charset="0"/>
                  <a:ea typeface="汉仪小麦体简" panose="00020600040101010101" pitchFamily="18" charset="-122"/>
                  <a:cs typeface="+mn-cs"/>
                </a:rPr>
                <a:t>Chính tả</a:t>
              </a:r>
              <a:endParaRPr kumimoji="0" lang="zh-CN" altLang="en-US" sz="3200" b="1" i="0" u="none" strike="noStrike" kern="1200" cap="none" spc="0" normalizeH="0" baseline="0" noProof="0" dirty="0">
                <a:ln>
                  <a:noFill/>
                </a:ln>
                <a:solidFill>
                  <a:srgbClr val="002060"/>
                </a:solidFill>
                <a:effectLst/>
                <a:uLnTx/>
                <a:uFillTx/>
                <a:latin typeface="#9Slide03 AmpleSoft Bold" panose="02000000000000000000" pitchFamily="2" charset="0"/>
                <a:ea typeface="汉仪小麦体简" panose="00020600040101010101" pitchFamily="18" charset="-122"/>
                <a:cs typeface="+mn-cs"/>
              </a:endParaRPr>
            </a:p>
          </p:txBody>
        </p:sp>
      </p:grpSp>
    </p:spTree>
    <p:extLst>
      <p:ext uri="{BB962C8B-B14F-4D97-AF65-F5344CB8AC3E}">
        <p14:creationId xmlns:p14="http://schemas.microsoft.com/office/powerpoint/2010/main" val="364090873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Tm="4709">
        <p159:morph option="byObject"/>
      </p:transition>
    </mc:Choice>
    <mc:Fallback>
      <p:transition spd="slow" advTm="4709">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5BA473FE-0271-4A7D-9C4C-B32496A8FC7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5132"/>
          <a:stretch/>
        </p:blipFill>
        <p:spPr>
          <a:xfrm>
            <a:off x="6374958" y="2388655"/>
            <a:ext cx="4999286" cy="4242780"/>
          </a:xfrm>
          <a:prstGeom prst="rect">
            <a:avLst/>
          </a:prstGeom>
        </p:spPr>
      </p:pic>
      <p:sp>
        <p:nvSpPr>
          <p:cNvPr id="6" name="矩形 33">
            <a:extLst>
              <a:ext uri="{FF2B5EF4-FFF2-40B4-BE49-F238E27FC236}">
                <a16:creationId xmlns:a16="http://schemas.microsoft.com/office/drawing/2014/main" id="{19B05E2A-CAC6-4A75-81A3-8BE75A816E43}"/>
              </a:ext>
            </a:extLst>
          </p:cNvPr>
          <p:cNvSpPr/>
          <p:nvPr/>
        </p:nvSpPr>
        <p:spPr>
          <a:xfrm>
            <a:off x="115933" y="2896727"/>
            <a:ext cx="6690478" cy="2554545"/>
          </a:xfrm>
          <a:prstGeom prst="rect">
            <a:avLst/>
          </a:prstGeom>
        </p:spPr>
        <p:txBody>
          <a:bodyPr wrap="square">
            <a:spAutoFit/>
            <a:scene3d>
              <a:camera prst="orthographicFront"/>
              <a:lightRig rig="threePt" dir="t"/>
            </a:scene3d>
            <a:sp3d extrusionH="57150">
              <a:bevelT w="57150" h="38100" prst="artDeco"/>
            </a:sp3d>
          </a:bodyPr>
          <a:lstStyle/>
          <a:p>
            <a:pPr algn="ctr"/>
            <a:r>
              <a:rPr lang="en-US" altLang="zh-CN" sz="8000" b="1" dirty="0" err="1">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Luyện</a:t>
            </a:r>
            <a:r>
              <a:rPr lang="en-US" altLang="zh-CN" sz="8000" b="1" dirty="0">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 </a:t>
            </a:r>
            <a:r>
              <a:rPr lang="en-US" altLang="zh-CN" sz="8000" b="1" dirty="0" err="1">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viết</a:t>
            </a:r>
            <a:r>
              <a:rPr lang="en-US" altLang="zh-CN" sz="8000" b="1" dirty="0">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 </a:t>
            </a:r>
          </a:p>
          <a:p>
            <a:pPr algn="ctr"/>
            <a:r>
              <a:rPr lang="en-US" altLang="zh-CN" sz="8000" b="1" dirty="0" err="1">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từ</a:t>
            </a:r>
            <a:r>
              <a:rPr lang="en-US" altLang="zh-CN" sz="8000" b="1" dirty="0">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 </a:t>
            </a:r>
            <a:r>
              <a:rPr lang="en-US" altLang="zh-CN" sz="8000" b="1" dirty="0" err="1">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khó</a:t>
            </a:r>
            <a:endParaRPr lang="zh-CN" altLang="en-US" sz="8000" b="1" dirty="0">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endParaRPr>
          </a:p>
        </p:txBody>
      </p:sp>
      <p:sp>
        <p:nvSpPr>
          <p:cNvPr id="10" name="TextBox 45"/>
          <p:cNvSpPr txBox="1"/>
          <p:nvPr/>
        </p:nvSpPr>
        <p:spPr>
          <a:xfrm>
            <a:off x="1996451" y="1120946"/>
            <a:ext cx="2773325" cy="1877437"/>
          </a:xfrm>
          <a:prstGeom prst="rect">
            <a:avLst/>
          </a:prstGeom>
          <a:noFill/>
        </p:spPr>
        <p:txBody>
          <a:bodyPr wrap="square" rtlCol="0">
            <a:spAutoFit/>
          </a:bodyPr>
          <a:lstStyle/>
          <a:p>
            <a:pPr algn="ctr"/>
            <a:r>
              <a:rPr lang="zh-CN" altLang="en-US" sz="4400" dirty="0">
                <a:solidFill>
                  <a:srgbClr val="6EBA35"/>
                </a:solidFill>
                <a:effectLst>
                  <a:outerShdw blurRad="38100" dist="38100" dir="2700000" algn="tl">
                    <a:srgbClr val="000000">
                      <a:alpha val="43137"/>
                    </a:srgbClr>
                  </a:outerShdw>
                </a:effectLst>
                <a:latin typeface="迷你简少儿" panose="03000509000000000000" pitchFamily="65" charset="-122"/>
                <a:ea typeface="迷你简少儿" panose="03000509000000000000" pitchFamily="65" charset="-122"/>
              </a:rPr>
              <a:t>        </a:t>
            </a:r>
            <a:endParaRPr lang="en-US" altLang="zh-CN" sz="4400" dirty="0">
              <a:solidFill>
                <a:srgbClr val="6EBA35"/>
              </a:solidFill>
              <a:effectLst>
                <a:outerShdw blurRad="38100" dist="38100" dir="2700000" algn="tl">
                  <a:srgbClr val="000000">
                    <a:alpha val="43137"/>
                  </a:srgbClr>
                </a:outerShdw>
              </a:effectLst>
              <a:latin typeface="迷你简少儿" panose="03000509000000000000" pitchFamily="65" charset="-122"/>
              <a:ea typeface="迷你简少儿" panose="03000509000000000000" pitchFamily="65" charset="-122"/>
            </a:endParaRPr>
          </a:p>
          <a:p>
            <a:pPr algn="ctr"/>
            <a:r>
              <a:rPr lang="en-US" sz="7200" b="1" dirty="0">
                <a:solidFill>
                  <a:srgbClr val="6EBA35"/>
                </a:solidFill>
                <a:effectLst>
                  <a:outerShdw blurRad="38100" dist="38100" dir="2700000" algn="tl">
                    <a:srgbClr val="000000">
                      <a:alpha val="43137"/>
                    </a:srgbClr>
                  </a:outerShdw>
                </a:effectLst>
                <a:latin typeface="UVF Curlz MT" panose="04040404050702020202" pitchFamily="82" charset="0"/>
                <a:ea typeface="迷你简少儿" panose="03000509000000000000" pitchFamily="65" charset="-122"/>
              </a:rPr>
              <a:t>0</a:t>
            </a:r>
            <a:r>
              <a:rPr lang="vi-VN" sz="7200" b="1" dirty="0">
                <a:solidFill>
                  <a:srgbClr val="6EBA35"/>
                </a:solidFill>
                <a:effectLst>
                  <a:outerShdw blurRad="38100" dist="38100" dir="2700000" algn="tl">
                    <a:srgbClr val="000000">
                      <a:alpha val="43137"/>
                    </a:srgbClr>
                  </a:outerShdw>
                </a:effectLst>
                <a:latin typeface="UVF Curlz MT" panose="04040404050702020202" pitchFamily="82" charset="0"/>
                <a:ea typeface="迷你简少儿" panose="03000509000000000000" pitchFamily="65" charset="-122"/>
              </a:rPr>
              <a:t>2</a:t>
            </a:r>
            <a:endParaRPr lang="en-US" sz="4400" b="1" dirty="0">
              <a:solidFill>
                <a:srgbClr val="6EBA35"/>
              </a:solidFill>
              <a:effectLst>
                <a:outerShdw blurRad="38100" dist="38100" dir="2700000" algn="tl">
                  <a:srgbClr val="000000">
                    <a:alpha val="43137"/>
                  </a:srgbClr>
                </a:outerShdw>
              </a:effectLst>
              <a:latin typeface="UVF Curlz MT" panose="04040404050702020202" pitchFamily="82" charset="0"/>
              <a:ea typeface="迷你简少儿" panose="03000509000000000000" pitchFamily="65" charset="-122"/>
            </a:endParaRPr>
          </a:p>
        </p:txBody>
      </p:sp>
      <p:pic>
        <p:nvPicPr>
          <p:cNvPr id="5" name="图片 2">
            <a:extLst>
              <a:ext uri="{FF2B5EF4-FFF2-40B4-BE49-F238E27FC236}">
                <a16:creationId xmlns:a16="http://schemas.microsoft.com/office/drawing/2014/main" id="{D77A745E-BAD6-4552-A20A-36C7DDFB59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4726" y="5154175"/>
            <a:ext cx="4338667" cy="1962150"/>
          </a:xfrm>
          <a:prstGeom prst="rect">
            <a:avLst/>
          </a:prstGeom>
        </p:spPr>
      </p:pic>
      <p:sp>
        <p:nvSpPr>
          <p:cNvPr id="7" name="Text Box 2">
            <a:extLst>
              <a:ext uri="{FF2B5EF4-FFF2-40B4-BE49-F238E27FC236}">
                <a16:creationId xmlns:a16="http://schemas.microsoft.com/office/drawing/2014/main" id="{DC47CC0D-D48D-44B4-A099-DE375800437E}"/>
              </a:ext>
            </a:extLst>
          </p:cNvPr>
          <p:cNvSpPr txBox="1">
            <a:spLocks noChangeArrowheads="1"/>
          </p:cNvSpPr>
          <p:nvPr/>
        </p:nvSpPr>
        <p:spPr bwMode="auto">
          <a:xfrm rot="5400000">
            <a:off x="12979426" y="3247151"/>
            <a:ext cx="4209401" cy="1907024"/>
          </a:xfrm>
          <a:prstGeom prst="snip1Rect">
            <a:avLst/>
          </a:prstGeom>
          <a:solidFill>
            <a:schemeClr val="accent2">
              <a:lumMod val="20000"/>
              <a:lumOff val="80000"/>
              <a:alpha val="68000"/>
            </a:schemeClr>
          </a:solidFill>
          <a:ln w="19050">
            <a:solidFill>
              <a:schemeClr val="tx1"/>
            </a:solidFill>
            <a:prstDash val="dashDot"/>
          </a:ln>
        </p:spPr>
        <p:txBody>
          <a:bodyPr wrap="square">
            <a:spAutoFit/>
          </a:bodyPr>
          <a:lstStyle>
            <a:lvl1pPr>
              <a:defRPr>
                <a:solidFill>
                  <a:schemeClr val="tx1"/>
                </a:solidFill>
                <a:latin typeface="Times New Roman" pitchFamily="18" charset="0"/>
                <a:cs typeface="Arial" pitchFamily="34" charset="0"/>
              </a:defRPr>
            </a:lvl1pPr>
            <a:lvl2pPr marL="742950" indent="-285750">
              <a:defRPr>
                <a:solidFill>
                  <a:schemeClr val="tx1"/>
                </a:solidFill>
                <a:latin typeface="Times New Roman" pitchFamily="18" charset="0"/>
                <a:cs typeface="Arial" pitchFamily="34" charset="0"/>
              </a:defRPr>
            </a:lvl2pPr>
            <a:lvl3pPr marL="1143000" indent="-228600">
              <a:defRPr>
                <a:solidFill>
                  <a:schemeClr val="tx1"/>
                </a:solidFill>
                <a:latin typeface="Times New Roman" pitchFamily="18" charset="0"/>
                <a:cs typeface="Arial" pitchFamily="34" charset="0"/>
              </a:defRPr>
            </a:lvl3pPr>
            <a:lvl4pPr marL="1600200" indent="-228600">
              <a:defRPr>
                <a:solidFill>
                  <a:schemeClr val="tx1"/>
                </a:solidFill>
                <a:latin typeface="Times New Roman" pitchFamily="18" charset="0"/>
                <a:cs typeface="Arial" pitchFamily="34" charset="0"/>
              </a:defRPr>
            </a:lvl4pPr>
            <a:lvl5pPr marL="2057400" indent="-22860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a:spcBef>
                <a:spcPct val="50000"/>
              </a:spcBef>
              <a:defRPr/>
            </a:pPr>
            <a:r>
              <a:rPr lang="en-US" altLang="en-US" sz="5400" b="1" dirty="0" err="1">
                <a:solidFill>
                  <a:srgbClr val="329061"/>
                </a:solidFill>
                <a:effectLst>
                  <a:outerShdw blurRad="38100" dist="38100" dir="2700000" algn="tl">
                    <a:srgbClr val="000000">
                      <a:alpha val="43137"/>
                    </a:srgbClr>
                  </a:outerShdw>
                </a:effectLst>
                <a:latin typeface="UVN Sang Song" panose="03030602030607090B05" pitchFamily="66" charset="0"/>
              </a:rPr>
              <a:t>Hướng</a:t>
            </a:r>
            <a:r>
              <a:rPr lang="en-US" altLang="en-US" sz="5400" b="1" dirty="0">
                <a:solidFill>
                  <a:srgbClr val="329061"/>
                </a:solidFill>
                <a:effectLst>
                  <a:outerShdw blurRad="38100" dist="38100" dir="2700000" algn="tl">
                    <a:srgbClr val="000000">
                      <a:alpha val="43137"/>
                    </a:srgbClr>
                  </a:outerShdw>
                </a:effectLst>
                <a:latin typeface="UVN Sang Song" panose="03030602030607090B05" pitchFamily="66" charset="0"/>
              </a:rPr>
              <a:t> </a:t>
            </a:r>
            <a:r>
              <a:rPr lang="en-US" altLang="en-US" sz="5400" b="1" dirty="0" err="1">
                <a:solidFill>
                  <a:srgbClr val="329061"/>
                </a:solidFill>
                <a:effectLst>
                  <a:outerShdw blurRad="38100" dist="38100" dir="2700000" algn="tl">
                    <a:srgbClr val="000000">
                      <a:alpha val="43137"/>
                    </a:srgbClr>
                  </a:outerShdw>
                </a:effectLst>
                <a:latin typeface="UVN Sang Song" panose="03030602030607090B05" pitchFamily="66" charset="0"/>
              </a:rPr>
              <a:t>dẫn</a:t>
            </a:r>
            <a:r>
              <a:rPr lang="en-US" altLang="en-US" sz="5400" b="1" dirty="0">
                <a:solidFill>
                  <a:srgbClr val="329061"/>
                </a:solidFill>
                <a:effectLst>
                  <a:outerShdw blurRad="38100" dist="38100" dir="2700000" algn="tl">
                    <a:srgbClr val="000000">
                      <a:alpha val="43137"/>
                    </a:srgbClr>
                  </a:outerShdw>
                </a:effectLst>
                <a:latin typeface="UVN Sang Song" panose="03030602030607090B05" pitchFamily="66" charset="0"/>
              </a:rPr>
              <a:t> </a:t>
            </a:r>
            <a:r>
              <a:rPr lang="en-US" altLang="en-US" sz="5400" b="1" dirty="0" err="1">
                <a:solidFill>
                  <a:srgbClr val="329061"/>
                </a:solidFill>
                <a:effectLst>
                  <a:outerShdw blurRad="38100" dist="38100" dir="2700000" algn="tl">
                    <a:srgbClr val="000000">
                      <a:alpha val="43137"/>
                    </a:srgbClr>
                  </a:outerShdw>
                </a:effectLst>
                <a:latin typeface="UVN Sang Song" panose="03030602030607090B05" pitchFamily="66" charset="0"/>
              </a:rPr>
              <a:t>viết</a:t>
            </a:r>
            <a:r>
              <a:rPr lang="en-US" altLang="en-US" sz="5400" b="1" dirty="0">
                <a:solidFill>
                  <a:srgbClr val="329061"/>
                </a:solidFill>
                <a:effectLst>
                  <a:outerShdw blurRad="38100" dist="38100" dir="2700000" algn="tl">
                    <a:srgbClr val="000000">
                      <a:alpha val="43137"/>
                    </a:srgbClr>
                  </a:outerShdw>
                </a:effectLst>
                <a:latin typeface="UVN Sang Song" panose="03030602030607090B05" pitchFamily="66" charset="0"/>
              </a:rPr>
              <a:t> </a:t>
            </a:r>
            <a:r>
              <a:rPr lang="en-US" altLang="en-US" sz="5400" b="1" dirty="0" err="1">
                <a:solidFill>
                  <a:srgbClr val="329061"/>
                </a:solidFill>
                <a:effectLst>
                  <a:outerShdw blurRad="38100" dist="38100" dir="2700000" algn="tl">
                    <a:srgbClr val="000000">
                      <a:alpha val="43137"/>
                    </a:srgbClr>
                  </a:outerShdw>
                </a:effectLst>
                <a:latin typeface="UVN Sang Song" panose="03030602030607090B05" pitchFamily="66" charset="0"/>
              </a:rPr>
              <a:t>từ</a:t>
            </a:r>
            <a:r>
              <a:rPr lang="en-US" altLang="en-US" sz="5400" b="1" dirty="0">
                <a:solidFill>
                  <a:srgbClr val="329061"/>
                </a:solidFill>
                <a:effectLst>
                  <a:outerShdw blurRad="38100" dist="38100" dir="2700000" algn="tl">
                    <a:srgbClr val="000000">
                      <a:alpha val="43137"/>
                    </a:srgbClr>
                  </a:outerShdw>
                </a:effectLst>
                <a:latin typeface="UVN Sang Song" panose="03030602030607090B05" pitchFamily="66" charset="0"/>
              </a:rPr>
              <a:t> </a:t>
            </a:r>
            <a:r>
              <a:rPr lang="en-US" altLang="en-US" sz="5400" b="1" dirty="0" err="1">
                <a:solidFill>
                  <a:srgbClr val="329061"/>
                </a:solidFill>
                <a:effectLst>
                  <a:outerShdw blurRad="38100" dist="38100" dir="2700000" algn="tl">
                    <a:srgbClr val="000000">
                      <a:alpha val="43137"/>
                    </a:srgbClr>
                  </a:outerShdw>
                </a:effectLst>
                <a:latin typeface="UVN Sang Song" panose="03030602030607090B05" pitchFamily="66" charset="0"/>
              </a:rPr>
              <a:t>khó</a:t>
            </a:r>
            <a:r>
              <a:rPr lang="en-US" altLang="en-US" sz="5400" b="1" dirty="0">
                <a:solidFill>
                  <a:srgbClr val="329061"/>
                </a:solidFill>
                <a:effectLst>
                  <a:outerShdw blurRad="38100" dist="38100" dir="2700000" algn="tl">
                    <a:srgbClr val="000000">
                      <a:alpha val="43137"/>
                    </a:srgbClr>
                  </a:outerShdw>
                </a:effectLst>
                <a:latin typeface="UVN Sang Song" panose="03030602030607090B05" pitchFamily="66" charset="0"/>
              </a:rPr>
              <a:t>:</a:t>
            </a:r>
          </a:p>
        </p:txBody>
      </p:sp>
    </p:spTree>
    <p:extLst>
      <p:ext uri="{BB962C8B-B14F-4D97-AF65-F5344CB8AC3E}">
        <p14:creationId xmlns:p14="http://schemas.microsoft.com/office/powerpoint/2010/main" val="47457183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586" y="3429000"/>
            <a:ext cx="5990341" cy="3400417"/>
          </a:xfrm>
          <a:prstGeom prst="rect">
            <a:avLst/>
          </a:prstGeom>
        </p:spPr>
      </p:pic>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2424" y="5131872"/>
            <a:ext cx="4338667" cy="1962150"/>
          </a:xfrm>
          <a:prstGeom prst="rect">
            <a:avLst/>
          </a:prstGeom>
        </p:spPr>
      </p:pic>
      <p:sp>
        <p:nvSpPr>
          <p:cNvPr id="12" name="Text Box 2">
            <a:extLst>
              <a:ext uri="{FF2B5EF4-FFF2-40B4-BE49-F238E27FC236}">
                <a16:creationId xmlns:a16="http://schemas.microsoft.com/office/drawing/2014/main" id="{CA225B79-CCF4-48B8-A966-44C3D18B1D86}"/>
              </a:ext>
            </a:extLst>
          </p:cNvPr>
          <p:cNvSpPr txBox="1">
            <a:spLocks noChangeArrowheads="1"/>
          </p:cNvSpPr>
          <p:nvPr/>
        </p:nvSpPr>
        <p:spPr bwMode="auto">
          <a:xfrm>
            <a:off x="1355057" y="1109835"/>
            <a:ext cx="4209401" cy="1907024"/>
          </a:xfrm>
          <a:prstGeom prst="snip1Rect">
            <a:avLst/>
          </a:prstGeom>
          <a:solidFill>
            <a:schemeClr val="accent2">
              <a:lumMod val="20000"/>
              <a:lumOff val="80000"/>
              <a:alpha val="68000"/>
            </a:schemeClr>
          </a:solidFill>
          <a:ln w="19050">
            <a:solidFill>
              <a:schemeClr val="tx1"/>
            </a:solidFill>
            <a:prstDash val="dashDot"/>
          </a:ln>
        </p:spPr>
        <p:txBody>
          <a:bodyPr wrap="square">
            <a:spAutoFit/>
          </a:bodyPr>
          <a:lstStyle>
            <a:lvl1pPr>
              <a:defRPr>
                <a:solidFill>
                  <a:schemeClr val="tx1"/>
                </a:solidFill>
                <a:latin typeface="Times New Roman" pitchFamily="18" charset="0"/>
                <a:cs typeface="Arial" pitchFamily="34" charset="0"/>
              </a:defRPr>
            </a:lvl1pPr>
            <a:lvl2pPr marL="742950" indent="-285750">
              <a:defRPr>
                <a:solidFill>
                  <a:schemeClr val="tx1"/>
                </a:solidFill>
                <a:latin typeface="Times New Roman" pitchFamily="18" charset="0"/>
                <a:cs typeface="Arial" pitchFamily="34" charset="0"/>
              </a:defRPr>
            </a:lvl2pPr>
            <a:lvl3pPr marL="1143000" indent="-228600">
              <a:defRPr>
                <a:solidFill>
                  <a:schemeClr val="tx1"/>
                </a:solidFill>
                <a:latin typeface="Times New Roman" pitchFamily="18" charset="0"/>
                <a:cs typeface="Arial" pitchFamily="34" charset="0"/>
              </a:defRPr>
            </a:lvl3pPr>
            <a:lvl4pPr marL="1600200" indent="-228600">
              <a:defRPr>
                <a:solidFill>
                  <a:schemeClr val="tx1"/>
                </a:solidFill>
                <a:latin typeface="Times New Roman" pitchFamily="18" charset="0"/>
                <a:cs typeface="Arial" pitchFamily="34" charset="0"/>
              </a:defRPr>
            </a:lvl4pPr>
            <a:lvl5pPr marL="2057400" indent="-22860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a:spcBef>
                <a:spcPct val="50000"/>
              </a:spcBef>
              <a:defRPr/>
            </a:pPr>
            <a:r>
              <a:rPr lang="en-US" altLang="en-US" sz="5400" b="1" dirty="0" err="1">
                <a:solidFill>
                  <a:srgbClr val="329061"/>
                </a:solidFill>
                <a:effectLst>
                  <a:outerShdw blurRad="38100" dist="38100" dir="2700000" algn="tl">
                    <a:srgbClr val="000000">
                      <a:alpha val="43137"/>
                    </a:srgbClr>
                  </a:outerShdw>
                </a:effectLst>
                <a:latin typeface="UVN Sang Song" panose="03030602030607090B05" pitchFamily="66" charset="0"/>
              </a:rPr>
              <a:t>Hướng</a:t>
            </a:r>
            <a:r>
              <a:rPr lang="en-US" altLang="en-US" sz="5400" b="1" dirty="0">
                <a:solidFill>
                  <a:srgbClr val="329061"/>
                </a:solidFill>
                <a:effectLst>
                  <a:outerShdw blurRad="38100" dist="38100" dir="2700000" algn="tl">
                    <a:srgbClr val="000000">
                      <a:alpha val="43137"/>
                    </a:srgbClr>
                  </a:outerShdw>
                </a:effectLst>
                <a:latin typeface="UVN Sang Song" panose="03030602030607090B05" pitchFamily="66" charset="0"/>
              </a:rPr>
              <a:t> </a:t>
            </a:r>
            <a:r>
              <a:rPr lang="en-US" altLang="en-US" sz="5400" b="1" dirty="0" err="1">
                <a:solidFill>
                  <a:srgbClr val="329061"/>
                </a:solidFill>
                <a:effectLst>
                  <a:outerShdw blurRad="38100" dist="38100" dir="2700000" algn="tl">
                    <a:srgbClr val="000000">
                      <a:alpha val="43137"/>
                    </a:srgbClr>
                  </a:outerShdw>
                </a:effectLst>
                <a:latin typeface="UVN Sang Song" panose="03030602030607090B05" pitchFamily="66" charset="0"/>
              </a:rPr>
              <a:t>dẫn</a:t>
            </a:r>
            <a:r>
              <a:rPr lang="en-US" altLang="en-US" sz="5400" b="1" dirty="0">
                <a:solidFill>
                  <a:srgbClr val="329061"/>
                </a:solidFill>
                <a:effectLst>
                  <a:outerShdw blurRad="38100" dist="38100" dir="2700000" algn="tl">
                    <a:srgbClr val="000000">
                      <a:alpha val="43137"/>
                    </a:srgbClr>
                  </a:outerShdw>
                </a:effectLst>
                <a:latin typeface="UVN Sang Song" panose="03030602030607090B05" pitchFamily="66" charset="0"/>
              </a:rPr>
              <a:t> </a:t>
            </a:r>
            <a:r>
              <a:rPr lang="en-US" altLang="en-US" sz="5400" b="1" dirty="0" err="1">
                <a:solidFill>
                  <a:srgbClr val="329061"/>
                </a:solidFill>
                <a:effectLst>
                  <a:outerShdw blurRad="38100" dist="38100" dir="2700000" algn="tl">
                    <a:srgbClr val="000000">
                      <a:alpha val="43137"/>
                    </a:srgbClr>
                  </a:outerShdw>
                </a:effectLst>
                <a:latin typeface="UVN Sang Song" panose="03030602030607090B05" pitchFamily="66" charset="0"/>
              </a:rPr>
              <a:t>viết</a:t>
            </a:r>
            <a:r>
              <a:rPr lang="en-US" altLang="en-US" sz="5400" b="1" dirty="0">
                <a:solidFill>
                  <a:srgbClr val="329061"/>
                </a:solidFill>
                <a:effectLst>
                  <a:outerShdw blurRad="38100" dist="38100" dir="2700000" algn="tl">
                    <a:srgbClr val="000000">
                      <a:alpha val="43137"/>
                    </a:srgbClr>
                  </a:outerShdw>
                </a:effectLst>
                <a:latin typeface="UVN Sang Song" panose="03030602030607090B05" pitchFamily="66" charset="0"/>
              </a:rPr>
              <a:t> </a:t>
            </a:r>
            <a:r>
              <a:rPr lang="en-US" altLang="en-US" sz="5400" b="1" dirty="0" err="1">
                <a:solidFill>
                  <a:srgbClr val="329061"/>
                </a:solidFill>
                <a:effectLst>
                  <a:outerShdw blurRad="38100" dist="38100" dir="2700000" algn="tl">
                    <a:srgbClr val="000000">
                      <a:alpha val="43137"/>
                    </a:srgbClr>
                  </a:outerShdw>
                </a:effectLst>
                <a:latin typeface="UVN Sang Song" panose="03030602030607090B05" pitchFamily="66" charset="0"/>
              </a:rPr>
              <a:t>từ</a:t>
            </a:r>
            <a:r>
              <a:rPr lang="en-US" altLang="en-US" sz="5400" b="1" dirty="0">
                <a:solidFill>
                  <a:srgbClr val="329061"/>
                </a:solidFill>
                <a:effectLst>
                  <a:outerShdw blurRad="38100" dist="38100" dir="2700000" algn="tl">
                    <a:srgbClr val="000000">
                      <a:alpha val="43137"/>
                    </a:srgbClr>
                  </a:outerShdw>
                </a:effectLst>
                <a:latin typeface="UVN Sang Song" panose="03030602030607090B05" pitchFamily="66" charset="0"/>
              </a:rPr>
              <a:t> </a:t>
            </a:r>
            <a:r>
              <a:rPr lang="en-US" altLang="en-US" sz="5400" b="1" dirty="0" err="1">
                <a:solidFill>
                  <a:srgbClr val="329061"/>
                </a:solidFill>
                <a:effectLst>
                  <a:outerShdw blurRad="38100" dist="38100" dir="2700000" algn="tl">
                    <a:srgbClr val="000000">
                      <a:alpha val="43137"/>
                    </a:srgbClr>
                  </a:outerShdw>
                </a:effectLst>
                <a:latin typeface="UVN Sang Song" panose="03030602030607090B05" pitchFamily="66" charset="0"/>
              </a:rPr>
              <a:t>khó</a:t>
            </a:r>
            <a:r>
              <a:rPr lang="en-US" altLang="en-US" sz="5400" b="1" dirty="0">
                <a:solidFill>
                  <a:srgbClr val="329061"/>
                </a:solidFill>
                <a:effectLst>
                  <a:outerShdw blurRad="38100" dist="38100" dir="2700000" algn="tl">
                    <a:srgbClr val="000000">
                      <a:alpha val="43137"/>
                    </a:srgbClr>
                  </a:outerShdw>
                </a:effectLst>
                <a:latin typeface="UVN Sang Song" panose="03030602030607090B05" pitchFamily="66" charset="0"/>
              </a:rPr>
              <a:t>:</a:t>
            </a:r>
          </a:p>
        </p:txBody>
      </p:sp>
      <p:sp>
        <p:nvSpPr>
          <p:cNvPr id="13" name="Text Box 3">
            <a:extLst>
              <a:ext uri="{FF2B5EF4-FFF2-40B4-BE49-F238E27FC236}">
                <a16:creationId xmlns:a16="http://schemas.microsoft.com/office/drawing/2014/main" id="{7D5D71BA-3E2A-4791-A443-46D853DA58F7}"/>
              </a:ext>
            </a:extLst>
          </p:cNvPr>
          <p:cNvSpPr txBox="1">
            <a:spLocks noChangeArrowheads="1"/>
          </p:cNvSpPr>
          <p:nvPr/>
        </p:nvSpPr>
        <p:spPr bwMode="auto">
          <a:xfrm>
            <a:off x="6939989" y="1533465"/>
            <a:ext cx="4495800"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cs typeface="Arial" pitchFamily="34" charset="0"/>
              </a:defRPr>
            </a:lvl1pPr>
            <a:lvl2pPr marL="742950" indent="-285750">
              <a:defRPr>
                <a:solidFill>
                  <a:schemeClr val="tx1"/>
                </a:solidFill>
                <a:latin typeface="Times New Roman" pitchFamily="18" charset="0"/>
                <a:cs typeface="Arial" pitchFamily="34" charset="0"/>
              </a:defRPr>
            </a:lvl2pPr>
            <a:lvl3pPr marL="1143000" indent="-228600">
              <a:defRPr>
                <a:solidFill>
                  <a:schemeClr val="tx1"/>
                </a:solidFill>
                <a:latin typeface="Times New Roman" pitchFamily="18" charset="0"/>
                <a:cs typeface="Arial" pitchFamily="34" charset="0"/>
              </a:defRPr>
            </a:lvl3pPr>
            <a:lvl4pPr marL="1600200" indent="-228600">
              <a:defRPr>
                <a:solidFill>
                  <a:schemeClr val="tx1"/>
                </a:solidFill>
                <a:latin typeface="Times New Roman" pitchFamily="18" charset="0"/>
                <a:cs typeface="Arial" pitchFamily="34" charset="0"/>
              </a:defRPr>
            </a:lvl4pPr>
            <a:lvl5pPr marL="2057400" indent="-22860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spcBef>
                <a:spcPts val="1200"/>
              </a:spcBef>
              <a:defRPr/>
            </a:pPr>
            <a:r>
              <a:rPr lang="vi-VN" altLang="en-US" sz="6000" b="1" dirty="0">
                <a:effectLst>
                  <a:outerShdw blurRad="38100" dist="38100" dir="2700000" algn="tl">
                    <a:srgbClr val="000000">
                      <a:alpha val="43137"/>
                    </a:srgbClr>
                  </a:outerShdw>
                </a:effectLst>
                <a:latin typeface="HP001 4 hàng" panose="020B0603050302020204" pitchFamily="34" charset="0"/>
              </a:rPr>
              <a:t>x</a:t>
            </a:r>
            <a:r>
              <a:rPr lang="vi-VN" altLang="en-US" sz="6000" b="1" dirty="0">
                <a:solidFill>
                  <a:srgbClr val="C00000"/>
                </a:solidFill>
                <a:effectLst>
                  <a:outerShdw blurRad="38100" dist="38100" dir="2700000" algn="tl">
                    <a:srgbClr val="000000">
                      <a:alpha val="43137"/>
                    </a:srgbClr>
                  </a:outerShdw>
                </a:effectLst>
                <a:latin typeface="HP001 4 hàng" panose="020B0603050302020204" pitchFamily="34" charset="0"/>
              </a:rPr>
              <a:t>óc</a:t>
            </a:r>
          </a:p>
          <a:p>
            <a:pPr>
              <a:spcBef>
                <a:spcPts val="1200"/>
              </a:spcBef>
              <a:defRPr/>
            </a:pPr>
            <a:r>
              <a:rPr lang="vi-VN" altLang="en-US" sz="6000" b="1" dirty="0">
                <a:effectLst>
                  <a:outerShdw blurRad="38100" dist="38100" dir="2700000" algn="tl">
                    <a:srgbClr val="000000">
                      <a:alpha val="43137"/>
                    </a:srgbClr>
                  </a:outerShdw>
                </a:effectLst>
                <a:latin typeface="HP001 4 hàng" panose="020B0603050302020204" pitchFamily="34" charset="0"/>
              </a:rPr>
              <a:t>s</a:t>
            </a:r>
            <a:r>
              <a:rPr lang="vi-VN" altLang="en-US" sz="6000" b="1" dirty="0">
                <a:solidFill>
                  <a:srgbClr val="C00000"/>
                </a:solidFill>
                <a:effectLst>
                  <a:outerShdw blurRad="38100" dist="38100" dir="2700000" algn="tl">
                    <a:srgbClr val="000000">
                      <a:alpha val="43137"/>
                    </a:srgbClr>
                  </a:outerShdw>
                </a:effectLst>
                <a:latin typeface="HP001 4 hàng" panose="020B0603050302020204" pitchFamily="34" charset="0"/>
              </a:rPr>
              <a:t>uýt </a:t>
            </a:r>
            <a:r>
              <a:rPr lang="vi-VN" altLang="en-US" sz="6000" b="1" dirty="0">
                <a:effectLst>
                  <a:outerShdw blurRad="38100" dist="38100" dir="2700000" algn="tl">
                    <a:srgbClr val="000000">
                      <a:alpha val="43137"/>
                    </a:srgbClr>
                  </a:outerShdw>
                </a:effectLst>
                <a:latin typeface="HP001 4 hàng" panose="020B0603050302020204" pitchFamily="34" charset="0"/>
              </a:rPr>
              <a:t>ngã</a:t>
            </a:r>
            <a:endParaRPr lang="en-US" altLang="en-US" sz="6000" b="1" dirty="0">
              <a:effectLst>
                <a:outerShdw blurRad="38100" dist="38100" dir="2700000" algn="tl">
                  <a:srgbClr val="000000">
                    <a:alpha val="43137"/>
                  </a:srgbClr>
                </a:outerShdw>
              </a:effectLst>
              <a:latin typeface="HP001 4 hàng" panose="020B0603050302020204" pitchFamily="34" charset="0"/>
            </a:endParaRPr>
          </a:p>
          <a:p>
            <a:pPr>
              <a:spcBef>
                <a:spcPts val="1200"/>
              </a:spcBef>
              <a:defRPr/>
            </a:pPr>
            <a:r>
              <a:rPr lang="vi-VN" altLang="en-US" sz="6000" b="1" dirty="0">
                <a:effectLst>
                  <a:outerShdw blurRad="38100" dist="38100" dir="2700000" algn="tl">
                    <a:srgbClr val="000000">
                      <a:alpha val="43137"/>
                    </a:srgbClr>
                  </a:outerShdw>
                </a:effectLst>
                <a:latin typeface="HP001 4 hàng" panose="020B0603050302020204" pitchFamily="34" charset="0"/>
              </a:rPr>
              <a:t>chiếc s</a:t>
            </a:r>
            <a:r>
              <a:rPr lang="vi-VN" altLang="en-US" sz="6000" b="1" dirty="0">
                <a:solidFill>
                  <a:srgbClr val="C00000"/>
                </a:solidFill>
                <a:effectLst>
                  <a:outerShdw blurRad="38100" dist="38100" dir="2700000" algn="tl">
                    <a:srgbClr val="000000">
                      <a:alpha val="43137"/>
                    </a:srgbClr>
                  </a:outerShdw>
                </a:effectLst>
                <a:latin typeface="HP001 4 hàng" panose="020B0603050302020204" pitchFamily="34" charset="0"/>
              </a:rPr>
              <a:t>ăm</a:t>
            </a:r>
            <a:r>
              <a:rPr lang="en-US" altLang="en-US" sz="6000" b="1" dirty="0">
                <a:effectLst>
                  <a:outerShdw blurRad="38100" dist="38100" dir="2700000" algn="tl">
                    <a:srgbClr val="000000">
                      <a:alpha val="43137"/>
                    </a:srgbClr>
                  </a:outerShdw>
                </a:effectLst>
                <a:latin typeface="HP001 4 hàng" panose="020B0603050302020204" pitchFamily="34" charset="0"/>
              </a:rPr>
              <a:t> </a:t>
            </a:r>
            <a:endParaRPr lang="vi-VN" altLang="en-US" sz="6000" b="1" dirty="0">
              <a:effectLst>
                <a:outerShdw blurRad="38100" dist="38100" dir="2700000" algn="tl">
                  <a:srgbClr val="000000">
                    <a:alpha val="43137"/>
                  </a:srgbClr>
                </a:outerShdw>
              </a:effectLst>
              <a:latin typeface="HP001 4 hàng" panose="020B0603050302020204" pitchFamily="34" charset="0"/>
            </a:endParaRPr>
          </a:p>
          <a:p>
            <a:pPr>
              <a:spcBef>
                <a:spcPts val="1200"/>
              </a:spcBef>
              <a:defRPr/>
            </a:pPr>
            <a:r>
              <a:rPr lang="vi-VN" altLang="en-US" sz="6000" b="1" dirty="0">
                <a:effectLst>
                  <a:outerShdw blurRad="38100" dist="38100" dir="2700000" algn="tl">
                    <a:srgbClr val="000000">
                      <a:alpha val="43137"/>
                    </a:srgbClr>
                  </a:outerShdw>
                </a:effectLst>
                <a:latin typeface="HP001 4 hàng" panose="020B0603050302020204" pitchFamily="34" charset="0"/>
              </a:rPr>
              <a:t>Đ</a:t>
            </a:r>
            <a:r>
              <a:rPr lang="vi-VN" altLang="en-US" sz="6000" b="1" dirty="0">
                <a:solidFill>
                  <a:srgbClr val="FF0000"/>
                </a:solidFill>
                <a:effectLst>
                  <a:outerShdw blurRad="38100" dist="38100" dir="2700000" algn="tl">
                    <a:srgbClr val="000000">
                      <a:alpha val="43137"/>
                    </a:srgbClr>
                  </a:outerShdw>
                </a:effectLst>
                <a:latin typeface="HP001 4 hàng" panose="020B0603050302020204" pitchFamily="34" charset="0"/>
              </a:rPr>
              <a:t>ân</a:t>
            </a:r>
            <a:r>
              <a:rPr lang="vi-VN" altLang="en-US" sz="6000" b="1" dirty="0">
                <a:effectLst>
                  <a:outerShdw blurRad="38100" dist="38100" dir="2700000" algn="tl">
                    <a:srgbClr val="000000">
                      <a:alpha val="43137"/>
                    </a:srgbClr>
                  </a:outerShdw>
                </a:effectLst>
                <a:latin typeface="HP001 4 hàng" panose="020B0603050302020204" pitchFamily="34" charset="0"/>
              </a:rPr>
              <a:t> – lớp</a:t>
            </a:r>
            <a:endParaRPr lang="en-US" altLang="en-US" sz="6000" b="1" dirty="0">
              <a:effectLst>
                <a:outerShdw blurRad="38100" dist="38100" dir="2700000" algn="tl">
                  <a:srgbClr val="000000">
                    <a:alpha val="43137"/>
                  </a:srgbClr>
                </a:outerShdw>
              </a:effectLst>
              <a:latin typeface="HP001 4 hàng" panose="020B0603050302020204" pitchFamily="34" charset="0"/>
            </a:endParaRPr>
          </a:p>
          <a:p>
            <a:pPr>
              <a:spcBef>
                <a:spcPts val="1200"/>
              </a:spcBef>
              <a:defRPr/>
            </a:pPr>
            <a:endParaRPr lang="en-US" altLang="en-US" sz="6000" b="1" dirty="0">
              <a:effectLst>
                <a:outerShdw blurRad="38100" dist="38100" dir="2700000" algn="tl">
                  <a:srgbClr val="000000">
                    <a:alpha val="43137"/>
                  </a:srgbClr>
                </a:outerShdw>
              </a:effectLst>
              <a:latin typeface="HP001 4 hàng" panose="020B0603050302020204" pitchFamily="34" charset="0"/>
            </a:endParaRPr>
          </a:p>
        </p:txBody>
      </p:sp>
      <p:sp>
        <p:nvSpPr>
          <p:cNvPr id="6" name="矩形 33">
            <a:extLst>
              <a:ext uri="{FF2B5EF4-FFF2-40B4-BE49-F238E27FC236}">
                <a16:creationId xmlns:a16="http://schemas.microsoft.com/office/drawing/2014/main" id="{09A2982D-D6CD-4C1B-AF2E-70E4C1167BE5}"/>
              </a:ext>
            </a:extLst>
          </p:cNvPr>
          <p:cNvSpPr/>
          <p:nvPr/>
        </p:nvSpPr>
        <p:spPr>
          <a:xfrm>
            <a:off x="-5868042" y="-917039"/>
            <a:ext cx="5477369" cy="1323439"/>
          </a:xfrm>
          <a:prstGeom prst="rect">
            <a:avLst/>
          </a:prstGeom>
        </p:spPr>
        <p:txBody>
          <a:bodyPr wrap="square">
            <a:spAutoFit/>
            <a:scene3d>
              <a:camera prst="orthographicFront"/>
              <a:lightRig rig="threePt" dir="t"/>
            </a:scene3d>
            <a:sp3d extrusionH="57150">
              <a:bevelT w="57150" h="38100" prst="artDeco"/>
            </a:sp3d>
          </a:bodyPr>
          <a:lstStyle/>
          <a:p>
            <a:r>
              <a:rPr lang="en-US" altLang="zh-CN" sz="8000" b="1" dirty="0" err="1">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Viết</a:t>
            </a:r>
            <a:r>
              <a:rPr lang="en-US" altLang="zh-CN" sz="8000" b="1" dirty="0">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 </a:t>
            </a:r>
            <a:r>
              <a:rPr lang="en-US" altLang="zh-CN" sz="8000" b="1" dirty="0" err="1">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chính</a:t>
            </a:r>
            <a:r>
              <a:rPr lang="en-US" altLang="zh-CN" sz="8000" b="1" dirty="0">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 </a:t>
            </a:r>
            <a:r>
              <a:rPr lang="en-US" altLang="zh-CN" sz="8000" b="1" dirty="0" err="1">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tả</a:t>
            </a:r>
            <a:endParaRPr lang="zh-CN" altLang="en-US" sz="8000" b="1" dirty="0">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endParaRPr>
          </a:p>
        </p:txBody>
      </p:sp>
      <p:sp>
        <p:nvSpPr>
          <p:cNvPr id="7" name="TextBox 45">
            <a:extLst>
              <a:ext uri="{FF2B5EF4-FFF2-40B4-BE49-F238E27FC236}">
                <a16:creationId xmlns:a16="http://schemas.microsoft.com/office/drawing/2014/main" id="{3511C818-8832-43BF-9FEB-B63E2B6DB098}"/>
              </a:ext>
            </a:extLst>
          </p:cNvPr>
          <p:cNvSpPr txBox="1"/>
          <p:nvPr/>
        </p:nvSpPr>
        <p:spPr>
          <a:xfrm>
            <a:off x="-4977059" y="-2844780"/>
            <a:ext cx="2773325" cy="1877437"/>
          </a:xfrm>
          <a:prstGeom prst="rect">
            <a:avLst/>
          </a:prstGeom>
          <a:noFill/>
        </p:spPr>
        <p:txBody>
          <a:bodyPr wrap="square" rtlCol="0">
            <a:spAutoFit/>
          </a:bodyPr>
          <a:lstStyle/>
          <a:p>
            <a:pPr algn="ctr"/>
            <a:r>
              <a:rPr lang="zh-CN" altLang="en-US" sz="4400" dirty="0">
                <a:solidFill>
                  <a:srgbClr val="6EBA35"/>
                </a:solidFill>
                <a:effectLst>
                  <a:outerShdw blurRad="38100" dist="38100" dir="2700000" algn="tl">
                    <a:srgbClr val="000000">
                      <a:alpha val="43137"/>
                    </a:srgbClr>
                  </a:outerShdw>
                </a:effectLst>
                <a:latin typeface="迷你简少儿" panose="03000509000000000000" pitchFamily="65" charset="-122"/>
                <a:ea typeface="迷你简少儿" panose="03000509000000000000" pitchFamily="65" charset="-122"/>
              </a:rPr>
              <a:t>        </a:t>
            </a:r>
            <a:endParaRPr lang="en-US" altLang="zh-CN" sz="4400" dirty="0">
              <a:solidFill>
                <a:srgbClr val="6EBA35"/>
              </a:solidFill>
              <a:effectLst>
                <a:outerShdw blurRad="38100" dist="38100" dir="2700000" algn="tl">
                  <a:srgbClr val="000000">
                    <a:alpha val="43137"/>
                  </a:srgbClr>
                </a:outerShdw>
              </a:effectLst>
              <a:latin typeface="迷你简少儿" panose="03000509000000000000" pitchFamily="65" charset="-122"/>
              <a:ea typeface="迷你简少儿" panose="03000509000000000000" pitchFamily="65" charset="-122"/>
            </a:endParaRPr>
          </a:p>
          <a:p>
            <a:pPr algn="ctr"/>
            <a:r>
              <a:rPr lang="en-US" sz="7200" b="1" dirty="0">
                <a:solidFill>
                  <a:srgbClr val="6EBA35"/>
                </a:solidFill>
                <a:effectLst>
                  <a:outerShdw blurRad="38100" dist="38100" dir="2700000" algn="tl">
                    <a:srgbClr val="000000">
                      <a:alpha val="43137"/>
                    </a:srgbClr>
                  </a:outerShdw>
                </a:effectLst>
                <a:latin typeface="UVF Curlz MT" panose="04040404050702020202" pitchFamily="82" charset="0"/>
                <a:ea typeface="迷你简少儿" panose="03000509000000000000" pitchFamily="65" charset="-122"/>
              </a:rPr>
              <a:t>0</a:t>
            </a:r>
            <a:r>
              <a:rPr lang="vi-VN" sz="7200" b="1" dirty="0">
                <a:solidFill>
                  <a:srgbClr val="6EBA35"/>
                </a:solidFill>
                <a:effectLst>
                  <a:outerShdw blurRad="38100" dist="38100" dir="2700000" algn="tl">
                    <a:srgbClr val="000000">
                      <a:alpha val="43137"/>
                    </a:srgbClr>
                  </a:outerShdw>
                </a:effectLst>
                <a:latin typeface="UVF Curlz MT" panose="04040404050702020202" pitchFamily="82" charset="0"/>
                <a:ea typeface="迷你简少儿" panose="03000509000000000000" pitchFamily="65" charset="-122"/>
              </a:rPr>
              <a:t>3</a:t>
            </a:r>
            <a:endParaRPr lang="en-US" sz="4400" b="1" dirty="0">
              <a:solidFill>
                <a:srgbClr val="6EBA35"/>
              </a:solidFill>
              <a:effectLst>
                <a:outerShdw blurRad="38100" dist="38100" dir="2700000" algn="tl">
                  <a:srgbClr val="000000">
                    <a:alpha val="43137"/>
                  </a:srgbClr>
                </a:outerShdw>
              </a:effectLst>
              <a:latin typeface="UVF Curlz MT" panose="04040404050702020202" pitchFamily="82" charset="0"/>
              <a:ea typeface="迷你简少儿" panose="03000509000000000000" pitchFamily="65" charset="-122"/>
            </a:endParaRPr>
          </a:p>
        </p:txBody>
      </p:sp>
    </p:spTree>
    <p:extLst>
      <p:ext uri="{BB962C8B-B14F-4D97-AF65-F5344CB8AC3E}">
        <p14:creationId xmlns:p14="http://schemas.microsoft.com/office/powerpoint/2010/main" val="106092896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randombar(horizontal)">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randombar(horizontal)">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randombar(horizontal)">
                                      <p:cBhvr>
                                        <p:cTn id="22"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2AB43EE1-5FF6-440A-ABF6-DD3966D01F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63696" y="4090033"/>
            <a:ext cx="2828304" cy="2767967"/>
          </a:xfrm>
          <a:prstGeom prst="rect">
            <a:avLst/>
          </a:prstGeom>
        </p:spPr>
      </p:pic>
      <p:sp>
        <p:nvSpPr>
          <p:cNvPr id="26" name="矩形 33">
            <a:extLst>
              <a:ext uri="{FF2B5EF4-FFF2-40B4-BE49-F238E27FC236}">
                <a16:creationId xmlns:a16="http://schemas.microsoft.com/office/drawing/2014/main" id="{19B05E2A-CAC6-4A75-81A3-8BE75A816E43}"/>
              </a:ext>
            </a:extLst>
          </p:cNvPr>
          <p:cNvSpPr/>
          <p:nvPr/>
        </p:nvSpPr>
        <p:spPr>
          <a:xfrm>
            <a:off x="6247758" y="2105561"/>
            <a:ext cx="5477369" cy="1323439"/>
          </a:xfrm>
          <a:prstGeom prst="rect">
            <a:avLst/>
          </a:prstGeom>
        </p:spPr>
        <p:txBody>
          <a:bodyPr wrap="square">
            <a:spAutoFit/>
            <a:scene3d>
              <a:camera prst="orthographicFront"/>
              <a:lightRig rig="threePt" dir="t"/>
            </a:scene3d>
            <a:sp3d extrusionH="57150">
              <a:bevelT w="57150" h="38100" prst="artDeco"/>
            </a:sp3d>
          </a:bodyPr>
          <a:lstStyle/>
          <a:p>
            <a:r>
              <a:rPr lang="en-US" altLang="zh-CN" sz="8000" b="1" dirty="0" err="1">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Viết</a:t>
            </a:r>
            <a:r>
              <a:rPr lang="en-US" altLang="zh-CN" sz="8000" b="1" dirty="0">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 </a:t>
            </a:r>
            <a:r>
              <a:rPr lang="en-US" altLang="zh-CN" sz="8000" b="1" dirty="0" err="1">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chính</a:t>
            </a:r>
            <a:r>
              <a:rPr lang="en-US" altLang="zh-CN" sz="8000" b="1" dirty="0">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 </a:t>
            </a:r>
            <a:r>
              <a:rPr lang="en-US" altLang="zh-CN" sz="8000" b="1" dirty="0" err="1">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tả</a:t>
            </a:r>
            <a:endParaRPr lang="zh-CN" altLang="en-US" sz="8000" b="1" dirty="0">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endParaRPr>
          </a:p>
        </p:txBody>
      </p:sp>
      <p:sp>
        <p:nvSpPr>
          <p:cNvPr id="27" name="TextBox 45"/>
          <p:cNvSpPr txBox="1"/>
          <p:nvPr/>
        </p:nvSpPr>
        <p:spPr>
          <a:xfrm>
            <a:off x="7138741" y="177820"/>
            <a:ext cx="2773325" cy="1877437"/>
          </a:xfrm>
          <a:prstGeom prst="rect">
            <a:avLst/>
          </a:prstGeom>
          <a:noFill/>
        </p:spPr>
        <p:txBody>
          <a:bodyPr wrap="square" rtlCol="0">
            <a:spAutoFit/>
          </a:bodyPr>
          <a:lstStyle/>
          <a:p>
            <a:pPr algn="ctr"/>
            <a:r>
              <a:rPr lang="zh-CN" altLang="en-US" sz="4400" dirty="0">
                <a:solidFill>
                  <a:srgbClr val="6EBA35"/>
                </a:solidFill>
                <a:effectLst>
                  <a:outerShdw blurRad="38100" dist="38100" dir="2700000" algn="tl">
                    <a:srgbClr val="000000">
                      <a:alpha val="43137"/>
                    </a:srgbClr>
                  </a:outerShdw>
                </a:effectLst>
                <a:latin typeface="迷你简少儿" panose="03000509000000000000" pitchFamily="65" charset="-122"/>
                <a:ea typeface="迷你简少儿" panose="03000509000000000000" pitchFamily="65" charset="-122"/>
              </a:rPr>
              <a:t>        </a:t>
            </a:r>
            <a:endParaRPr lang="en-US" altLang="zh-CN" sz="4400" dirty="0">
              <a:solidFill>
                <a:srgbClr val="6EBA35"/>
              </a:solidFill>
              <a:effectLst>
                <a:outerShdw blurRad="38100" dist="38100" dir="2700000" algn="tl">
                  <a:srgbClr val="000000">
                    <a:alpha val="43137"/>
                  </a:srgbClr>
                </a:outerShdw>
              </a:effectLst>
              <a:latin typeface="迷你简少儿" panose="03000509000000000000" pitchFamily="65" charset="-122"/>
              <a:ea typeface="迷你简少儿" panose="03000509000000000000" pitchFamily="65" charset="-122"/>
            </a:endParaRPr>
          </a:p>
          <a:p>
            <a:pPr algn="ctr"/>
            <a:r>
              <a:rPr lang="en-US" sz="7200" b="1" dirty="0">
                <a:solidFill>
                  <a:srgbClr val="6EBA35"/>
                </a:solidFill>
                <a:effectLst>
                  <a:outerShdw blurRad="38100" dist="38100" dir="2700000" algn="tl">
                    <a:srgbClr val="000000">
                      <a:alpha val="43137"/>
                    </a:srgbClr>
                  </a:outerShdw>
                </a:effectLst>
                <a:latin typeface="UVF Curlz MT" panose="04040404050702020202" pitchFamily="82" charset="0"/>
                <a:ea typeface="迷你简少儿" panose="03000509000000000000" pitchFamily="65" charset="-122"/>
              </a:rPr>
              <a:t>0</a:t>
            </a:r>
            <a:r>
              <a:rPr lang="vi-VN" sz="7200" b="1" dirty="0">
                <a:solidFill>
                  <a:srgbClr val="6EBA35"/>
                </a:solidFill>
                <a:effectLst>
                  <a:outerShdw blurRad="38100" dist="38100" dir="2700000" algn="tl">
                    <a:srgbClr val="000000">
                      <a:alpha val="43137"/>
                    </a:srgbClr>
                  </a:outerShdw>
                </a:effectLst>
                <a:latin typeface="UVF Curlz MT" panose="04040404050702020202" pitchFamily="82" charset="0"/>
                <a:ea typeface="迷你简少儿" panose="03000509000000000000" pitchFamily="65" charset="-122"/>
              </a:rPr>
              <a:t>3</a:t>
            </a:r>
            <a:endParaRPr lang="en-US" sz="4400" b="1" dirty="0">
              <a:solidFill>
                <a:srgbClr val="6EBA35"/>
              </a:solidFill>
              <a:effectLst>
                <a:outerShdw blurRad="38100" dist="38100" dir="2700000" algn="tl">
                  <a:srgbClr val="000000">
                    <a:alpha val="43137"/>
                  </a:srgbClr>
                </a:outerShdw>
              </a:effectLst>
              <a:latin typeface="UVF Curlz MT" panose="04040404050702020202" pitchFamily="82" charset="0"/>
              <a:ea typeface="迷你简少儿" panose="03000509000000000000" pitchFamily="65" charset="-122"/>
            </a:endParaRPr>
          </a:p>
        </p:txBody>
      </p:sp>
      <p:sp>
        <p:nvSpPr>
          <p:cNvPr id="28" name="TextBox 27">
            <a:extLst>
              <a:ext uri="{FF2B5EF4-FFF2-40B4-BE49-F238E27FC236}">
                <a16:creationId xmlns:a16="http://schemas.microsoft.com/office/drawing/2014/main" id="{52B321A2-03CB-4CED-BEAB-9C132F7EFE6D}"/>
              </a:ext>
            </a:extLst>
          </p:cNvPr>
          <p:cNvSpPr txBox="1"/>
          <p:nvPr/>
        </p:nvSpPr>
        <p:spPr>
          <a:xfrm>
            <a:off x="1039424" y="2767280"/>
            <a:ext cx="4904819" cy="1754326"/>
          </a:xfrm>
          <a:prstGeom prst="rect">
            <a:avLst/>
          </a:prstGeom>
          <a:noFill/>
        </p:spPr>
        <p:txBody>
          <a:bodyPr wrap="square">
            <a:spAutoFit/>
            <a:scene3d>
              <a:camera prst="orthographicFront"/>
              <a:lightRig rig="threePt" dir="t"/>
            </a:scene3d>
            <a:sp3d extrusionH="57150">
              <a:bevelT w="57150" h="38100" prst="artDeco"/>
            </a:sp3d>
          </a:bodyPr>
          <a:lstStyle>
            <a:defPPr>
              <a:defRPr lang="zh-CN"/>
            </a:defPPr>
            <a:lvl1pPr marR="0" lvl="0" indent="0" fontAlgn="auto">
              <a:lnSpc>
                <a:spcPct val="130000"/>
              </a:lnSpc>
              <a:spcBef>
                <a:spcPts val="0"/>
              </a:spcBef>
              <a:spcAft>
                <a:spcPts val="0"/>
              </a:spcAft>
              <a:buClrTx/>
              <a:buSzTx/>
              <a:buFontTx/>
              <a:buNone/>
              <a:defRPr kumimoji="0" sz="1200" b="0" i="0" u="none" strike="noStrike" kern="0" cap="none" spc="0" normalizeH="0" baseline="0">
                <a:ln>
                  <a:noFill/>
                </a:ln>
                <a:solidFill>
                  <a:sysClr val="window" lastClr="FFFFFF">
                    <a:lumMod val="50000"/>
                  </a:sysClr>
                </a:solidFill>
                <a:effectLst/>
                <a:uLnTx/>
                <a:uFillTx/>
                <a:latin typeface="Microsoft YaHei" panose="020B0503020204020204" pitchFamily="34" charset="-122"/>
                <a:ea typeface="Microsoft YaHei" panose="020B0503020204020204" pitchFamily="34" charset="-122"/>
              </a:defRPr>
            </a:lvl1pPr>
          </a:lstStyle>
          <a:p>
            <a:pPr algn="ctr" eaLnBrk="1" hangingPunct="1">
              <a:lnSpc>
                <a:spcPct val="100000"/>
              </a:lnSpc>
              <a:defRPr/>
            </a:pPr>
            <a:r>
              <a:rPr lang="en-US" altLang="zh-CN" sz="3600" b="1" dirty="0" err="1">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Các</a:t>
            </a:r>
            <a:r>
              <a:rPr lang="en-US" altLang="zh-CN" sz="3600" b="1" dirty="0">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 </a:t>
            </a:r>
            <a:r>
              <a:rPr lang="en-US" altLang="zh-CN" sz="3600" b="1" dirty="0" err="1">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em</a:t>
            </a:r>
            <a:r>
              <a:rPr lang="en-US" altLang="zh-CN" sz="3600" b="1" dirty="0">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 </a:t>
            </a:r>
            <a:r>
              <a:rPr lang="en-US" altLang="zh-CN" sz="3600" b="1" dirty="0" err="1">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hãy</a:t>
            </a:r>
            <a:r>
              <a:rPr lang="en-US" altLang="zh-CN" sz="3600" b="1" dirty="0">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 </a:t>
            </a:r>
            <a:r>
              <a:rPr lang="en-US" altLang="zh-CN" sz="3600" b="1" dirty="0" err="1">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tập</a:t>
            </a:r>
            <a:r>
              <a:rPr lang="en-US" altLang="zh-CN" sz="3600" b="1" dirty="0">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 </a:t>
            </a:r>
            <a:r>
              <a:rPr lang="en-US" altLang="zh-CN" sz="3600" b="1" dirty="0" err="1">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trung</a:t>
            </a:r>
            <a:r>
              <a:rPr lang="en-US" altLang="zh-CN" sz="3600" b="1" dirty="0">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 </a:t>
            </a:r>
            <a:r>
              <a:rPr lang="en-US" altLang="zh-CN" sz="3600" b="1" dirty="0" err="1">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chú</a:t>
            </a:r>
            <a:r>
              <a:rPr lang="en-US" altLang="zh-CN" sz="3600" b="1" dirty="0">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 ý </a:t>
            </a:r>
            <a:r>
              <a:rPr lang="en-US" altLang="zh-CN" sz="3600" b="1" dirty="0" err="1">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lắng</a:t>
            </a:r>
            <a:r>
              <a:rPr lang="en-US" altLang="zh-CN" sz="3600" b="1" dirty="0">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 </a:t>
            </a:r>
            <a:r>
              <a:rPr lang="en-US" altLang="zh-CN" sz="3600" b="1" dirty="0" err="1">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nghe</a:t>
            </a:r>
            <a:r>
              <a:rPr lang="en-US" altLang="zh-CN" sz="3600" b="1" dirty="0">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 </a:t>
            </a:r>
            <a:r>
              <a:rPr lang="en-US" altLang="zh-CN" sz="3600" b="1" dirty="0" err="1">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và</a:t>
            </a:r>
            <a:r>
              <a:rPr lang="en-US" altLang="zh-CN" sz="3600" b="1" dirty="0">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 </a:t>
            </a:r>
            <a:r>
              <a:rPr lang="en-US" altLang="zh-CN" sz="3600" b="1" dirty="0" err="1">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ngồi</a:t>
            </a:r>
            <a:r>
              <a:rPr lang="en-US" altLang="zh-CN" sz="3600" b="1" dirty="0">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 </a:t>
            </a:r>
            <a:r>
              <a:rPr lang="en-US" altLang="zh-CN" sz="3600" b="1" dirty="0" err="1">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đúng</a:t>
            </a:r>
            <a:r>
              <a:rPr lang="en-US" altLang="zh-CN" sz="3600" b="1" dirty="0">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 </a:t>
            </a:r>
            <a:r>
              <a:rPr lang="en-US" altLang="zh-CN" sz="3600" b="1" dirty="0" err="1">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tư</a:t>
            </a:r>
            <a:r>
              <a:rPr lang="en-US" altLang="zh-CN" sz="3600" b="1" dirty="0">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 </a:t>
            </a:r>
            <a:r>
              <a:rPr lang="en-US" altLang="zh-CN" sz="3600" b="1" dirty="0" err="1">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thế</a:t>
            </a:r>
            <a:r>
              <a:rPr lang="en-US" altLang="zh-CN" sz="3600" b="1" dirty="0">
                <a:solidFill>
                  <a:schemeClr val="accent6">
                    <a:lumMod val="50000"/>
                  </a:schemeClr>
                </a:solidFill>
                <a:effectLst>
                  <a:reflection blurRad="6350" stA="60000" endA="900" endPos="60000" dist="60007" dir="5400000" sy="-100000" algn="bl" rotWithShape="0"/>
                </a:effectLst>
                <a:latin typeface="UVN Bach Dang Nang" panose="02070803090706020303" pitchFamily="18" charset="0"/>
                <a:ea typeface="SimSun" panose="02010600030101010101" pitchFamily="2" charset="-122"/>
                <a:cs typeface="Arial" panose="020B0604020202020204" pitchFamily="34" charset="0"/>
              </a:rPr>
              <a:t>. </a:t>
            </a:r>
          </a:p>
        </p:txBody>
      </p:sp>
      <p:pic>
        <p:nvPicPr>
          <p:cNvPr id="7" name="图片 1">
            <a:extLst>
              <a:ext uri="{FF2B5EF4-FFF2-40B4-BE49-F238E27FC236}">
                <a16:creationId xmlns:a16="http://schemas.microsoft.com/office/drawing/2014/main" id="{E9F5CF55-7E02-466E-903E-5A827C33E3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0244" y="4838482"/>
            <a:ext cx="5990341" cy="3400417"/>
          </a:xfrm>
          <a:prstGeom prst="rect">
            <a:avLst/>
          </a:prstGeom>
        </p:spPr>
      </p:pic>
      <p:sp>
        <p:nvSpPr>
          <p:cNvPr id="8" name="TextBox 45">
            <a:extLst>
              <a:ext uri="{FF2B5EF4-FFF2-40B4-BE49-F238E27FC236}">
                <a16:creationId xmlns:a16="http://schemas.microsoft.com/office/drawing/2014/main" id="{346FF637-B85B-4F8C-A9E6-485F561C24F2}"/>
              </a:ext>
            </a:extLst>
          </p:cNvPr>
          <p:cNvSpPr txBox="1"/>
          <p:nvPr/>
        </p:nvSpPr>
        <p:spPr>
          <a:xfrm rot="2704252">
            <a:off x="15825599" y="5182629"/>
            <a:ext cx="2773325" cy="1877437"/>
          </a:xfrm>
          <a:prstGeom prst="rect">
            <a:avLst/>
          </a:prstGeom>
          <a:noFill/>
        </p:spPr>
        <p:txBody>
          <a:bodyPr wrap="square" rtlCol="0">
            <a:spAutoFit/>
          </a:bodyPr>
          <a:lstStyle/>
          <a:p>
            <a:pPr algn="ctr"/>
            <a:r>
              <a:rPr lang="zh-CN" altLang="en-US" sz="4400" dirty="0">
                <a:solidFill>
                  <a:srgbClr val="6EBA35"/>
                </a:solidFill>
                <a:effectLst>
                  <a:outerShdw blurRad="38100" dist="38100" dir="2700000" algn="tl">
                    <a:srgbClr val="000000">
                      <a:alpha val="43137"/>
                    </a:srgbClr>
                  </a:outerShdw>
                </a:effectLst>
                <a:latin typeface="迷你简少儿" panose="03000509000000000000" pitchFamily="65" charset="-122"/>
                <a:ea typeface="迷你简少儿" panose="03000509000000000000" pitchFamily="65" charset="-122"/>
              </a:rPr>
              <a:t>        </a:t>
            </a:r>
            <a:endParaRPr lang="en-US" altLang="zh-CN" sz="4400" dirty="0">
              <a:solidFill>
                <a:srgbClr val="6EBA35"/>
              </a:solidFill>
              <a:effectLst>
                <a:outerShdw blurRad="38100" dist="38100" dir="2700000" algn="tl">
                  <a:srgbClr val="000000">
                    <a:alpha val="43137"/>
                  </a:srgbClr>
                </a:outerShdw>
              </a:effectLst>
              <a:latin typeface="迷你简少儿" panose="03000509000000000000" pitchFamily="65" charset="-122"/>
              <a:ea typeface="迷你简少儿" panose="03000509000000000000" pitchFamily="65" charset="-122"/>
            </a:endParaRPr>
          </a:p>
          <a:p>
            <a:pPr algn="ctr"/>
            <a:r>
              <a:rPr lang="en-US" sz="7200" b="1" dirty="0">
                <a:solidFill>
                  <a:srgbClr val="6EBA35"/>
                </a:solidFill>
                <a:effectLst>
                  <a:outerShdw blurRad="38100" dist="38100" dir="2700000" algn="tl">
                    <a:srgbClr val="000000">
                      <a:alpha val="43137"/>
                    </a:srgbClr>
                  </a:outerShdw>
                </a:effectLst>
                <a:latin typeface="UVF Curlz MT" panose="04040404050702020202" pitchFamily="82" charset="0"/>
                <a:ea typeface="迷你简少儿" panose="03000509000000000000" pitchFamily="65" charset="-122"/>
              </a:rPr>
              <a:t>0</a:t>
            </a:r>
            <a:r>
              <a:rPr lang="vi-VN" sz="7200" b="1" dirty="0">
                <a:solidFill>
                  <a:srgbClr val="6EBA35"/>
                </a:solidFill>
                <a:effectLst>
                  <a:outerShdw blurRad="38100" dist="38100" dir="2700000" algn="tl">
                    <a:srgbClr val="000000">
                      <a:alpha val="43137"/>
                    </a:srgbClr>
                  </a:outerShdw>
                </a:effectLst>
                <a:latin typeface="UVF Curlz MT" panose="04040404050702020202" pitchFamily="82" charset="0"/>
                <a:ea typeface="迷你简少儿" panose="03000509000000000000" pitchFamily="65" charset="-122"/>
              </a:rPr>
              <a:t>4</a:t>
            </a:r>
            <a:endParaRPr lang="en-US" sz="4400" b="1" dirty="0">
              <a:solidFill>
                <a:srgbClr val="6EBA35"/>
              </a:solidFill>
              <a:effectLst>
                <a:outerShdw blurRad="38100" dist="38100" dir="2700000" algn="tl">
                  <a:srgbClr val="000000">
                    <a:alpha val="43137"/>
                  </a:srgbClr>
                </a:outerShdw>
              </a:effectLst>
              <a:latin typeface="UVF Curlz MT" panose="04040404050702020202" pitchFamily="82" charset="0"/>
              <a:ea typeface="迷你简少儿" panose="03000509000000000000" pitchFamily="65" charset="-122"/>
            </a:endParaRPr>
          </a:p>
        </p:txBody>
      </p:sp>
      <p:sp>
        <p:nvSpPr>
          <p:cNvPr id="9" name="矩形 33">
            <a:extLst>
              <a:ext uri="{FF2B5EF4-FFF2-40B4-BE49-F238E27FC236}">
                <a16:creationId xmlns:a16="http://schemas.microsoft.com/office/drawing/2014/main" id="{C2C3C06E-B670-41A3-AD63-7C066916104B}"/>
              </a:ext>
            </a:extLst>
          </p:cNvPr>
          <p:cNvSpPr/>
          <p:nvPr/>
        </p:nvSpPr>
        <p:spPr>
          <a:xfrm rot="2704252">
            <a:off x="14848732" y="7642776"/>
            <a:ext cx="5558443" cy="2215991"/>
          </a:xfrm>
          <a:prstGeom prst="rect">
            <a:avLst/>
          </a:prstGeom>
        </p:spPr>
        <p:txBody>
          <a:bodyPr wrap="square">
            <a:spAutoFit/>
            <a:scene3d>
              <a:camera prst="orthographicFront"/>
              <a:lightRig rig="threePt" dir="t"/>
            </a:scene3d>
            <a:sp3d extrusionH="57150">
              <a:bevelT w="57150" h="38100" prst="artDeco"/>
            </a:sp3d>
          </a:bodyPr>
          <a:lstStyle/>
          <a:p>
            <a:r>
              <a:rPr lang="en-US" altLang="zh-CN" sz="13800" b="1" dirty="0" err="1">
                <a:solidFill>
                  <a:srgbClr val="D6206A"/>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Soát</a:t>
            </a:r>
            <a:r>
              <a:rPr lang="en-US" altLang="zh-CN" sz="13800" b="1" dirty="0">
                <a:solidFill>
                  <a:srgbClr val="D6206A"/>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 </a:t>
            </a:r>
            <a:r>
              <a:rPr lang="en-US" altLang="zh-CN" sz="13800" b="1" dirty="0" err="1">
                <a:solidFill>
                  <a:srgbClr val="D6206A"/>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lỗi</a:t>
            </a:r>
            <a:endParaRPr lang="zh-CN" altLang="en-US" sz="13800" b="1" dirty="0">
              <a:solidFill>
                <a:srgbClr val="D6206A"/>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endParaRPr>
          </a:p>
        </p:txBody>
      </p:sp>
    </p:spTree>
    <p:extLst>
      <p:ext uri="{BB962C8B-B14F-4D97-AF65-F5344CB8AC3E}">
        <p14:creationId xmlns:p14="http://schemas.microsoft.com/office/powerpoint/2010/main" val="165107592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Word"/>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45"/>
          <p:cNvSpPr txBox="1"/>
          <p:nvPr/>
        </p:nvSpPr>
        <p:spPr>
          <a:xfrm>
            <a:off x="7331643" y="432829"/>
            <a:ext cx="2773325" cy="1877437"/>
          </a:xfrm>
          <a:prstGeom prst="rect">
            <a:avLst/>
          </a:prstGeom>
          <a:noFill/>
        </p:spPr>
        <p:txBody>
          <a:bodyPr wrap="square" rtlCol="0">
            <a:spAutoFit/>
          </a:bodyPr>
          <a:lstStyle/>
          <a:p>
            <a:pPr algn="ctr"/>
            <a:r>
              <a:rPr lang="zh-CN" altLang="en-US" sz="4400" dirty="0">
                <a:solidFill>
                  <a:srgbClr val="6EBA35"/>
                </a:solidFill>
                <a:effectLst>
                  <a:outerShdw blurRad="38100" dist="38100" dir="2700000" algn="tl">
                    <a:srgbClr val="000000">
                      <a:alpha val="43137"/>
                    </a:srgbClr>
                  </a:outerShdw>
                </a:effectLst>
                <a:latin typeface="迷你简少儿" panose="03000509000000000000" pitchFamily="65" charset="-122"/>
                <a:ea typeface="迷你简少儿" panose="03000509000000000000" pitchFamily="65" charset="-122"/>
              </a:rPr>
              <a:t>        </a:t>
            </a:r>
            <a:endParaRPr lang="en-US" altLang="zh-CN" sz="4400" dirty="0">
              <a:solidFill>
                <a:srgbClr val="6EBA35"/>
              </a:solidFill>
              <a:effectLst>
                <a:outerShdw blurRad="38100" dist="38100" dir="2700000" algn="tl">
                  <a:srgbClr val="000000">
                    <a:alpha val="43137"/>
                  </a:srgbClr>
                </a:outerShdw>
              </a:effectLst>
              <a:latin typeface="迷你简少儿" panose="03000509000000000000" pitchFamily="65" charset="-122"/>
              <a:ea typeface="迷你简少儿" panose="03000509000000000000" pitchFamily="65" charset="-122"/>
            </a:endParaRPr>
          </a:p>
          <a:p>
            <a:pPr algn="ctr"/>
            <a:r>
              <a:rPr lang="en-US" sz="7200" b="1" dirty="0">
                <a:solidFill>
                  <a:srgbClr val="6EBA35"/>
                </a:solidFill>
                <a:effectLst>
                  <a:outerShdw blurRad="38100" dist="38100" dir="2700000" algn="tl">
                    <a:srgbClr val="000000">
                      <a:alpha val="43137"/>
                    </a:srgbClr>
                  </a:outerShdw>
                </a:effectLst>
                <a:latin typeface="UVF Curlz MT" panose="04040404050702020202" pitchFamily="82" charset="0"/>
                <a:ea typeface="迷你简少儿" panose="03000509000000000000" pitchFamily="65" charset="-122"/>
              </a:rPr>
              <a:t>0</a:t>
            </a:r>
            <a:r>
              <a:rPr lang="vi-VN" sz="7200" b="1" dirty="0">
                <a:solidFill>
                  <a:srgbClr val="6EBA35"/>
                </a:solidFill>
                <a:effectLst>
                  <a:outerShdw blurRad="38100" dist="38100" dir="2700000" algn="tl">
                    <a:srgbClr val="000000">
                      <a:alpha val="43137"/>
                    </a:srgbClr>
                  </a:outerShdw>
                </a:effectLst>
                <a:latin typeface="UVF Curlz MT" panose="04040404050702020202" pitchFamily="82" charset="0"/>
                <a:ea typeface="迷你简少儿" panose="03000509000000000000" pitchFamily="65" charset="-122"/>
              </a:rPr>
              <a:t>4</a:t>
            </a:r>
            <a:endParaRPr lang="en-US" sz="4400" b="1" dirty="0">
              <a:solidFill>
                <a:srgbClr val="6EBA35"/>
              </a:solidFill>
              <a:effectLst>
                <a:outerShdw blurRad="38100" dist="38100" dir="2700000" algn="tl">
                  <a:srgbClr val="000000">
                    <a:alpha val="43137"/>
                  </a:srgbClr>
                </a:outerShdw>
              </a:effectLst>
              <a:latin typeface="UVF Curlz MT" panose="04040404050702020202" pitchFamily="82" charset="0"/>
              <a:ea typeface="迷你简少儿" panose="03000509000000000000" pitchFamily="65" charset="-122"/>
            </a:endParaRPr>
          </a:p>
        </p:txBody>
      </p:sp>
      <p:sp>
        <p:nvSpPr>
          <p:cNvPr id="33" name="矩形 33">
            <a:extLst>
              <a:ext uri="{FF2B5EF4-FFF2-40B4-BE49-F238E27FC236}">
                <a16:creationId xmlns:a16="http://schemas.microsoft.com/office/drawing/2014/main" id="{19B05E2A-CAC6-4A75-81A3-8BE75A816E43}"/>
              </a:ext>
            </a:extLst>
          </p:cNvPr>
          <p:cNvSpPr/>
          <p:nvPr/>
        </p:nvSpPr>
        <p:spPr>
          <a:xfrm>
            <a:off x="6354776" y="2892976"/>
            <a:ext cx="5558443" cy="2215991"/>
          </a:xfrm>
          <a:prstGeom prst="rect">
            <a:avLst/>
          </a:prstGeom>
        </p:spPr>
        <p:txBody>
          <a:bodyPr wrap="square">
            <a:spAutoFit/>
            <a:scene3d>
              <a:camera prst="orthographicFront"/>
              <a:lightRig rig="threePt" dir="t"/>
            </a:scene3d>
            <a:sp3d extrusionH="57150">
              <a:bevelT w="57150" h="38100" prst="artDeco"/>
            </a:sp3d>
          </a:bodyPr>
          <a:lstStyle/>
          <a:p>
            <a:r>
              <a:rPr lang="en-US" altLang="zh-CN" sz="13800" b="1" dirty="0" err="1">
                <a:solidFill>
                  <a:srgbClr val="D6206A"/>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Soát</a:t>
            </a:r>
            <a:r>
              <a:rPr lang="en-US" altLang="zh-CN" sz="13800" b="1" dirty="0">
                <a:solidFill>
                  <a:srgbClr val="D6206A"/>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 </a:t>
            </a:r>
            <a:r>
              <a:rPr lang="en-US" altLang="zh-CN" sz="13800" b="1" dirty="0" err="1">
                <a:solidFill>
                  <a:srgbClr val="D6206A"/>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lỗi</a:t>
            </a:r>
            <a:endParaRPr lang="zh-CN" altLang="en-US" sz="13800" b="1" dirty="0">
              <a:solidFill>
                <a:srgbClr val="D6206A"/>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endParaRPr>
          </a:p>
        </p:txBody>
      </p:sp>
      <p:pic>
        <p:nvPicPr>
          <p:cNvPr id="5" name="图片 35">
            <a:extLst>
              <a:ext uri="{FF2B5EF4-FFF2-40B4-BE49-F238E27FC236}">
                <a16:creationId xmlns:a16="http://schemas.microsoft.com/office/drawing/2014/main" id="{F2913105-D98A-46DE-99B0-FB43124EAF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586699" y="1461484"/>
            <a:ext cx="3429358" cy="4853802"/>
          </a:xfrm>
          <a:prstGeom prst="rect">
            <a:avLst/>
          </a:prstGeom>
        </p:spPr>
      </p:pic>
      <p:pic>
        <p:nvPicPr>
          <p:cNvPr id="6" name="图片 1">
            <a:extLst>
              <a:ext uri="{FF2B5EF4-FFF2-40B4-BE49-F238E27FC236}">
                <a16:creationId xmlns:a16="http://schemas.microsoft.com/office/drawing/2014/main" id="{B01C9F4E-C08A-496D-A53F-89476C298C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180560"/>
            <a:ext cx="5990341" cy="3400417"/>
          </a:xfrm>
          <a:prstGeom prst="rect">
            <a:avLst/>
          </a:prstGeom>
        </p:spPr>
      </p:pic>
      <p:sp>
        <p:nvSpPr>
          <p:cNvPr id="7" name="Text Box 2">
            <a:extLst>
              <a:ext uri="{FF2B5EF4-FFF2-40B4-BE49-F238E27FC236}">
                <a16:creationId xmlns:a16="http://schemas.microsoft.com/office/drawing/2014/main" id="{8432B1C3-E2DE-4F3B-93E5-0BFF94D38D98}"/>
              </a:ext>
            </a:extLst>
          </p:cNvPr>
          <p:cNvSpPr txBox="1">
            <a:spLocks noChangeArrowheads="1"/>
          </p:cNvSpPr>
          <p:nvPr/>
        </p:nvSpPr>
        <p:spPr bwMode="auto">
          <a:xfrm>
            <a:off x="2069399" y="-1105021"/>
            <a:ext cx="857075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threePt" dir="t"/>
            </a:scene3d>
            <a:sp3d extrusionH="57150">
              <a:bevelT w="57150" h="38100" prst="artDeco"/>
            </a:sp3d>
          </a:bodyPr>
          <a:lstStyle>
            <a:lvl1pPr>
              <a:defRPr>
                <a:solidFill>
                  <a:schemeClr val="tx1"/>
                </a:solidFill>
                <a:latin typeface="Times New Roman" pitchFamily="18" charset="0"/>
                <a:cs typeface="Arial" pitchFamily="34" charset="0"/>
              </a:defRPr>
            </a:lvl1pPr>
            <a:lvl2pPr marL="742950" indent="-285750">
              <a:defRPr>
                <a:solidFill>
                  <a:schemeClr val="tx1"/>
                </a:solidFill>
                <a:latin typeface="Times New Roman" pitchFamily="18" charset="0"/>
                <a:cs typeface="Arial" pitchFamily="34" charset="0"/>
              </a:defRPr>
            </a:lvl2pPr>
            <a:lvl3pPr marL="1143000" indent="-228600">
              <a:defRPr>
                <a:solidFill>
                  <a:schemeClr val="tx1"/>
                </a:solidFill>
                <a:latin typeface="Times New Roman" pitchFamily="18" charset="0"/>
                <a:cs typeface="Arial" pitchFamily="34" charset="0"/>
              </a:defRPr>
            </a:lvl3pPr>
            <a:lvl4pPr marL="1600200" indent="-228600">
              <a:defRPr>
                <a:solidFill>
                  <a:schemeClr val="tx1"/>
                </a:solidFill>
                <a:latin typeface="Times New Roman" pitchFamily="18" charset="0"/>
                <a:cs typeface="Arial" pitchFamily="34" charset="0"/>
              </a:defRPr>
            </a:lvl4pPr>
            <a:lvl5pPr marL="2057400" indent="-22860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vi-VN" altLang="en-US" sz="4800" b="1" i="0" u="none" strike="noStrike" kern="1200" cap="none" spc="0" normalizeH="0" baseline="0" noProof="0" dirty="0">
                <a:ln>
                  <a:noFill/>
                </a:ln>
                <a:solidFill>
                  <a:srgbClr val="D6206A"/>
                </a:solidFill>
                <a:effectLst>
                  <a:glow rad="63500">
                    <a:srgbClr val="ED7D31">
                      <a:satMod val="175000"/>
                      <a:alpha val="40000"/>
                    </a:srgbClr>
                  </a:glow>
                  <a:outerShdw blurRad="38100" dist="38100" dir="2700000" algn="tl">
                    <a:srgbClr val="000000">
                      <a:alpha val="43137"/>
                    </a:srgbClr>
                  </a:outerShdw>
                </a:effectLst>
                <a:uLnTx/>
                <a:uFillTx/>
                <a:latin typeface="UVF Curlz MT" panose="04040404050702020202" pitchFamily="82" charset="0"/>
                <a:ea typeface="+mn-ea"/>
                <a:cs typeface="Arial" pitchFamily="34" charset="0"/>
              </a:rPr>
              <a:t>Cha đẻ của chiếc lốp xe đạp</a:t>
            </a:r>
            <a:endParaRPr kumimoji="0" lang="en-US" altLang="en-US" sz="4800" b="0" i="0" u="none" strike="noStrike" kern="1200" cap="none" spc="0" normalizeH="0" baseline="0" noProof="0" dirty="0">
              <a:ln>
                <a:noFill/>
              </a:ln>
              <a:solidFill>
                <a:srgbClr val="D6206A"/>
              </a:solidFill>
              <a:effectLst>
                <a:glow rad="63500">
                  <a:srgbClr val="ED7D31">
                    <a:satMod val="175000"/>
                    <a:alpha val="40000"/>
                  </a:srgbClr>
                </a:glow>
                <a:outerShdw blurRad="38100" dist="38100" dir="2700000" algn="tl">
                  <a:srgbClr val="000000">
                    <a:alpha val="43137"/>
                  </a:srgbClr>
                </a:outerShdw>
              </a:effectLst>
              <a:uLnTx/>
              <a:uFillTx/>
              <a:latin typeface="UVF Curlz MT" panose="04040404050702020202" pitchFamily="82" charset="0"/>
              <a:ea typeface="+mn-ea"/>
              <a:cs typeface="Arial" pitchFamily="34" charset="0"/>
            </a:endParaRPr>
          </a:p>
        </p:txBody>
      </p:sp>
      <p:sp>
        <p:nvSpPr>
          <p:cNvPr id="8" name="Text Box 3">
            <a:extLst>
              <a:ext uri="{FF2B5EF4-FFF2-40B4-BE49-F238E27FC236}">
                <a16:creationId xmlns:a16="http://schemas.microsoft.com/office/drawing/2014/main" id="{84599F7E-98C8-45A0-8749-F4ADD97625CC}"/>
              </a:ext>
            </a:extLst>
          </p:cNvPr>
          <p:cNvSpPr txBox="1">
            <a:spLocks noChangeArrowheads="1"/>
          </p:cNvSpPr>
          <p:nvPr/>
        </p:nvSpPr>
        <p:spPr bwMode="auto">
          <a:xfrm>
            <a:off x="-11357061" y="432829"/>
            <a:ext cx="10687702" cy="4954548"/>
          </a:xfrm>
          <a:prstGeom prst="roundRect">
            <a:avLst/>
          </a:prstGeom>
          <a:solidFill>
            <a:schemeClr val="accent3">
              <a:lumMod val="40000"/>
              <a:lumOff val="60000"/>
              <a:alpha val="43000"/>
            </a:schemeClr>
          </a:solidFill>
          <a:ln w="12700">
            <a:solidFill>
              <a:schemeClr val="tx1"/>
            </a:solidFill>
          </a:ln>
        </p:spPr>
        <p:txBody>
          <a:bodyPr wrap="square">
            <a:spAutoFit/>
          </a:bodyPr>
          <a:lstStyle>
            <a:lvl1pPr>
              <a:defRPr>
                <a:solidFill>
                  <a:schemeClr val="tx1"/>
                </a:solidFill>
                <a:latin typeface="Times New Roman" pitchFamily="18" charset="0"/>
                <a:cs typeface="Arial" pitchFamily="34" charset="0"/>
              </a:defRPr>
            </a:lvl1pPr>
            <a:lvl2pPr marL="742950" indent="-285750">
              <a:defRPr>
                <a:solidFill>
                  <a:schemeClr val="tx1"/>
                </a:solidFill>
                <a:latin typeface="Times New Roman" pitchFamily="18" charset="0"/>
                <a:cs typeface="Arial" pitchFamily="34" charset="0"/>
              </a:defRPr>
            </a:lvl2pPr>
            <a:lvl3pPr marL="1143000" indent="-228600">
              <a:defRPr>
                <a:solidFill>
                  <a:schemeClr val="tx1"/>
                </a:solidFill>
                <a:latin typeface="Times New Roman" pitchFamily="18" charset="0"/>
                <a:cs typeface="Arial" pitchFamily="34" charset="0"/>
              </a:defRPr>
            </a:lvl3pPr>
            <a:lvl4pPr marL="1600200" indent="-228600">
              <a:defRPr>
                <a:solidFill>
                  <a:schemeClr val="tx1"/>
                </a:solidFill>
                <a:latin typeface="Times New Roman" pitchFamily="18" charset="0"/>
                <a:cs typeface="Arial" pitchFamily="34" charset="0"/>
              </a:defRPr>
            </a:lvl4pPr>
            <a:lvl5pPr marL="2057400" indent="-22860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vi-VN" altLang="en-US"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HP001 4 hàng" panose="020B0603050302020204" pitchFamily="34" charset="0"/>
                <a:ea typeface="+mn-ea"/>
                <a:cs typeface="Times New Roman" pitchFamily="18" charset="0"/>
              </a:rPr>
              <a:t>Vào cuối thế kỉ </a:t>
            </a:r>
            <a:r>
              <a:rPr kumimoji="0" lang="vi-VN" altLang="en-US"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itchFamily="18" charset="0"/>
              </a:rPr>
              <a:t>XIX</a:t>
            </a:r>
            <a:r>
              <a:rPr kumimoji="0" lang="vi-VN" altLang="en-US"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HP001 4 hàng" panose="020B0603050302020204" pitchFamily="34" charset="0"/>
                <a:ea typeface="+mn-ea"/>
                <a:cs typeface="Times New Roman" pitchFamily="18" charset="0"/>
              </a:rPr>
              <a:t>, bánh xe đạp còn làm bằng gỗ, nẹp sắt, do đó đi rất xóc. Người đầu tiên sáng chế ra chiếc lốp xe bằng cao su là Đân-lớp, một học sinh nước Anh. Từ một lần suýt ngã vì vấp phải ống cao su dẫn nước, Đân-lớp đã nghĩ ra các cuộn ống cao su cho vừa vành bánh xe rồi bơm hơi căng lên thay cho gỗ và nẹp sắt. Phát minh của Đân-lớp được đăng kí chính thức vào năm 1880. Về sau, lốp xe đạp có thêm chiếc săm bơm căng hơi nằm bên trong.</a:t>
            </a:r>
          </a:p>
          <a:p>
            <a:pPr marL="0" marR="0" lvl="0" indent="0" algn="r" defTabSz="914400" rtl="0" eaLnBrk="1" fontAlgn="auto" latinLnBrk="0" hangingPunct="1">
              <a:lnSpc>
                <a:spcPct val="100000"/>
              </a:lnSpc>
              <a:spcBef>
                <a:spcPct val="50000"/>
              </a:spcBef>
              <a:spcAft>
                <a:spcPts val="0"/>
              </a:spcAft>
              <a:buClrTx/>
              <a:buSzTx/>
              <a:buFontTx/>
              <a:buNone/>
              <a:tabLst/>
              <a:defRPr/>
            </a:pPr>
            <a:r>
              <a:rPr kumimoji="0" lang="vi-VN" altLang="en-US"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HP001 4 hàng" panose="020B0603050302020204" pitchFamily="34" charset="0"/>
                <a:ea typeface="+mn-ea"/>
                <a:cs typeface="Times New Roman" pitchFamily="18" charset="0"/>
              </a:rPr>
              <a:t>Theo Vũ Bội Tuyền</a:t>
            </a:r>
            <a:endParaRPr kumimoji="0" lang="en-US" altLang="en-US"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HP001 4 hàng" panose="020B0603050302020204" pitchFamily="34" charset="0"/>
              <a:ea typeface="+mn-ea"/>
              <a:cs typeface="Times New Roman" pitchFamily="18" charset="0"/>
            </a:endParaRPr>
          </a:p>
        </p:txBody>
      </p:sp>
    </p:spTree>
    <p:extLst>
      <p:ext uri="{BB962C8B-B14F-4D97-AF65-F5344CB8AC3E}">
        <p14:creationId xmlns:p14="http://schemas.microsoft.com/office/powerpoint/2010/main" val="121555661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31">
            <a:extLst>
              <a:ext uri="{FF2B5EF4-FFF2-40B4-BE49-F238E27FC236}">
                <a16:creationId xmlns:a16="http://schemas.microsoft.com/office/drawing/2014/main" id="{F799B990-248D-4493-9C08-F588B81BF03F}"/>
              </a:ext>
            </a:extLst>
          </p:cNvPr>
          <p:cNvSpPr txBox="1">
            <a:spLocks noChangeArrowheads="1"/>
          </p:cNvSpPr>
          <p:nvPr/>
        </p:nvSpPr>
        <p:spPr bwMode="auto">
          <a:xfrm>
            <a:off x="331633" y="165638"/>
            <a:ext cx="2722683" cy="715089"/>
          </a:xfrm>
          <a:prstGeom prst="roundRect">
            <a:avLst/>
          </a:prstGeom>
          <a:solidFill>
            <a:schemeClr val="accent3">
              <a:lumMod val="20000"/>
              <a:lumOff val="80000"/>
            </a:schemeClr>
          </a:solidFill>
          <a:ln w="38100">
            <a:solidFill>
              <a:schemeClr val="tx1"/>
            </a:solidFill>
            <a:prstDash val="sysDot"/>
          </a:ln>
        </p:spPr>
        <p:txBody>
          <a:bodyPr wrap="square">
            <a:sp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marR="0" lvl="0" indent="0" algn="just" defTabSz="914400" rtl="0" eaLnBrk="1" fontAlgn="base" latinLnBrk="0" hangingPunct="1">
              <a:lnSpc>
                <a:spcPct val="100000"/>
              </a:lnSpc>
              <a:spcBef>
                <a:spcPct val="100000"/>
              </a:spcBef>
              <a:spcAft>
                <a:spcPct val="0"/>
              </a:spcAft>
              <a:buClrTx/>
              <a:buSzTx/>
              <a:buFontTx/>
              <a:buNone/>
              <a:tabLst/>
              <a:defRPr/>
            </a:pPr>
            <a:r>
              <a:rPr kumimoji="0" lang="en-US" sz="3600" b="1" i="1"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HP001 5 hàng" pitchFamily="34" charset="0"/>
                <a:ea typeface="+mj-ea"/>
                <a:cs typeface="+mj-cs"/>
              </a:rPr>
              <a:t>Nghe – </a:t>
            </a:r>
            <a:r>
              <a:rPr kumimoji="0" lang="en-US" sz="3600" b="1" i="1"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HP001 5 hàng" pitchFamily="34" charset="0"/>
                <a:ea typeface="+mj-ea"/>
                <a:cs typeface="+mj-cs"/>
              </a:rPr>
              <a:t>viết</a:t>
            </a:r>
            <a:r>
              <a:rPr kumimoji="0" lang="en-US" sz="3600" b="1" i="1"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HP001 5 hàng" pitchFamily="34" charset="0"/>
                <a:ea typeface="+mj-ea"/>
                <a:cs typeface="+mj-cs"/>
              </a:rPr>
              <a:t>: </a:t>
            </a:r>
          </a:p>
        </p:txBody>
      </p:sp>
      <p:sp>
        <p:nvSpPr>
          <p:cNvPr id="8" name="Text Box 2">
            <a:extLst>
              <a:ext uri="{FF2B5EF4-FFF2-40B4-BE49-F238E27FC236}">
                <a16:creationId xmlns:a16="http://schemas.microsoft.com/office/drawing/2014/main" id="{14032CED-97F8-4A0E-8456-5253826C2251}"/>
              </a:ext>
            </a:extLst>
          </p:cNvPr>
          <p:cNvSpPr txBox="1">
            <a:spLocks noChangeArrowheads="1"/>
          </p:cNvSpPr>
          <p:nvPr/>
        </p:nvSpPr>
        <p:spPr bwMode="auto">
          <a:xfrm>
            <a:off x="1961497" y="688201"/>
            <a:ext cx="857075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threePt" dir="t"/>
            </a:scene3d>
            <a:sp3d extrusionH="57150">
              <a:bevelT w="57150" h="38100" prst="artDeco"/>
            </a:sp3d>
          </a:bodyPr>
          <a:lstStyle>
            <a:lvl1pPr>
              <a:defRPr>
                <a:solidFill>
                  <a:schemeClr val="tx1"/>
                </a:solidFill>
                <a:latin typeface="Times New Roman" pitchFamily="18" charset="0"/>
                <a:cs typeface="Arial" pitchFamily="34" charset="0"/>
              </a:defRPr>
            </a:lvl1pPr>
            <a:lvl2pPr marL="742950" indent="-285750">
              <a:defRPr>
                <a:solidFill>
                  <a:schemeClr val="tx1"/>
                </a:solidFill>
                <a:latin typeface="Times New Roman" pitchFamily="18" charset="0"/>
                <a:cs typeface="Arial" pitchFamily="34" charset="0"/>
              </a:defRPr>
            </a:lvl2pPr>
            <a:lvl3pPr marL="1143000" indent="-228600">
              <a:defRPr>
                <a:solidFill>
                  <a:schemeClr val="tx1"/>
                </a:solidFill>
                <a:latin typeface="Times New Roman" pitchFamily="18" charset="0"/>
                <a:cs typeface="Arial" pitchFamily="34" charset="0"/>
              </a:defRPr>
            </a:lvl3pPr>
            <a:lvl4pPr marL="1600200" indent="-228600">
              <a:defRPr>
                <a:solidFill>
                  <a:schemeClr val="tx1"/>
                </a:solidFill>
                <a:latin typeface="Times New Roman" pitchFamily="18" charset="0"/>
                <a:cs typeface="Arial" pitchFamily="34" charset="0"/>
              </a:defRPr>
            </a:lvl4pPr>
            <a:lvl5pPr marL="2057400" indent="-22860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vi-VN" altLang="en-US" sz="4800" b="1" i="0" u="none" strike="noStrike" kern="1200" cap="none" spc="0" normalizeH="0" baseline="0" noProof="0" dirty="0">
                <a:ln>
                  <a:noFill/>
                </a:ln>
                <a:solidFill>
                  <a:srgbClr val="D6206A"/>
                </a:solidFill>
                <a:effectLst>
                  <a:glow rad="63500">
                    <a:srgbClr val="ED7D31">
                      <a:satMod val="175000"/>
                      <a:alpha val="40000"/>
                    </a:srgbClr>
                  </a:glow>
                  <a:outerShdw blurRad="38100" dist="38100" dir="2700000" algn="tl">
                    <a:srgbClr val="000000">
                      <a:alpha val="43137"/>
                    </a:srgbClr>
                  </a:outerShdw>
                </a:effectLst>
                <a:uLnTx/>
                <a:uFillTx/>
                <a:latin typeface="UVF Curlz MT" panose="04040404050702020202" pitchFamily="82" charset="0"/>
                <a:ea typeface="+mn-ea"/>
                <a:cs typeface="Arial" pitchFamily="34" charset="0"/>
              </a:rPr>
              <a:t>Cha đẻ của chiếc lốp xe đạp</a:t>
            </a:r>
            <a:endParaRPr kumimoji="0" lang="en-US" altLang="en-US" sz="4800" b="0" i="0" u="none" strike="noStrike" kern="1200" cap="none" spc="0" normalizeH="0" baseline="0" noProof="0" dirty="0">
              <a:ln>
                <a:noFill/>
              </a:ln>
              <a:solidFill>
                <a:srgbClr val="D6206A"/>
              </a:solidFill>
              <a:effectLst>
                <a:glow rad="63500">
                  <a:srgbClr val="ED7D31">
                    <a:satMod val="175000"/>
                    <a:alpha val="40000"/>
                  </a:srgbClr>
                </a:glow>
                <a:outerShdw blurRad="38100" dist="38100" dir="2700000" algn="tl">
                  <a:srgbClr val="000000">
                    <a:alpha val="43137"/>
                  </a:srgbClr>
                </a:outerShdw>
              </a:effectLst>
              <a:uLnTx/>
              <a:uFillTx/>
              <a:latin typeface="UVF Curlz MT" panose="04040404050702020202" pitchFamily="82" charset="0"/>
              <a:ea typeface="+mn-ea"/>
              <a:cs typeface="Arial" pitchFamily="34" charset="0"/>
            </a:endParaRPr>
          </a:p>
        </p:txBody>
      </p:sp>
      <p:sp>
        <p:nvSpPr>
          <p:cNvPr id="14" name="Text Box 3">
            <a:extLst>
              <a:ext uri="{FF2B5EF4-FFF2-40B4-BE49-F238E27FC236}">
                <a16:creationId xmlns:a16="http://schemas.microsoft.com/office/drawing/2014/main" id="{F1703087-A660-433E-989D-00D0CB8A9E27}"/>
              </a:ext>
            </a:extLst>
          </p:cNvPr>
          <p:cNvSpPr txBox="1">
            <a:spLocks noChangeArrowheads="1"/>
          </p:cNvSpPr>
          <p:nvPr/>
        </p:nvSpPr>
        <p:spPr bwMode="auto">
          <a:xfrm>
            <a:off x="752149" y="1519198"/>
            <a:ext cx="10687702" cy="4954548"/>
          </a:xfrm>
          <a:prstGeom prst="roundRect">
            <a:avLst/>
          </a:prstGeom>
          <a:solidFill>
            <a:schemeClr val="accent3">
              <a:lumMod val="40000"/>
              <a:lumOff val="60000"/>
              <a:alpha val="43000"/>
            </a:schemeClr>
          </a:solidFill>
          <a:ln w="12700">
            <a:solidFill>
              <a:schemeClr val="tx1"/>
            </a:solidFill>
          </a:ln>
        </p:spPr>
        <p:txBody>
          <a:bodyPr wrap="square">
            <a:spAutoFit/>
          </a:bodyPr>
          <a:lstStyle>
            <a:lvl1pPr>
              <a:defRPr>
                <a:solidFill>
                  <a:schemeClr val="tx1"/>
                </a:solidFill>
                <a:latin typeface="Times New Roman" pitchFamily="18" charset="0"/>
                <a:cs typeface="Arial" pitchFamily="34" charset="0"/>
              </a:defRPr>
            </a:lvl1pPr>
            <a:lvl2pPr marL="742950" indent="-285750">
              <a:defRPr>
                <a:solidFill>
                  <a:schemeClr val="tx1"/>
                </a:solidFill>
                <a:latin typeface="Times New Roman" pitchFamily="18" charset="0"/>
                <a:cs typeface="Arial" pitchFamily="34" charset="0"/>
              </a:defRPr>
            </a:lvl2pPr>
            <a:lvl3pPr marL="1143000" indent="-228600">
              <a:defRPr>
                <a:solidFill>
                  <a:schemeClr val="tx1"/>
                </a:solidFill>
                <a:latin typeface="Times New Roman" pitchFamily="18" charset="0"/>
                <a:cs typeface="Arial" pitchFamily="34" charset="0"/>
              </a:defRPr>
            </a:lvl3pPr>
            <a:lvl4pPr marL="1600200" indent="-228600">
              <a:defRPr>
                <a:solidFill>
                  <a:schemeClr val="tx1"/>
                </a:solidFill>
                <a:latin typeface="Times New Roman" pitchFamily="18" charset="0"/>
                <a:cs typeface="Arial" pitchFamily="34" charset="0"/>
              </a:defRPr>
            </a:lvl4pPr>
            <a:lvl5pPr marL="2057400" indent="-22860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vi-VN" altLang="en-US"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HP001 4 hàng" panose="020B0603050302020204" pitchFamily="34" charset="0"/>
                <a:ea typeface="+mn-ea"/>
                <a:cs typeface="Times New Roman" pitchFamily="18" charset="0"/>
              </a:rPr>
              <a:t>Vào cuối thế kỉ </a:t>
            </a:r>
            <a:r>
              <a:rPr kumimoji="0" lang="vi-VN" altLang="en-US"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itchFamily="18" charset="0"/>
              </a:rPr>
              <a:t>XIX</a:t>
            </a:r>
            <a:r>
              <a:rPr kumimoji="0" lang="vi-VN" altLang="en-US"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HP001 4 hàng" panose="020B0603050302020204" pitchFamily="34" charset="0"/>
                <a:ea typeface="+mn-ea"/>
                <a:cs typeface="Times New Roman" pitchFamily="18" charset="0"/>
              </a:rPr>
              <a:t>, bánh xe đạp còn làm bằng gỗ, nẹp sắt, do đó đi rất xóc. Người đầu tiên sáng chế ra chiếc lốp xe bằng cao su là Đân-lớp, một học sinh nước Anh. Từ một lần suýt ngã vì vấp phải ống cao su dẫn nước, Đân-lớp đã nghĩ ra các cuộn ống cao su cho vừa vành bánh xe rồi bơm hơi căng lên thay cho gỗ và nẹp sắt. Phát minh của Đân-lớp được đăng kí chính thức vào năm 1880. Về sau, lốp xe đạp có thêm chiếc săm bơm căng hơi nằm bên trong.</a:t>
            </a:r>
          </a:p>
          <a:p>
            <a:pPr marL="0" marR="0" lvl="0" indent="0" algn="r" defTabSz="914400" rtl="0" eaLnBrk="1" fontAlgn="auto" latinLnBrk="0" hangingPunct="1">
              <a:lnSpc>
                <a:spcPct val="100000"/>
              </a:lnSpc>
              <a:spcBef>
                <a:spcPct val="50000"/>
              </a:spcBef>
              <a:spcAft>
                <a:spcPts val="0"/>
              </a:spcAft>
              <a:buClrTx/>
              <a:buSzTx/>
              <a:buFontTx/>
              <a:buNone/>
              <a:tabLst/>
              <a:defRPr/>
            </a:pPr>
            <a:r>
              <a:rPr kumimoji="0" lang="vi-VN" altLang="en-US"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HP001 4 hàng" panose="020B0603050302020204" pitchFamily="34" charset="0"/>
                <a:ea typeface="+mn-ea"/>
                <a:cs typeface="Times New Roman" pitchFamily="18" charset="0"/>
              </a:rPr>
              <a:t>Theo Vũ Bội Tuyền</a:t>
            </a:r>
            <a:endParaRPr kumimoji="0" lang="en-US" altLang="en-US" sz="3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HP001 4 hàng" panose="020B0603050302020204" pitchFamily="34" charset="0"/>
              <a:ea typeface="+mn-ea"/>
              <a:cs typeface="Times New Roman" pitchFamily="18" charset="0"/>
            </a:endParaRPr>
          </a:p>
        </p:txBody>
      </p:sp>
      <p:sp>
        <p:nvSpPr>
          <p:cNvPr id="5" name="矩形 33">
            <a:extLst>
              <a:ext uri="{FF2B5EF4-FFF2-40B4-BE49-F238E27FC236}">
                <a16:creationId xmlns:a16="http://schemas.microsoft.com/office/drawing/2014/main" id="{CC7D3477-DE41-4791-8626-6555141B58BD}"/>
              </a:ext>
            </a:extLst>
          </p:cNvPr>
          <p:cNvSpPr/>
          <p:nvPr/>
        </p:nvSpPr>
        <p:spPr>
          <a:xfrm>
            <a:off x="6564105" y="-4515111"/>
            <a:ext cx="6147339" cy="1569660"/>
          </a:xfrm>
          <a:prstGeom prst="rect">
            <a:avLst/>
          </a:prstGeom>
        </p:spPr>
        <p:txBody>
          <a:bodyPr wrap="square">
            <a:spAutoFit/>
            <a:scene3d>
              <a:camera prst="orthographicFront"/>
              <a:lightRig rig="threePt" dir="t"/>
            </a:scene3d>
            <a:sp3d extrusionH="57150">
              <a:bevelT w="57150" h="38100" prst="artDeco"/>
            </a:sp3d>
          </a:bodyPr>
          <a:lstStyle/>
          <a:p>
            <a:r>
              <a:rPr lang="vi-VN" altLang="zh-CN" sz="9600" b="1" dirty="0">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Luyện tập</a:t>
            </a:r>
            <a:endParaRPr lang="zh-CN" altLang="en-US" sz="9600" b="1" dirty="0">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endParaRPr>
          </a:p>
        </p:txBody>
      </p:sp>
      <p:sp>
        <p:nvSpPr>
          <p:cNvPr id="6" name="TextBox 45">
            <a:extLst>
              <a:ext uri="{FF2B5EF4-FFF2-40B4-BE49-F238E27FC236}">
                <a16:creationId xmlns:a16="http://schemas.microsoft.com/office/drawing/2014/main" id="{B88CCCB1-22C2-4B6E-A07A-40D0A61B6741}"/>
              </a:ext>
            </a:extLst>
          </p:cNvPr>
          <p:cNvSpPr txBox="1"/>
          <p:nvPr/>
        </p:nvSpPr>
        <p:spPr>
          <a:xfrm>
            <a:off x="7054938" y="-6415029"/>
            <a:ext cx="2773325" cy="1877437"/>
          </a:xfrm>
          <a:prstGeom prst="rect">
            <a:avLst/>
          </a:prstGeom>
          <a:noFill/>
        </p:spPr>
        <p:txBody>
          <a:bodyPr wrap="square" rtlCol="0">
            <a:spAutoFit/>
          </a:bodyPr>
          <a:lstStyle/>
          <a:p>
            <a:pPr algn="ctr"/>
            <a:r>
              <a:rPr lang="zh-CN" altLang="en-US" sz="4400" dirty="0">
                <a:solidFill>
                  <a:srgbClr val="6EBA35"/>
                </a:solidFill>
                <a:effectLst>
                  <a:outerShdw blurRad="38100" dist="38100" dir="2700000" algn="tl">
                    <a:srgbClr val="000000">
                      <a:alpha val="43137"/>
                    </a:srgbClr>
                  </a:outerShdw>
                </a:effectLst>
                <a:latin typeface="迷你简少儿" panose="03000509000000000000" pitchFamily="65" charset="-122"/>
                <a:ea typeface="迷你简少儿" panose="03000509000000000000" pitchFamily="65" charset="-122"/>
              </a:rPr>
              <a:t>        </a:t>
            </a:r>
            <a:endParaRPr lang="en-US" altLang="zh-CN" sz="4400" dirty="0">
              <a:solidFill>
                <a:srgbClr val="6EBA35"/>
              </a:solidFill>
              <a:effectLst>
                <a:outerShdw blurRad="38100" dist="38100" dir="2700000" algn="tl">
                  <a:srgbClr val="000000">
                    <a:alpha val="43137"/>
                  </a:srgbClr>
                </a:outerShdw>
              </a:effectLst>
              <a:latin typeface="迷你简少儿" panose="03000509000000000000" pitchFamily="65" charset="-122"/>
              <a:ea typeface="迷你简少儿" panose="03000509000000000000" pitchFamily="65" charset="-122"/>
            </a:endParaRPr>
          </a:p>
          <a:p>
            <a:pPr algn="ctr"/>
            <a:r>
              <a:rPr lang="en-US" sz="7200" b="1" dirty="0">
                <a:solidFill>
                  <a:srgbClr val="6EBA35"/>
                </a:solidFill>
                <a:effectLst>
                  <a:outerShdw blurRad="38100" dist="38100" dir="2700000" algn="tl">
                    <a:srgbClr val="000000">
                      <a:alpha val="43137"/>
                    </a:srgbClr>
                  </a:outerShdw>
                </a:effectLst>
                <a:latin typeface="UVF Curlz MT" panose="04040404050702020202" pitchFamily="82" charset="0"/>
                <a:ea typeface="迷你简少儿" panose="03000509000000000000" pitchFamily="65" charset="-122"/>
              </a:rPr>
              <a:t>0</a:t>
            </a:r>
            <a:r>
              <a:rPr lang="vi-VN" sz="7200" b="1" dirty="0">
                <a:solidFill>
                  <a:srgbClr val="6EBA35"/>
                </a:solidFill>
                <a:effectLst>
                  <a:outerShdw blurRad="38100" dist="38100" dir="2700000" algn="tl">
                    <a:srgbClr val="000000">
                      <a:alpha val="43137"/>
                    </a:srgbClr>
                  </a:outerShdw>
                </a:effectLst>
                <a:latin typeface="UVF Curlz MT" panose="04040404050702020202" pitchFamily="82" charset="0"/>
                <a:ea typeface="迷你简少儿" panose="03000509000000000000" pitchFamily="65" charset="-122"/>
              </a:rPr>
              <a:t>5</a:t>
            </a:r>
            <a:endParaRPr lang="en-US" sz="4400" b="1" dirty="0">
              <a:solidFill>
                <a:srgbClr val="6EBA35"/>
              </a:solidFill>
              <a:effectLst>
                <a:outerShdw blurRad="38100" dist="38100" dir="2700000" algn="tl">
                  <a:srgbClr val="000000">
                    <a:alpha val="43137"/>
                  </a:srgbClr>
                </a:outerShdw>
              </a:effectLst>
              <a:latin typeface="UVF Curlz MT" panose="04040404050702020202" pitchFamily="82" charset="0"/>
              <a:ea typeface="迷你简少儿" panose="03000509000000000000" pitchFamily="65" charset="-122"/>
            </a:endParaRPr>
          </a:p>
        </p:txBody>
      </p:sp>
      <p:pic>
        <p:nvPicPr>
          <p:cNvPr id="9" name="Picture 8">
            <a:extLst>
              <a:ext uri="{FF2B5EF4-FFF2-40B4-BE49-F238E27FC236}">
                <a16:creationId xmlns:a16="http://schemas.microsoft.com/office/drawing/2014/main" id="{0DFE12D1-CBF3-439D-BDDD-C1B1342E74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2711444" y="4906315"/>
            <a:ext cx="3506050" cy="1951685"/>
          </a:xfrm>
          <a:prstGeom prst="rect">
            <a:avLst/>
          </a:prstGeom>
        </p:spPr>
      </p:pic>
      <p:pic>
        <p:nvPicPr>
          <p:cNvPr id="10" name="图片 1">
            <a:extLst>
              <a:ext uri="{FF2B5EF4-FFF2-40B4-BE49-F238E27FC236}">
                <a16:creationId xmlns:a16="http://schemas.microsoft.com/office/drawing/2014/main" id="{947DA1C4-24E9-42D8-A409-30D3D3F487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8708" y="880727"/>
            <a:ext cx="5990341" cy="4576871"/>
          </a:xfrm>
          <a:prstGeom prst="rect">
            <a:avLst/>
          </a:prstGeom>
        </p:spPr>
      </p:pic>
    </p:spTree>
    <p:extLst>
      <p:ext uri="{BB962C8B-B14F-4D97-AF65-F5344CB8AC3E}">
        <p14:creationId xmlns:p14="http://schemas.microsoft.com/office/powerpoint/2010/main" val="210084010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矩形 33">
            <a:extLst>
              <a:ext uri="{FF2B5EF4-FFF2-40B4-BE49-F238E27FC236}">
                <a16:creationId xmlns:a16="http://schemas.microsoft.com/office/drawing/2014/main" id="{19B05E2A-CAC6-4A75-81A3-8BE75A816E43}"/>
              </a:ext>
            </a:extLst>
          </p:cNvPr>
          <p:cNvSpPr/>
          <p:nvPr/>
        </p:nvSpPr>
        <p:spPr>
          <a:xfrm>
            <a:off x="6564105" y="2546089"/>
            <a:ext cx="6147339" cy="1569660"/>
          </a:xfrm>
          <a:prstGeom prst="rect">
            <a:avLst/>
          </a:prstGeom>
        </p:spPr>
        <p:txBody>
          <a:bodyPr wrap="square">
            <a:spAutoFit/>
            <a:scene3d>
              <a:camera prst="orthographicFront"/>
              <a:lightRig rig="threePt" dir="t"/>
            </a:scene3d>
            <a:sp3d extrusionH="57150">
              <a:bevelT w="57150" h="38100" prst="artDeco"/>
            </a:sp3d>
          </a:bodyPr>
          <a:lstStyle/>
          <a:p>
            <a:r>
              <a:rPr lang="vi-VN" altLang="zh-CN" sz="9600" b="1" dirty="0">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Luyện tập</a:t>
            </a:r>
            <a:endParaRPr lang="zh-CN" altLang="en-US" sz="9600" b="1" dirty="0">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endParaRPr>
          </a:p>
        </p:txBody>
      </p:sp>
      <p:sp>
        <p:nvSpPr>
          <p:cNvPr id="27" name="TextBox 45"/>
          <p:cNvSpPr txBox="1"/>
          <p:nvPr/>
        </p:nvSpPr>
        <p:spPr>
          <a:xfrm>
            <a:off x="7054938" y="646171"/>
            <a:ext cx="2773325" cy="1877437"/>
          </a:xfrm>
          <a:prstGeom prst="rect">
            <a:avLst/>
          </a:prstGeom>
          <a:noFill/>
        </p:spPr>
        <p:txBody>
          <a:bodyPr wrap="square" rtlCol="0">
            <a:spAutoFit/>
          </a:bodyPr>
          <a:lstStyle/>
          <a:p>
            <a:pPr algn="ctr"/>
            <a:r>
              <a:rPr lang="zh-CN" altLang="en-US" sz="4400" dirty="0">
                <a:solidFill>
                  <a:srgbClr val="6EBA35"/>
                </a:solidFill>
                <a:effectLst>
                  <a:outerShdw blurRad="38100" dist="38100" dir="2700000" algn="tl">
                    <a:srgbClr val="000000">
                      <a:alpha val="43137"/>
                    </a:srgbClr>
                  </a:outerShdw>
                </a:effectLst>
                <a:latin typeface="迷你简少儿" panose="03000509000000000000" pitchFamily="65" charset="-122"/>
                <a:ea typeface="迷你简少儿" panose="03000509000000000000" pitchFamily="65" charset="-122"/>
              </a:rPr>
              <a:t>        </a:t>
            </a:r>
            <a:endParaRPr lang="en-US" altLang="zh-CN" sz="4400" dirty="0">
              <a:solidFill>
                <a:srgbClr val="6EBA35"/>
              </a:solidFill>
              <a:effectLst>
                <a:outerShdw blurRad="38100" dist="38100" dir="2700000" algn="tl">
                  <a:srgbClr val="000000">
                    <a:alpha val="43137"/>
                  </a:srgbClr>
                </a:outerShdw>
              </a:effectLst>
              <a:latin typeface="迷你简少儿" panose="03000509000000000000" pitchFamily="65" charset="-122"/>
              <a:ea typeface="迷你简少儿" panose="03000509000000000000" pitchFamily="65" charset="-122"/>
            </a:endParaRPr>
          </a:p>
          <a:p>
            <a:pPr algn="ctr"/>
            <a:r>
              <a:rPr lang="en-US" sz="7200" b="1" dirty="0">
                <a:solidFill>
                  <a:srgbClr val="6EBA35"/>
                </a:solidFill>
                <a:effectLst>
                  <a:outerShdw blurRad="38100" dist="38100" dir="2700000" algn="tl">
                    <a:srgbClr val="000000">
                      <a:alpha val="43137"/>
                    </a:srgbClr>
                  </a:outerShdw>
                </a:effectLst>
                <a:latin typeface="UVF Curlz MT" panose="04040404050702020202" pitchFamily="82" charset="0"/>
                <a:ea typeface="迷你简少儿" panose="03000509000000000000" pitchFamily="65" charset="-122"/>
              </a:rPr>
              <a:t>0</a:t>
            </a:r>
            <a:r>
              <a:rPr lang="vi-VN" sz="7200" b="1" dirty="0">
                <a:solidFill>
                  <a:srgbClr val="6EBA35"/>
                </a:solidFill>
                <a:effectLst>
                  <a:outerShdw blurRad="38100" dist="38100" dir="2700000" algn="tl">
                    <a:srgbClr val="000000">
                      <a:alpha val="43137"/>
                    </a:srgbClr>
                  </a:outerShdw>
                </a:effectLst>
                <a:latin typeface="UVF Curlz MT" panose="04040404050702020202" pitchFamily="82" charset="0"/>
                <a:ea typeface="迷你简少儿" panose="03000509000000000000" pitchFamily="65" charset="-122"/>
              </a:rPr>
              <a:t>5</a:t>
            </a:r>
            <a:endParaRPr lang="en-US" sz="4400" b="1" dirty="0">
              <a:solidFill>
                <a:srgbClr val="6EBA35"/>
              </a:solidFill>
              <a:effectLst>
                <a:outerShdw blurRad="38100" dist="38100" dir="2700000" algn="tl">
                  <a:srgbClr val="000000">
                    <a:alpha val="43137"/>
                  </a:srgbClr>
                </a:outerShdw>
              </a:effectLst>
              <a:latin typeface="UVF Curlz MT" panose="04040404050702020202" pitchFamily="82" charset="0"/>
              <a:ea typeface="迷你简少儿" panose="03000509000000000000" pitchFamily="65" charset="-122"/>
            </a:endParaRPr>
          </a:p>
        </p:txBody>
      </p:sp>
      <p:pic>
        <p:nvPicPr>
          <p:cNvPr id="14" name="Picture 13">
            <a:extLst>
              <a:ext uri="{FF2B5EF4-FFF2-40B4-BE49-F238E27FC236}">
                <a16:creationId xmlns:a16="http://schemas.microsoft.com/office/drawing/2014/main" id="{43476340-2BD9-447F-91F0-FEE5FDC971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901" y="4550741"/>
            <a:ext cx="2891366" cy="1951685"/>
          </a:xfrm>
          <a:prstGeom prst="rect">
            <a:avLst/>
          </a:prstGeom>
        </p:spPr>
      </p:pic>
      <p:pic>
        <p:nvPicPr>
          <p:cNvPr id="15" name="图片 1">
            <a:extLst>
              <a:ext uri="{FF2B5EF4-FFF2-40B4-BE49-F238E27FC236}">
                <a16:creationId xmlns:a16="http://schemas.microsoft.com/office/drawing/2014/main" id="{231A3AEF-CAC0-447A-B5EF-61376145E4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07259"/>
            <a:ext cx="5990341" cy="4576871"/>
          </a:xfrm>
          <a:prstGeom prst="rect">
            <a:avLst/>
          </a:prstGeom>
        </p:spPr>
      </p:pic>
      <p:sp>
        <p:nvSpPr>
          <p:cNvPr id="16" name="Text Box 21">
            <a:extLst>
              <a:ext uri="{FF2B5EF4-FFF2-40B4-BE49-F238E27FC236}">
                <a16:creationId xmlns:a16="http://schemas.microsoft.com/office/drawing/2014/main" id="{71347336-1C7E-4AC2-9B94-48A21E6540AE}"/>
              </a:ext>
            </a:extLst>
          </p:cNvPr>
          <p:cNvSpPr txBox="1">
            <a:spLocks noChangeArrowheads="1"/>
          </p:cNvSpPr>
          <p:nvPr/>
        </p:nvSpPr>
        <p:spPr bwMode="auto">
          <a:xfrm>
            <a:off x="628542" y="-2451425"/>
            <a:ext cx="938711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en-US" altLang="vi-VN" sz="4400" dirty="0" err="1">
                <a:solidFill>
                  <a:schemeClr val="accent2">
                    <a:lumMod val="50000"/>
                  </a:schemeClr>
                </a:solidFill>
                <a:latin typeface="#9Slide03 AmpleSoft Bold" pitchFamily="2" charset="0"/>
                <a:cs typeface="Times New Roman" pitchFamily="18" charset="0"/>
              </a:rPr>
              <a:t>Bài</a:t>
            </a:r>
            <a:r>
              <a:rPr lang="en-US" altLang="vi-VN" sz="4400" dirty="0">
                <a:solidFill>
                  <a:schemeClr val="accent2">
                    <a:lumMod val="50000"/>
                  </a:schemeClr>
                </a:solidFill>
                <a:latin typeface="#9Slide03 AmpleSoft Bold" pitchFamily="2" charset="0"/>
                <a:cs typeface="Times New Roman" pitchFamily="18" charset="0"/>
              </a:rPr>
              <a:t> 2. </a:t>
            </a:r>
            <a:r>
              <a:rPr lang="en-US" altLang="vi-VN" sz="4400" dirty="0" err="1">
                <a:solidFill>
                  <a:schemeClr val="accent2">
                    <a:lumMod val="50000"/>
                  </a:schemeClr>
                </a:solidFill>
                <a:latin typeface="#9Slide03 AmpleSoft Bold" pitchFamily="2" charset="0"/>
                <a:cs typeface="Times New Roman" pitchFamily="18" charset="0"/>
              </a:rPr>
              <a:t>Điền</a:t>
            </a:r>
            <a:r>
              <a:rPr lang="en-US" altLang="vi-VN" sz="4400" dirty="0">
                <a:solidFill>
                  <a:schemeClr val="accent2">
                    <a:lumMod val="50000"/>
                  </a:schemeClr>
                </a:solidFill>
                <a:latin typeface="#9Slide03 AmpleSoft Bold" pitchFamily="2" charset="0"/>
                <a:cs typeface="Times New Roman" pitchFamily="18" charset="0"/>
              </a:rPr>
              <a:t> </a:t>
            </a:r>
            <a:r>
              <a:rPr lang="en-US" altLang="vi-VN" sz="4400" dirty="0" err="1">
                <a:solidFill>
                  <a:schemeClr val="accent2">
                    <a:lumMod val="50000"/>
                  </a:schemeClr>
                </a:solidFill>
                <a:latin typeface="#9Slide03 AmpleSoft Bold" pitchFamily="2" charset="0"/>
                <a:cs typeface="Times New Roman" pitchFamily="18" charset="0"/>
              </a:rPr>
              <a:t>vào</a:t>
            </a:r>
            <a:r>
              <a:rPr lang="en-US" altLang="vi-VN" sz="4400" dirty="0">
                <a:solidFill>
                  <a:schemeClr val="accent2">
                    <a:lumMod val="50000"/>
                  </a:schemeClr>
                </a:solidFill>
                <a:latin typeface="#9Slide03 AmpleSoft Bold" pitchFamily="2" charset="0"/>
                <a:cs typeface="Times New Roman" pitchFamily="18" charset="0"/>
              </a:rPr>
              <a:t> ô </a:t>
            </a:r>
            <a:r>
              <a:rPr lang="en-US" altLang="vi-VN" sz="4400" dirty="0" err="1">
                <a:solidFill>
                  <a:schemeClr val="accent2">
                    <a:lumMod val="50000"/>
                  </a:schemeClr>
                </a:solidFill>
                <a:latin typeface="#9Slide03 AmpleSoft Bold" pitchFamily="2" charset="0"/>
                <a:cs typeface="Times New Roman" pitchFamily="18" charset="0"/>
              </a:rPr>
              <a:t>trống</a:t>
            </a:r>
            <a:r>
              <a:rPr lang="en-US" altLang="vi-VN" sz="4400" dirty="0">
                <a:solidFill>
                  <a:schemeClr val="accent2">
                    <a:lumMod val="50000"/>
                  </a:schemeClr>
                </a:solidFill>
                <a:latin typeface="#9Slide03 AmpleSoft Bold" pitchFamily="2" charset="0"/>
                <a:cs typeface="Times New Roman" pitchFamily="18" charset="0"/>
              </a:rPr>
              <a:t> :</a:t>
            </a:r>
          </a:p>
        </p:txBody>
      </p:sp>
      <p:sp>
        <p:nvSpPr>
          <p:cNvPr id="17" name="Text Box 22">
            <a:extLst>
              <a:ext uri="{FF2B5EF4-FFF2-40B4-BE49-F238E27FC236}">
                <a16:creationId xmlns:a16="http://schemas.microsoft.com/office/drawing/2014/main" id="{51935E74-977C-486E-92C4-95D06A29DFFB}"/>
              </a:ext>
            </a:extLst>
          </p:cNvPr>
          <p:cNvSpPr txBox="1">
            <a:spLocks noChangeArrowheads="1"/>
          </p:cNvSpPr>
          <p:nvPr/>
        </p:nvSpPr>
        <p:spPr bwMode="auto">
          <a:xfrm>
            <a:off x="1817973" y="-869593"/>
            <a:ext cx="7696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en-US" altLang="vi-VN" sz="4800" dirty="0">
                <a:solidFill>
                  <a:schemeClr val="accent6">
                    <a:lumMod val="50000"/>
                  </a:schemeClr>
                </a:solidFill>
                <a:latin typeface="#9Slide03 AmpleSoft Bold" pitchFamily="2" charset="0"/>
                <a:cs typeface="Times New Roman" pitchFamily="18" charset="0"/>
              </a:rPr>
              <a:t>a) </a:t>
            </a:r>
            <a:r>
              <a:rPr lang="vi-VN" altLang="vi-VN" sz="4800" dirty="0">
                <a:solidFill>
                  <a:schemeClr val="accent6">
                    <a:lumMod val="50000"/>
                  </a:schemeClr>
                </a:solidFill>
                <a:latin typeface="#9Slide03 AmpleSoft Bold" pitchFamily="2" charset="0"/>
                <a:cs typeface="Times New Roman" pitchFamily="18" charset="0"/>
              </a:rPr>
              <a:t>ch hay tr?</a:t>
            </a:r>
            <a:endParaRPr lang="en-US" altLang="vi-VN" sz="4800" dirty="0">
              <a:solidFill>
                <a:schemeClr val="accent6">
                  <a:lumMod val="50000"/>
                </a:schemeClr>
              </a:solidFill>
              <a:latin typeface="#9Slide03 AmpleSoft Bold" pitchFamily="2" charset="0"/>
              <a:cs typeface="Times New Roman" pitchFamily="18" charset="0"/>
            </a:endParaRPr>
          </a:p>
        </p:txBody>
      </p:sp>
    </p:spTree>
    <p:extLst>
      <p:ext uri="{BB962C8B-B14F-4D97-AF65-F5344CB8AC3E}">
        <p14:creationId xmlns:p14="http://schemas.microsoft.com/office/powerpoint/2010/main" val="402002959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E58B4AD0-5384-461D-A75C-62D515D31778}"/>
              </a:ext>
            </a:extLst>
          </p:cNvPr>
          <p:cNvGrpSpPr/>
          <p:nvPr/>
        </p:nvGrpSpPr>
        <p:grpSpPr>
          <a:xfrm>
            <a:off x="-354497" y="4313665"/>
            <a:ext cx="3106062" cy="2544335"/>
            <a:chOff x="1569358" y="2028941"/>
            <a:chExt cx="3886200" cy="3183386"/>
          </a:xfrm>
        </p:grpSpPr>
        <p:pic>
          <p:nvPicPr>
            <p:cNvPr id="2" name="图片 1">
              <a:extLst>
                <a:ext uri="{FF2B5EF4-FFF2-40B4-BE49-F238E27FC236}">
                  <a16:creationId xmlns:a16="http://schemas.microsoft.com/office/drawing/2014/main" id="{3C365423-9CF6-4BA2-845B-D3BE7692D3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9358" y="3029506"/>
              <a:ext cx="3886200" cy="1858530"/>
            </a:xfrm>
            <a:prstGeom prst="rect">
              <a:avLst/>
            </a:prstGeom>
          </p:spPr>
        </p:pic>
        <p:pic>
          <p:nvPicPr>
            <p:cNvPr id="3" name="图片 2">
              <a:extLst>
                <a:ext uri="{FF2B5EF4-FFF2-40B4-BE49-F238E27FC236}">
                  <a16:creationId xmlns:a16="http://schemas.microsoft.com/office/drawing/2014/main" id="{5C3E0180-F4B1-474B-849D-BA6A581A8BCD}"/>
                </a:ext>
              </a:extLst>
            </p:cNvPr>
            <p:cNvPicPr>
              <a:picLocks noChangeAspect="1"/>
            </p:cNvPicPr>
            <p:nvPr/>
          </p:nvPicPr>
          <p:blipFill>
            <a:blip r:embed="rId3"/>
            <a:stretch>
              <a:fillRect/>
            </a:stretch>
          </p:blipFill>
          <p:spPr>
            <a:xfrm>
              <a:off x="2737610" y="2028941"/>
              <a:ext cx="1549695" cy="3183386"/>
            </a:xfrm>
            <a:prstGeom prst="rect">
              <a:avLst/>
            </a:prstGeom>
          </p:spPr>
        </p:pic>
      </p:grpSp>
      <p:pic>
        <p:nvPicPr>
          <p:cNvPr id="23" name="图片 22">
            <a:extLst>
              <a:ext uri="{FF2B5EF4-FFF2-40B4-BE49-F238E27FC236}">
                <a16:creationId xmlns:a16="http://schemas.microsoft.com/office/drawing/2014/main" id="{2FF34366-57F7-4879-8BFA-C4F2AECF71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3111" y="3605734"/>
            <a:ext cx="847725" cy="829559"/>
          </a:xfrm>
          <a:prstGeom prst="rect">
            <a:avLst/>
          </a:prstGeom>
        </p:spPr>
      </p:pic>
      <p:sp>
        <p:nvSpPr>
          <p:cNvPr id="25" name="Text Box 21"/>
          <p:cNvSpPr txBox="1">
            <a:spLocks noChangeArrowheads="1"/>
          </p:cNvSpPr>
          <p:nvPr/>
        </p:nvSpPr>
        <p:spPr bwMode="auto">
          <a:xfrm>
            <a:off x="247542" y="911472"/>
            <a:ext cx="938711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en-US" altLang="vi-VN" sz="4400" dirty="0" err="1">
                <a:solidFill>
                  <a:schemeClr val="accent2">
                    <a:lumMod val="50000"/>
                  </a:schemeClr>
                </a:solidFill>
                <a:latin typeface="#9Slide03 AmpleSoft Bold" pitchFamily="2" charset="0"/>
                <a:cs typeface="Times New Roman" pitchFamily="18" charset="0"/>
              </a:rPr>
              <a:t>Bài</a:t>
            </a:r>
            <a:r>
              <a:rPr lang="en-US" altLang="vi-VN" sz="4400" dirty="0">
                <a:solidFill>
                  <a:schemeClr val="accent2">
                    <a:lumMod val="50000"/>
                  </a:schemeClr>
                </a:solidFill>
                <a:latin typeface="#9Slide03 AmpleSoft Bold" pitchFamily="2" charset="0"/>
                <a:cs typeface="Times New Roman" pitchFamily="18" charset="0"/>
              </a:rPr>
              <a:t> 2. </a:t>
            </a:r>
            <a:r>
              <a:rPr lang="en-US" altLang="vi-VN" sz="4400" dirty="0" err="1">
                <a:solidFill>
                  <a:schemeClr val="accent2">
                    <a:lumMod val="50000"/>
                  </a:schemeClr>
                </a:solidFill>
                <a:latin typeface="#9Slide03 AmpleSoft Bold" pitchFamily="2" charset="0"/>
                <a:cs typeface="Times New Roman" pitchFamily="18" charset="0"/>
              </a:rPr>
              <a:t>Điền</a:t>
            </a:r>
            <a:r>
              <a:rPr lang="en-US" altLang="vi-VN" sz="4400" dirty="0">
                <a:solidFill>
                  <a:schemeClr val="accent2">
                    <a:lumMod val="50000"/>
                  </a:schemeClr>
                </a:solidFill>
                <a:latin typeface="#9Slide03 AmpleSoft Bold" pitchFamily="2" charset="0"/>
                <a:cs typeface="Times New Roman" pitchFamily="18" charset="0"/>
              </a:rPr>
              <a:t> </a:t>
            </a:r>
            <a:r>
              <a:rPr lang="en-US" altLang="vi-VN" sz="4400" dirty="0" err="1">
                <a:solidFill>
                  <a:schemeClr val="accent2">
                    <a:lumMod val="50000"/>
                  </a:schemeClr>
                </a:solidFill>
                <a:latin typeface="#9Slide03 AmpleSoft Bold" pitchFamily="2" charset="0"/>
                <a:cs typeface="Times New Roman" pitchFamily="18" charset="0"/>
              </a:rPr>
              <a:t>vào</a:t>
            </a:r>
            <a:r>
              <a:rPr lang="en-US" altLang="vi-VN" sz="4400" dirty="0">
                <a:solidFill>
                  <a:schemeClr val="accent2">
                    <a:lumMod val="50000"/>
                  </a:schemeClr>
                </a:solidFill>
                <a:latin typeface="#9Slide03 AmpleSoft Bold" pitchFamily="2" charset="0"/>
                <a:cs typeface="Times New Roman" pitchFamily="18" charset="0"/>
              </a:rPr>
              <a:t> ô </a:t>
            </a:r>
            <a:r>
              <a:rPr lang="en-US" altLang="vi-VN" sz="4400" dirty="0" err="1">
                <a:solidFill>
                  <a:schemeClr val="accent2">
                    <a:lumMod val="50000"/>
                  </a:schemeClr>
                </a:solidFill>
                <a:latin typeface="#9Slide03 AmpleSoft Bold" pitchFamily="2" charset="0"/>
                <a:cs typeface="Times New Roman" pitchFamily="18" charset="0"/>
              </a:rPr>
              <a:t>trống</a:t>
            </a:r>
            <a:r>
              <a:rPr lang="en-US" altLang="vi-VN" sz="4400" dirty="0">
                <a:solidFill>
                  <a:schemeClr val="accent2">
                    <a:lumMod val="50000"/>
                  </a:schemeClr>
                </a:solidFill>
                <a:latin typeface="#9Slide03 AmpleSoft Bold" pitchFamily="2" charset="0"/>
                <a:cs typeface="Times New Roman" pitchFamily="18" charset="0"/>
              </a:rPr>
              <a:t> :</a:t>
            </a:r>
          </a:p>
        </p:txBody>
      </p:sp>
      <p:sp>
        <p:nvSpPr>
          <p:cNvPr id="26" name="Text Box 22"/>
          <p:cNvSpPr txBox="1">
            <a:spLocks noChangeArrowheads="1"/>
          </p:cNvSpPr>
          <p:nvPr/>
        </p:nvSpPr>
        <p:spPr bwMode="auto">
          <a:xfrm>
            <a:off x="1436973" y="2493304"/>
            <a:ext cx="7696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en-US" altLang="vi-VN" sz="4800" dirty="0">
                <a:solidFill>
                  <a:schemeClr val="accent6">
                    <a:lumMod val="50000"/>
                  </a:schemeClr>
                </a:solidFill>
                <a:latin typeface="#9Slide03 AmpleSoft Bold" pitchFamily="2" charset="0"/>
                <a:cs typeface="Times New Roman" pitchFamily="18" charset="0"/>
              </a:rPr>
              <a:t>a) </a:t>
            </a:r>
            <a:r>
              <a:rPr lang="vi-VN" altLang="vi-VN" sz="4800" dirty="0">
                <a:solidFill>
                  <a:schemeClr val="accent6">
                    <a:lumMod val="50000"/>
                  </a:schemeClr>
                </a:solidFill>
                <a:latin typeface="#9Slide03 AmpleSoft Bold" pitchFamily="2" charset="0"/>
                <a:cs typeface="Times New Roman" pitchFamily="18" charset="0"/>
              </a:rPr>
              <a:t>ch hay tr?</a:t>
            </a:r>
            <a:endParaRPr lang="en-US" altLang="vi-VN" sz="4800" dirty="0">
              <a:solidFill>
                <a:schemeClr val="accent6">
                  <a:lumMod val="50000"/>
                </a:schemeClr>
              </a:solidFill>
              <a:latin typeface="#9Slide03 AmpleSoft Bold" pitchFamily="2" charset="0"/>
              <a:cs typeface="Times New Roman" pitchFamily="18" charset="0"/>
            </a:endParaRPr>
          </a:p>
        </p:txBody>
      </p:sp>
      <p:sp>
        <p:nvSpPr>
          <p:cNvPr id="27" name="Text Box 23"/>
          <p:cNvSpPr txBox="1">
            <a:spLocks noChangeArrowheads="1"/>
          </p:cNvSpPr>
          <p:nvPr/>
        </p:nvSpPr>
        <p:spPr bwMode="auto">
          <a:xfrm>
            <a:off x="6586412" y="1961864"/>
            <a:ext cx="4419167"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vi-VN" altLang="vi-VN" sz="3200" dirty="0">
                <a:solidFill>
                  <a:schemeClr val="accent2">
                    <a:lumMod val="50000"/>
                  </a:schemeClr>
                </a:solidFill>
                <a:latin typeface="HP001 4 hàng" pitchFamily="34" charset="0"/>
                <a:cs typeface="Times New Roman" pitchFamily="18" charset="0"/>
              </a:rPr>
              <a:t>.......uyền ......ong vòm lá</a:t>
            </a:r>
          </a:p>
          <a:p>
            <a:pPr eaLnBrk="1" hangingPunct="1">
              <a:spcBef>
                <a:spcPct val="50000"/>
              </a:spcBef>
            </a:pPr>
            <a:r>
              <a:rPr lang="vi-VN" altLang="vi-VN" sz="3200" dirty="0">
                <a:solidFill>
                  <a:schemeClr val="accent2">
                    <a:lumMod val="50000"/>
                  </a:schemeClr>
                </a:solidFill>
                <a:latin typeface="HP001 4 hàng" pitchFamily="34" charset="0"/>
                <a:cs typeface="Times New Roman" pitchFamily="18" charset="0"/>
              </a:rPr>
              <a:t>.......im có gì vui</a:t>
            </a:r>
          </a:p>
          <a:p>
            <a:pPr eaLnBrk="1" hangingPunct="1">
              <a:spcBef>
                <a:spcPct val="50000"/>
              </a:spcBef>
            </a:pPr>
            <a:r>
              <a:rPr lang="vi-VN" altLang="vi-VN" sz="3200" dirty="0">
                <a:solidFill>
                  <a:schemeClr val="accent2">
                    <a:lumMod val="50000"/>
                  </a:schemeClr>
                </a:solidFill>
                <a:latin typeface="HP001 4 hàng" pitchFamily="34" charset="0"/>
                <a:cs typeface="Times New Roman" pitchFamily="18" charset="0"/>
              </a:rPr>
              <a:t>Mà nghe ríu rít</a:t>
            </a:r>
          </a:p>
          <a:p>
            <a:pPr eaLnBrk="1" hangingPunct="1">
              <a:spcBef>
                <a:spcPct val="50000"/>
              </a:spcBef>
            </a:pPr>
            <a:r>
              <a:rPr lang="vi-VN" altLang="vi-VN" sz="3200" dirty="0">
                <a:solidFill>
                  <a:schemeClr val="accent2">
                    <a:lumMod val="50000"/>
                  </a:schemeClr>
                </a:solidFill>
                <a:latin typeface="HP001 4 hàng" pitchFamily="34" charset="0"/>
                <a:cs typeface="Times New Roman" pitchFamily="18" charset="0"/>
              </a:rPr>
              <a:t>Như .........ẻ reo cười?</a:t>
            </a:r>
          </a:p>
          <a:p>
            <a:pPr algn="r" eaLnBrk="1" hangingPunct="1">
              <a:spcBef>
                <a:spcPct val="50000"/>
              </a:spcBef>
            </a:pPr>
            <a:r>
              <a:rPr lang="vi-VN" altLang="vi-VN" sz="3200" dirty="0">
                <a:solidFill>
                  <a:schemeClr val="accent2">
                    <a:lumMod val="50000"/>
                  </a:schemeClr>
                </a:solidFill>
                <a:latin typeface="HP001 4 hàng" pitchFamily="34" charset="0"/>
                <a:cs typeface="Times New Roman" pitchFamily="18" charset="0"/>
              </a:rPr>
              <a:t>Nguyễn Bao</a:t>
            </a:r>
            <a:endParaRPr lang="en-US" altLang="vi-VN" sz="3200" dirty="0">
              <a:solidFill>
                <a:schemeClr val="accent2">
                  <a:lumMod val="50000"/>
                </a:schemeClr>
              </a:solidFill>
              <a:latin typeface="HP001 4 hàng" pitchFamily="34" charset="0"/>
              <a:cs typeface="Times New Roman" pitchFamily="18" charset="0"/>
            </a:endParaRPr>
          </a:p>
        </p:txBody>
      </p:sp>
      <p:sp>
        <p:nvSpPr>
          <p:cNvPr id="28" name="Text Box 42"/>
          <p:cNvSpPr txBox="1">
            <a:spLocks noChangeArrowheads="1"/>
          </p:cNvSpPr>
          <p:nvPr/>
        </p:nvSpPr>
        <p:spPr bwMode="auto">
          <a:xfrm>
            <a:off x="6572274" y="1952384"/>
            <a:ext cx="110845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vi-VN" altLang="vi-VN" sz="3200" dirty="0">
                <a:solidFill>
                  <a:srgbClr val="FF0000"/>
                </a:solidFill>
                <a:latin typeface="HP001 4 hàng" pitchFamily="34" charset="0"/>
                <a:cs typeface="Times New Roman" pitchFamily="18" charset="0"/>
              </a:rPr>
              <a:t>Ch</a:t>
            </a:r>
            <a:endParaRPr lang="en-US" altLang="vi-VN" sz="3200" dirty="0">
              <a:solidFill>
                <a:srgbClr val="FF3300"/>
              </a:solidFill>
              <a:latin typeface="HP001 4 hàng" pitchFamily="34" charset="0"/>
              <a:cs typeface="Times New Roman" pitchFamily="18" charset="0"/>
            </a:endParaRPr>
          </a:p>
        </p:txBody>
      </p:sp>
      <p:sp>
        <p:nvSpPr>
          <p:cNvPr id="29" name="Text Box 42"/>
          <p:cNvSpPr txBox="1">
            <a:spLocks noChangeArrowheads="1"/>
          </p:cNvSpPr>
          <p:nvPr/>
        </p:nvSpPr>
        <p:spPr bwMode="auto">
          <a:xfrm>
            <a:off x="8321279" y="1942904"/>
            <a:ext cx="110845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vi-VN" altLang="vi-VN" sz="3200" dirty="0">
                <a:solidFill>
                  <a:srgbClr val="FF0000"/>
                </a:solidFill>
                <a:latin typeface="HP001 4 hàng" pitchFamily="34" charset="0"/>
                <a:cs typeface="Times New Roman" pitchFamily="18" charset="0"/>
              </a:rPr>
              <a:t>tr</a:t>
            </a:r>
            <a:endParaRPr lang="en-US" altLang="vi-VN" sz="3200" dirty="0">
              <a:solidFill>
                <a:srgbClr val="FF3300"/>
              </a:solidFill>
              <a:latin typeface="HP001 4 hàng" pitchFamily="34" charset="0"/>
              <a:cs typeface="Times New Roman" pitchFamily="18" charset="0"/>
            </a:endParaRPr>
          </a:p>
        </p:txBody>
      </p:sp>
      <p:sp>
        <p:nvSpPr>
          <p:cNvPr id="30" name="Text Box 42"/>
          <p:cNvSpPr txBox="1">
            <a:spLocks noChangeArrowheads="1"/>
          </p:cNvSpPr>
          <p:nvPr/>
        </p:nvSpPr>
        <p:spPr bwMode="auto">
          <a:xfrm>
            <a:off x="6586412" y="2700404"/>
            <a:ext cx="110845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vi-VN" altLang="vi-VN" sz="3200" dirty="0">
                <a:solidFill>
                  <a:srgbClr val="FF3300"/>
                </a:solidFill>
                <a:latin typeface="HP001 4 hàng" pitchFamily="34" charset="0"/>
                <a:cs typeface="Times New Roman" pitchFamily="18" charset="0"/>
              </a:rPr>
              <a:t>Ch</a:t>
            </a:r>
            <a:endParaRPr lang="en-US" altLang="vi-VN" sz="3200" dirty="0">
              <a:solidFill>
                <a:srgbClr val="FF3300"/>
              </a:solidFill>
              <a:latin typeface="HP001 4 hàng" pitchFamily="34" charset="0"/>
              <a:cs typeface="Times New Roman" pitchFamily="18" charset="0"/>
            </a:endParaRPr>
          </a:p>
        </p:txBody>
      </p:sp>
      <p:sp>
        <p:nvSpPr>
          <p:cNvPr id="31" name="Text Box 42"/>
          <p:cNvSpPr txBox="1">
            <a:spLocks noChangeArrowheads="1"/>
          </p:cNvSpPr>
          <p:nvPr/>
        </p:nvSpPr>
        <p:spPr bwMode="auto">
          <a:xfrm>
            <a:off x="8024717" y="4136692"/>
            <a:ext cx="110845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vi-VN" altLang="vi-VN" sz="3200" dirty="0">
                <a:solidFill>
                  <a:srgbClr val="FF0000"/>
                </a:solidFill>
                <a:latin typeface="HP001 4 hàng" pitchFamily="34" charset="0"/>
                <a:cs typeface="Times New Roman" pitchFamily="18" charset="0"/>
              </a:rPr>
              <a:t>tr</a:t>
            </a:r>
            <a:endParaRPr lang="en-US" altLang="vi-VN" sz="3200" dirty="0">
              <a:solidFill>
                <a:srgbClr val="FF3300"/>
              </a:solidFill>
              <a:latin typeface="HP001 4 hàng" pitchFamily="34" charset="0"/>
              <a:cs typeface="Times New Roman" pitchFamily="18" charset="0"/>
            </a:endParaRPr>
          </a:p>
        </p:txBody>
      </p:sp>
      <p:pic>
        <p:nvPicPr>
          <p:cNvPr id="14" name="图片 2">
            <a:extLst>
              <a:ext uri="{FF2B5EF4-FFF2-40B4-BE49-F238E27FC236}">
                <a16:creationId xmlns:a16="http://schemas.microsoft.com/office/drawing/2014/main" id="{EE007B95-BE8D-48B8-8FBF-049445B904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82424" y="5131872"/>
            <a:ext cx="4338667" cy="1962150"/>
          </a:xfrm>
          <a:prstGeom prst="rect">
            <a:avLst/>
          </a:prstGeom>
        </p:spPr>
      </p:pic>
      <p:sp>
        <p:nvSpPr>
          <p:cNvPr id="15" name="Text Box 21">
            <a:extLst>
              <a:ext uri="{FF2B5EF4-FFF2-40B4-BE49-F238E27FC236}">
                <a16:creationId xmlns:a16="http://schemas.microsoft.com/office/drawing/2014/main" id="{7A486AA9-8290-4919-9C3D-9299FC204AB6}"/>
              </a:ext>
            </a:extLst>
          </p:cNvPr>
          <p:cNvSpPr txBox="1">
            <a:spLocks noChangeArrowheads="1"/>
          </p:cNvSpPr>
          <p:nvPr/>
        </p:nvSpPr>
        <p:spPr bwMode="auto">
          <a:xfrm rot="11429385">
            <a:off x="9792191" y="-1630541"/>
            <a:ext cx="5257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en-US" altLang="vi-VN" sz="3600" dirty="0" err="1">
                <a:solidFill>
                  <a:schemeClr val="accent6">
                    <a:lumMod val="50000"/>
                  </a:schemeClr>
                </a:solidFill>
                <a:latin typeface="#9Slide03 AmpleSoft Bold" pitchFamily="2" charset="0"/>
                <a:cs typeface="Times New Roman" pitchFamily="18" charset="0"/>
              </a:rPr>
              <a:t>Bài</a:t>
            </a:r>
            <a:r>
              <a:rPr lang="en-US" altLang="vi-VN" sz="3600" dirty="0">
                <a:solidFill>
                  <a:schemeClr val="accent6">
                    <a:lumMod val="50000"/>
                  </a:schemeClr>
                </a:solidFill>
                <a:latin typeface="#9Slide03 AmpleSoft Bold" pitchFamily="2" charset="0"/>
                <a:cs typeface="Times New Roman" pitchFamily="18" charset="0"/>
              </a:rPr>
              <a:t> 2. </a:t>
            </a:r>
            <a:r>
              <a:rPr lang="en-US" altLang="vi-VN" sz="3600" dirty="0" err="1">
                <a:solidFill>
                  <a:schemeClr val="accent6">
                    <a:lumMod val="50000"/>
                  </a:schemeClr>
                </a:solidFill>
                <a:latin typeface="#9Slide03 AmpleSoft Bold" pitchFamily="2" charset="0"/>
                <a:cs typeface="Times New Roman" pitchFamily="18" charset="0"/>
              </a:rPr>
              <a:t>Điền</a:t>
            </a:r>
            <a:r>
              <a:rPr lang="en-US" altLang="vi-VN" sz="3600" dirty="0">
                <a:solidFill>
                  <a:schemeClr val="accent6">
                    <a:lumMod val="50000"/>
                  </a:schemeClr>
                </a:solidFill>
                <a:latin typeface="#9Slide03 AmpleSoft Bold" pitchFamily="2" charset="0"/>
                <a:cs typeface="Times New Roman" pitchFamily="18" charset="0"/>
              </a:rPr>
              <a:t> </a:t>
            </a:r>
            <a:r>
              <a:rPr lang="en-US" altLang="vi-VN" sz="3600" dirty="0" err="1">
                <a:solidFill>
                  <a:schemeClr val="accent6">
                    <a:lumMod val="50000"/>
                  </a:schemeClr>
                </a:solidFill>
                <a:latin typeface="#9Slide03 AmpleSoft Bold" pitchFamily="2" charset="0"/>
                <a:cs typeface="Times New Roman" pitchFamily="18" charset="0"/>
              </a:rPr>
              <a:t>vào</a:t>
            </a:r>
            <a:r>
              <a:rPr lang="en-US" altLang="vi-VN" sz="3600" dirty="0">
                <a:solidFill>
                  <a:schemeClr val="accent6">
                    <a:lumMod val="50000"/>
                  </a:schemeClr>
                </a:solidFill>
                <a:latin typeface="#9Slide03 AmpleSoft Bold" pitchFamily="2" charset="0"/>
                <a:cs typeface="Times New Roman" pitchFamily="18" charset="0"/>
              </a:rPr>
              <a:t> ô </a:t>
            </a:r>
            <a:r>
              <a:rPr lang="en-US" altLang="vi-VN" sz="3600" dirty="0" err="1">
                <a:solidFill>
                  <a:schemeClr val="accent6">
                    <a:lumMod val="50000"/>
                  </a:schemeClr>
                </a:solidFill>
                <a:latin typeface="#9Slide03 AmpleSoft Bold" pitchFamily="2" charset="0"/>
                <a:cs typeface="Times New Roman" pitchFamily="18" charset="0"/>
              </a:rPr>
              <a:t>trống</a:t>
            </a:r>
            <a:r>
              <a:rPr lang="en-US" altLang="vi-VN" sz="3600" dirty="0">
                <a:solidFill>
                  <a:schemeClr val="accent6">
                    <a:lumMod val="50000"/>
                  </a:schemeClr>
                </a:solidFill>
                <a:latin typeface="#9Slide03 AmpleSoft Bold" pitchFamily="2" charset="0"/>
                <a:cs typeface="Times New Roman" pitchFamily="18" charset="0"/>
              </a:rPr>
              <a:t> :</a:t>
            </a:r>
          </a:p>
        </p:txBody>
      </p:sp>
      <p:sp>
        <p:nvSpPr>
          <p:cNvPr id="16" name="Text Box 22">
            <a:extLst>
              <a:ext uri="{FF2B5EF4-FFF2-40B4-BE49-F238E27FC236}">
                <a16:creationId xmlns:a16="http://schemas.microsoft.com/office/drawing/2014/main" id="{11799941-CF9D-42E0-8254-163923DEBCB4}"/>
              </a:ext>
            </a:extLst>
          </p:cNvPr>
          <p:cNvSpPr txBox="1">
            <a:spLocks noChangeArrowheads="1"/>
          </p:cNvSpPr>
          <p:nvPr/>
        </p:nvSpPr>
        <p:spPr bwMode="auto">
          <a:xfrm rot="11429385">
            <a:off x="7374167" y="-2698394"/>
            <a:ext cx="7696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vi-VN" altLang="vi-VN" sz="3600" dirty="0">
                <a:solidFill>
                  <a:schemeClr val="accent6">
                    <a:lumMod val="50000"/>
                  </a:schemeClr>
                </a:solidFill>
                <a:latin typeface="#9Slide03 AmpleSoft Bold" pitchFamily="2" charset="0"/>
                <a:cs typeface="Times New Roman" pitchFamily="18" charset="0"/>
              </a:rPr>
              <a:t>b) uôt hay uôc?</a:t>
            </a:r>
            <a:endParaRPr lang="en-US" altLang="vi-VN" sz="3600" dirty="0">
              <a:solidFill>
                <a:schemeClr val="accent6">
                  <a:lumMod val="50000"/>
                </a:schemeClr>
              </a:solidFill>
              <a:latin typeface="#9Slide03 AmpleSoft Bold" pitchFamily="2" charset="0"/>
              <a:cs typeface="Times New Roman" pitchFamily="18" charset="0"/>
            </a:endParaRPr>
          </a:p>
        </p:txBody>
      </p:sp>
    </p:spTree>
    <p:extLst>
      <p:ext uri="{BB962C8B-B14F-4D97-AF65-F5344CB8AC3E}">
        <p14:creationId xmlns:p14="http://schemas.microsoft.com/office/powerpoint/2010/main" val="182260991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1000" fill="hold"/>
                                        <p:tgtEl>
                                          <p:spTgt spid="28"/>
                                        </p:tgtEl>
                                        <p:attrNameLst>
                                          <p:attrName>ppt_x</p:attrName>
                                        </p:attrNameLst>
                                      </p:cBhvr>
                                      <p:tavLst>
                                        <p:tav tm="0">
                                          <p:val>
                                            <p:strVal val="#ppt_x-.2"/>
                                          </p:val>
                                        </p:tav>
                                        <p:tav tm="100000">
                                          <p:val>
                                            <p:strVal val="#ppt_x"/>
                                          </p:val>
                                        </p:tav>
                                      </p:tavLst>
                                    </p:anim>
                                    <p:anim calcmode="lin" valueType="num">
                                      <p:cBhvr>
                                        <p:cTn id="8" dur="1000" fill="hold"/>
                                        <p:tgtEl>
                                          <p:spTgt spid="28"/>
                                        </p:tgtEl>
                                        <p:attrNameLst>
                                          <p:attrName>ppt_y</p:attrName>
                                        </p:attrNameLst>
                                      </p:cBhvr>
                                      <p:tavLst>
                                        <p:tav tm="0">
                                          <p:val>
                                            <p:strVal val="#ppt_y"/>
                                          </p:val>
                                        </p:tav>
                                        <p:tav tm="100000">
                                          <p:val>
                                            <p:strVal val="#ppt_y"/>
                                          </p:val>
                                        </p:tav>
                                      </p:tavLst>
                                    </p:anim>
                                    <p:animEffect transition="in" filter="wipe(right)" prLst="gradientSize: 0.1">
                                      <p:cBhvr>
                                        <p:cTn id="9" dur="1000"/>
                                        <p:tgtEl>
                                          <p:spTgt spid="28"/>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29"/>
                                        </p:tgtEl>
                                        <p:attrNameLst>
                                          <p:attrName>style.visibility</p:attrName>
                                        </p:attrNameLst>
                                      </p:cBhvr>
                                      <p:to>
                                        <p:strVal val="visible"/>
                                      </p:to>
                                    </p:set>
                                    <p:anim calcmode="lin" valueType="num">
                                      <p:cBhvr>
                                        <p:cTn id="14" dur="1000" fill="hold"/>
                                        <p:tgtEl>
                                          <p:spTgt spid="29"/>
                                        </p:tgtEl>
                                        <p:attrNameLst>
                                          <p:attrName>ppt_x</p:attrName>
                                        </p:attrNameLst>
                                      </p:cBhvr>
                                      <p:tavLst>
                                        <p:tav tm="0">
                                          <p:val>
                                            <p:strVal val="#ppt_x-.2"/>
                                          </p:val>
                                        </p:tav>
                                        <p:tav tm="100000">
                                          <p:val>
                                            <p:strVal val="#ppt_x"/>
                                          </p:val>
                                        </p:tav>
                                      </p:tavLst>
                                    </p:anim>
                                    <p:anim calcmode="lin" valueType="num">
                                      <p:cBhvr>
                                        <p:cTn id="15" dur="1000" fill="hold"/>
                                        <p:tgtEl>
                                          <p:spTgt spid="29"/>
                                        </p:tgtEl>
                                        <p:attrNameLst>
                                          <p:attrName>ppt_y</p:attrName>
                                        </p:attrNameLst>
                                      </p:cBhvr>
                                      <p:tavLst>
                                        <p:tav tm="0">
                                          <p:val>
                                            <p:strVal val="#ppt_y"/>
                                          </p:val>
                                        </p:tav>
                                        <p:tav tm="100000">
                                          <p:val>
                                            <p:strVal val="#ppt_y"/>
                                          </p:val>
                                        </p:tav>
                                      </p:tavLst>
                                    </p:anim>
                                    <p:animEffect transition="in" filter="wipe(right)" prLst="gradientSize: 0.1">
                                      <p:cBhvr>
                                        <p:cTn id="16" dur="10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0"/>
                                        </p:tgtEl>
                                        <p:attrNameLst>
                                          <p:attrName>style.visibility</p:attrName>
                                        </p:attrNameLst>
                                      </p:cBhvr>
                                      <p:to>
                                        <p:strVal val="visible"/>
                                      </p:to>
                                    </p:set>
                                    <p:anim calcmode="lin" valueType="num">
                                      <p:cBhvr>
                                        <p:cTn id="21" dur="1000" fill="hold"/>
                                        <p:tgtEl>
                                          <p:spTgt spid="30"/>
                                        </p:tgtEl>
                                        <p:attrNameLst>
                                          <p:attrName>ppt_x</p:attrName>
                                        </p:attrNameLst>
                                      </p:cBhvr>
                                      <p:tavLst>
                                        <p:tav tm="0">
                                          <p:val>
                                            <p:strVal val="#ppt_x-.2"/>
                                          </p:val>
                                        </p:tav>
                                        <p:tav tm="100000">
                                          <p:val>
                                            <p:strVal val="#ppt_x"/>
                                          </p:val>
                                        </p:tav>
                                      </p:tavLst>
                                    </p:anim>
                                    <p:anim calcmode="lin" valueType="num">
                                      <p:cBhvr>
                                        <p:cTn id="22" dur="1000" fill="hold"/>
                                        <p:tgtEl>
                                          <p:spTgt spid="30"/>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0"/>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1"/>
                                        </p:tgtEl>
                                        <p:attrNameLst>
                                          <p:attrName>style.visibility</p:attrName>
                                        </p:attrNameLst>
                                      </p:cBhvr>
                                      <p:to>
                                        <p:strVal val="visible"/>
                                      </p:to>
                                    </p:set>
                                    <p:anim calcmode="lin" valueType="num">
                                      <p:cBhvr>
                                        <p:cTn id="28" dur="1000" fill="hold"/>
                                        <p:tgtEl>
                                          <p:spTgt spid="31"/>
                                        </p:tgtEl>
                                        <p:attrNameLst>
                                          <p:attrName>ppt_x</p:attrName>
                                        </p:attrNameLst>
                                      </p:cBhvr>
                                      <p:tavLst>
                                        <p:tav tm="0">
                                          <p:val>
                                            <p:strVal val="#ppt_x-.2"/>
                                          </p:val>
                                        </p:tav>
                                        <p:tav tm="100000">
                                          <p:val>
                                            <p:strVal val="#ppt_x"/>
                                          </p:val>
                                        </p:tav>
                                      </p:tavLst>
                                    </p:anim>
                                    <p:anim calcmode="lin" valueType="num">
                                      <p:cBhvr>
                                        <p:cTn id="29" dur="1000" fill="hold"/>
                                        <p:tgtEl>
                                          <p:spTgt spid="31"/>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P spid="3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a:extLst>
              <a:ext uri="{FF2B5EF4-FFF2-40B4-BE49-F238E27FC236}">
                <a16:creationId xmlns:a16="http://schemas.microsoft.com/office/drawing/2014/main" id="{B49EEACE-8D41-48B5-8BF3-4573726627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0244" y="1976557"/>
            <a:ext cx="828460" cy="4337230"/>
          </a:xfrm>
          <a:prstGeom prst="rect">
            <a:avLst/>
          </a:prstGeom>
        </p:spPr>
      </p:pic>
      <p:sp>
        <p:nvSpPr>
          <p:cNvPr id="14" name="Text Box 42"/>
          <p:cNvSpPr txBox="1">
            <a:spLocks noChangeArrowheads="1"/>
          </p:cNvSpPr>
          <p:nvPr/>
        </p:nvSpPr>
        <p:spPr bwMode="auto">
          <a:xfrm>
            <a:off x="3099515" y="2480109"/>
            <a:ext cx="110845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vi-VN" altLang="vi-VN" sz="3200" dirty="0">
                <a:solidFill>
                  <a:srgbClr val="FF0000"/>
                </a:solidFill>
                <a:latin typeface="HP001 4 hàng" pitchFamily="34" charset="0"/>
                <a:cs typeface="Times New Roman" pitchFamily="18" charset="0"/>
              </a:rPr>
              <a:t>uốc</a:t>
            </a:r>
            <a:endParaRPr lang="en-US" altLang="vi-VN" sz="3200" dirty="0">
              <a:solidFill>
                <a:srgbClr val="FF3300"/>
              </a:solidFill>
              <a:latin typeface="HP001 4 hàng" pitchFamily="34" charset="0"/>
              <a:cs typeface="Times New Roman" pitchFamily="18" charset="0"/>
            </a:endParaRPr>
          </a:p>
        </p:txBody>
      </p:sp>
      <p:sp>
        <p:nvSpPr>
          <p:cNvPr id="15" name="Text Box 42"/>
          <p:cNvSpPr txBox="1">
            <a:spLocks noChangeArrowheads="1"/>
          </p:cNvSpPr>
          <p:nvPr/>
        </p:nvSpPr>
        <p:spPr bwMode="auto">
          <a:xfrm>
            <a:off x="3357423" y="3307057"/>
            <a:ext cx="110845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vi-VN" altLang="vi-VN" sz="3200" dirty="0">
                <a:solidFill>
                  <a:srgbClr val="FF0000"/>
                </a:solidFill>
                <a:latin typeface="HP001 4 hàng" pitchFamily="34" charset="0"/>
                <a:cs typeface="Times New Roman" pitchFamily="18" charset="0"/>
              </a:rPr>
              <a:t>uột</a:t>
            </a:r>
            <a:endParaRPr lang="en-US" altLang="vi-VN" sz="3200" dirty="0">
              <a:solidFill>
                <a:srgbClr val="FF3300"/>
              </a:solidFill>
              <a:latin typeface="HP001 4 hàng" pitchFamily="34" charset="0"/>
              <a:cs typeface="Times New Roman" pitchFamily="18" charset="0"/>
            </a:endParaRPr>
          </a:p>
        </p:txBody>
      </p:sp>
      <p:sp>
        <p:nvSpPr>
          <p:cNvPr id="16" name="Text Box 42"/>
          <p:cNvSpPr txBox="1">
            <a:spLocks noChangeArrowheads="1"/>
          </p:cNvSpPr>
          <p:nvPr/>
        </p:nvSpPr>
        <p:spPr bwMode="auto">
          <a:xfrm>
            <a:off x="1628189" y="4145172"/>
            <a:ext cx="110845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vi-VN" altLang="vi-VN" sz="3200" dirty="0">
                <a:solidFill>
                  <a:srgbClr val="FF0000"/>
                </a:solidFill>
                <a:latin typeface="HP001 4 hàng" pitchFamily="34" charset="0"/>
                <a:cs typeface="Times New Roman" pitchFamily="18" charset="0"/>
              </a:rPr>
              <a:t>uốc</a:t>
            </a:r>
            <a:endParaRPr lang="en-US" altLang="vi-VN" sz="3200" dirty="0">
              <a:solidFill>
                <a:srgbClr val="FF3300"/>
              </a:solidFill>
              <a:latin typeface="HP001 4 hàng" pitchFamily="34" charset="0"/>
              <a:cs typeface="Times New Roman" pitchFamily="18" charset="0"/>
            </a:endParaRPr>
          </a:p>
        </p:txBody>
      </p:sp>
      <p:sp>
        <p:nvSpPr>
          <p:cNvPr id="17" name="Text Box 42"/>
          <p:cNvSpPr txBox="1">
            <a:spLocks noChangeArrowheads="1"/>
          </p:cNvSpPr>
          <p:nvPr/>
        </p:nvSpPr>
        <p:spPr bwMode="auto">
          <a:xfrm>
            <a:off x="1651676" y="4935176"/>
            <a:ext cx="110845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vi-VN" altLang="vi-VN" sz="3200" dirty="0">
                <a:solidFill>
                  <a:srgbClr val="FF0000"/>
                </a:solidFill>
                <a:latin typeface="HP001 4 hàng" pitchFamily="34" charset="0"/>
                <a:cs typeface="Times New Roman" pitchFamily="18" charset="0"/>
              </a:rPr>
              <a:t>uột</a:t>
            </a:r>
            <a:endParaRPr lang="en-US" altLang="vi-VN" sz="3200" dirty="0">
              <a:solidFill>
                <a:srgbClr val="FF3300"/>
              </a:solidFill>
              <a:latin typeface="HP001 4 hàng" pitchFamily="34" charset="0"/>
              <a:cs typeface="Times New Roman" pitchFamily="18" charset="0"/>
            </a:endParaRPr>
          </a:p>
        </p:txBody>
      </p:sp>
      <p:sp>
        <p:nvSpPr>
          <p:cNvPr id="18" name="Text Box 21"/>
          <p:cNvSpPr txBox="1">
            <a:spLocks noChangeArrowheads="1"/>
          </p:cNvSpPr>
          <p:nvPr/>
        </p:nvSpPr>
        <p:spPr bwMode="auto">
          <a:xfrm>
            <a:off x="6606566" y="1544460"/>
            <a:ext cx="5257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en-US" altLang="vi-VN" sz="3600" dirty="0" err="1">
                <a:solidFill>
                  <a:schemeClr val="accent6">
                    <a:lumMod val="50000"/>
                  </a:schemeClr>
                </a:solidFill>
                <a:latin typeface="#9Slide03 AmpleSoft Bold" pitchFamily="2" charset="0"/>
                <a:cs typeface="Times New Roman" pitchFamily="18" charset="0"/>
              </a:rPr>
              <a:t>Bài</a:t>
            </a:r>
            <a:r>
              <a:rPr lang="en-US" altLang="vi-VN" sz="3600" dirty="0">
                <a:solidFill>
                  <a:schemeClr val="accent6">
                    <a:lumMod val="50000"/>
                  </a:schemeClr>
                </a:solidFill>
                <a:latin typeface="#9Slide03 AmpleSoft Bold" pitchFamily="2" charset="0"/>
                <a:cs typeface="Times New Roman" pitchFamily="18" charset="0"/>
              </a:rPr>
              <a:t> 2. </a:t>
            </a:r>
            <a:r>
              <a:rPr lang="en-US" altLang="vi-VN" sz="3600" dirty="0" err="1">
                <a:solidFill>
                  <a:schemeClr val="accent6">
                    <a:lumMod val="50000"/>
                  </a:schemeClr>
                </a:solidFill>
                <a:latin typeface="#9Slide03 AmpleSoft Bold" pitchFamily="2" charset="0"/>
                <a:cs typeface="Times New Roman" pitchFamily="18" charset="0"/>
              </a:rPr>
              <a:t>Điền</a:t>
            </a:r>
            <a:r>
              <a:rPr lang="en-US" altLang="vi-VN" sz="3600" dirty="0">
                <a:solidFill>
                  <a:schemeClr val="accent6">
                    <a:lumMod val="50000"/>
                  </a:schemeClr>
                </a:solidFill>
                <a:latin typeface="#9Slide03 AmpleSoft Bold" pitchFamily="2" charset="0"/>
                <a:cs typeface="Times New Roman" pitchFamily="18" charset="0"/>
              </a:rPr>
              <a:t> </a:t>
            </a:r>
            <a:r>
              <a:rPr lang="en-US" altLang="vi-VN" sz="3600" dirty="0" err="1">
                <a:solidFill>
                  <a:schemeClr val="accent6">
                    <a:lumMod val="50000"/>
                  </a:schemeClr>
                </a:solidFill>
                <a:latin typeface="#9Slide03 AmpleSoft Bold" pitchFamily="2" charset="0"/>
                <a:cs typeface="Times New Roman" pitchFamily="18" charset="0"/>
              </a:rPr>
              <a:t>vào</a:t>
            </a:r>
            <a:r>
              <a:rPr lang="en-US" altLang="vi-VN" sz="3600" dirty="0">
                <a:solidFill>
                  <a:schemeClr val="accent6">
                    <a:lumMod val="50000"/>
                  </a:schemeClr>
                </a:solidFill>
                <a:latin typeface="#9Slide03 AmpleSoft Bold" pitchFamily="2" charset="0"/>
                <a:cs typeface="Times New Roman" pitchFamily="18" charset="0"/>
              </a:rPr>
              <a:t> ô </a:t>
            </a:r>
            <a:r>
              <a:rPr lang="en-US" altLang="vi-VN" sz="3600" dirty="0" err="1">
                <a:solidFill>
                  <a:schemeClr val="accent6">
                    <a:lumMod val="50000"/>
                  </a:schemeClr>
                </a:solidFill>
                <a:latin typeface="#9Slide03 AmpleSoft Bold" pitchFamily="2" charset="0"/>
                <a:cs typeface="Times New Roman" pitchFamily="18" charset="0"/>
              </a:rPr>
              <a:t>trống</a:t>
            </a:r>
            <a:r>
              <a:rPr lang="en-US" altLang="vi-VN" sz="3600" dirty="0">
                <a:solidFill>
                  <a:schemeClr val="accent6">
                    <a:lumMod val="50000"/>
                  </a:schemeClr>
                </a:solidFill>
                <a:latin typeface="#9Slide03 AmpleSoft Bold" pitchFamily="2" charset="0"/>
                <a:cs typeface="Times New Roman" pitchFamily="18" charset="0"/>
              </a:rPr>
              <a:t> :</a:t>
            </a:r>
          </a:p>
        </p:txBody>
      </p:sp>
      <p:sp>
        <p:nvSpPr>
          <p:cNvPr id="19" name="Text Box 22"/>
          <p:cNvSpPr txBox="1">
            <a:spLocks noChangeArrowheads="1"/>
          </p:cNvSpPr>
          <p:nvPr/>
        </p:nvSpPr>
        <p:spPr bwMode="auto">
          <a:xfrm>
            <a:off x="7180432" y="2480109"/>
            <a:ext cx="7696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vi-VN" altLang="vi-VN" sz="3600" dirty="0">
                <a:solidFill>
                  <a:schemeClr val="accent6">
                    <a:lumMod val="50000"/>
                  </a:schemeClr>
                </a:solidFill>
                <a:latin typeface="#9Slide03 AmpleSoft Bold" pitchFamily="2" charset="0"/>
                <a:cs typeface="Times New Roman" pitchFamily="18" charset="0"/>
              </a:rPr>
              <a:t>b) uôt hay uôc?</a:t>
            </a:r>
            <a:endParaRPr lang="en-US" altLang="vi-VN" sz="3600" dirty="0">
              <a:solidFill>
                <a:schemeClr val="accent6">
                  <a:lumMod val="50000"/>
                </a:schemeClr>
              </a:solidFill>
              <a:latin typeface="#9Slide03 AmpleSoft Bold" pitchFamily="2" charset="0"/>
              <a:cs typeface="Times New Roman" pitchFamily="18" charset="0"/>
            </a:endParaRPr>
          </a:p>
        </p:txBody>
      </p:sp>
      <p:sp>
        <p:nvSpPr>
          <p:cNvPr id="20" name="Text Box 23"/>
          <p:cNvSpPr txBox="1">
            <a:spLocks noChangeArrowheads="1"/>
          </p:cNvSpPr>
          <p:nvPr/>
        </p:nvSpPr>
        <p:spPr bwMode="auto">
          <a:xfrm>
            <a:off x="450949" y="2452400"/>
            <a:ext cx="6734106"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marL="457200" indent="-457200" eaLnBrk="1" hangingPunct="1">
              <a:spcBef>
                <a:spcPct val="50000"/>
              </a:spcBef>
              <a:buFontTx/>
              <a:buChar char="-"/>
            </a:pPr>
            <a:r>
              <a:rPr lang="vi-VN" altLang="vi-VN" sz="3600" dirty="0">
                <a:solidFill>
                  <a:schemeClr val="accent2">
                    <a:lumMod val="50000"/>
                  </a:schemeClr>
                </a:solidFill>
                <a:latin typeface="HP001 4 hàng" pitchFamily="34" charset="0"/>
                <a:cs typeface="Times New Roman" pitchFamily="18" charset="0"/>
              </a:rPr>
              <a:t>Cày sâu c............. bẫm.</a:t>
            </a:r>
          </a:p>
          <a:p>
            <a:pPr marL="457200" indent="-457200" eaLnBrk="1" hangingPunct="1">
              <a:spcBef>
                <a:spcPct val="50000"/>
              </a:spcBef>
              <a:buFontTx/>
              <a:buChar char="-"/>
            </a:pPr>
            <a:r>
              <a:rPr lang="vi-VN" altLang="vi-VN" sz="3600" dirty="0">
                <a:solidFill>
                  <a:schemeClr val="accent2">
                    <a:lumMod val="50000"/>
                  </a:schemeClr>
                </a:solidFill>
                <a:latin typeface="HP001 4 hàng" pitchFamily="34" charset="0"/>
                <a:cs typeface="Times New Roman" pitchFamily="18" charset="0"/>
              </a:rPr>
              <a:t>Mua dây b........... mình.</a:t>
            </a:r>
          </a:p>
          <a:p>
            <a:pPr marL="457200" indent="-457200" eaLnBrk="1" hangingPunct="1">
              <a:spcBef>
                <a:spcPct val="50000"/>
              </a:spcBef>
              <a:buFontTx/>
              <a:buChar char="-"/>
            </a:pPr>
            <a:r>
              <a:rPr lang="vi-VN" altLang="vi-VN" sz="3600" dirty="0">
                <a:solidFill>
                  <a:schemeClr val="accent2">
                    <a:lumMod val="50000"/>
                  </a:schemeClr>
                </a:solidFill>
                <a:latin typeface="HP001 4 hàng" pitchFamily="34" charset="0"/>
                <a:cs typeface="Times New Roman" pitchFamily="18" charset="0"/>
              </a:rPr>
              <a:t>Th.......... hay tay đảm.</a:t>
            </a:r>
          </a:p>
          <a:p>
            <a:pPr marL="457200" indent="-457200" eaLnBrk="1" hangingPunct="1">
              <a:spcBef>
                <a:spcPct val="50000"/>
              </a:spcBef>
              <a:buFontTx/>
              <a:buChar char="-"/>
            </a:pPr>
            <a:r>
              <a:rPr lang="vi-VN" altLang="vi-VN" sz="3600" dirty="0">
                <a:solidFill>
                  <a:schemeClr val="accent2">
                    <a:lumMod val="50000"/>
                  </a:schemeClr>
                </a:solidFill>
                <a:latin typeface="HP001 4 hàng" pitchFamily="34" charset="0"/>
                <a:cs typeface="Times New Roman" pitchFamily="18" charset="0"/>
              </a:rPr>
              <a:t>Ch.......... gặm chân mèo.</a:t>
            </a:r>
          </a:p>
          <a:p>
            <a:pPr marL="457200" indent="-457200" eaLnBrk="1" hangingPunct="1">
              <a:spcBef>
                <a:spcPct val="50000"/>
              </a:spcBef>
              <a:buFontTx/>
              <a:buChar char="-"/>
            </a:pPr>
            <a:endParaRPr lang="en-US" altLang="vi-VN" sz="3600" dirty="0">
              <a:solidFill>
                <a:schemeClr val="accent2">
                  <a:lumMod val="50000"/>
                </a:schemeClr>
              </a:solidFill>
              <a:latin typeface="HP001 4 hàng" pitchFamily="34" charset="0"/>
              <a:cs typeface="Times New Roman" pitchFamily="18" charset="0"/>
            </a:endParaRPr>
          </a:p>
        </p:txBody>
      </p:sp>
      <p:pic>
        <p:nvPicPr>
          <p:cNvPr id="10" name="图片 2">
            <a:extLst>
              <a:ext uri="{FF2B5EF4-FFF2-40B4-BE49-F238E27FC236}">
                <a16:creationId xmlns:a16="http://schemas.microsoft.com/office/drawing/2014/main" id="{BB68CBB6-68E9-4C6E-A884-7CE1823066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0432" y="4426023"/>
            <a:ext cx="4338667" cy="1962150"/>
          </a:xfrm>
          <a:prstGeom prst="rect">
            <a:avLst/>
          </a:prstGeom>
        </p:spPr>
      </p:pic>
      <p:pic>
        <p:nvPicPr>
          <p:cNvPr id="11" name="图片 21">
            <a:extLst>
              <a:ext uri="{FF2B5EF4-FFF2-40B4-BE49-F238E27FC236}">
                <a16:creationId xmlns:a16="http://schemas.microsoft.com/office/drawing/2014/main" id="{78BF0DF4-5AC3-4352-8612-55D028A7DA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8201" y="2050943"/>
            <a:ext cx="828460" cy="4337230"/>
          </a:xfrm>
          <a:prstGeom prst="rect">
            <a:avLst/>
          </a:prstGeom>
        </p:spPr>
      </p:pic>
      <p:sp>
        <p:nvSpPr>
          <p:cNvPr id="12" name="Text Box 21">
            <a:extLst>
              <a:ext uri="{FF2B5EF4-FFF2-40B4-BE49-F238E27FC236}">
                <a16:creationId xmlns:a16="http://schemas.microsoft.com/office/drawing/2014/main" id="{3D9369B3-AA0A-45CA-841B-B9F841CDB42C}"/>
              </a:ext>
            </a:extLst>
          </p:cNvPr>
          <p:cNvSpPr txBox="1">
            <a:spLocks noChangeArrowheads="1"/>
          </p:cNvSpPr>
          <p:nvPr/>
        </p:nvSpPr>
        <p:spPr bwMode="auto">
          <a:xfrm>
            <a:off x="1009995" y="-1920110"/>
            <a:ext cx="1117333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en-US" altLang="vi-VN" dirty="0" err="1">
                <a:solidFill>
                  <a:schemeClr val="accent2">
                    <a:lumMod val="50000"/>
                  </a:schemeClr>
                </a:solidFill>
                <a:latin typeface="#9Slide03 AmpleSoft Bold" pitchFamily="2" charset="0"/>
                <a:cs typeface="Times New Roman" pitchFamily="18" charset="0"/>
              </a:rPr>
              <a:t>Bài</a:t>
            </a:r>
            <a:r>
              <a:rPr lang="en-US" altLang="vi-VN" dirty="0">
                <a:solidFill>
                  <a:schemeClr val="accent2">
                    <a:lumMod val="50000"/>
                  </a:schemeClr>
                </a:solidFill>
                <a:latin typeface="#9Slide03 AmpleSoft Bold" pitchFamily="2" charset="0"/>
                <a:cs typeface="Times New Roman" pitchFamily="18" charset="0"/>
              </a:rPr>
              <a:t> </a:t>
            </a:r>
            <a:r>
              <a:rPr lang="vi-VN" altLang="vi-VN" dirty="0">
                <a:solidFill>
                  <a:schemeClr val="accent2">
                    <a:lumMod val="50000"/>
                  </a:schemeClr>
                </a:solidFill>
                <a:latin typeface="#9Slide03 AmpleSoft Bold" pitchFamily="2" charset="0"/>
                <a:cs typeface="Times New Roman" pitchFamily="18" charset="0"/>
              </a:rPr>
              <a:t>3: Tìm tiếng thích hợp với mỗi ô trống để hoàn chỉnh các câu trong hai mẩu chuyện sau:</a:t>
            </a:r>
            <a:endParaRPr lang="en-US" altLang="vi-VN" dirty="0">
              <a:solidFill>
                <a:schemeClr val="accent2">
                  <a:lumMod val="50000"/>
                </a:schemeClr>
              </a:solidFill>
              <a:latin typeface="#9Slide03 AmpleSoft Bold" pitchFamily="2" charset="0"/>
              <a:cs typeface="Times New Roman" pitchFamily="18" charset="0"/>
            </a:endParaRPr>
          </a:p>
        </p:txBody>
      </p:sp>
      <p:sp>
        <p:nvSpPr>
          <p:cNvPr id="13" name="Text Box 22">
            <a:extLst>
              <a:ext uri="{FF2B5EF4-FFF2-40B4-BE49-F238E27FC236}">
                <a16:creationId xmlns:a16="http://schemas.microsoft.com/office/drawing/2014/main" id="{92820A0D-D3C8-4A6A-A7FF-5CF799925E1F}"/>
              </a:ext>
            </a:extLst>
          </p:cNvPr>
          <p:cNvSpPr txBox="1">
            <a:spLocks noChangeArrowheads="1"/>
          </p:cNvSpPr>
          <p:nvPr/>
        </p:nvSpPr>
        <p:spPr bwMode="auto">
          <a:xfrm>
            <a:off x="816965" y="-915596"/>
            <a:ext cx="7696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vi-VN" altLang="vi-VN" dirty="0">
                <a:solidFill>
                  <a:srgbClr val="FF0000"/>
                </a:solidFill>
                <a:latin typeface="#9Slide03 AmpleSoft Bold" pitchFamily="2" charset="0"/>
                <a:cs typeface="Times New Roman" pitchFamily="18" charset="0"/>
              </a:rPr>
              <a:t>a) Tiếng có âm </a:t>
            </a:r>
            <a:r>
              <a:rPr lang="vi-VN" altLang="vi-VN" i="1" dirty="0">
                <a:solidFill>
                  <a:srgbClr val="FF0000"/>
                </a:solidFill>
                <a:latin typeface="#9Slide03 AmpleSoft Bold" pitchFamily="2" charset="0"/>
                <a:cs typeface="Times New Roman" pitchFamily="18" charset="0"/>
              </a:rPr>
              <a:t>tr </a:t>
            </a:r>
            <a:r>
              <a:rPr lang="vi-VN" altLang="vi-VN" dirty="0">
                <a:solidFill>
                  <a:srgbClr val="FF0000"/>
                </a:solidFill>
                <a:latin typeface="#9Slide03 AmpleSoft Bold" pitchFamily="2" charset="0"/>
                <a:cs typeface="Times New Roman" pitchFamily="18" charset="0"/>
              </a:rPr>
              <a:t>hay </a:t>
            </a:r>
            <a:r>
              <a:rPr lang="vi-VN" altLang="vi-VN" i="1" dirty="0">
                <a:solidFill>
                  <a:srgbClr val="FF0000"/>
                </a:solidFill>
                <a:latin typeface="#9Slide03 AmpleSoft Bold" pitchFamily="2" charset="0"/>
                <a:cs typeface="Times New Roman" pitchFamily="18" charset="0"/>
              </a:rPr>
              <a:t>ch</a:t>
            </a:r>
            <a:r>
              <a:rPr lang="vi-VN" altLang="vi-VN" dirty="0">
                <a:solidFill>
                  <a:srgbClr val="FF0000"/>
                </a:solidFill>
                <a:latin typeface="#9Slide03 AmpleSoft Bold" pitchFamily="2" charset="0"/>
                <a:cs typeface="Times New Roman" pitchFamily="18" charset="0"/>
              </a:rPr>
              <a:t>:</a:t>
            </a:r>
            <a:endParaRPr lang="en-US" altLang="vi-VN" dirty="0">
              <a:solidFill>
                <a:srgbClr val="FF0000"/>
              </a:solidFill>
              <a:latin typeface="#9Slide03 AmpleSoft Bold" pitchFamily="2" charset="0"/>
              <a:cs typeface="Times New Roman" pitchFamily="18" charset="0"/>
            </a:endParaRPr>
          </a:p>
        </p:txBody>
      </p:sp>
    </p:spTree>
    <p:extLst>
      <p:ext uri="{BB962C8B-B14F-4D97-AF65-F5344CB8AC3E}">
        <p14:creationId xmlns:p14="http://schemas.microsoft.com/office/powerpoint/2010/main" val="193749849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ppt_x</p:attrName>
                                        </p:attrNameLst>
                                      </p:cBhvr>
                                      <p:tavLst>
                                        <p:tav tm="0">
                                          <p:val>
                                            <p:strVal val="#ppt_x-.2"/>
                                          </p:val>
                                        </p:tav>
                                        <p:tav tm="100000">
                                          <p:val>
                                            <p:strVal val="#ppt_x"/>
                                          </p:val>
                                        </p:tav>
                                      </p:tavLst>
                                    </p:anim>
                                    <p:anim calcmode="lin" valueType="num">
                                      <p:cBhvr>
                                        <p:cTn id="8"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9" dur="10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p:cTn id="14" dur="1000" fill="hold"/>
                                        <p:tgtEl>
                                          <p:spTgt spid="15"/>
                                        </p:tgtEl>
                                        <p:attrNameLst>
                                          <p:attrName>ppt_x</p:attrName>
                                        </p:attrNameLst>
                                      </p:cBhvr>
                                      <p:tavLst>
                                        <p:tav tm="0">
                                          <p:val>
                                            <p:strVal val="#ppt_x-.2"/>
                                          </p:val>
                                        </p:tav>
                                        <p:tav tm="100000">
                                          <p:val>
                                            <p:strVal val="#ppt_x"/>
                                          </p:val>
                                        </p:tav>
                                      </p:tavLst>
                                    </p:anim>
                                    <p:anim calcmode="lin" valueType="num">
                                      <p:cBhvr>
                                        <p:cTn id="15"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16" dur="10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1000" fill="hold"/>
                                        <p:tgtEl>
                                          <p:spTgt spid="16"/>
                                        </p:tgtEl>
                                        <p:attrNameLst>
                                          <p:attrName>ppt_x</p:attrName>
                                        </p:attrNameLst>
                                      </p:cBhvr>
                                      <p:tavLst>
                                        <p:tav tm="0">
                                          <p:val>
                                            <p:strVal val="#ppt_x-.2"/>
                                          </p:val>
                                        </p:tav>
                                        <p:tav tm="100000">
                                          <p:val>
                                            <p:strVal val="#ppt_x"/>
                                          </p:val>
                                        </p:tav>
                                      </p:tavLst>
                                    </p:anim>
                                    <p:anim calcmode="lin" valueType="num">
                                      <p:cBhvr>
                                        <p:cTn id="22" dur="10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23" dur="10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p:cTn id="28" dur="1000" fill="hold"/>
                                        <p:tgtEl>
                                          <p:spTgt spid="17"/>
                                        </p:tgtEl>
                                        <p:attrNameLst>
                                          <p:attrName>ppt_x</p:attrName>
                                        </p:attrNameLst>
                                      </p:cBhvr>
                                      <p:tavLst>
                                        <p:tav tm="0">
                                          <p:val>
                                            <p:strVal val="#ppt_x-.2"/>
                                          </p:val>
                                        </p:tav>
                                        <p:tav tm="100000">
                                          <p:val>
                                            <p:strVal val="#ppt_x"/>
                                          </p:val>
                                        </p:tav>
                                      </p:tavLst>
                                    </p:anim>
                                    <p:anim calcmode="lin" valueType="num">
                                      <p:cBhvr>
                                        <p:cTn id="29" dur="10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30"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6">
            <a:extLst>
              <a:ext uri="{FF2B5EF4-FFF2-40B4-BE49-F238E27FC236}">
                <a16:creationId xmlns:a16="http://schemas.microsoft.com/office/drawing/2014/main" id="{BB0E3FDE-6630-4CF8-8C05-37159E4BBC29}"/>
              </a:ext>
            </a:extLst>
          </p:cNvPr>
          <p:cNvSpPr/>
          <p:nvPr/>
        </p:nvSpPr>
        <p:spPr>
          <a:xfrm>
            <a:off x="181736" y="145418"/>
            <a:ext cx="11828528" cy="6280626"/>
          </a:xfrm>
          <a:prstGeom prst="round2DiagRect">
            <a:avLst/>
          </a:prstGeom>
          <a:solidFill>
            <a:schemeClr val="bg1">
              <a:alpha val="47000"/>
            </a:schemeClr>
          </a:solidFill>
          <a:ln w="28575">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张海山锐线体简" panose="02000000000000000000" pitchFamily="2" charset="-122"/>
              <a:ea typeface="张海山锐线体简" panose="02000000000000000000" pitchFamily="2" charset="-122"/>
            </a:endParaRPr>
          </a:p>
        </p:txBody>
      </p:sp>
      <p:sp>
        <p:nvSpPr>
          <p:cNvPr id="20" name="Text Box 21"/>
          <p:cNvSpPr txBox="1">
            <a:spLocks noChangeArrowheads="1"/>
          </p:cNvSpPr>
          <p:nvPr/>
        </p:nvSpPr>
        <p:spPr bwMode="auto">
          <a:xfrm>
            <a:off x="594474" y="277045"/>
            <a:ext cx="1117333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en-US" altLang="vi-VN" dirty="0" err="1">
                <a:solidFill>
                  <a:schemeClr val="accent2">
                    <a:lumMod val="50000"/>
                  </a:schemeClr>
                </a:solidFill>
                <a:latin typeface="#9Slide03 AmpleSoft Bold" pitchFamily="2" charset="0"/>
                <a:cs typeface="Times New Roman" pitchFamily="18" charset="0"/>
              </a:rPr>
              <a:t>Bài</a:t>
            </a:r>
            <a:r>
              <a:rPr lang="en-US" altLang="vi-VN" dirty="0">
                <a:solidFill>
                  <a:schemeClr val="accent2">
                    <a:lumMod val="50000"/>
                  </a:schemeClr>
                </a:solidFill>
                <a:latin typeface="#9Slide03 AmpleSoft Bold" pitchFamily="2" charset="0"/>
                <a:cs typeface="Times New Roman" pitchFamily="18" charset="0"/>
              </a:rPr>
              <a:t> </a:t>
            </a:r>
            <a:r>
              <a:rPr lang="vi-VN" altLang="vi-VN" dirty="0">
                <a:solidFill>
                  <a:schemeClr val="accent2">
                    <a:lumMod val="50000"/>
                  </a:schemeClr>
                </a:solidFill>
                <a:latin typeface="#9Slide03 AmpleSoft Bold" pitchFamily="2" charset="0"/>
                <a:cs typeface="Times New Roman" pitchFamily="18" charset="0"/>
              </a:rPr>
              <a:t>3: Tìm tiếng thích hợp với mỗi ô trống để hoàn chỉnh các câu trong hai mẩu chuyện sau:</a:t>
            </a:r>
            <a:endParaRPr lang="en-US" altLang="vi-VN" dirty="0">
              <a:solidFill>
                <a:schemeClr val="accent2">
                  <a:lumMod val="50000"/>
                </a:schemeClr>
              </a:solidFill>
              <a:latin typeface="#9Slide03 AmpleSoft Bold" pitchFamily="2" charset="0"/>
              <a:cs typeface="Times New Roman" pitchFamily="18" charset="0"/>
            </a:endParaRPr>
          </a:p>
        </p:txBody>
      </p:sp>
      <p:sp>
        <p:nvSpPr>
          <p:cNvPr id="21" name="Text Box 22"/>
          <p:cNvSpPr txBox="1">
            <a:spLocks noChangeArrowheads="1"/>
          </p:cNvSpPr>
          <p:nvPr/>
        </p:nvSpPr>
        <p:spPr bwMode="auto">
          <a:xfrm>
            <a:off x="401444" y="1281559"/>
            <a:ext cx="7696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vi-VN" altLang="vi-VN" dirty="0">
                <a:solidFill>
                  <a:srgbClr val="FF0000"/>
                </a:solidFill>
                <a:latin typeface="#9Slide03 AmpleSoft Bold" pitchFamily="2" charset="0"/>
                <a:cs typeface="Times New Roman" pitchFamily="18" charset="0"/>
              </a:rPr>
              <a:t>a) Tiếng có âm </a:t>
            </a:r>
            <a:r>
              <a:rPr lang="vi-VN" altLang="vi-VN" i="1" dirty="0">
                <a:solidFill>
                  <a:srgbClr val="FF0000"/>
                </a:solidFill>
                <a:latin typeface="#9Slide03 AmpleSoft Bold" pitchFamily="2" charset="0"/>
                <a:cs typeface="Times New Roman" pitchFamily="18" charset="0"/>
              </a:rPr>
              <a:t>tr </a:t>
            </a:r>
            <a:r>
              <a:rPr lang="vi-VN" altLang="vi-VN" dirty="0">
                <a:solidFill>
                  <a:srgbClr val="FF0000"/>
                </a:solidFill>
                <a:latin typeface="#9Slide03 AmpleSoft Bold" pitchFamily="2" charset="0"/>
                <a:cs typeface="Times New Roman" pitchFamily="18" charset="0"/>
              </a:rPr>
              <a:t>hay </a:t>
            </a:r>
            <a:r>
              <a:rPr lang="vi-VN" altLang="vi-VN" i="1" dirty="0">
                <a:solidFill>
                  <a:srgbClr val="FF0000"/>
                </a:solidFill>
                <a:latin typeface="#9Slide03 AmpleSoft Bold" pitchFamily="2" charset="0"/>
                <a:cs typeface="Times New Roman" pitchFamily="18" charset="0"/>
              </a:rPr>
              <a:t>ch</a:t>
            </a:r>
            <a:r>
              <a:rPr lang="vi-VN" altLang="vi-VN" dirty="0">
                <a:solidFill>
                  <a:srgbClr val="FF0000"/>
                </a:solidFill>
                <a:latin typeface="#9Slide03 AmpleSoft Bold" pitchFamily="2" charset="0"/>
                <a:cs typeface="Times New Roman" pitchFamily="18" charset="0"/>
              </a:rPr>
              <a:t>:</a:t>
            </a:r>
            <a:endParaRPr lang="en-US" altLang="vi-VN" dirty="0">
              <a:solidFill>
                <a:srgbClr val="FF0000"/>
              </a:solidFill>
              <a:latin typeface="#9Slide03 AmpleSoft Bold" pitchFamily="2" charset="0"/>
              <a:cs typeface="Times New Roman" pitchFamily="18" charset="0"/>
            </a:endParaRPr>
          </a:p>
        </p:txBody>
      </p:sp>
      <p:sp>
        <p:nvSpPr>
          <p:cNvPr id="22" name="Text Box 23"/>
          <p:cNvSpPr txBox="1">
            <a:spLocks noChangeArrowheads="1"/>
          </p:cNvSpPr>
          <p:nvPr/>
        </p:nvSpPr>
        <p:spPr bwMode="auto">
          <a:xfrm>
            <a:off x="551429" y="1979783"/>
            <a:ext cx="10727473"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algn="ctr" eaLnBrk="1" hangingPunct="1">
              <a:spcBef>
                <a:spcPct val="50000"/>
              </a:spcBef>
            </a:pPr>
            <a:r>
              <a:rPr lang="vi-VN" altLang="vi-VN" dirty="0">
                <a:solidFill>
                  <a:srgbClr val="002060"/>
                </a:solidFill>
                <a:latin typeface="HP001 4 hàng" pitchFamily="34" charset="0"/>
                <a:cs typeface="Times New Roman" pitchFamily="18" charset="0"/>
              </a:rPr>
              <a:t>Đãng trí bác học</a:t>
            </a:r>
          </a:p>
          <a:p>
            <a:pPr algn="just" eaLnBrk="1" hangingPunct="1">
              <a:spcBef>
                <a:spcPct val="50000"/>
              </a:spcBef>
            </a:pPr>
            <a:r>
              <a:rPr lang="vi-VN" altLang="vi-VN" dirty="0">
                <a:solidFill>
                  <a:srgbClr val="002060"/>
                </a:solidFill>
                <a:latin typeface="HP001 4 hàng" pitchFamily="34" charset="0"/>
                <a:cs typeface="Times New Roman" pitchFamily="18" charset="0"/>
              </a:rPr>
              <a:t>Một nhà bác học có tính đãng .......... đi tàu hỏa. Khi nhân viên soát vé đến, nhà bác học tìm toát mồ hôi mà .............. thấy vé đâu. May là người soát vé này nhận ra ông, bèn bảo:</a:t>
            </a:r>
          </a:p>
          <a:p>
            <a:pPr marL="571500" indent="-571500" algn="just" eaLnBrk="1" hangingPunct="1">
              <a:spcBef>
                <a:spcPct val="50000"/>
              </a:spcBef>
              <a:buFontTx/>
              <a:buChar char="-"/>
            </a:pPr>
            <a:r>
              <a:rPr lang="vi-VN" altLang="vi-VN" dirty="0">
                <a:solidFill>
                  <a:srgbClr val="002060"/>
                </a:solidFill>
                <a:latin typeface="HP001 4 hàng" pitchFamily="34" charset="0"/>
                <a:cs typeface="Times New Roman" pitchFamily="18" charset="0"/>
              </a:rPr>
              <a:t>Thôi, ngài không cần xuất ............... vé nữa.</a:t>
            </a:r>
          </a:p>
          <a:p>
            <a:pPr algn="just" eaLnBrk="1" hangingPunct="1">
              <a:spcBef>
                <a:spcPct val="50000"/>
              </a:spcBef>
            </a:pPr>
            <a:r>
              <a:rPr lang="vi-VN" altLang="vi-VN" dirty="0">
                <a:solidFill>
                  <a:srgbClr val="002060"/>
                </a:solidFill>
                <a:latin typeface="HP001 4 hàng" pitchFamily="34" charset="0"/>
                <a:cs typeface="Times New Roman" pitchFamily="18" charset="0"/>
              </a:rPr>
              <a:t>Nhà bác học vẫn loay hoay tìm vé và nói:</a:t>
            </a:r>
          </a:p>
          <a:p>
            <a:pPr algn="just" eaLnBrk="1" hangingPunct="1">
              <a:spcBef>
                <a:spcPct val="50000"/>
              </a:spcBef>
            </a:pPr>
            <a:r>
              <a:rPr lang="vi-VN" altLang="vi-VN" dirty="0">
                <a:solidFill>
                  <a:srgbClr val="002060"/>
                </a:solidFill>
                <a:latin typeface="HP001 4 hàng" pitchFamily="34" charset="0"/>
                <a:cs typeface="Times New Roman" pitchFamily="18" charset="0"/>
              </a:rPr>
              <a:t>- Nhưng tôi vẫn phải tìm bằng được vé để biết phải xuống ga nào chứ! </a:t>
            </a:r>
            <a:endParaRPr lang="en-US" altLang="vi-VN" dirty="0">
              <a:solidFill>
                <a:srgbClr val="002060"/>
              </a:solidFill>
              <a:latin typeface="HP001 4 hàng" pitchFamily="34" charset="0"/>
              <a:cs typeface="Times New Roman" pitchFamily="18" charset="0"/>
            </a:endParaRPr>
          </a:p>
        </p:txBody>
      </p:sp>
      <p:sp>
        <p:nvSpPr>
          <p:cNvPr id="23" name="Text Box 42"/>
          <p:cNvSpPr txBox="1">
            <a:spLocks noChangeArrowheads="1"/>
          </p:cNvSpPr>
          <p:nvPr/>
        </p:nvSpPr>
        <p:spPr bwMode="auto">
          <a:xfrm>
            <a:off x="5536809" y="2516624"/>
            <a:ext cx="110845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vi-VN" altLang="vi-VN" sz="3200" dirty="0">
                <a:solidFill>
                  <a:srgbClr val="FF0000"/>
                </a:solidFill>
                <a:latin typeface="HP001 4 hàng" pitchFamily="34" charset="0"/>
                <a:cs typeface="Times New Roman" pitchFamily="18" charset="0"/>
              </a:rPr>
              <a:t>trí</a:t>
            </a:r>
            <a:endParaRPr lang="en-US" altLang="vi-VN" sz="3200" dirty="0">
              <a:solidFill>
                <a:srgbClr val="FF3300"/>
              </a:solidFill>
              <a:latin typeface="HP001 4 hàng" pitchFamily="34" charset="0"/>
              <a:cs typeface="Times New Roman" pitchFamily="18" charset="0"/>
            </a:endParaRPr>
          </a:p>
        </p:txBody>
      </p:sp>
      <p:sp>
        <p:nvSpPr>
          <p:cNvPr id="24" name="Text Box 42"/>
          <p:cNvSpPr txBox="1">
            <a:spLocks noChangeArrowheads="1"/>
          </p:cNvSpPr>
          <p:nvPr/>
        </p:nvSpPr>
        <p:spPr bwMode="auto">
          <a:xfrm>
            <a:off x="7047118" y="2993343"/>
            <a:ext cx="143599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vi-VN" altLang="vi-VN" sz="3200" dirty="0">
                <a:solidFill>
                  <a:srgbClr val="FF0000"/>
                </a:solidFill>
                <a:latin typeface="HP001 4 hàng" pitchFamily="34" charset="0"/>
                <a:cs typeface="Times New Roman" pitchFamily="18" charset="0"/>
              </a:rPr>
              <a:t>chẳng</a:t>
            </a:r>
            <a:endParaRPr lang="en-US" altLang="vi-VN" sz="3200" dirty="0">
              <a:solidFill>
                <a:srgbClr val="FF3300"/>
              </a:solidFill>
              <a:latin typeface="HP001 4 hàng" pitchFamily="34" charset="0"/>
              <a:cs typeface="Times New Roman" pitchFamily="18" charset="0"/>
            </a:endParaRPr>
          </a:p>
        </p:txBody>
      </p:sp>
      <p:sp>
        <p:nvSpPr>
          <p:cNvPr id="25" name="Text Box 42"/>
          <p:cNvSpPr txBox="1">
            <a:spLocks noChangeArrowheads="1"/>
          </p:cNvSpPr>
          <p:nvPr/>
        </p:nvSpPr>
        <p:spPr bwMode="auto">
          <a:xfrm>
            <a:off x="5536809" y="3999383"/>
            <a:ext cx="110845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vi-VN" altLang="vi-VN" sz="3200" dirty="0">
                <a:solidFill>
                  <a:srgbClr val="FF0000"/>
                </a:solidFill>
                <a:latin typeface="HP001 4 hàng" pitchFamily="34" charset="0"/>
                <a:cs typeface="Times New Roman" pitchFamily="18" charset="0"/>
              </a:rPr>
              <a:t>trình</a:t>
            </a:r>
            <a:endParaRPr lang="en-US" altLang="vi-VN" sz="3200" dirty="0">
              <a:solidFill>
                <a:srgbClr val="FF3300"/>
              </a:solidFill>
              <a:latin typeface="HP001 4 hàng" pitchFamily="34" charset="0"/>
              <a:cs typeface="Times New Roman" pitchFamily="18" charset="0"/>
            </a:endParaRPr>
          </a:p>
        </p:txBody>
      </p:sp>
      <p:pic>
        <p:nvPicPr>
          <p:cNvPr id="10" name="图片 21">
            <a:extLst>
              <a:ext uri="{FF2B5EF4-FFF2-40B4-BE49-F238E27FC236}">
                <a16:creationId xmlns:a16="http://schemas.microsoft.com/office/drawing/2014/main" id="{A0C19A1F-8C15-495E-995D-761A7CB8A1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81804" y="2520770"/>
            <a:ext cx="828460" cy="4337230"/>
          </a:xfrm>
          <a:prstGeom prst="rect">
            <a:avLst/>
          </a:prstGeom>
        </p:spPr>
      </p:pic>
      <p:pic>
        <p:nvPicPr>
          <p:cNvPr id="11" name="图片 21">
            <a:extLst>
              <a:ext uri="{FF2B5EF4-FFF2-40B4-BE49-F238E27FC236}">
                <a16:creationId xmlns:a16="http://schemas.microsoft.com/office/drawing/2014/main" id="{88BA2A45-F5F3-4818-B525-3ED479DB68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47485" y="2629801"/>
            <a:ext cx="828460" cy="4337230"/>
          </a:xfrm>
          <a:prstGeom prst="rect">
            <a:avLst/>
          </a:prstGeom>
        </p:spPr>
      </p:pic>
      <p:sp>
        <p:nvSpPr>
          <p:cNvPr id="12" name="Text Box 21">
            <a:extLst>
              <a:ext uri="{FF2B5EF4-FFF2-40B4-BE49-F238E27FC236}">
                <a16:creationId xmlns:a16="http://schemas.microsoft.com/office/drawing/2014/main" id="{3478E9D9-216F-44B0-89F1-4E636F87A36F}"/>
              </a:ext>
            </a:extLst>
          </p:cNvPr>
          <p:cNvSpPr txBox="1">
            <a:spLocks noChangeArrowheads="1"/>
          </p:cNvSpPr>
          <p:nvPr/>
        </p:nvSpPr>
        <p:spPr bwMode="auto">
          <a:xfrm>
            <a:off x="-5629435" y="-2112925"/>
            <a:ext cx="1162234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en-US" altLang="vi-VN" sz="2500" dirty="0" err="1">
                <a:solidFill>
                  <a:schemeClr val="accent2">
                    <a:lumMod val="50000"/>
                  </a:schemeClr>
                </a:solidFill>
                <a:latin typeface="#9Slide03 AmpleSoft Bold" pitchFamily="2" charset="0"/>
                <a:cs typeface="Times New Roman" pitchFamily="18" charset="0"/>
              </a:rPr>
              <a:t>Bài</a:t>
            </a:r>
            <a:r>
              <a:rPr lang="en-US" altLang="vi-VN" sz="2500" dirty="0">
                <a:solidFill>
                  <a:schemeClr val="accent2">
                    <a:lumMod val="50000"/>
                  </a:schemeClr>
                </a:solidFill>
                <a:latin typeface="#9Slide03 AmpleSoft Bold" pitchFamily="2" charset="0"/>
                <a:cs typeface="Times New Roman" pitchFamily="18" charset="0"/>
              </a:rPr>
              <a:t> </a:t>
            </a:r>
            <a:r>
              <a:rPr lang="vi-VN" altLang="vi-VN" sz="2500" dirty="0">
                <a:solidFill>
                  <a:schemeClr val="accent2">
                    <a:lumMod val="50000"/>
                  </a:schemeClr>
                </a:solidFill>
                <a:latin typeface="#9Slide03 AmpleSoft Bold" pitchFamily="2" charset="0"/>
                <a:cs typeface="Times New Roman" pitchFamily="18" charset="0"/>
              </a:rPr>
              <a:t>3: Tìm tiếng thích hợp với mỗi ô trống để hoàn chỉnh các câu trong hai mẩu chuyện sau:</a:t>
            </a:r>
            <a:endParaRPr lang="en-US" altLang="vi-VN" sz="2500" dirty="0">
              <a:solidFill>
                <a:schemeClr val="accent2">
                  <a:lumMod val="50000"/>
                </a:schemeClr>
              </a:solidFill>
              <a:latin typeface="#9Slide03 AmpleSoft Bold" pitchFamily="2" charset="0"/>
              <a:cs typeface="Times New Roman" pitchFamily="18" charset="0"/>
            </a:endParaRPr>
          </a:p>
        </p:txBody>
      </p:sp>
      <p:sp>
        <p:nvSpPr>
          <p:cNvPr id="13" name="Text Box 22">
            <a:extLst>
              <a:ext uri="{FF2B5EF4-FFF2-40B4-BE49-F238E27FC236}">
                <a16:creationId xmlns:a16="http://schemas.microsoft.com/office/drawing/2014/main" id="{AAF22251-2373-4EAB-9E86-45C6F5641C94}"/>
              </a:ext>
            </a:extLst>
          </p:cNvPr>
          <p:cNvSpPr txBox="1">
            <a:spLocks noChangeArrowheads="1"/>
          </p:cNvSpPr>
          <p:nvPr/>
        </p:nvSpPr>
        <p:spPr bwMode="auto">
          <a:xfrm>
            <a:off x="-5460493" y="-1349774"/>
            <a:ext cx="7696200"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vi-VN" altLang="vi-VN" sz="2500" dirty="0">
                <a:solidFill>
                  <a:srgbClr val="FF0000"/>
                </a:solidFill>
                <a:latin typeface="#9Slide03 AmpleSoft Bold" pitchFamily="2" charset="0"/>
                <a:cs typeface="Times New Roman" pitchFamily="18" charset="0"/>
              </a:rPr>
              <a:t>b) Tiếng có vần uôc hoặc uôt:</a:t>
            </a:r>
            <a:endParaRPr lang="en-US" altLang="vi-VN" sz="2500" dirty="0">
              <a:solidFill>
                <a:srgbClr val="FF0000"/>
              </a:solidFill>
              <a:latin typeface="#9Slide03 AmpleSoft Bold" pitchFamily="2" charset="0"/>
              <a:cs typeface="Times New Roman" pitchFamily="18" charset="0"/>
            </a:endParaRPr>
          </a:p>
        </p:txBody>
      </p:sp>
    </p:spTree>
    <p:extLst>
      <p:ext uri="{BB962C8B-B14F-4D97-AF65-F5344CB8AC3E}">
        <p14:creationId xmlns:p14="http://schemas.microsoft.com/office/powerpoint/2010/main" val="265251191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ppt_x</p:attrName>
                                        </p:attrNameLst>
                                      </p:cBhvr>
                                      <p:tavLst>
                                        <p:tav tm="0">
                                          <p:val>
                                            <p:strVal val="#ppt_x-.2"/>
                                          </p:val>
                                        </p:tav>
                                        <p:tav tm="100000">
                                          <p:val>
                                            <p:strVal val="#ppt_x"/>
                                          </p:val>
                                        </p:tav>
                                      </p:tavLst>
                                    </p:anim>
                                    <p:anim calcmode="lin" valueType="num">
                                      <p:cBhvr>
                                        <p:cTn id="8" dur="1000" fill="hold"/>
                                        <p:tgtEl>
                                          <p:spTgt spid="23"/>
                                        </p:tgtEl>
                                        <p:attrNameLst>
                                          <p:attrName>ppt_y</p:attrName>
                                        </p:attrNameLst>
                                      </p:cBhvr>
                                      <p:tavLst>
                                        <p:tav tm="0">
                                          <p:val>
                                            <p:strVal val="#ppt_y"/>
                                          </p:val>
                                        </p:tav>
                                        <p:tav tm="100000">
                                          <p:val>
                                            <p:strVal val="#ppt_y"/>
                                          </p:val>
                                        </p:tav>
                                      </p:tavLst>
                                    </p:anim>
                                    <p:animEffect transition="in" filter="wipe(right)" prLst="gradientSize: 0.1">
                                      <p:cBhvr>
                                        <p:cTn id="9" dur="1000"/>
                                        <p:tgtEl>
                                          <p:spTgt spid="23"/>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p:cTn id="14" dur="1000" fill="hold"/>
                                        <p:tgtEl>
                                          <p:spTgt spid="24"/>
                                        </p:tgtEl>
                                        <p:attrNameLst>
                                          <p:attrName>ppt_x</p:attrName>
                                        </p:attrNameLst>
                                      </p:cBhvr>
                                      <p:tavLst>
                                        <p:tav tm="0">
                                          <p:val>
                                            <p:strVal val="#ppt_x-.2"/>
                                          </p:val>
                                        </p:tav>
                                        <p:tav tm="100000">
                                          <p:val>
                                            <p:strVal val="#ppt_x"/>
                                          </p:val>
                                        </p:tav>
                                      </p:tavLst>
                                    </p:anim>
                                    <p:anim calcmode="lin" valueType="num">
                                      <p:cBhvr>
                                        <p:cTn id="15" dur="1000" fill="hold"/>
                                        <p:tgtEl>
                                          <p:spTgt spid="24"/>
                                        </p:tgtEl>
                                        <p:attrNameLst>
                                          <p:attrName>ppt_y</p:attrName>
                                        </p:attrNameLst>
                                      </p:cBhvr>
                                      <p:tavLst>
                                        <p:tav tm="0">
                                          <p:val>
                                            <p:strVal val="#ppt_y"/>
                                          </p:val>
                                        </p:tav>
                                        <p:tav tm="100000">
                                          <p:val>
                                            <p:strVal val="#ppt_y"/>
                                          </p:val>
                                        </p:tav>
                                      </p:tavLst>
                                    </p:anim>
                                    <p:animEffect transition="in" filter="wipe(right)" prLst="gradientSize: 0.1">
                                      <p:cBhvr>
                                        <p:cTn id="16" dur="10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p:cTn id="21" dur="1000" fill="hold"/>
                                        <p:tgtEl>
                                          <p:spTgt spid="25"/>
                                        </p:tgtEl>
                                        <p:attrNameLst>
                                          <p:attrName>ppt_x</p:attrName>
                                        </p:attrNameLst>
                                      </p:cBhvr>
                                      <p:tavLst>
                                        <p:tav tm="0">
                                          <p:val>
                                            <p:strVal val="#ppt_x-.2"/>
                                          </p:val>
                                        </p:tav>
                                        <p:tav tm="100000">
                                          <p:val>
                                            <p:strVal val="#ppt_x"/>
                                          </p:val>
                                        </p:tav>
                                      </p:tavLst>
                                    </p:anim>
                                    <p:anim calcmode="lin" valueType="num">
                                      <p:cBhvr>
                                        <p:cTn id="22"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23"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26">
            <a:extLst>
              <a:ext uri="{FF2B5EF4-FFF2-40B4-BE49-F238E27FC236}">
                <a16:creationId xmlns:a16="http://schemas.microsoft.com/office/drawing/2014/main" id="{DDA4B115-7EA9-49FA-B745-3E0B70197ECB}"/>
              </a:ext>
            </a:extLst>
          </p:cNvPr>
          <p:cNvSpPr/>
          <p:nvPr/>
        </p:nvSpPr>
        <p:spPr>
          <a:xfrm>
            <a:off x="181736" y="198278"/>
            <a:ext cx="11828528" cy="6280626"/>
          </a:xfrm>
          <a:prstGeom prst="round2DiagRect">
            <a:avLst/>
          </a:prstGeom>
          <a:solidFill>
            <a:schemeClr val="bg1">
              <a:alpha val="47000"/>
            </a:schemeClr>
          </a:solidFill>
          <a:ln w="28575">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张海山锐线体简" panose="02000000000000000000" pitchFamily="2" charset="-122"/>
              <a:ea typeface="张海山锐线体简" panose="02000000000000000000" pitchFamily="2" charset="-122"/>
            </a:endParaRPr>
          </a:p>
        </p:txBody>
      </p:sp>
      <p:sp>
        <p:nvSpPr>
          <p:cNvPr id="19" name="Text Box 21"/>
          <p:cNvSpPr txBox="1">
            <a:spLocks noChangeArrowheads="1"/>
          </p:cNvSpPr>
          <p:nvPr/>
        </p:nvSpPr>
        <p:spPr bwMode="auto">
          <a:xfrm>
            <a:off x="485950" y="386812"/>
            <a:ext cx="1162234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en-US" altLang="vi-VN" sz="2500" dirty="0" err="1">
                <a:solidFill>
                  <a:schemeClr val="accent2">
                    <a:lumMod val="50000"/>
                  </a:schemeClr>
                </a:solidFill>
                <a:latin typeface="#9Slide03 AmpleSoft Bold" pitchFamily="2" charset="0"/>
                <a:cs typeface="Times New Roman" pitchFamily="18" charset="0"/>
              </a:rPr>
              <a:t>Bài</a:t>
            </a:r>
            <a:r>
              <a:rPr lang="en-US" altLang="vi-VN" sz="2500" dirty="0">
                <a:solidFill>
                  <a:schemeClr val="accent2">
                    <a:lumMod val="50000"/>
                  </a:schemeClr>
                </a:solidFill>
                <a:latin typeface="#9Slide03 AmpleSoft Bold" pitchFamily="2" charset="0"/>
                <a:cs typeface="Times New Roman" pitchFamily="18" charset="0"/>
              </a:rPr>
              <a:t> </a:t>
            </a:r>
            <a:r>
              <a:rPr lang="vi-VN" altLang="vi-VN" sz="2500" dirty="0">
                <a:solidFill>
                  <a:schemeClr val="accent2">
                    <a:lumMod val="50000"/>
                  </a:schemeClr>
                </a:solidFill>
                <a:latin typeface="#9Slide03 AmpleSoft Bold" pitchFamily="2" charset="0"/>
                <a:cs typeface="Times New Roman" pitchFamily="18" charset="0"/>
              </a:rPr>
              <a:t>3: Tìm tiếng thích hợp với mỗi ô trống để hoàn chỉnh các câu trong hai mẩu chuyện sau:</a:t>
            </a:r>
            <a:endParaRPr lang="en-US" altLang="vi-VN" sz="2500" dirty="0">
              <a:solidFill>
                <a:schemeClr val="accent2">
                  <a:lumMod val="50000"/>
                </a:schemeClr>
              </a:solidFill>
              <a:latin typeface="#9Slide03 AmpleSoft Bold" pitchFamily="2" charset="0"/>
              <a:cs typeface="Times New Roman" pitchFamily="18" charset="0"/>
            </a:endParaRPr>
          </a:p>
        </p:txBody>
      </p:sp>
      <p:sp>
        <p:nvSpPr>
          <p:cNvPr id="20" name="Text Box 22"/>
          <p:cNvSpPr txBox="1">
            <a:spLocks noChangeArrowheads="1"/>
          </p:cNvSpPr>
          <p:nvPr/>
        </p:nvSpPr>
        <p:spPr bwMode="auto">
          <a:xfrm>
            <a:off x="654892" y="1149963"/>
            <a:ext cx="7696200"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vi-VN" altLang="vi-VN" sz="2500" dirty="0">
                <a:solidFill>
                  <a:srgbClr val="FF0000"/>
                </a:solidFill>
                <a:latin typeface="#9Slide03 AmpleSoft Bold" pitchFamily="2" charset="0"/>
                <a:cs typeface="Times New Roman" pitchFamily="18" charset="0"/>
              </a:rPr>
              <a:t>b) Tiếng có vần uôc hoặc uôt:</a:t>
            </a:r>
            <a:endParaRPr lang="en-US" altLang="vi-VN" sz="2500" dirty="0">
              <a:solidFill>
                <a:srgbClr val="FF0000"/>
              </a:solidFill>
              <a:latin typeface="#9Slide03 AmpleSoft Bold" pitchFamily="2" charset="0"/>
              <a:cs typeface="Times New Roman" pitchFamily="18" charset="0"/>
            </a:endParaRPr>
          </a:p>
        </p:txBody>
      </p:sp>
      <p:sp>
        <p:nvSpPr>
          <p:cNvPr id="21" name="Text Box 23"/>
          <p:cNvSpPr txBox="1">
            <a:spLocks noChangeArrowheads="1"/>
          </p:cNvSpPr>
          <p:nvPr/>
        </p:nvSpPr>
        <p:spPr bwMode="auto">
          <a:xfrm>
            <a:off x="472946" y="1596770"/>
            <a:ext cx="9805077"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algn="ctr" eaLnBrk="1" hangingPunct="1"/>
            <a:r>
              <a:rPr lang="vi-VN" altLang="vi-VN" sz="2400" dirty="0">
                <a:latin typeface="HP001 4 hàng" pitchFamily="34" charset="0"/>
                <a:cs typeface="Times New Roman" pitchFamily="18" charset="0"/>
              </a:rPr>
              <a:t>Vị thuốc quý</a:t>
            </a:r>
          </a:p>
          <a:p>
            <a:pPr algn="just" eaLnBrk="1" hangingPunct="1"/>
            <a:r>
              <a:rPr lang="vi-VN" altLang="vi-VN" sz="2400" dirty="0">
                <a:latin typeface="HP001 4 hàng" pitchFamily="34" charset="0"/>
                <a:cs typeface="Times New Roman" pitchFamily="18" charset="0"/>
              </a:rPr>
              <a:t>Nhà thơ Đức nổi tiếng Hai-nơ mắc chứng bệnh mệt mỏi và mất ngủ. Ông dùng rất nhiều thứ ............. bổ mà vẫn không khỏi. Một bác sĩ đến khám bệnh, bảo ông:</a:t>
            </a:r>
          </a:p>
          <a:p>
            <a:pPr marL="457200" indent="-457200" algn="just" eaLnBrk="1" hangingPunct="1">
              <a:buFontTx/>
              <a:buChar char="-"/>
            </a:pPr>
            <a:r>
              <a:rPr lang="vi-VN" altLang="vi-VN" sz="2400" dirty="0">
                <a:latin typeface="HP001 4 hàng" pitchFamily="34" charset="0"/>
                <a:cs typeface="Times New Roman" pitchFamily="18" charset="0"/>
              </a:rPr>
              <a:t>Mỗi ngày, ngài hãy ăn một quả táo, vừa ăn vừa đi bộ từ nhà đến quảng trường thành phố. </a:t>
            </a:r>
          </a:p>
          <a:p>
            <a:pPr algn="just" eaLnBrk="1" hangingPunct="1"/>
            <a:r>
              <a:rPr lang="vi-VN" altLang="vi-VN" sz="2400" dirty="0">
                <a:latin typeface="HP001 4 hàng" pitchFamily="34" charset="0"/>
                <a:cs typeface="Times New Roman" pitchFamily="18" charset="0"/>
              </a:rPr>
              <a:t>Sau một thời gian ngắn, quả nhiên Hai-nơ khỏi bệnh. Ông ngạc nhiên nói với bác sĩ:</a:t>
            </a:r>
          </a:p>
          <a:p>
            <a:pPr marL="457200" indent="-457200" algn="just" eaLnBrk="1" hangingPunct="1">
              <a:buFontTx/>
              <a:buChar char="-"/>
            </a:pPr>
            <a:r>
              <a:rPr lang="vi-VN" altLang="vi-VN" sz="2400" dirty="0">
                <a:latin typeface="HP001 4 hàng" pitchFamily="34" charset="0"/>
                <a:cs typeface="Times New Roman" pitchFamily="18" charset="0"/>
              </a:rPr>
              <a:t>Bây giờ tôi mới biết táo cũng là vị thuốc quý.</a:t>
            </a:r>
          </a:p>
          <a:p>
            <a:pPr algn="just" eaLnBrk="1" hangingPunct="1"/>
            <a:r>
              <a:rPr lang="vi-VN" altLang="vi-VN" sz="2400" dirty="0">
                <a:latin typeface="HP001 4 hàng" pitchFamily="34" charset="0"/>
                <a:cs typeface="Times New Roman" pitchFamily="18" charset="0"/>
              </a:rPr>
              <a:t>Bác sĩ mỉm cười:</a:t>
            </a:r>
          </a:p>
          <a:p>
            <a:pPr algn="just" eaLnBrk="1" hangingPunct="1"/>
            <a:r>
              <a:rPr lang="vi-VN" altLang="vi-VN" sz="2400" dirty="0">
                <a:latin typeface="HP001 4 hàng" pitchFamily="34" charset="0"/>
                <a:cs typeface="Times New Roman" pitchFamily="18" charset="0"/>
              </a:rPr>
              <a:t>- Không phải những quả táo bình thường kia chữa khỏi bệnh cho ngài đâu. Chính những ............. đi bộ hằng ngày mới là vị thuốc quý, vì chúng bắt .................. ngài phải vận động. </a:t>
            </a:r>
            <a:endParaRPr lang="en-US" altLang="vi-VN" sz="2400" dirty="0">
              <a:latin typeface="HP001 4 hàng" pitchFamily="34" charset="0"/>
              <a:cs typeface="Times New Roman" pitchFamily="18" charset="0"/>
            </a:endParaRPr>
          </a:p>
        </p:txBody>
      </p:sp>
      <p:sp>
        <p:nvSpPr>
          <p:cNvPr id="22" name="Text Box 42"/>
          <p:cNvSpPr txBox="1">
            <a:spLocks noChangeArrowheads="1"/>
          </p:cNvSpPr>
          <p:nvPr/>
        </p:nvSpPr>
        <p:spPr bwMode="auto">
          <a:xfrm>
            <a:off x="3948764" y="2238161"/>
            <a:ext cx="110845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vi-VN" altLang="vi-VN" dirty="0">
                <a:solidFill>
                  <a:srgbClr val="FF0000"/>
                </a:solidFill>
                <a:latin typeface="HP001 4 hàng" pitchFamily="34" charset="0"/>
                <a:cs typeface="Times New Roman" pitchFamily="18" charset="0"/>
              </a:rPr>
              <a:t>thuốc</a:t>
            </a:r>
            <a:endParaRPr lang="en-US" altLang="vi-VN" dirty="0">
              <a:solidFill>
                <a:srgbClr val="FF3300"/>
              </a:solidFill>
              <a:latin typeface="HP001 4 hàng" pitchFamily="34" charset="0"/>
              <a:cs typeface="Times New Roman" pitchFamily="18" charset="0"/>
            </a:endParaRPr>
          </a:p>
        </p:txBody>
      </p:sp>
      <p:sp>
        <p:nvSpPr>
          <p:cNvPr id="23" name="Text Box 42"/>
          <p:cNvSpPr txBox="1">
            <a:spLocks noChangeArrowheads="1"/>
          </p:cNvSpPr>
          <p:nvPr/>
        </p:nvSpPr>
        <p:spPr bwMode="auto">
          <a:xfrm>
            <a:off x="3540982" y="5533854"/>
            <a:ext cx="110845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vi-VN" altLang="vi-VN" dirty="0">
                <a:solidFill>
                  <a:srgbClr val="FF0000"/>
                </a:solidFill>
                <a:latin typeface="HP001 4 hàng" pitchFamily="34" charset="0"/>
                <a:cs typeface="Times New Roman" pitchFamily="18" charset="0"/>
              </a:rPr>
              <a:t>cuốc</a:t>
            </a:r>
            <a:endParaRPr lang="en-US" altLang="vi-VN" dirty="0">
              <a:solidFill>
                <a:srgbClr val="FF3300"/>
              </a:solidFill>
              <a:latin typeface="HP001 4 hàng" pitchFamily="34" charset="0"/>
              <a:cs typeface="Times New Roman" pitchFamily="18" charset="0"/>
            </a:endParaRPr>
          </a:p>
        </p:txBody>
      </p:sp>
      <p:sp>
        <p:nvSpPr>
          <p:cNvPr id="24" name="Text Box 42"/>
          <p:cNvSpPr txBox="1">
            <a:spLocks noChangeArrowheads="1"/>
          </p:cNvSpPr>
          <p:nvPr/>
        </p:nvSpPr>
        <p:spPr bwMode="auto">
          <a:xfrm>
            <a:off x="2113721" y="5888125"/>
            <a:ext cx="110845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itchFamily="34" charset="0"/>
              </a:defRPr>
            </a:lvl1pPr>
            <a:lvl2pPr marL="742950" indent="-285750">
              <a:defRPr sz="2800" b="1">
                <a:solidFill>
                  <a:schemeClr val="tx1"/>
                </a:solidFill>
                <a:latin typeface=".VnTime" pitchFamily="34" charset="0"/>
              </a:defRPr>
            </a:lvl2pPr>
            <a:lvl3pPr marL="1143000" indent="-228600">
              <a:defRPr sz="2800" b="1">
                <a:solidFill>
                  <a:schemeClr val="tx1"/>
                </a:solidFill>
                <a:latin typeface=".VnTime" pitchFamily="34" charset="0"/>
              </a:defRPr>
            </a:lvl3pPr>
            <a:lvl4pPr marL="1600200" indent="-228600">
              <a:defRPr sz="2800" b="1">
                <a:solidFill>
                  <a:schemeClr val="tx1"/>
                </a:solidFill>
                <a:latin typeface=".VnTime" pitchFamily="34" charset="0"/>
              </a:defRPr>
            </a:lvl4pPr>
            <a:lvl5pPr marL="2057400" indent="-228600">
              <a:defRPr sz="2800" b="1">
                <a:solidFill>
                  <a:schemeClr val="tx1"/>
                </a:solidFill>
                <a:latin typeface=".VnTime" pitchFamily="34" charset="0"/>
              </a:defRPr>
            </a:lvl5pPr>
            <a:lvl6pPr marL="2514600" indent="-228600" eaLnBrk="0" fontAlgn="base" hangingPunct="0">
              <a:spcBef>
                <a:spcPct val="0"/>
              </a:spcBef>
              <a:spcAft>
                <a:spcPct val="0"/>
              </a:spcAft>
              <a:defRPr sz="2800" b="1">
                <a:solidFill>
                  <a:schemeClr val="tx1"/>
                </a:solidFill>
                <a:latin typeface=".VnTime" pitchFamily="34" charset="0"/>
              </a:defRPr>
            </a:lvl6pPr>
            <a:lvl7pPr marL="2971800" indent="-228600" eaLnBrk="0" fontAlgn="base" hangingPunct="0">
              <a:spcBef>
                <a:spcPct val="0"/>
              </a:spcBef>
              <a:spcAft>
                <a:spcPct val="0"/>
              </a:spcAft>
              <a:defRPr sz="2800" b="1">
                <a:solidFill>
                  <a:schemeClr val="tx1"/>
                </a:solidFill>
                <a:latin typeface=".VnTime" pitchFamily="34" charset="0"/>
              </a:defRPr>
            </a:lvl7pPr>
            <a:lvl8pPr marL="3429000" indent="-228600" eaLnBrk="0" fontAlgn="base" hangingPunct="0">
              <a:spcBef>
                <a:spcPct val="0"/>
              </a:spcBef>
              <a:spcAft>
                <a:spcPct val="0"/>
              </a:spcAft>
              <a:defRPr sz="2800" b="1">
                <a:solidFill>
                  <a:schemeClr val="tx1"/>
                </a:solidFill>
                <a:latin typeface=".VnTime" pitchFamily="34" charset="0"/>
              </a:defRPr>
            </a:lvl8pPr>
            <a:lvl9pPr marL="3886200" indent="-228600" eaLnBrk="0" fontAlgn="base" hangingPunct="0">
              <a:spcBef>
                <a:spcPct val="0"/>
              </a:spcBef>
              <a:spcAft>
                <a:spcPct val="0"/>
              </a:spcAft>
              <a:defRPr sz="2800" b="1">
                <a:solidFill>
                  <a:schemeClr val="tx1"/>
                </a:solidFill>
                <a:latin typeface=".VnTime" pitchFamily="34" charset="0"/>
              </a:defRPr>
            </a:lvl9pPr>
          </a:lstStyle>
          <a:p>
            <a:pPr eaLnBrk="1" hangingPunct="1">
              <a:spcBef>
                <a:spcPct val="50000"/>
              </a:spcBef>
            </a:pPr>
            <a:r>
              <a:rPr lang="vi-VN" altLang="vi-VN" dirty="0">
                <a:solidFill>
                  <a:srgbClr val="FF0000"/>
                </a:solidFill>
                <a:latin typeface="HP001 4 hàng" pitchFamily="34" charset="0"/>
                <a:cs typeface="Times New Roman" pitchFamily="18" charset="0"/>
              </a:rPr>
              <a:t>buộc</a:t>
            </a:r>
            <a:endParaRPr lang="en-US" altLang="vi-VN" dirty="0">
              <a:solidFill>
                <a:srgbClr val="FF3300"/>
              </a:solidFill>
              <a:latin typeface="HP001 4 hàng" pitchFamily="34" charset="0"/>
              <a:cs typeface="Times New Roman" pitchFamily="18" charset="0"/>
            </a:endParaRPr>
          </a:p>
        </p:txBody>
      </p:sp>
      <p:pic>
        <p:nvPicPr>
          <p:cNvPr id="13" name="图片 1">
            <a:extLst>
              <a:ext uri="{FF2B5EF4-FFF2-40B4-BE49-F238E27FC236}">
                <a16:creationId xmlns:a16="http://schemas.microsoft.com/office/drawing/2014/main" id="{812D656B-7F9F-49EB-A17C-6D57316036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9162" y="599864"/>
            <a:ext cx="7497433" cy="6887458"/>
          </a:xfrm>
          <a:prstGeom prst="rect">
            <a:avLst/>
          </a:prstGeom>
        </p:spPr>
      </p:pic>
      <p:pic>
        <p:nvPicPr>
          <p:cNvPr id="12" name="Picture 11">
            <a:extLst>
              <a:ext uri="{FF2B5EF4-FFF2-40B4-BE49-F238E27FC236}">
                <a16:creationId xmlns:a16="http://schemas.microsoft.com/office/drawing/2014/main" id="{55C05810-06F4-4CEB-9659-19E3D01271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48293" y="5533854"/>
            <a:ext cx="2343707" cy="1582012"/>
          </a:xfrm>
          <a:prstGeom prst="rect">
            <a:avLst/>
          </a:prstGeom>
        </p:spPr>
      </p:pic>
    </p:spTree>
    <p:extLst>
      <p:ext uri="{BB962C8B-B14F-4D97-AF65-F5344CB8AC3E}">
        <p14:creationId xmlns:p14="http://schemas.microsoft.com/office/powerpoint/2010/main" val="119444740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ppt_x</p:attrName>
                                        </p:attrNameLst>
                                      </p:cBhvr>
                                      <p:tavLst>
                                        <p:tav tm="0">
                                          <p:val>
                                            <p:strVal val="#ppt_x-.2"/>
                                          </p:val>
                                        </p:tav>
                                        <p:tav tm="100000">
                                          <p:val>
                                            <p:strVal val="#ppt_x"/>
                                          </p:val>
                                        </p:tav>
                                      </p:tavLst>
                                    </p:anim>
                                    <p:anim calcmode="lin" valueType="num">
                                      <p:cBhvr>
                                        <p:cTn id="8" dur="1000" fill="hold"/>
                                        <p:tgtEl>
                                          <p:spTgt spid="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p:cTn id="14" dur="1000" fill="hold"/>
                                        <p:tgtEl>
                                          <p:spTgt spid="23"/>
                                        </p:tgtEl>
                                        <p:attrNameLst>
                                          <p:attrName>ppt_x</p:attrName>
                                        </p:attrNameLst>
                                      </p:cBhvr>
                                      <p:tavLst>
                                        <p:tav tm="0">
                                          <p:val>
                                            <p:strVal val="#ppt_x-.2"/>
                                          </p:val>
                                        </p:tav>
                                        <p:tav tm="100000">
                                          <p:val>
                                            <p:strVal val="#ppt_x"/>
                                          </p:val>
                                        </p:tav>
                                      </p:tavLst>
                                    </p:anim>
                                    <p:anim calcmode="lin" valueType="num">
                                      <p:cBhvr>
                                        <p:cTn id="15" dur="1000" fill="hold"/>
                                        <p:tgtEl>
                                          <p:spTgt spid="23"/>
                                        </p:tgtEl>
                                        <p:attrNameLst>
                                          <p:attrName>ppt_y</p:attrName>
                                        </p:attrNameLst>
                                      </p:cBhvr>
                                      <p:tavLst>
                                        <p:tav tm="0">
                                          <p:val>
                                            <p:strVal val="#ppt_y"/>
                                          </p:val>
                                        </p:tav>
                                        <p:tav tm="100000">
                                          <p:val>
                                            <p:strVal val="#ppt_y"/>
                                          </p:val>
                                        </p:tav>
                                      </p:tavLst>
                                    </p:anim>
                                    <p:animEffect transition="in" filter="wipe(right)" prLst="gradientSize: 0.1">
                                      <p:cBhvr>
                                        <p:cTn id="16" dur="10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p:cTn id="21" dur="1000" fill="hold"/>
                                        <p:tgtEl>
                                          <p:spTgt spid="24"/>
                                        </p:tgtEl>
                                        <p:attrNameLst>
                                          <p:attrName>ppt_x</p:attrName>
                                        </p:attrNameLst>
                                      </p:cBhvr>
                                      <p:tavLst>
                                        <p:tav tm="0">
                                          <p:val>
                                            <p:strVal val="#ppt_x-.2"/>
                                          </p:val>
                                        </p:tav>
                                        <p:tav tm="100000">
                                          <p:val>
                                            <p:strVal val="#ppt_x"/>
                                          </p:val>
                                        </p:tav>
                                      </p:tavLst>
                                    </p:anim>
                                    <p:anim calcmode="lin" valueType="num">
                                      <p:cBhvr>
                                        <p:cTn id="22" dur="1000" fill="hold"/>
                                        <p:tgtEl>
                                          <p:spTgt spid="24"/>
                                        </p:tgtEl>
                                        <p:attrNameLst>
                                          <p:attrName>ppt_y</p:attrName>
                                        </p:attrNameLst>
                                      </p:cBhvr>
                                      <p:tavLst>
                                        <p:tav tm="0">
                                          <p:val>
                                            <p:strVal val="#ppt_y"/>
                                          </p:val>
                                        </p:tav>
                                        <p:tav tm="100000">
                                          <p:val>
                                            <p:strVal val="#ppt_y"/>
                                          </p:val>
                                        </p:tav>
                                      </p:tavLst>
                                    </p:anim>
                                    <p:animEffect transition="in" filter="wipe(right)" prLst="gradientSize: 0.1">
                                      <p:cBhvr>
                                        <p:cTn id="23"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B10364E4-617C-41FB-90F5-5462C9ED7FFD}"/>
              </a:ext>
            </a:extLst>
          </p:cNvPr>
          <p:cNvSpPr txBox="1"/>
          <p:nvPr/>
        </p:nvSpPr>
        <p:spPr>
          <a:xfrm>
            <a:off x="2510369" y="2163059"/>
            <a:ext cx="1919276" cy="518416"/>
          </a:xfrm>
          <a:prstGeom prst="rect">
            <a:avLst/>
          </a:prstGeom>
          <a:noFill/>
        </p:spPr>
        <p:txBody>
          <a:bodyPr wrap="square" lIns="86683" tIns="43341" rIns="86683" bIns="43341" rtlCol="0">
            <a:spAutoFit/>
          </a:bodyPr>
          <a:lstStyle/>
          <a:p>
            <a:pPr algn="ctr"/>
            <a:r>
              <a:rPr lang="en-US" altLang="zh-CN" sz="2800" dirty="0">
                <a:solidFill>
                  <a:srgbClr val="0070C0"/>
                </a:solidFill>
                <a:latin typeface="#9Slide03 AmpleSoft Bold" panose="02000000000000000000" pitchFamily="2" charset="0"/>
                <a:cs typeface="+mn-ea"/>
                <a:sym typeface="+mn-lt"/>
              </a:rPr>
              <a:t>01</a:t>
            </a:r>
            <a:endParaRPr lang="zh-CN" altLang="en-US" sz="2800" dirty="0">
              <a:solidFill>
                <a:srgbClr val="0070C0"/>
              </a:solidFill>
              <a:latin typeface="#9Slide03 AmpleSoft Bold" panose="02000000000000000000" pitchFamily="2" charset="0"/>
              <a:cs typeface="+mn-ea"/>
              <a:sym typeface="+mn-lt"/>
            </a:endParaRPr>
          </a:p>
        </p:txBody>
      </p:sp>
      <p:sp>
        <p:nvSpPr>
          <p:cNvPr id="6" name="文本框 5">
            <a:extLst>
              <a:ext uri="{FF2B5EF4-FFF2-40B4-BE49-F238E27FC236}">
                <a16:creationId xmlns:a16="http://schemas.microsoft.com/office/drawing/2014/main" id="{780B486D-37F8-4E42-8704-4E72FEC78242}"/>
              </a:ext>
            </a:extLst>
          </p:cNvPr>
          <p:cNvSpPr txBox="1"/>
          <p:nvPr/>
        </p:nvSpPr>
        <p:spPr>
          <a:xfrm>
            <a:off x="6298547" y="1083361"/>
            <a:ext cx="1919276" cy="518416"/>
          </a:xfrm>
          <a:prstGeom prst="rect">
            <a:avLst/>
          </a:prstGeom>
          <a:noFill/>
        </p:spPr>
        <p:txBody>
          <a:bodyPr wrap="square" lIns="86683" tIns="43341" rIns="86683" bIns="43341" rtlCol="0">
            <a:spAutoFit/>
          </a:bodyPr>
          <a:lstStyle/>
          <a:p>
            <a:pPr algn="ctr"/>
            <a:r>
              <a:rPr lang="en-US" altLang="zh-CN" sz="2800" dirty="0">
                <a:solidFill>
                  <a:schemeClr val="accent6">
                    <a:lumMod val="50000"/>
                  </a:schemeClr>
                </a:solidFill>
                <a:latin typeface="#9Slide03 AmpleSoft Bold" panose="02000000000000000000" pitchFamily="2" charset="0"/>
                <a:cs typeface="+mn-ea"/>
                <a:sym typeface="+mn-lt"/>
              </a:rPr>
              <a:t>02</a:t>
            </a:r>
            <a:endParaRPr lang="zh-CN" altLang="en-US" sz="2800" dirty="0">
              <a:solidFill>
                <a:schemeClr val="accent6">
                  <a:lumMod val="50000"/>
                </a:schemeClr>
              </a:solidFill>
              <a:latin typeface="#9Slide03 AmpleSoft Bold" panose="02000000000000000000" pitchFamily="2" charset="0"/>
              <a:cs typeface="+mn-ea"/>
              <a:sym typeface="+mn-lt"/>
            </a:endParaRPr>
          </a:p>
        </p:txBody>
      </p:sp>
      <p:sp>
        <p:nvSpPr>
          <p:cNvPr id="7" name="文本框 6">
            <a:extLst>
              <a:ext uri="{FF2B5EF4-FFF2-40B4-BE49-F238E27FC236}">
                <a16:creationId xmlns:a16="http://schemas.microsoft.com/office/drawing/2014/main" id="{2B7272A1-F598-408B-96E5-2E34FCFF1EC5}"/>
              </a:ext>
            </a:extLst>
          </p:cNvPr>
          <p:cNvSpPr txBox="1"/>
          <p:nvPr/>
        </p:nvSpPr>
        <p:spPr>
          <a:xfrm>
            <a:off x="6437082" y="3573923"/>
            <a:ext cx="1919276" cy="518416"/>
          </a:xfrm>
          <a:prstGeom prst="rect">
            <a:avLst/>
          </a:prstGeom>
          <a:noFill/>
        </p:spPr>
        <p:txBody>
          <a:bodyPr wrap="square" lIns="86683" tIns="43341" rIns="86683" bIns="43341" rtlCol="0">
            <a:spAutoFit/>
          </a:bodyPr>
          <a:lstStyle/>
          <a:p>
            <a:pPr algn="ctr"/>
            <a:r>
              <a:rPr lang="en-US" altLang="zh-CN" sz="2800" dirty="0">
                <a:solidFill>
                  <a:srgbClr val="FF3399"/>
                </a:solidFill>
                <a:latin typeface="#9Slide03 AmpleSoft Bold" panose="02000000000000000000" pitchFamily="2" charset="0"/>
                <a:cs typeface="+mn-ea"/>
                <a:sym typeface="+mn-lt"/>
              </a:rPr>
              <a:t>03</a:t>
            </a:r>
            <a:endParaRPr lang="zh-CN" altLang="en-US" sz="2800" dirty="0">
              <a:solidFill>
                <a:srgbClr val="FF3399"/>
              </a:solidFill>
              <a:latin typeface="#9Slide03 AmpleSoft Bold" panose="02000000000000000000" pitchFamily="2" charset="0"/>
              <a:cs typeface="+mn-ea"/>
              <a:sym typeface="+mn-lt"/>
            </a:endParaRPr>
          </a:p>
        </p:txBody>
      </p:sp>
      <p:pic>
        <p:nvPicPr>
          <p:cNvPr id="4" name="图片 3">
            <a:extLst>
              <a:ext uri="{FF2B5EF4-FFF2-40B4-BE49-F238E27FC236}">
                <a16:creationId xmlns:a16="http://schemas.microsoft.com/office/drawing/2014/main" id="{95011408-EE5C-4EE8-99EF-1F3DE2DB8548}"/>
              </a:ext>
            </a:extLst>
          </p:cNvPr>
          <p:cNvPicPr>
            <a:picLocks noChangeAspect="1"/>
          </p:cNvPicPr>
          <p:nvPr/>
        </p:nvPicPr>
        <p:blipFill rotWithShape="1">
          <a:blip r:embed="rId2">
            <a:extLst>
              <a:ext uri="{28A0092B-C50C-407E-A947-70E740481C1C}">
                <a14:useLocalDpi xmlns:a14="http://schemas.microsoft.com/office/drawing/2010/main" val="0"/>
              </a:ext>
            </a:extLst>
          </a:blip>
          <a:srcRect t="30892" b="36686"/>
          <a:stretch/>
        </p:blipFill>
        <p:spPr>
          <a:xfrm>
            <a:off x="1713785" y="1342583"/>
            <a:ext cx="3888511" cy="1041400"/>
          </a:xfrm>
          <a:prstGeom prst="rect">
            <a:avLst/>
          </a:prstGeom>
        </p:spPr>
      </p:pic>
      <p:sp>
        <p:nvSpPr>
          <p:cNvPr id="23" name="文本框 28">
            <a:extLst>
              <a:ext uri="{FF2B5EF4-FFF2-40B4-BE49-F238E27FC236}">
                <a16:creationId xmlns:a16="http://schemas.microsoft.com/office/drawing/2014/main" id="{B2E1E550-66D0-44E7-95A8-55131FC24545}"/>
              </a:ext>
            </a:extLst>
          </p:cNvPr>
          <p:cNvSpPr txBox="1"/>
          <p:nvPr/>
        </p:nvSpPr>
        <p:spPr>
          <a:xfrm>
            <a:off x="1655023" y="760126"/>
            <a:ext cx="4440977" cy="769441"/>
          </a:xfrm>
          <a:prstGeom prst="rect">
            <a:avLst/>
          </a:prstGeom>
          <a:noFill/>
        </p:spPr>
        <p:txBody>
          <a:bodyPr wrap="square" rtlCol="0">
            <a:spAutoFit/>
            <a:scene3d>
              <a:camera prst="orthographicFront"/>
              <a:lightRig rig="threePt" dir="t"/>
            </a:scene3d>
            <a:sp3d extrusionH="57150" contourW="12700">
              <a:bevelT w="57150" h="38100" prst="artDeco"/>
            </a:sp3d>
          </a:bodyPr>
          <a:lstStyle/>
          <a:p>
            <a:r>
              <a:rPr lang="en-US" altLang="zh-CN" sz="4400" dirty="0" err="1">
                <a:solidFill>
                  <a:schemeClr val="accent6">
                    <a:lumMod val="50000"/>
                  </a:schemeClr>
                </a:solidFill>
                <a:latin typeface="#9Slide03 AmpleSoft Bold" panose="02000000000000000000" pitchFamily="2" charset="0"/>
                <a:ea typeface="百变马丁" panose="02010601030101010101" pitchFamily="2" charset="-122"/>
              </a:rPr>
              <a:t>Yêu</a:t>
            </a:r>
            <a:r>
              <a:rPr lang="en-US" altLang="zh-CN" sz="4400" dirty="0">
                <a:solidFill>
                  <a:schemeClr val="accent6">
                    <a:lumMod val="50000"/>
                  </a:schemeClr>
                </a:solidFill>
                <a:latin typeface="#9Slide03 AmpleSoft Bold" panose="02000000000000000000" pitchFamily="2" charset="0"/>
                <a:ea typeface="百变马丁" panose="02010601030101010101" pitchFamily="2" charset="-122"/>
              </a:rPr>
              <a:t> </a:t>
            </a:r>
            <a:r>
              <a:rPr lang="en-US" altLang="zh-CN" sz="4400" dirty="0" err="1">
                <a:solidFill>
                  <a:schemeClr val="accent6">
                    <a:lumMod val="50000"/>
                  </a:schemeClr>
                </a:solidFill>
                <a:latin typeface="#9Slide03 AmpleSoft Bold" panose="02000000000000000000" pitchFamily="2" charset="0"/>
                <a:ea typeface="百变马丁" panose="02010601030101010101" pitchFamily="2" charset="-122"/>
              </a:rPr>
              <a:t>cầu</a:t>
            </a:r>
            <a:r>
              <a:rPr lang="en-US" altLang="zh-CN" sz="4400" dirty="0">
                <a:solidFill>
                  <a:schemeClr val="accent6">
                    <a:lumMod val="50000"/>
                  </a:schemeClr>
                </a:solidFill>
                <a:latin typeface="#9Slide03 AmpleSoft Bold" panose="02000000000000000000" pitchFamily="2" charset="0"/>
                <a:ea typeface="百变马丁" panose="02010601030101010101" pitchFamily="2" charset="-122"/>
              </a:rPr>
              <a:t> </a:t>
            </a:r>
            <a:r>
              <a:rPr lang="en-US" altLang="zh-CN" sz="4400" dirty="0" err="1">
                <a:solidFill>
                  <a:schemeClr val="accent6">
                    <a:lumMod val="50000"/>
                  </a:schemeClr>
                </a:solidFill>
                <a:latin typeface="#9Slide03 AmpleSoft Bold" panose="02000000000000000000" pitchFamily="2" charset="0"/>
                <a:ea typeface="百变马丁" panose="02010601030101010101" pitchFamily="2" charset="-122"/>
              </a:rPr>
              <a:t>cần</a:t>
            </a:r>
            <a:r>
              <a:rPr lang="en-US" altLang="zh-CN" sz="4400" dirty="0">
                <a:solidFill>
                  <a:schemeClr val="accent6">
                    <a:lumMod val="50000"/>
                  </a:schemeClr>
                </a:solidFill>
                <a:latin typeface="#9Slide03 AmpleSoft Bold" panose="02000000000000000000" pitchFamily="2" charset="0"/>
                <a:ea typeface="百变马丁" panose="02010601030101010101" pitchFamily="2" charset="-122"/>
              </a:rPr>
              <a:t> </a:t>
            </a:r>
            <a:r>
              <a:rPr lang="en-US" altLang="zh-CN" sz="4400" dirty="0" err="1">
                <a:solidFill>
                  <a:schemeClr val="accent6">
                    <a:lumMod val="50000"/>
                  </a:schemeClr>
                </a:solidFill>
                <a:latin typeface="#9Slide03 AmpleSoft Bold" panose="02000000000000000000" pitchFamily="2" charset="0"/>
                <a:ea typeface="百变马丁" panose="02010601030101010101" pitchFamily="2" charset="-122"/>
              </a:rPr>
              <a:t>đạt</a:t>
            </a:r>
            <a:endParaRPr lang="zh-CN" altLang="en-US" sz="4400" dirty="0">
              <a:solidFill>
                <a:schemeClr val="accent6">
                  <a:lumMod val="50000"/>
                </a:schemeClr>
              </a:solidFill>
              <a:latin typeface="#9Slide03 AmpleSoft Bold" panose="02000000000000000000" pitchFamily="2" charset="0"/>
              <a:ea typeface="百变马丁" panose="02010601030101010101" pitchFamily="2" charset="-122"/>
            </a:endParaRPr>
          </a:p>
        </p:txBody>
      </p:sp>
      <p:sp>
        <p:nvSpPr>
          <p:cNvPr id="30" name="Rectangle 29"/>
          <p:cNvSpPr/>
          <p:nvPr/>
        </p:nvSpPr>
        <p:spPr>
          <a:xfrm>
            <a:off x="1069724" y="3177649"/>
            <a:ext cx="4800566" cy="2677656"/>
          </a:xfrm>
          <a:prstGeom prst="rect">
            <a:avLst/>
          </a:prstGeom>
        </p:spPr>
        <p:txBody>
          <a:bodyPr wrap="square">
            <a:spAutoFit/>
          </a:bodyPr>
          <a:lstStyle/>
          <a:p>
            <a:pPr algn="just"/>
            <a:r>
              <a:rPr lang="nl-NL" sz="2800" dirty="0">
                <a:solidFill>
                  <a:srgbClr val="0070C0"/>
                </a:solidFill>
                <a:latin typeface="#9Slide03 AmpleSoft Bold" panose="02000000000000000000" pitchFamily="2" charset="0"/>
              </a:rPr>
              <a:t>Nghe – viết lại đúng chính tả, trình bày đúng một đoạn văn</a:t>
            </a:r>
            <a:r>
              <a:rPr lang="nl-NL" sz="2800" i="1" dirty="0">
                <a:solidFill>
                  <a:srgbClr val="0070C0"/>
                </a:solidFill>
                <a:latin typeface="#9Slide03 AmpleSoft Bold" panose="02000000000000000000" pitchFamily="2" charset="0"/>
              </a:rPr>
              <a:t>, </a:t>
            </a:r>
            <a:r>
              <a:rPr lang="nl-NL" sz="2800" dirty="0">
                <a:solidFill>
                  <a:srgbClr val="0070C0"/>
                </a:solidFill>
                <a:latin typeface="#9Slide03 AmpleSoft Bold" panose="02000000000000000000" pitchFamily="2" charset="0"/>
              </a:rPr>
              <a:t>bài viết không mắc quá 5 lỗi trong bài </a:t>
            </a:r>
            <a:endParaRPr lang="en-US" sz="2800" dirty="0">
              <a:solidFill>
                <a:srgbClr val="0070C0"/>
              </a:solidFill>
              <a:latin typeface="#9Slide03 AmpleSoft Bold" panose="02000000000000000000" pitchFamily="2" charset="0"/>
            </a:endParaRPr>
          </a:p>
          <a:p>
            <a:pPr algn="just"/>
            <a:r>
              <a:rPr lang="nl-NL" sz="2800" dirty="0">
                <a:solidFill>
                  <a:srgbClr val="0070C0"/>
                </a:solidFill>
                <a:latin typeface="#9Slide03 AmpleSoft Bold" panose="02000000000000000000" pitchFamily="2" charset="0"/>
              </a:rPr>
              <a:t>Làm đúng BT2a, BT 3a phân biệt ch/tr</a:t>
            </a:r>
            <a:endParaRPr lang="en-US" sz="2800" dirty="0">
              <a:solidFill>
                <a:srgbClr val="0070C0"/>
              </a:solidFill>
              <a:latin typeface="#9Slide03 AmpleSoft Bold" panose="02000000000000000000" pitchFamily="2" charset="0"/>
            </a:endParaRPr>
          </a:p>
        </p:txBody>
      </p:sp>
      <p:sp>
        <p:nvSpPr>
          <p:cNvPr id="31" name="文本框 2">
            <a:extLst>
              <a:ext uri="{FF2B5EF4-FFF2-40B4-BE49-F238E27FC236}">
                <a16:creationId xmlns:a16="http://schemas.microsoft.com/office/drawing/2014/main" id="{37BF8F64-C00C-4C4B-AB1C-865F1DDC9CA2}"/>
              </a:ext>
            </a:extLst>
          </p:cNvPr>
          <p:cNvSpPr txBox="1"/>
          <p:nvPr/>
        </p:nvSpPr>
        <p:spPr bwMode="auto">
          <a:xfrm>
            <a:off x="2074852" y="2595888"/>
            <a:ext cx="2942311" cy="523220"/>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eaLnBrk="1" fontAlgn="auto" hangingPunct="1">
              <a:spcBef>
                <a:spcPts val="0"/>
              </a:spcBef>
              <a:spcAft>
                <a:spcPts val="0"/>
              </a:spcAft>
              <a:defRPr/>
            </a:pPr>
            <a:r>
              <a:rPr lang="en-US" altLang="zh-CN" sz="2800" dirty="0" err="1">
                <a:solidFill>
                  <a:srgbClr val="0070C0"/>
                </a:solidFill>
                <a:latin typeface="#9Slide03 AmpleSoft Bold" panose="02000000000000000000" pitchFamily="2" charset="0"/>
                <a:ea typeface="百变马丁" panose="02010601030101010101" pitchFamily="2" charset="-122"/>
              </a:rPr>
              <a:t>Kiến</a:t>
            </a:r>
            <a:r>
              <a:rPr lang="en-US" altLang="zh-CN" sz="2800" dirty="0">
                <a:solidFill>
                  <a:srgbClr val="0070C0"/>
                </a:solidFill>
                <a:latin typeface="#9Slide03 AmpleSoft Bold" panose="02000000000000000000" pitchFamily="2" charset="0"/>
                <a:ea typeface="百变马丁" panose="02010601030101010101" pitchFamily="2" charset="-122"/>
              </a:rPr>
              <a:t> </a:t>
            </a:r>
            <a:r>
              <a:rPr lang="en-US" altLang="zh-CN" sz="2800" dirty="0" err="1">
                <a:solidFill>
                  <a:srgbClr val="0070C0"/>
                </a:solidFill>
                <a:latin typeface="#9Slide03 AmpleSoft Bold" panose="02000000000000000000" pitchFamily="2" charset="0"/>
                <a:ea typeface="百变马丁" panose="02010601030101010101" pitchFamily="2" charset="-122"/>
              </a:rPr>
              <a:t>thức</a:t>
            </a:r>
            <a:endParaRPr lang="zh-CN" altLang="en-US" sz="2800" dirty="0">
              <a:solidFill>
                <a:srgbClr val="0070C0"/>
              </a:solidFill>
              <a:latin typeface="#9Slide03 AmpleSoft Bold" panose="02000000000000000000" pitchFamily="2" charset="0"/>
              <a:ea typeface="百变马丁" panose="02010601030101010101" pitchFamily="2" charset="-122"/>
            </a:endParaRPr>
          </a:p>
        </p:txBody>
      </p:sp>
      <p:sp>
        <p:nvSpPr>
          <p:cNvPr id="32" name="文本框 2">
            <a:extLst>
              <a:ext uri="{FF2B5EF4-FFF2-40B4-BE49-F238E27FC236}">
                <a16:creationId xmlns:a16="http://schemas.microsoft.com/office/drawing/2014/main" id="{37BF8F64-C00C-4C4B-AB1C-865F1DDC9CA2}"/>
              </a:ext>
            </a:extLst>
          </p:cNvPr>
          <p:cNvSpPr txBox="1"/>
          <p:nvPr/>
        </p:nvSpPr>
        <p:spPr bwMode="auto">
          <a:xfrm>
            <a:off x="6589706" y="1453987"/>
            <a:ext cx="2942311" cy="523220"/>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eaLnBrk="1" fontAlgn="auto" hangingPunct="1">
              <a:spcBef>
                <a:spcPts val="0"/>
              </a:spcBef>
              <a:spcAft>
                <a:spcPts val="0"/>
              </a:spcAft>
              <a:defRPr/>
            </a:pPr>
            <a:r>
              <a:rPr lang="vi-VN" altLang="zh-CN" sz="2800" dirty="0">
                <a:solidFill>
                  <a:schemeClr val="accent6">
                    <a:lumMod val="50000"/>
                  </a:schemeClr>
                </a:solidFill>
                <a:latin typeface="#9Slide03 AmpleSoft Bold" panose="02000000000000000000" pitchFamily="2" charset="0"/>
                <a:ea typeface="百变马丁" panose="02010601030101010101" pitchFamily="2" charset="-122"/>
              </a:rPr>
              <a:t>Kĩ năng</a:t>
            </a:r>
            <a:endParaRPr lang="zh-CN" altLang="en-US" sz="2800" dirty="0">
              <a:solidFill>
                <a:schemeClr val="accent6">
                  <a:lumMod val="50000"/>
                </a:schemeClr>
              </a:solidFill>
              <a:latin typeface="#9Slide03 AmpleSoft Bold" panose="02000000000000000000" pitchFamily="2" charset="0"/>
              <a:ea typeface="百变马丁" panose="02010601030101010101" pitchFamily="2" charset="-122"/>
            </a:endParaRPr>
          </a:p>
        </p:txBody>
      </p:sp>
      <p:sp>
        <p:nvSpPr>
          <p:cNvPr id="33" name="Rectangle 32"/>
          <p:cNvSpPr/>
          <p:nvPr/>
        </p:nvSpPr>
        <p:spPr>
          <a:xfrm>
            <a:off x="6589706" y="2265751"/>
            <a:ext cx="4669531" cy="954107"/>
          </a:xfrm>
          <a:prstGeom prst="rect">
            <a:avLst/>
          </a:prstGeom>
        </p:spPr>
        <p:txBody>
          <a:bodyPr wrap="square">
            <a:spAutoFit/>
          </a:bodyPr>
          <a:lstStyle/>
          <a:p>
            <a:pPr algn="just"/>
            <a:r>
              <a:rPr lang="nl-NL" sz="2800" dirty="0">
                <a:solidFill>
                  <a:schemeClr val="accent6">
                    <a:lumMod val="50000"/>
                  </a:schemeClr>
                </a:solidFill>
                <a:latin typeface="#9Slide03 AmpleSoft Bold" panose="02000000000000000000" pitchFamily="2" charset="0"/>
              </a:rPr>
              <a:t>Rèn kĩ năng viết đẹp, viết đúng chính tả.</a:t>
            </a:r>
            <a:endParaRPr lang="en-US" sz="2800" dirty="0">
              <a:solidFill>
                <a:schemeClr val="accent6">
                  <a:lumMod val="50000"/>
                </a:schemeClr>
              </a:solidFill>
              <a:latin typeface="#9Slide03 AmpleSoft Bold" panose="02000000000000000000" pitchFamily="2" charset="0"/>
            </a:endParaRPr>
          </a:p>
        </p:txBody>
      </p:sp>
      <p:sp>
        <p:nvSpPr>
          <p:cNvPr id="34" name="Rectangle 33"/>
          <p:cNvSpPr/>
          <p:nvPr/>
        </p:nvSpPr>
        <p:spPr>
          <a:xfrm>
            <a:off x="6669122" y="4655891"/>
            <a:ext cx="3433749" cy="954107"/>
          </a:xfrm>
          <a:prstGeom prst="rect">
            <a:avLst/>
          </a:prstGeom>
        </p:spPr>
        <p:txBody>
          <a:bodyPr wrap="square">
            <a:spAutoFit/>
          </a:bodyPr>
          <a:lstStyle/>
          <a:p>
            <a:pPr algn="ctr"/>
            <a:r>
              <a:rPr lang="vi-VN" sz="2800" dirty="0">
                <a:solidFill>
                  <a:srgbClr val="FF3399"/>
                </a:solidFill>
                <a:latin typeface="#9Slide03 AmpleSoft Bold" panose="02000000000000000000" pitchFamily="2" charset="0"/>
              </a:rPr>
              <a:t>Giáo dục HS rèn chữ giữ vở</a:t>
            </a:r>
            <a:r>
              <a:rPr lang="en-US" sz="2800" dirty="0">
                <a:solidFill>
                  <a:srgbClr val="FF3399"/>
                </a:solidFill>
                <a:latin typeface="#9Slide03 AmpleSoft Bold" panose="02000000000000000000" pitchFamily="2" charset="0"/>
              </a:rPr>
              <a:t>, </a:t>
            </a:r>
            <a:r>
              <a:rPr lang="en-US" sz="2800" dirty="0" err="1">
                <a:solidFill>
                  <a:srgbClr val="FF3399"/>
                </a:solidFill>
                <a:latin typeface="#9Slide03 AmpleSoft Bold" panose="02000000000000000000" pitchFamily="2" charset="0"/>
              </a:rPr>
              <a:t>yêu</a:t>
            </a:r>
            <a:r>
              <a:rPr lang="en-US" sz="2800" dirty="0">
                <a:solidFill>
                  <a:srgbClr val="FF3399"/>
                </a:solidFill>
                <a:latin typeface="#9Slide03 AmpleSoft Bold" panose="02000000000000000000" pitchFamily="2" charset="0"/>
              </a:rPr>
              <a:t> </a:t>
            </a:r>
            <a:r>
              <a:rPr lang="en-US" sz="2800" dirty="0" err="1">
                <a:solidFill>
                  <a:srgbClr val="FF3399"/>
                </a:solidFill>
                <a:latin typeface="#9Slide03 AmpleSoft Bold" panose="02000000000000000000" pitchFamily="2" charset="0"/>
              </a:rPr>
              <a:t>chữ</a:t>
            </a:r>
            <a:r>
              <a:rPr lang="en-US" sz="2800" dirty="0">
                <a:solidFill>
                  <a:srgbClr val="FF3399"/>
                </a:solidFill>
                <a:latin typeface="#9Slide03 AmpleSoft Bold" panose="02000000000000000000" pitchFamily="2" charset="0"/>
              </a:rPr>
              <a:t> </a:t>
            </a:r>
            <a:r>
              <a:rPr lang="en-US" sz="2800" dirty="0" err="1">
                <a:solidFill>
                  <a:srgbClr val="FF3399"/>
                </a:solidFill>
                <a:latin typeface="#9Slide03 AmpleSoft Bold" panose="02000000000000000000" pitchFamily="2" charset="0"/>
              </a:rPr>
              <a:t>viết</a:t>
            </a:r>
            <a:endParaRPr lang="en-US" sz="2800" dirty="0">
              <a:solidFill>
                <a:srgbClr val="FF3399"/>
              </a:solidFill>
              <a:latin typeface="#9Slide03 AmpleSoft Bold" panose="02000000000000000000" pitchFamily="2" charset="0"/>
            </a:endParaRPr>
          </a:p>
        </p:txBody>
      </p:sp>
      <p:sp>
        <p:nvSpPr>
          <p:cNvPr id="35" name="文本框 2">
            <a:extLst>
              <a:ext uri="{FF2B5EF4-FFF2-40B4-BE49-F238E27FC236}">
                <a16:creationId xmlns:a16="http://schemas.microsoft.com/office/drawing/2014/main" id="{37BF8F64-C00C-4C4B-AB1C-865F1DDC9CA2}"/>
              </a:ext>
            </a:extLst>
          </p:cNvPr>
          <p:cNvSpPr txBox="1"/>
          <p:nvPr/>
        </p:nvSpPr>
        <p:spPr bwMode="auto">
          <a:xfrm>
            <a:off x="7095485" y="3943247"/>
            <a:ext cx="2942311" cy="523220"/>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eaLnBrk="1" fontAlgn="auto" hangingPunct="1">
              <a:spcBef>
                <a:spcPts val="0"/>
              </a:spcBef>
              <a:spcAft>
                <a:spcPts val="0"/>
              </a:spcAft>
              <a:defRPr/>
            </a:pPr>
            <a:r>
              <a:rPr lang="en-US" altLang="zh-CN" sz="2800" dirty="0" err="1">
                <a:solidFill>
                  <a:srgbClr val="FF3399"/>
                </a:solidFill>
                <a:latin typeface="#9Slide03 AmpleSoft Bold" panose="02000000000000000000" pitchFamily="2" charset="0"/>
                <a:ea typeface="百变马丁" panose="02010601030101010101" pitchFamily="2" charset="-122"/>
              </a:rPr>
              <a:t>Phẩm</a:t>
            </a:r>
            <a:r>
              <a:rPr lang="en-US" altLang="zh-CN" sz="2800" dirty="0">
                <a:solidFill>
                  <a:srgbClr val="FF3399"/>
                </a:solidFill>
                <a:latin typeface="#9Slide03 AmpleSoft Bold" panose="02000000000000000000" pitchFamily="2" charset="0"/>
                <a:ea typeface="百变马丁" panose="02010601030101010101" pitchFamily="2" charset="-122"/>
              </a:rPr>
              <a:t> </a:t>
            </a:r>
            <a:r>
              <a:rPr lang="en-US" altLang="zh-CN" sz="2800" dirty="0" err="1">
                <a:solidFill>
                  <a:srgbClr val="FF3399"/>
                </a:solidFill>
                <a:latin typeface="#9Slide03 AmpleSoft Bold" panose="02000000000000000000" pitchFamily="2" charset="0"/>
                <a:ea typeface="百变马丁" panose="02010601030101010101" pitchFamily="2" charset="-122"/>
              </a:rPr>
              <a:t>chất</a:t>
            </a:r>
            <a:r>
              <a:rPr lang="en-US" altLang="zh-CN" sz="2800" dirty="0">
                <a:solidFill>
                  <a:srgbClr val="FF3399"/>
                </a:solidFill>
                <a:latin typeface="#9Slide03 AmpleSoft Bold" panose="02000000000000000000" pitchFamily="2" charset="0"/>
                <a:ea typeface="百变马丁" panose="02010601030101010101" pitchFamily="2" charset="-122"/>
              </a:rPr>
              <a:t> </a:t>
            </a:r>
            <a:endParaRPr lang="zh-CN" altLang="en-US" sz="2800" dirty="0">
              <a:solidFill>
                <a:srgbClr val="FF3399"/>
              </a:solidFill>
              <a:latin typeface="#9Slide03 AmpleSoft Bold" panose="02000000000000000000" pitchFamily="2" charset="0"/>
              <a:ea typeface="百变马丁" panose="02010601030101010101" pitchFamily="2" charset="-122"/>
            </a:endParaRPr>
          </a:p>
        </p:txBody>
      </p:sp>
      <p:pic>
        <p:nvPicPr>
          <p:cNvPr id="25" name="Picture 24">
            <a:extLst>
              <a:ext uri="{FF2B5EF4-FFF2-40B4-BE49-F238E27FC236}">
                <a16:creationId xmlns:a16="http://schemas.microsoft.com/office/drawing/2014/main" id="{D36151A2-7C3E-478D-A607-AAC731257A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0674" y="5162358"/>
            <a:ext cx="2959232" cy="1997495"/>
          </a:xfrm>
          <a:prstGeom prst="rect">
            <a:avLst/>
          </a:prstGeom>
        </p:spPr>
      </p:pic>
      <p:pic>
        <p:nvPicPr>
          <p:cNvPr id="26" name="图片 1">
            <a:extLst>
              <a:ext uri="{FF2B5EF4-FFF2-40B4-BE49-F238E27FC236}">
                <a16:creationId xmlns:a16="http://schemas.microsoft.com/office/drawing/2014/main" id="{11072BF8-4AEC-455C-83C9-69CFE28C24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82287" y="2782172"/>
            <a:ext cx="6628888" cy="4469130"/>
          </a:xfrm>
          <a:prstGeom prst="rect">
            <a:avLst/>
          </a:prstGeom>
        </p:spPr>
      </p:pic>
    </p:spTree>
    <p:extLst>
      <p:ext uri="{BB962C8B-B14F-4D97-AF65-F5344CB8AC3E}">
        <p14:creationId xmlns:p14="http://schemas.microsoft.com/office/powerpoint/2010/main" val="36551021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500"/>
                                        <p:tgtEl>
                                          <p:spTgt spid="3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wipe(down)">
                                      <p:cBhvr>
                                        <p:cTn id="19" dur="500"/>
                                        <p:tgtEl>
                                          <p:spTgt spid="30"/>
                                        </p:tgtEl>
                                      </p:cBhvr>
                                    </p:animEffect>
                                  </p:childTnLst>
                                </p:cTn>
                              </p:par>
                              <p:par>
                                <p:cTn id="20" presetID="45"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2000"/>
                                        <p:tgtEl>
                                          <p:spTgt spid="6"/>
                                        </p:tgtEl>
                                      </p:cBhvr>
                                    </p:animEffect>
                                    <p:anim calcmode="lin" valueType="num">
                                      <p:cBhvr>
                                        <p:cTn id="23" dur="2000" fill="hold"/>
                                        <p:tgtEl>
                                          <p:spTgt spid="6"/>
                                        </p:tgtEl>
                                        <p:attrNameLst>
                                          <p:attrName>ppt_w</p:attrName>
                                        </p:attrNameLst>
                                      </p:cBhvr>
                                      <p:tavLst>
                                        <p:tav tm="0" fmla="#ppt_w*sin(2.5*pi*$)">
                                          <p:val>
                                            <p:fltVal val="0"/>
                                          </p:val>
                                        </p:tav>
                                        <p:tav tm="100000">
                                          <p:val>
                                            <p:fltVal val="1"/>
                                          </p:val>
                                        </p:tav>
                                      </p:tavLst>
                                    </p:anim>
                                    <p:anim calcmode="lin" valueType="num">
                                      <p:cBhvr>
                                        <p:cTn id="24"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wipe(down)">
                                      <p:cBhvr>
                                        <p:cTn id="34" dur="500"/>
                                        <p:tgtEl>
                                          <p:spTgt spid="33"/>
                                        </p:tgtEl>
                                      </p:cBhvr>
                                    </p:animEffect>
                                  </p:childTnLst>
                                </p:cTn>
                              </p:par>
                              <p:par>
                                <p:cTn id="35" presetID="45" presetClass="entr" presetSubtype="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2000"/>
                                        <p:tgtEl>
                                          <p:spTgt spid="7"/>
                                        </p:tgtEl>
                                      </p:cBhvr>
                                    </p:animEffect>
                                    <p:anim calcmode="lin" valueType="num">
                                      <p:cBhvr>
                                        <p:cTn id="38" dur="2000" fill="hold"/>
                                        <p:tgtEl>
                                          <p:spTgt spid="7"/>
                                        </p:tgtEl>
                                        <p:attrNameLst>
                                          <p:attrName>ppt_w</p:attrName>
                                        </p:attrNameLst>
                                      </p:cBhvr>
                                      <p:tavLst>
                                        <p:tav tm="0" fmla="#ppt_w*sin(2.5*pi*$)">
                                          <p:val>
                                            <p:fltVal val="0"/>
                                          </p:val>
                                        </p:tav>
                                        <p:tav tm="100000">
                                          <p:val>
                                            <p:fltVal val="1"/>
                                          </p:val>
                                        </p:tav>
                                      </p:tavLst>
                                    </p:anim>
                                    <p:anim calcmode="lin" valueType="num">
                                      <p:cBhvr>
                                        <p:cTn id="39"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fade">
                                      <p:cBhvr>
                                        <p:cTn id="44" dur="500"/>
                                        <p:tgtEl>
                                          <p:spTgt spid="35"/>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wipe(down)">
                                      <p:cBhvr>
                                        <p:cTn id="4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30" grpId="0"/>
      <p:bldP spid="31" grpId="0"/>
      <p:bldP spid="32" grpId="0"/>
      <p:bldP spid="33" grpId="0"/>
      <p:bldP spid="34" grpId="0"/>
      <p:bldP spid="3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PA_文本框 5">
            <a:extLst>
              <a:ext uri="{FF2B5EF4-FFF2-40B4-BE49-F238E27FC236}">
                <a16:creationId xmlns:a16="http://schemas.microsoft.com/office/drawing/2014/main" id="{0FFE7976-CD7A-446E-B1CB-F8F25C65D79F}"/>
              </a:ext>
            </a:extLst>
          </p:cNvPr>
          <p:cNvSpPr txBox="1"/>
          <p:nvPr>
            <p:custDataLst>
              <p:tags r:id="rId1"/>
            </p:custDataLst>
          </p:nvPr>
        </p:nvSpPr>
        <p:spPr>
          <a:xfrm>
            <a:off x="6607149" y="1300410"/>
            <a:ext cx="4230013" cy="584775"/>
          </a:xfrm>
          <a:prstGeom prst="rect">
            <a:avLst/>
          </a:prstGeom>
          <a:noFill/>
        </p:spPr>
        <p:txBody>
          <a:bodyPr wrap="square" rtlCol="0">
            <a:spAutoFit/>
          </a:bodyPr>
          <a:lstStyle/>
          <a:p>
            <a:r>
              <a:rPr lang="vi-VN" altLang="zh-CN" sz="3200" b="1" dirty="0">
                <a:solidFill>
                  <a:schemeClr val="accent6">
                    <a:lumMod val="50000"/>
                  </a:schemeClr>
                </a:solidFill>
                <a:latin typeface="#9Slide03 AmpleSoft Bold" panose="02000000000000000000" pitchFamily="2" charset="0"/>
                <a:ea typeface="汉仪小麦体简" panose="00020600040101010101" pitchFamily="18" charset="-122"/>
                <a:cs typeface="+mn-ea"/>
                <a:sym typeface="+mn-lt"/>
              </a:rPr>
              <a:t>Xem lại bài chính tả </a:t>
            </a:r>
            <a:endParaRPr lang="zh-CN" altLang="en-US" sz="3200" b="1" dirty="0">
              <a:solidFill>
                <a:schemeClr val="accent6">
                  <a:lumMod val="50000"/>
                </a:schemeClr>
              </a:solidFill>
              <a:latin typeface="#9Slide03 AmpleSoft Bold" panose="02000000000000000000" pitchFamily="2" charset="0"/>
              <a:ea typeface="汉仪小麦体简" panose="00020600040101010101" pitchFamily="18" charset="-122"/>
              <a:cs typeface="+mn-ea"/>
              <a:sym typeface="+mn-lt"/>
            </a:endParaRPr>
          </a:p>
        </p:txBody>
      </p:sp>
      <p:sp>
        <p:nvSpPr>
          <p:cNvPr id="31" name="PA_文本框 5">
            <a:extLst>
              <a:ext uri="{FF2B5EF4-FFF2-40B4-BE49-F238E27FC236}">
                <a16:creationId xmlns:a16="http://schemas.microsoft.com/office/drawing/2014/main" id="{8CC4A77F-D78E-4307-9A18-6FE83AA24FE6}"/>
              </a:ext>
            </a:extLst>
          </p:cNvPr>
          <p:cNvSpPr txBox="1"/>
          <p:nvPr>
            <p:custDataLst>
              <p:tags r:id="rId2"/>
            </p:custDataLst>
          </p:nvPr>
        </p:nvSpPr>
        <p:spPr>
          <a:xfrm>
            <a:off x="6576647" y="3060878"/>
            <a:ext cx="4510454" cy="1077218"/>
          </a:xfrm>
          <a:prstGeom prst="rect">
            <a:avLst/>
          </a:prstGeom>
          <a:noFill/>
        </p:spPr>
        <p:txBody>
          <a:bodyPr wrap="square" rtlCol="0">
            <a:spAutoFit/>
          </a:bodyPr>
          <a:lstStyle/>
          <a:p>
            <a:r>
              <a:rPr lang="vi-VN" altLang="zh-CN" sz="3200" b="1" dirty="0">
                <a:solidFill>
                  <a:schemeClr val="accent6">
                    <a:lumMod val="50000"/>
                  </a:schemeClr>
                </a:solidFill>
                <a:latin typeface="#9Slide03 AmpleSoft Bold" panose="02000000000000000000" pitchFamily="2" charset="0"/>
                <a:ea typeface="汉仪小麦体简" panose="00020600040101010101" pitchFamily="18" charset="-122"/>
                <a:cs typeface="+mn-ea"/>
                <a:sym typeface="+mn-lt"/>
              </a:rPr>
              <a:t>Hoàn thành các bài tập vào VBT Tiếng Việt</a:t>
            </a:r>
            <a:endParaRPr lang="zh-CN" altLang="en-US" sz="3200" b="1" dirty="0">
              <a:solidFill>
                <a:schemeClr val="accent6">
                  <a:lumMod val="50000"/>
                </a:schemeClr>
              </a:solidFill>
              <a:latin typeface="#9Slide03 AmpleSoft Bold" panose="02000000000000000000" pitchFamily="2" charset="0"/>
              <a:ea typeface="汉仪小麦体简" panose="00020600040101010101" pitchFamily="18" charset="-122"/>
              <a:cs typeface="+mn-ea"/>
              <a:sym typeface="+mn-lt"/>
            </a:endParaRPr>
          </a:p>
        </p:txBody>
      </p:sp>
      <p:sp>
        <p:nvSpPr>
          <p:cNvPr id="34" name="PA_文本框 5">
            <a:extLst>
              <a:ext uri="{FF2B5EF4-FFF2-40B4-BE49-F238E27FC236}">
                <a16:creationId xmlns:a16="http://schemas.microsoft.com/office/drawing/2014/main" id="{46E7BA0A-26A2-4BC1-B4F2-E55190BBA55F}"/>
              </a:ext>
            </a:extLst>
          </p:cNvPr>
          <p:cNvSpPr txBox="1"/>
          <p:nvPr>
            <p:custDataLst>
              <p:tags r:id="rId3"/>
            </p:custDataLst>
          </p:nvPr>
        </p:nvSpPr>
        <p:spPr>
          <a:xfrm>
            <a:off x="6576647" y="4842698"/>
            <a:ext cx="5860090" cy="584775"/>
          </a:xfrm>
          <a:prstGeom prst="rect">
            <a:avLst/>
          </a:prstGeom>
          <a:noFill/>
        </p:spPr>
        <p:txBody>
          <a:bodyPr wrap="square" rtlCol="0">
            <a:spAutoFit/>
          </a:bodyPr>
          <a:lstStyle/>
          <a:p>
            <a:r>
              <a:rPr lang="vi-VN" altLang="zh-CN" sz="3200" b="1" dirty="0">
                <a:solidFill>
                  <a:schemeClr val="accent6">
                    <a:lumMod val="50000"/>
                  </a:schemeClr>
                </a:solidFill>
                <a:latin typeface="#9Slide03 AmpleSoft Bold" panose="02000000000000000000" pitchFamily="2" charset="0"/>
                <a:ea typeface="汉仪小麦体简" panose="00020600040101010101" pitchFamily="18" charset="-122"/>
                <a:cs typeface="+mn-ea"/>
                <a:sym typeface="+mn-lt"/>
              </a:rPr>
              <a:t>Chuẩn bị bài tiếp theo</a:t>
            </a:r>
            <a:endParaRPr lang="zh-CN" altLang="en-US" sz="3200" b="1" dirty="0">
              <a:solidFill>
                <a:schemeClr val="accent6">
                  <a:lumMod val="50000"/>
                </a:schemeClr>
              </a:solidFill>
              <a:latin typeface="#9Slide03 AmpleSoft Bold" panose="02000000000000000000" pitchFamily="2" charset="0"/>
              <a:ea typeface="汉仪小麦体简" panose="00020600040101010101" pitchFamily="18" charset="-122"/>
              <a:cs typeface="+mn-ea"/>
              <a:sym typeface="+mn-lt"/>
            </a:endParaRPr>
          </a:p>
        </p:txBody>
      </p:sp>
      <p:pic>
        <p:nvPicPr>
          <p:cNvPr id="36" name="图片 35">
            <a:extLst>
              <a:ext uri="{FF2B5EF4-FFF2-40B4-BE49-F238E27FC236}">
                <a16:creationId xmlns:a16="http://schemas.microsoft.com/office/drawing/2014/main" id="{F2913105-D98A-46DE-99B0-FB43124EAF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4861968" y="1300410"/>
            <a:ext cx="3429358" cy="4853802"/>
          </a:xfrm>
          <a:prstGeom prst="rect">
            <a:avLst/>
          </a:prstGeom>
        </p:spPr>
      </p:pic>
      <p:pic>
        <p:nvPicPr>
          <p:cNvPr id="41" name="Picture 40">
            <a:extLst>
              <a:ext uri="{FF2B5EF4-FFF2-40B4-BE49-F238E27FC236}">
                <a16:creationId xmlns:a16="http://schemas.microsoft.com/office/drawing/2014/main" id="{FC9A8400-D76A-43F4-B95C-FE244C7E54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02762" y="5073282"/>
            <a:ext cx="3137143" cy="2117585"/>
          </a:xfrm>
          <a:prstGeom prst="rect">
            <a:avLst/>
          </a:prstGeom>
        </p:spPr>
      </p:pic>
      <p:pic>
        <p:nvPicPr>
          <p:cNvPr id="42" name="图片 1">
            <a:extLst>
              <a:ext uri="{FF2B5EF4-FFF2-40B4-BE49-F238E27FC236}">
                <a16:creationId xmlns:a16="http://schemas.microsoft.com/office/drawing/2014/main" id="{B31199DB-27CC-454D-BD9B-C3841CD799D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6703" y="2459616"/>
            <a:ext cx="5990341" cy="4487793"/>
          </a:xfrm>
          <a:prstGeom prst="rect">
            <a:avLst/>
          </a:prstGeom>
        </p:spPr>
      </p:pic>
      <p:sp>
        <p:nvSpPr>
          <p:cNvPr id="43" name="Rectangle 42">
            <a:extLst>
              <a:ext uri="{FF2B5EF4-FFF2-40B4-BE49-F238E27FC236}">
                <a16:creationId xmlns:a16="http://schemas.microsoft.com/office/drawing/2014/main" id="{2D9A01DF-2BA7-4483-B39F-654BB1EF6172}"/>
              </a:ext>
            </a:extLst>
          </p:cNvPr>
          <p:cNvSpPr/>
          <p:nvPr/>
        </p:nvSpPr>
        <p:spPr>
          <a:xfrm rot="10800000">
            <a:off x="-2311045" y="-5587001"/>
            <a:ext cx="5698996" cy="3631763"/>
          </a:xfrm>
          <a:prstGeom prst="rect">
            <a:avLst/>
          </a:prstGeom>
        </p:spPr>
        <p:txBody>
          <a:bodyPr wrap="none">
            <a:spAutoFit/>
          </a:bodyPr>
          <a:lstStyle/>
          <a:p>
            <a:pPr algn="ctr"/>
            <a:r>
              <a:rPr lang="vi-VN" sz="11500" dirty="0">
                <a:solidFill>
                  <a:srgbClr val="229CA6"/>
                </a:solidFill>
                <a:effectLst>
                  <a:glow rad="63500">
                    <a:srgbClr val="FFC000">
                      <a:alpha val="40000"/>
                    </a:srgbClr>
                  </a:glow>
                </a:effectLst>
                <a:latin typeface="UTM Aquarelle" panose="02040603050506020204" pitchFamily="18" charset="0"/>
              </a:rPr>
              <a:t>Tạm biệt </a:t>
            </a:r>
          </a:p>
          <a:p>
            <a:pPr algn="ctr"/>
            <a:r>
              <a:rPr lang="vi-VN" sz="11500" dirty="0">
                <a:solidFill>
                  <a:srgbClr val="229CA6"/>
                </a:solidFill>
                <a:effectLst>
                  <a:glow rad="63500">
                    <a:srgbClr val="FFC000">
                      <a:alpha val="40000"/>
                    </a:srgbClr>
                  </a:glow>
                </a:effectLst>
                <a:latin typeface="UTM Aquarelle" panose="02040603050506020204" pitchFamily="18" charset="0"/>
              </a:rPr>
              <a:t>các em!</a:t>
            </a:r>
            <a:endParaRPr lang="en-US" sz="11500" dirty="0">
              <a:solidFill>
                <a:srgbClr val="229CA6"/>
              </a:solidFill>
              <a:effectLst>
                <a:glow rad="63500">
                  <a:srgbClr val="FFC000">
                    <a:alpha val="40000"/>
                  </a:srgbClr>
                </a:glow>
              </a:effectLst>
              <a:latin typeface="UTM Aquarelle" panose="02040603050506020204" pitchFamily="18" charset="0"/>
            </a:endParaRPr>
          </a:p>
        </p:txBody>
      </p:sp>
      <p:pic>
        <p:nvPicPr>
          <p:cNvPr id="44" name="图片 4">
            <a:extLst>
              <a:ext uri="{FF2B5EF4-FFF2-40B4-BE49-F238E27FC236}">
                <a16:creationId xmlns:a16="http://schemas.microsoft.com/office/drawing/2014/main" id="{27AFE484-EDFA-471A-827D-73236301572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773939" y="802312"/>
            <a:ext cx="6344387" cy="5594350"/>
          </a:xfrm>
          <a:prstGeom prst="rect">
            <a:avLst/>
          </a:prstGeom>
        </p:spPr>
      </p:pic>
    </p:spTree>
    <p:extLst>
      <p:ext uri="{BB962C8B-B14F-4D97-AF65-F5344CB8AC3E}">
        <p14:creationId xmlns:p14="http://schemas.microsoft.com/office/powerpoint/2010/main" val="63666582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843776" y="838681"/>
            <a:ext cx="5698996" cy="3631763"/>
          </a:xfrm>
          <a:prstGeom prst="rect">
            <a:avLst/>
          </a:prstGeom>
        </p:spPr>
        <p:txBody>
          <a:bodyPr wrap="none">
            <a:spAutoFit/>
          </a:bodyPr>
          <a:lstStyle/>
          <a:p>
            <a:pPr algn="ctr"/>
            <a:r>
              <a:rPr lang="vi-VN" sz="11500" dirty="0">
                <a:solidFill>
                  <a:srgbClr val="229CA6"/>
                </a:solidFill>
                <a:effectLst>
                  <a:glow rad="63500">
                    <a:srgbClr val="FFC000">
                      <a:alpha val="40000"/>
                    </a:srgbClr>
                  </a:glow>
                </a:effectLst>
                <a:latin typeface="UTM Aquarelle" panose="02040603050506020204" pitchFamily="18" charset="0"/>
              </a:rPr>
              <a:t>Tạm biệt </a:t>
            </a:r>
          </a:p>
          <a:p>
            <a:pPr algn="ctr"/>
            <a:r>
              <a:rPr lang="vi-VN" sz="11500" dirty="0">
                <a:solidFill>
                  <a:srgbClr val="229CA6"/>
                </a:solidFill>
                <a:effectLst>
                  <a:glow rad="63500">
                    <a:srgbClr val="FFC000">
                      <a:alpha val="40000"/>
                    </a:srgbClr>
                  </a:glow>
                </a:effectLst>
                <a:latin typeface="UTM Aquarelle" panose="02040603050506020204" pitchFamily="18" charset="0"/>
              </a:rPr>
              <a:t>các em!</a:t>
            </a:r>
            <a:endParaRPr lang="en-US" sz="11500" dirty="0">
              <a:solidFill>
                <a:srgbClr val="229CA6"/>
              </a:solidFill>
              <a:effectLst>
                <a:glow rad="63500">
                  <a:srgbClr val="FFC000">
                    <a:alpha val="40000"/>
                  </a:srgbClr>
                </a:glow>
              </a:effectLst>
              <a:latin typeface="UTM Aquarelle" panose="02040603050506020204" pitchFamily="18" charset="0"/>
            </a:endParaRPr>
          </a:p>
        </p:txBody>
      </p:sp>
      <p:pic>
        <p:nvPicPr>
          <p:cNvPr id="6" name="图片 1">
            <a:extLst>
              <a:ext uri="{FF2B5EF4-FFF2-40B4-BE49-F238E27FC236}">
                <a16:creationId xmlns:a16="http://schemas.microsoft.com/office/drawing/2014/main" id="{04DE032D-90DB-4BA5-8A9B-D198C9FA6C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004" y="3741939"/>
            <a:ext cx="5990341" cy="3116061"/>
          </a:xfrm>
          <a:prstGeom prst="rect">
            <a:avLst/>
          </a:prstGeom>
        </p:spPr>
      </p:pic>
      <p:pic>
        <p:nvPicPr>
          <p:cNvPr id="8" name="图片 2">
            <a:extLst>
              <a:ext uri="{FF2B5EF4-FFF2-40B4-BE49-F238E27FC236}">
                <a16:creationId xmlns:a16="http://schemas.microsoft.com/office/drawing/2014/main" id="{B660D2A1-7D53-4C38-83F9-AB6300679D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4842" y="5324537"/>
            <a:ext cx="4338667" cy="1798067"/>
          </a:xfrm>
          <a:prstGeom prst="rect">
            <a:avLst/>
          </a:prstGeom>
        </p:spPr>
      </p:pic>
      <p:pic>
        <p:nvPicPr>
          <p:cNvPr id="9" name="图片 4">
            <a:extLst>
              <a:ext uri="{FF2B5EF4-FFF2-40B4-BE49-F238E27FC236}">
                <a16:creationId xmlns:a16="http://schemas.microsoft.com/office/drawing/2014/main" id="{6716BA36-C598-484E-8E8D-31B2466E50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1760" y="722320"/>
            <a:ext cx="6344387" cy="5594350"/>
          </a:xfrm>
          <a:prstGeom prst="rect">
            <a:avLst/>
          </a:prstGeom>
        </p:spPr>
      </p:pic>
    </p:spTree>
    <p:extLst>
      <p:ext uri="{BB962C8B-B14F-4D97-AF65-F5344CB8AC3E}">
        <p14:creationId xmlns:p14="http://schemas.microsoft.com/office/powerpoint/2010/main" val="3730256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83C05B6-0659-474B-9206-DDA864E315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7907" y="960763"/>
            <a:ext cx="847725" cy="829559"/>
          </a:xfrm>
          <a:prstGeom prst="rect">
            <a:avLst/>
          </a:prstGeom>
        </p:spPr>
      </p:pic>
      <p:pic>
        <p:nvPicPr>
          <p:cNvPr id="2" name="图片 1">
            <a:extLst>
              <a:ext uri="{FF2B5EF4-FFF2-40B4-BE49-F238E27FC236}">
                <a16:creationId xmlns:a16="http://schemas.microsoft.com/office/drawing/2014/main" id="{069CB566-00EB-4416-9437-E5F80B417C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1765" y="3789527"/>
            <a:ext cx="2457513" cy="2405086"/>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2722" y="1734627"/>
            <a:ext cx="7590133" cy="5123373"/>
          </a:xfrm>
          <a:prstGeom prst="rect">
            <a:avLst/>
          </a:prstGeom>
        </p:spPr>
      </p:pic>
      <p:sp>
        <p:nvSpPr>
          <p:cNvPr id="16" name="Down Arrow 15"/>
          <p:cNvSpPr/>
          <p:nvPr/>
        </p:nvSpPr>
        <p:spPr>
          <a:xfrm rot="828438">
            <a:off x="6580907" y="2743311"/>
            <a:ext cx="724115" cy="868218"/>
          </a:xfrm>
          <a:prstGeom prst="downArrow">
            <a:avLst/>
          </a:prstGeom>
          <a:scene3d>
            <a:camera prst="orthographicFront"/>
            <a:lightRig rig="threePt" dir="t"/>
          </a:scene3d>
          <a:sp3d>
            <a:bevelT/>
          </a:sp3d>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b="1">
              <a:ln w="22225">
                <a:solidFill>
                  <a:schemeClr val="accent2"/>
                </a:solidFill>
                <a:prstDash val="solid"/>
              </a:ln>
              <a:solidFill>
                <a:schemeClr val="accent2"/>
              </a:solidFill>
            </a:endParaRPr>
          </a:p>
        </p:txBody>
      </p:sp>
      <p:sp>
        <p:nvSpPr>
          <p:cNvPr id="6" name="矩形 33">
            <a:extLst>
              <a:ext uri="{FF2B5EF4-FFF2-40B4-BE49-F238E27FC236}">
                <a16:creationId xmlns:a16="http://schemas.microsoft.com/office/drawing/2014/main" id="{2E585DD9-5055-4D5A-AF14-AF143756F704}"/>
              </a:ext>
            </a:extLst>
          </p:cNvPr>
          <p:cNvSpPr/>
          <p:nvPr/>
        </p:nvSpPr>
        <p:spPr>
          <a:xfrm flipV="1">
            <a:off x="-1404846" y="9517594"/>
            <a:ext cx="3894046" cy="2800767"/>
          </a:xfrm>
          <a:prstGeom prst="rect">
            <a:avLst/>
          </a:prstGeom>
        </p:spPr>
        <p:txBody>
          <a:bodyPr wrap="square">
            <a:spAutoFit/>
            <a:scene3d>
              <a:camera prst="orthographicFront"/>
              <a:lightRig rig="threePt" dir="t"/>
            </a:scene3d>
            <a:sp3d extrusionH="57150">
              <a:bevelT w="57150" h="38100" prst="artDeco"/>
            </a:sp3d>
          </a:bodyPr>
          <a:lstStyle/>
          <a:p>
            <a:pPr algn="ctr"/>
            <a:r>
              <a:rPr lang="vi-VN" altLang="zh-CN" sz="8800" b="1" dirty="0">
                <a:solidFill>
                  <a:schemeClr val="accent6">
                    <a:lumMod val="50000"/>
                  </a:schemeClr>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Tìm hiểu bài</a:t>
            </a:r>
            <a:endParaRPr lang="zh-CN" altLang="en-US" sz="8800" b="1" dirty="0">
              <a:solidFill>
                <a:schemeClr val="accent6">
                  <a:lumMod val="50000"/>
                </a:schemeClr>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endParaRPr>
          </a:p>
        </p:txBody>
      </p:sp>
    </p:spTree>
    <p:extLst>
      <p:ext uri="{BB962C8B-B14F-4D97-AF65-F5344CB8AC3E}">
        <p14:creationId xmlns:p14="http://schemas.microsoft.com/office/powerpoint/2010/main" val="98702795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repeatCount="indefinite" fill="hold" grpId="1" nodeType="clickEffect">
                                  <p:stCondLst>
                                    <p:cond delay="0"/>
                                  </p:stCondLst>
                                  <p:childTnLst>
                                    <p:animEffect transition="out" filter="fade">
                                      <p:cBhvr>
                                        <p:cTn id="11" dur="500" tmFilter="0, 0; .2, .5; .8, .5; 1, 0"/>
                                        <p:tgtEl>
                                          <p:spTgt spid="16"/>
                                        </p:tgtEl>
                                      </p:cBhvr>
                                    </p:animEffect>
                                    <p:animScale>
                                      <p:cBhvr>
                                        <p:cTn id="12" dur="250" autoRev="1" fill="hold"/>
                                        <p:tgtEl>
                                          <p:spTgt spid="16"/>
                                        </p:tgtEl>
                                      </p:cBhvr>
                                      <p:by x="105000" y="105000"/>
                                    </p:animScale>
                                  </p:childTnLst>
                                </p:cTn>
                              </p:par>
                            </p:childTnLst>
                          </p:cTn>
                        </p:par>
                        <p:par>
                          <p:cTn id="13" fill="hold">
                            <p:stCondLst>
                              <p:cond delay="500"/>
                            </p:stCondLst>
                            <p:childTnLst>
                              <p:par>
                                <p:cTn id="14" presetID="22" presetClass="entr" presetSubtype="8" fill="hold" grpId="0" nodeType="afterEffect">
                                  <p:stCondLst>
                                    <p:cond delay="0"/>
                                  </p:stCondLst>
                                  <p:iterate type="lt">
                                    <p:tmPct val="10000"/>
                                  </p:iterate>
                                  <p:childTnLst>
                                    <p:set>
                                      <p:cBhvr>
                                        <p:cTn id="15" dur="1" fill="hold">
                                          <p:stCondLst>
                                            <p:cond delay="0"/>
                                          </p:stCondLst>
                                        </p:cTn>
                                        <p:tgtEl>
                                          <p:spTgt spid="6"/>
                                        </p:tgtEl>
                                        <p:attrNameLst>
                                          <p:attrName>style.visibility</p:attrName>
                                        </p:attrNameLst>
                                      </p:cBhvr>
                                      <p:to>
                                        <p:strVal val="visible"/>
                                      </p:to>
                                    </p:set>
                                    <p:animEffect transition="in" filter="wipe(left)">
                                      <p:cBhvr>
                                        <p:cTn id="16" dur="9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5BA473FE-0271-4A7D-9C4C-B32496A8FC7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5132"/>
          <a:stretch/>
        </p:blipFill>
        <p:spPr>
          <a:xfrm>
            <a:off x="6326352" y="1853338"/>
            <a:ext cx="5340984" cy="4532771"/>
          </a:xfrm>
          <a:prstGeom prst="rect">
            <a:avLst/>
          </a:prstGeom>
        </p:spPr>
      </p:pic>
      <p:sp>
        <p:nvSpPr>
          <p:cNvPr id="6" name="矩形 33">
            <a:extLst>
              <a:ext uri="{FF2B5EF4-FFF2-40B4-BE49-F238E27FC236}">
                <a16:creationId xmlns:a16="http://schemas.microsoft.com/office/drawing/2014/main" id="{19B05E2A-CAC6-4A75-81A3-8BE75A816E43}"/>
              </a:ext>
            </a:extLst>
          </p:cNvPr>
          <p:cNvSpPr/>
          <p:nvPr/>
        </p:nvSpPr>
        <p:spPr>
          <a:xfrm>
            <a:off x="0" y="4159444"/>
            <a:ext cx="6690478" cy="1446550"/>
          </a:xfrm>
          <a:prstGeom prst="rect">
            <a:avLst/>
          </a:prstGeom>
        </p:spPr>
        <p:txBody>
          <a:bodyPr wrap="square">
            <a:spAutoFit/>
            <a:scene3d>
              <a:camera prst="orthographicFront"/>
              <a:lightRig rig="threePt" dir="t"/>
            </a:scene3d>
            <a:sp3d extrusionH="57150">
              <a:bevelT w="57150" h="38100" prst="artDeco"/>
            </a:sp3d>
          </a:bodyPr>
          <a:lstStyle/>
          <a:p>
            <a:pPr algn="ctr"/>
            <a:r>
              <a:rPr lang="vi-VN" altLang="zh-CN" sz="8800" b="1" dirty="0">
                <a:solidFill>
                  <a:schemeClr val="accent6">
                    <a:lumMod val="50000"/>
                  </a:schemeClr>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Tìm hiểu bài</a:t>
            </a:r>
            <a:endParaRPr lang="zh-CN" altLang="en-US" sz="8800" b="1" dirty="0">
              <a:solidFill>
                <a:schemeClr val="accent6">
                  <a:lumMod val="50000"/>
                </a:schemeClr>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endParaRPr>
          </a:p>
        </p:txBody>
      </p:sp>
      <p:sp>
        <p:nvSpPr>
          <p:cNvPr id="10" name="TextBox 45"/>
          <p:cNvSpPr txBox="1"/>
          <p:nvPr/>
        </p:nvSpPr>
        <p:spPr>
          <a:xfrm>
            <a:off x="2509407" y="1708372"/>
            <a:ext cx="2773325" cy="1877437"/>
          </a:xfrm>
          <a:prstGeom prst="rect">
            <a:avLst/>
          </a:prstGeom>
          <a:noFill/>
        </p:spPr>
        <p:txBody>
          <a:bodyPr wrap="square" rtlCol="0">
            <a:spAutoFit/>
          </a:bodyPr>
          <a:lstStyle/>
          <a:p>
            <a:pPr algn="ctr"/>
            <a:r>
              <a:rPr lang="zh-CN" altLang="en-US" sz="4400" dirty="0">
                <a:solidFill>
                  <a:srgbClr val="6EBA35"/>
                </a:solidFill>
                <a:effectLst>
                  <a:outerShdw blurRad="38100" dist="38100" dir="2700000" algn="tl">
                    <a:srgbClr val="000000">
                      <a:alpha val="43137"/>
                    </a:srgbClr>
                  </a:outerShdw>
                </a:effectLst>
                <a:latin typeface="迷你简少儿" panose="03000509000000000000" pitchFamily="65" charset="-122"/>
                <a:ea typeface="迷你简少儿" panose="03000509000000000000" pitchFamily="65" charset="-122"/>
              </a:rPr>
              <a:t>        </a:t>
            </a:r>
            <a:endParaRPr lang="en-US" altLang="zh-CN" sz="4400" dirty="0">
              <a:solidFill>
                <a:srgbClr val="6EBA35"/>
              </a:solidFill>
              <a:effectLst>
                <a:outerShdw blurRad="38100" dist="38100" dir="2700000" algn="tl">
                  <a:srgbClr val="000000">
                    <a:alpha val="43137"/>
                  </a:srgbClr>
                </a:outerShdw>
              </a:effectLst>
              <a:latin typeface="迷你简少儿" panose="03000509000000000000" pitchFamily="65" charset="-122"/>
              <a:ea typeface="迷你简少儿" panose="03000509000000000000" pitchFamily="65" charset="-122"/>
            </a:endParaRPr>
          </a:p>
          <a:p>
            <a:pPr algn="ctr"/>
            <a:r>
              <a:rPr lang="en-US" sz="7200" b="1" dirty="0">
                <a:solidFill>
                  <a:srgbClr val="6EBA35"/>
                </a:solidFill>
                <a:effectLst>
                  <a:outerShdw blurRad="38100" dist="38100" dir="2700000" algn="tl">
                    <a:srgbClr val="000000">
                      <a:alpha val="43137"/>
                    </a:srgbClr>
                  </a:outerShdw>
                </a:effectLst>
                <a:latin typeface="UVF Curlz MT" panose="04040404050702020202" pitchFamily="82" charset="0"/>
                <a:ea typeface="迷你简少儿" panose="03000509000000000000" pitchFamily="65" charset="-122"/>
              </a:rPr>
              <a:t>0</a:t>
            </a:r>
            <a:r>
              <a:rPr lang="vi-VN" sz="7200" b="1" dirty="0">
                <a:solidFill>
                  <a:srgbClr val="6EBA35"/>
                </a:solidFill>
                <a:effectLst>
                  <a:outerShdw blurRad="38100" dist="38100" dir="2700000" algn="tl">
                    <a:srgbClr val="000000">
                      <a:alpha val="43137"/>
                    </a:srgbClr>
                  </a:outerShdw>
                </a:effectLst>
                <a:latin typeface="UVF Curlz MT" panose="04040404050702020202" pitchFamily="82" charset="0"/>
                <a:ea typeface="迷你简少儿" panose="03000509000000000000" pitchFamily="65" charset="-122"/>
              </a:rPr>
              <a:t>1</a:t>
            </a:r>
            <a:endParaRPr lang="en-US" sz="4400" b="1" dirty="0">
              <a:solidFill>
                <a:srgbClr val="6EBA35"/>
              </a:solidFill>
              <a:effectLst>
                <a:outerShdw blurRad="38100" dist="38100" dir="2700000" algn="tl">
                  <a:srgbClr val="000000">
                    <a:alpha val="43137"/>
                  </a:srgbClr>
                </a:outerShdw>
              </a:effectLst>
              <a:latin typeface="UVF Curlz MT" panose="04040404050702020202" pitchFamily="82" charset="0"/>
              <a:ea typeface="迷你简少儿" panose="03000509000000000000" pitchFamily="65" charset="-122"/>
            </a:endParaRPr>
          </a:p>
        </p:txBody>
      </p:sp>
      <p:pic>
        <p:nvPicPr>
          <p:cNvPr id="5" name="Picture 4">
            <a:extLst>
              <a:ext uri="{FF2B5EF4-FFF2-40B4-BE49-F238E27FC236}">
                <a16:creationId xmlns:a16="http://schemas.microsoft.com/office/drawing/2014/main" id="{D2B51678-7633-47C1-B7EA-5A33DE656D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1960" t="33897" r="-1960" b="35062"/>
          <a:stretch/>
        </p:blipFill>
        <p:spPr>
          <a:xfrm>
            <a:off x="1568286" y="1853338"/>
            <a:ext cx="2199774" cy="1825412"/>
          </a:xfrm>
          <a:prstGeom prst="rect">
            <a:avLst/>
          </a:prstGeom>
        </p:spPr>
      </p:pic>
      <p:sp>
        <p:nvSpPr>
          <p:cNvPr id="7" name="Text Box 2">
            <a:extLst>
              <a:ext uri="{FF2B5EF4-FFF2-40B4-BE49-F238E27FC236}">
                <a16:creationId xmlns:a16="http://schemas.microsoft.com/office/drawing/2014/main" id="{6B419186-5A54-48E8-A773-4B3A29ADB1F9}"/>
              </a:ext>
            </a:extLst>
          </p:cNvPr>
          <p:cNvSpPr txBox="1">
            <a:spLocks noChangeArrowheads="1"/>
          </p:cNvSpPr>
          <p:nvPr/>
        </p:nvSpPr>
        <p:spPr bwMode="auto">
          <a:xfrm rot="10800000">
            <a:off x="964205" y="-1358596"/>
            <a:ext cx="970461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threePt" dir="t"/>
            </a:scene3d>
            <a:sp3d extrusionH="57150">
              <a:bevelT w="57150" h="38100" prst="artDeco"/>
            </a:sp3d>
          </a:bodyPr>
          <a:lstStyle>
            <a:lvl1pPr>
              <a:defRPr>
                <a:solidFill>
                  <a:schemeClr val="tx1"/>
                </a:solidFill>
                <a:latin typeface="Times New Roman" pitchFamily="18" charset="0"/>
                <a:cs typeface="Arial" pitchFamily="34" charset="0"/>
              </a:defRPr>
            </a:lvl1pPr>
            <a:lvl2pPr marL="742950" indent="-285750">
              <a:defRPr>
                <a:solidFill>
                  <a:schemeClr val="tx1"/>
                </a:solidFill>
                <a:latin typeface="Times New Roman" pitchFamily="18" charset="0"/>
                <a:cs typeface="Arial" pitchFamily="34" charset="0"/>
              </a:defRPr>
            </a:lvl2pPr>
            <a:lvl3pPr marL="1143000" indent="-228600">
              <a:defRPr>
                <a:solidFill>
                  <a:schemeClr val="tx1"/>
                </a:solidFill>
                <a:latin typeface="Times New Roman" pitchFamily="18" charset="0"/>
                <a:cs typeface="Arial" pitchFamily="34" charset="0"/>
              </a:defRPr>
            </a:lvl3pPr>
            <a:lvl4pPr marL="1600200" indent="-228600">
              <a:defRPr>
                <a:solidFill>
                  <a:schemeClr val="tx1"/>
                </a:solidFill>
                <a:latin typeface="Times New Roman" pitchFamily="18" charset="0"/>
                <a:cs typeface="Arial" pitchFamily="34" charset="0"/>
              </a:defRPr>
            </a:lvl4pPr>
            <a:lvl5pPr marL="2057400" indent="-22860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a:spcBef>
                <a:spcPct val="50000"/>
              </a:spcBef>
              <a:defRPr/>
            </a:pPr>
            <a:r>
              <a:rPr lang="vi-VN" altLang="en-US" sz="6000" b="1" dirty="0">
                <a:solidFill>
                  <a:srgbClr val="D6206A"/>
                </a:solidFill>
                <a:effectLst>
                  <a:glow rad="63500">
                    <a:schemeClr val="accent2">
                      <a:satMod val="175000"/>
                      <a:alpha val="40000"/>
                    </a:schemeClr>
                  </a:glow>
                  <a:outerShdw blurRad="38100" dist="38100" dir="2700000" algn="tl">
                    <a:srgbClr val="000000">
                      <a:alpha val="43137"/>
                    </a:srgbClr>
                  </a:outerShdw>
                </a:effectLst>
                <a:latin typeface="UVF Curlz MT" panose="04040404050702020202" pitchFamily="82" charset="0"/>
              </a:rPr>
              <a:t>Cha đẻ của chiếc lốp xe đạp</a:t>
            </a:r>
            <a:endParaRPr lang="en-US" altLang="en-US" sz="6000" dirty="0">
              <a:solidFill>
                <a:srgbClr val="D6206A"/>
              </a:solidFill>
              <a:effectLst>
                <a:glow rad="63500">
                  <a:schemeClr val="accent2">
                    <a:satMod val="175000"/>
                    <a:alpha val="40000"/>
                  </a:schemeClr>
                </a:glow>
                <a:outerShdw blurRad="38100" dist="38100" dir="2700000" algn="tl">
                  <a:srgbClr val="000000">
                    <a:alpha val="43137"/>
                  </a:srgbClr>
                </a:outerShdw>
              </a:effectLst>
              <a:latin typeface="UVF Curlz MT" panose="04040404050702020202" pitchFamily="82" charset="0"/>
            </a:endParaRPr>
          </a:p>
        </p:txBody>
      </p:sp>
    </p:spTree>
    <p:extLst>
      <p:ext uri="{BB962C8B-B14F-4D97-AF65-F5344CB8AC3E}">
        <p14:creationId xmlns:p14="http://schemas.microsoft.com/office/powerpoint/2010/main" val="57505673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Word"/>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26">
            <a:extLst>
              <a:ext uri="{FF2B5EF4-FFF2-40B4-BE49-F238E27FC236}">
                <a16:creationId xmlns:a16="http://schemas.microsoft.com/office/drawing/2014/main" id="{A2A5BB4E-7FD2-4D9C-8445-54E8D4D69382}"/>
              </a:ext>
            </a:extLst>
          </p:cNvPr>
          <p:cNvSpPr/>
          <p:nvPr/>
        </p:nvSpPr>
        <p:spPr>
          <a:xfrm>
            <a:off x="186667" y="100362"/>
            <a:ext cx="11828528" cy="6280626"/>
          </a:xfrm>
          <a:prstGeom prst="round2DiagRect">
            <a:avLst/>
          </a:prstGeom>
          <a:solidFill>
            <a:schemeClr val="bg1">
              <a:alpha val="81000"/>
            </a:schemeClr>
          </a:solidFill>
          <a:ln w="28575">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张海山锐线体简" panose="02000000000000000000" pitchFamily="2" charset="-122"/>
              <a:ea typeface="张海山锐线体简" panose="02000000000000000000" pitchFamily="2" charset="-122"/>
            </a:endParaRPr>
          </a:p>
        </p:txBody>
      </p:sp>
      <p:grpSp>
        <p:nvGrpSpPr>
          <p:cNvPr id="5" name="组合 1">
            <a:extLst>
              <a:ext uri="{FF2B5EF4-FFF2-40B4-BE49-F238E27FC236}">
                <a16:creationId xmlns:a16="http://schemas.microsoft.com/office/drawing/2014/main" id="{CF64CD4E-82D1-4AAA-AEA9-76A4DE245B6F}"/>
              </a:ext>
            </a:extLst>
          </p:cNvPr>
          <p:cNvGrpSpPr/>
          <p:nvPr/>
        </p:nvGrpSpPr>
        <p:grpSpPr>
          <a:xfrm>
            <a:off x="0" y="5441796"/>
            <a:ext cx="12192000" cy="1400202"/>
            <a:chOff x="1" y="5310502"/>
            <a:chExt cx="12191999" cy="1547497"/>
          </a:xfrm>
        </p:grpSpPr>
        <p:pic>
          <p:nvPicPr>
            <p:cNvPr id="6" name="图片 5">
              <a:extLst>
                <a:ext uri="{FF2B5EF4-FFF2-40B4-BE49-F238E27FC236}">
                  <a16:creationId xmlns:a16="http://schemas.microsoft.com/office/drawing/2014/main" id="{7E09CCFB-39FC-4C1C-80E7-C5C2582E01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31400" y="5310502"/>
              <a:ext cx="2260600" cy="1547497"/>
            </a:xfrm>
            <a:prstGeom prst="rect">
              <a:avLst/>
            </a:prstGeom>
          </p:spPr>
        </p:pic>
        <p:pic>
          <p:nvPicPr>
            <p:cNvPr id="9" name="图片 7">
              <a:extLst>
                <a:ext uri="{FF2B5EF4-FFF2-40B4-BE49-F238E27FC236}">
                  <a16:creationId xmlns:a16="http://schemas.microsoft.com/office/drawing/2014/main" id="{3A9D9862-904C-4E56-BBD3-D5B50537AF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5677429"/>
              <a:ext cx="1915885" cy="1180570"/>
            </a:xfrm>
            <a:prstGeom prst="rect">
              <a:avLst/>
            </a:prstGeom>
          </p:spPr>
        </p:pic>
        <p:pic>
          <p:nvPicPr>
            <p:cNvPr id="10" name="图片 24">
              <a:extLst>
                <a:ext uri="{FF2B5EF4-FFF2-40B4-BE49-F238E27FC236}">
                  <a16:creationId xmlns:a16="http://schemas.microsoft.com/office/drawing/2014/main" id="{C88921C9-3CD4-4748-A414-FE779E663859}"/>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76806" y="5490093"/>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1" name="图片 23">
              <a:extLst>
                <a:ext uri="{FF2B5EF4-FFF2-40B4-BE49-F238E27FC236}">
                  <a16:creationId xmlns:a16="http://schemas.microsoft.com/office/drawing/2014/main" id="{4E4CE4F4-9112-4F98-8F1E-48EF3C60E3EF}"/>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a:off x="3665159" y="5663129"/>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2" name="图片 9">
              <a:extLst>
                <a:ext uri="{FF2B5EF4-FFF2-40B4-BE49-F238E27FC236}">
                  <a16:creationId xmlns:a16="http://schemas.microsoft.com/office/drawing/2014/main" id="{7B1DCF1D-476A-46D9-A4E1-C75B71161D0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97741" y="5631539"/>
              <a:ext cx="4424953" cy="1226457"/>
            </a:xfrm>
            <a:prstGeom prst="rect">
              <a:avLst/>
            </a:prstGeom>
          </p:spPr>
        </p:pic>
        <p:pic>
          <p:nvPicPr>
            <p:cNvPr id="13" name="图片 12">
              <a:extLst>
                <a:ext uri="{FF2B5EF4-FFF2-40B4-BE49-F238E27FC236}">
                  <a16:creationId xmlns:a16="http://schemas.microsoft.com/office/drawing/2014/main" id="{4227ACF8-0C5D-4FBF-B72B-21CA66366A6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32582" y="5844413"/>
              <a:ext cx="3656494" cy="1013584"/>
            </a:xfrm>
            <a:prstGeom prst="rect">
              <a:avLst/>
            </a:prstGeom>
          </p:spPr>
        </p:pic>
        <p:pic>
          <p:nvPicPr>
            <p:cNvPr id="15" name="图片 22">
              <a:extLst>
                <a:ext uri="{FF2B5EF4-FFF2-40B4-BE49-F238E27FC236}">
                  <a16:creationId xmlns:a16="http://schemas.microsoft.com/office/drawing/2014/main" id="{53AC7F72-B4C9-4C9A-80FA-16178C274D38}"/>
                </a:ext>
              </a:extLst>
            </p:cNvPr>
            <p:cNvPicPr>
              <a:picLocks noChangeAspect="1"/>
            </p:cNvPicPr>
            <p:nvPr/>
          </p:nvPicPr>
          <p:blipFill>
            <a:blip r:embed="rId8"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grpSp>
      <p:sp>
        <p:nvSpPr>
          <p:cNvPr id="7" name="Rectangle 131">
            <a:extLst>
              <a:ext uri="{FF2B5EF4-FFF2-40B4-BE49-F238E27FC236}">
                <a16:creationId xmlns:a16="http://schemas.microsoft.com/office/drawing/2014/main" id="{F799B990-248D-4493-9C08-F588B81BF03F}"/>
              </a:ext>
            </a:extLst>
          </p:cNvPr>
          <p:cNvSpPr txBox="1">
            <a:spLocks noChangeArrowheads="1"/>
          </p:cNvSpPr>
          <p:nvPr/>
        </p:nvSpPr>
        <p:spPr bwMode="auto">
          <a:xfrm>
            <a:off x="9208176" y="218215"/>
            <a:ext cx="2722683" cy="715089"/>
          </a:xfrm>
          <a:prstGeom prst="roundRect">
            <a:avLst/>
          </a:prstGeom>
          <a:solidFill>
            <a:srgbClr val="AED7E9"/>
          </a:solidFill>
          <a:ln w="38100">
            <a:solidFill>
              <a:schemeClr val="tx1"/>
            </a:solidFill>
            <a:prstDash val="sysDot"/>
          </a:ln>
        </p:spPr>
        <p:txBody>
          <a:bodyPr wrap="square">
            <a:sp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just" eaLnBrk="1" hangingPunct="1">
              <a:spcBef>
                <a:spcPct val="100000"/>
              </a:spcBef>
              <a:defRPr/>
            </a:pPr>
            <a:r>
              <a:rPr lang="en-US" sz="3600" b="1" i="1" dirty="0">
                <a:solidFill>
                  <a:srgbClr val="002060"/>
                </a:solidFill>
                <a:effectLst>
                  <a:outerShdw blurRad="38100" dist="38100" dir="2700000" algn="tl">
                    <a:srgbClr val="000000">
                      <a:alpha val="43137"/>
                    </a:srgbClr>
                  </a:outerShdw>
                </a:effectLst>
                <a:latin typeface="HP001 5 hàng" pitchFamily="34" charset="0"/>
              </a:rPr>
              <a:t>Nghe – </a:t>
            </a:r>
            <a:r>
              <a:rPr lang="en-US" sz="3600" b="1" i="1" dirty="0" err="1">
                <a:solidFill>
                  <a:srgbClr val="002060"/>
                </a:solidFill>
                <a:effectLst>
                  <a:outerShdw blurRad="38100" dist="38100" dir="2700000" algn="tl">
                    <a:srgbClr val="000000">
                      <a:alpha val="43137"/>
                    </a:srgbClr>
                  </a:outerShdw>
                </a:effectLst>
                <a:latin typeface="HP001 5 hàng" pitchFamily="34" charset="0"/>
              </a:rPr>
              <a:t>viết</a:t>
            </a:r>
            <a:r>
              <a:rPr lang="en-US" sz="3600" b="1" i="1" dirty="0">
                <a:solidFill>
                  <a:srgbClr val="002060"/>
                </a:solidFill>
                <a:effectLst>
                  <a:outerShdw blurRad="38100" dist="38100" dir="2700000" algn="tl">
                    <a:srgbClr val="000000">
                      <a:alpha val="43137"/>
                    </a:srgbClr>
                  </a:outerShdw>
                </a:effectLst>
                <a:latin typeface="HP001 5 hàng" pitchFamily="34" charset="0"/>
              </a:rPr>
              <a:t>: </a:t>
            </a:r>
          </a:p>
        </p:txBody>
      </p:sp>
      <p:sp>
        <p:nvSpPr>
          <p:cNvPr id="8" name="Text Box 2">
            <a:extLst>
              <a:ext uri="{FF2B5EF4-FFF2-40B4-BE49-F238E27FC236}">
                <a16:creationId xmlns:a16="http://schemas.microsoft.com/office/drawing/2014/main" id="{14032CED-97F8-4A0E-8456-5253826C2251}"/>
              </a:ext>
            </a:extLst>
          </p:cNvPr>
          <p:cNvSpPr txBox="1">
            <a:spLocks noChangeArrowheads="1"/>
          </p:cNvSpPr>
          <p:nvPr/>
        </p:nvSpPr>
        <p:spPr bwMode="auto">
          <a:xfrm>
            <a:off x="176805" y="190804"/>
            <a:ext cx="970461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threePt" dir="t"/>
            </a:scene3d>
            <a:sp3d extrusionH="57150">
              <a:bevelT w="57150" h="38100" prst="artDeco"/>
            </a:sp3d>
          </a:bodyPr>
          <a:lstStyle>
            <a:lvl1pPr>
              <a:defRPr>
                <a:solidFill>
                  <a:schemeClr val="tx1"/>
                </a:solidFill>
                <a:latin typeface="Times New Roman" pitchFamily="18" charset="0"/>
                <a:cs typeface="Arial" pitchFamily="34" charset="0"/>
              </a:defRPr>
            </a:lvl1pPr>
            <a:lvl2pPr marL="742950" indent="-285750">
              <a:defRPr>
                <a:solidFill>
                  <a:schemeClr val="tx1"/>
                </a:solidFill>
                <a:latin typeface="Times New Roman" pitchFamily="18" charset="0"/>
                <a:cs typeface="Arial" pitchFamily="34" charset="0"/>
              </a:defRPr>
            </a:lvl2pPr>
            <a:lvl3pPr marL="1143000" indent="-228600">
              <a:defRPr>
                <a:solidFill>
                  <a:schemeClr val="tx1"/>
                </a:solidFill>
                <a:latin typeface="Times New Roman" pitchFamily="18" charset="0"/>
                <a:cs typeface="Arial" pitchFamily="34" charset="0"/>
              </a:defRPr>
            </a:lvl3pPr>
            <a:lvl4pPr marL="1600200" indent="-228600">
              <a:defRPr>
                <a:solidFill>
                  <a:schemeClr val="tx1"/>
                </a:solidFill>
                <a:latin typeface="Times New Roman" pitchFamily="18" charset="0"/>
                <a:cs typeface="Arial" pitchFamily="34" charset="0"/>
              </a:defRPr>
            </a:lvl4pPr>
            <a:lvl5pPr marL="2057400" indent="-22860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a:spcBef>
                <a:spcPct val="50000"/>
              </a:spcBef>
              <a:defRPr/>
            </a:pPr>
            <a:r>
              <a:rPr lang="vi-VN" altLang="en-US" sz="6000" b="1" dirty="0">
                <a:solidFill>
                  <a:srgbClr val="D6206A"/>
                </a:solidFill>
                <a:effectLst>
                  <a:glow rad="63500">
                    <a:schemeClr val="accent2">
                      <a:satMod val="175000"/>
                      <a:alpha val="40000"/>
                    </a:schemeClr>
                  </a:glow>
                  <a:outerShdw blurRad="38100" dist="38100" dir="2700000" algn="tl">
                    <a:srgbClr val="000000">
                      <a:alpha val="43137"/>
                    </a:srgbClr>
                  </a:outerShdw>
                </a:effectLst>
                <a:latin typeface="UVF Curlz MT" panose="04040404050702020202" pitchFamily="82" charset="0"/>
              </a:rPr>
              <a:t>Cha đẻ của chiếc lốp xe đạp</a:t>
            </a:r>
            <a:endParaRPr lang="en-US" altLang="en-US" sz="6000" dirty="0">
              <a:solidFill>
                <a:srgbClr val="D6206A"/>
              </a:solidFill>
              <a:effectLst>
                <a:glow rad="63500">
                  <a:schemeClr val="accent2">
                    <a:satMod val="175000"/>
                    <a:alpha val="40000"/>
                  </a:schemeClr>
                </a:glow>
                <a:outerShdw blurRad="38100" dist="38100" dir="2700000" algn="tl">
                  <a:srgbClr val="000000">
                    <a:alpha val="43137"/>
                  </a:srgbClr>
                </a:outerShdw>
              </a:effectLst>
              <a:latin typeface="UVF Curlz MT" panose="04040404050702020202" pitchFamily="82" charset="0"/>
            </a:endParaRPr>
          </a:p>
        </p:txBody>
      </p:sp>
      <p:sp>
        <p:nvSpPr>
          <p:cNvPr id="14" name="Text Box 3">
            <a:extLst>
              <a:ext uri="{FF2B5EF4-FFF2-40B4-BE49-F238E27FC236}">
                <a16:creationId xmlns:a16="http://schemas.microsoft.com/office/drawing/2014/main" id="{F1703087-A660-433E-989D-00D0CB8A9E27}"/>
              </a:ext>
            </a:extLst>
          </p:cNvPr>
          <p:cNvSpPr txBox="1">
            <a:spLocks noChangeArrowheads="1"/>
          </p:cNvSpPr>
          <p:nvPr/>
        </p:nvSpPr>
        <p:spPr bwMode="auto">
          <a:xfrm>
            <a:off x="160855" y="1009958"/>
            <a:ext cx="11980127" cy="5601533"/>
          </a:xfrm>
          <a:prstGeom prst="roundRect">
            <a:avLst/>
          </a:prstGeom>
          <a:noFill/>
          <a:ln w="12700">
            <a:noFill/>
          </a:ln>
        </p:spPr>
        <p:txBody>
          <a:bodyPr wrap="square">
            <a:spAutoFit/>
          </a:bodyPr>
          <a:lstStyle>
            <a:lvl1pPr>
              <a:defRPr>
                <a:solidFill>
                  <a:schemeClr val="tx1"/>
                </a:solidFill>
                <a:latin typeface="Times New Roman" pitchFamily="18" charset="0"/>
                <a:cs typeface="Arial" pitchFamily="34" charset="0"/>
              </a:defRPr>
            </a:lvl1pPr>
            <a:lvl2pPr marL="742950" indent="-285750">
              <a:defRPr>
                <a:solidFill>
                  <a:schemeClr val="tx1"/>
                </a:solidFill>
                <a:latin typeface="Times New Roman" pitchFamily="18" charset="0"/>
                <a:cs typeface="Arial" pitchFamily="34" charset="0"/>
              </a:defRPr>
            </a:lvl2pPr>
            <a:lvl3pPr marL="1143000" indent="-228600">
              <a:defRPr>
                <a:solidFill>
                  <a:schemeClr val="tx1"/>
                </a:solidFill>
                <a:latin typeface="Times New Roman" pitchFamily="18" charset="0"/>
                <a:cs typeface="Arial" pitchFamily="34" charset="0"/>
              </a:defRPr>
            </a:lvl3pPr>
            <a:lvl4pPr marL="1600200" indent="-228600">
              <a:defRPr>
                <a:solidFill>
                  <a:schemeClr val="tx1"/>
                </a:solidFill>
                <a:latin typeface="Times New Roman" pitchFamily="18" charset="0"/>
                <a:cs typeface="Arial" pitchFamily="34" charset="0"/>
              </a:defRPr>
            </a:lvl4pPr>
            <a:lvl5pPr marL="2057400" indent="-22860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just">
              <a:spcBef>
                <a:spcPct val="50000"/>
              </a:spcBef>
              <a:defRPr/>
            </a:pPr>
            <a:r>
              <a:rPr lang="vi-VN" altLang="en-US" sz="3400" b="1" dirty="0">
                <a:effectLst>
                  <a:outerShdw blurRad="38100" dist="38100" dir="2700000" algn="tl">
                    <a:srgbClr val="000000">
                      <a:alpha val="43137"/>
                    </a:srgbClr>
                  </a:outerShdw>
                </a:effectLst>
                <a:latin typeface="HP001 4 hàng" panose="020B0603050302020204" pitchFamily="34" charset="0"/>
                <a:cs typeface="Times New Roman" pitchFamily="18" charset="0"/>
              </a:rPr>
              <a:t>Vào cuối thế kỉ </a:t>
            </a:r>
            <a:r>
              <a:rPr lang="vi-VN" altLang="en-US" sz="3400" b="1" dirty="0">
                <a:effectLst>
                  <a:outerShdw blurRad="38100" dist="38100" dir="2700000" algn="tl">
                    <a:srgbClr val="000000">
                      <a:alpha val="43137"/>
                    </a:srgbClr>
                  </a:outerShdw>
                </a:effectLst>
                <a:latin typeface="+mj-lt"/>
                <a:cs typeface="Times New Roman" pitchFamily="18" charset="0"/>
              </a:rPr>
              <a:t>XIX</a:t>
            </a:r>
            <a:r>
              <a:rPr lang="vi-VN" altLang="en-US" sz="3400" b="1" dirty="0">
                <a:effectLst>
                  <a:outerShdw blurRad="38100" dist="38100" dir="2700000" algn="tl">
                    <a:srgbClr val="000000">
                      <a:alpha val="43137"/>
                    </a:srgbClr>
                  </a:outerShdw>
                </a:effectLst>
                <a:latin typeface="HP001 4 hàng" panose="020B0603050302020204" pitchFamily="34" charset="0"/>
                <a:cs typeface="Times New Roman" pitchFamily="18" charset="0"/>
              </a:rPr>
              <a:t>, bánh xe đạp còn làm bằng gỗ, nẹp sắt, do đó đi rất xóc. Người đầu tiên sáng chế ra chiếc lốp xe bằng cao su là Đân-lớp, một học sinh nước Anh. Từ một lần suýt ngã vì vấp phải ống cao su dẫn nước, Đân-lớp đã nghĩ ra các cuộn ống cao su cho vừa vành bánh xe rồi bơm hơi căng lên thay cho gỗ và nẹp sắt. Phát minh của Đân-lớp được đăng kí chính thức vào năm 1880. Về sau, lốp xe đạp có thêm chiếc săm bơm căng hơi nằm bên trong.</a:t>
            </a:r>
            <a:endParaRPr lang="en-US" altLang="en-US" sz="3400" b="1" dirty="0">
              <a:effectLst>
                <a:outerShdw blurRad="38100" dist="38100" dir="2700000" algn="tl">
                  <a:srgbClr val="000000">
                    <a:alpha val="43137"/>
                  </a:srgbClr>
                </a:outerShdw>
              </a:effectLst>
              <a:latin typeface="HP001 4 hàng" panose="020B0603050302020204" pitchFamily="34" charset="0"/>
              <a:cs typeface="Times New Roman" pitchFamily="18" charset="0"/>
            </a:endParaRPr>
          </a:p>
          <a:p>
            <a:pPr algn="just">
              <a:spcBef>
                <a:spcPct val="50000"/>
              </a:spcBef>
              <a:defRPr/>
            </a:pPr>
            <a:r>
              <a:rPr lang="en-US" altLang="en-US" sz="3400" b="1" dirty="0">
                <a:effectLst>
                  <a:outerShdw blurRad="38100" dist="38100" dir="2700000" algn="tl">
                    <a:srgbClr val="000000">
                      <a:alpha val="43137"/>
                    </a:srgbClr>
                  </a:outerShdw>
                </a:effectLst>
                <a:latin typeface="HP001 4 hàng" panose="020B0603050302020204" pitchFamily="34" charset="0"/>
                <a:cs typeface="Times New Roman" pitchFamily="18" charset="0"/>
              </a:rPr>
              <a:t>						</a:t>
            </a:r>
            <a:r>
              <a:rPr lang="vi-VN" altLang="en-US" sz="3400" b="1" dirty="0">
                <a:effectLst>
                  <a:outerShdw blurRad="38100" dist="38100" dir="2700000" algn="tl">
                    <a:srgbClr val="000000">
                      <a:alpha val="43137"/>
                    </a:srgbClr>
                  </a:outerShdw>
                </a:effectLst>
                <a:latin typeface="HP001 4 hàng" panose="020B0603050302020204" pitchFamily="34" charset="0"/>
                <a:cs typeface="Times New Roman" pitchFamily="18" charset="0"/>
              </a:rPr>
              <a:t>Theo Vũ Bội Tuyền</a:t>
            </a:r>
            <a:endParaRPr lang="en-US" altLang="en-US" sz="3400" b="1" dirty="0">
              <a:effectLst>
                <a:outerShdw blurRad="38100" dist="38100" dir="2700000" algn="tl">
                  <a:srgbClr val="000000">
                    <a:alpha val="43137"/>
                  </a:srgbClr>
                </a:outerShdw>
              </a:effectLst>
              <a:latin typeface="HP001 4 hàng" panose="020B0603050302020204" pitchFamily="34" charset="0"/>
              <a:cs typeface="Times New Roman" pitchFamily="18" charset="0"/>
            </a:endParaRPr>
          </a:p>
        </p:txBody>
      </p:sp>
    </p:spTree>
    <p:extLst>
      <p:ext uri="{BB962C8B-B14F-4D97-AF65-F5344CB8AC3E}">
        <p14:creationId xmlns:p14="http://schemas.microsoft.com/office/powerpoint/2010/main" val="45209382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4"/>
                                        </p:tgtEl>
                                        <p:attrNameLst>
                                          <p:attrName>ppt_y</p:attrName>
                                        </p:attrNameLst>
                                      </p:cBhvr>
                                      <p:tavLst>
                                        <p:tav tm="0">
                                          <p:val>
                                            <p:strVal val="#ppt_y"/>
                                          </p:val>
                                        </p:tav>
                                        <p:tav tm="100000">
                                          <p:val>
                                            <p:strVal val="#ppt_y"/>
                                          </p:val>
                                        </p:tav>
                                      </p:tavLst>
                                    </p:anim>
                                    <p:anim calcmode="lin" valueType="num">
                                      <p:cBhvr>
                                        <p:cTn id="9" dur="50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p:cNvSpPr txBox="1">
            <a:spLocks/>
          </p:cNvSpPr>
          <p:nvPr/>
        </p:nvSpPr>
        <p:spPr>
          <a:xfrm>
            <a:off x="1247837" y="1666778"/>
            <a:ext cx="4375439" cy="1528604"/>
          </a:xfrm>
          <a:prstGeom prst="rect">
            <a:avLst/>
          </a:prstGeom>
        </p:spPr>
        <p:txBody>
          <a:bodyPr/>
          <a:lstStyle>
            <a:lvl1pPr marL="0" indent="0" algn="ctr" defTabSz="914400" rtl="0" eaLnBrk="1" latinLnBrk="0" hangingPunct="1">
              <a:lnSpc>
                <a:spcPct val="60000"/>
              </a:lnSpc>
              <a:spcBef>
                <a:spcPts val="1000"/>
              </a:spcBef>
              <a:buFont typeface="Arial" panose="020B0604020202020204" pitchFamily="34" charset="0"/>
              <a:buNone/>
              <a:defRPr sz="1800" b="0" i="0" kern="1200">
                <a:solidFill>
                  <a:schemeClr val="tx1"/>
                </a:solidFill>
                <a:latin typeface="SF UI Display Thin" charset="0"/>
                <a:ea typeface="SF UI Display Thin" charset="0"/>
                <a:cs typeface="SF UI Display Thin"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defRPr/>
            </a:pPr>
            <a:r>
              <a:rPr lang="vi-VN" altLang="en-US" sz="4000" b="1" i="1" dirty="0">
                <a:effectLst>
                  <a:outerShdw blurRad="38100" dist="38100" dir="2700000" algn="tl">
                    <a:srgbClr val="000000">
                      <a:alpha val="43137"/>
                    </a:srgbClr>
                  </a:outerShdw>
                </a:effectLst>
                <a:latin typeface="UVN Bach Dang Nang" panose="02070803090706020303" pitchFamily="18" charset="0"/>
              </a:rPr>
              <a:t>Trước đây, lốp xe đạp được làm bằng gì?</a:t>
            </a:r>
            <a:endParaRPr lang="en-US" altLang="en-US" sz="4000" b="1" i="1" dirty="0">
              <a:effectLst>
                <a:outerShdw blurRad="38100" dist="38100" dir="2700000" algn="tl">
                  <a:srgbClr val="000000">
                    <a:alpha val="43137"/>
                  </a:srgbClr>
                </a:outerShdw>
              </a:effectLst>
              <a:latin typeface="UVN Bach Dang Nang" panose="02070803090706020303" pitchFamily="18" charset="0"/>
            </a:endParaRPr>
          </a:p>
        </p:txBody>
      </p:sp>
      <p:sp>
        <p:nvSpPr>
          <p:cNvPr id="17" name="TextBox 16">
            <a:extLst>
              <a:ext uri="{FF2B5EF4-FFF2-40B4-BE49-F238E27FC236}">
                <a16:creationId xmlns:a16="http://schemas.microsoft.com/office/drawing/2014/main" id="{13B46D0C-A482-4182-BB95-2DE27C50220B}"/>
              </a:ext>
            </a:extLst>
          </p:cNvPr>
          <p:cNvSpPr txBox="1"/>
          <p:nvPr/>
        </p:nvSpPr>
        <p:spPr>
          <a:xfrm>
            <a:off x="6332581" y="2735422"/>
            <a:ext cx="5270213" cy="1569660"/>
          </a:xfrm>
          <a:prstGeom prst="rect">
            <a:avLst/>
          </a:prstGeom>
          <a:noFill/>
        </p:spPr>
        <p:txBody>
          <a:bodyPr wrap="square">
            <a:spAutoFit/>
          </a:bodyPr>
          <a:lstStyle/>
          <a:p>
            <a:pPr algn="ctr"/>
            <a:r>
              <a:rPr lang="vi-VN" sz="4800" b="1" dirty="0">
                <a:solidFill>
                  <a:srgbClr val="FF3399"/>
                </a:solidFill>
                <a:effectLst>
                  <a:outerShdw blurRad="38100" dist="38100" dir="2700000" algn="tl">
                    <a:srgbClr val="000000">
                      <a:alpha val="43137"/>
                    </a:srgbClr>
                  </a:outerShdw>
                </a:effectLst>
                <a:latin typeface="HP001 4 hàng" panose="020B0603050302020204" pitchFamily="34" charset="0"/>
                <a:cs typeface="Times New Roman" pitchFamily="18" charset="0"/>
              </a:rPr>
              <a:t>Lốp xe được làm bằng gỗ, nẹp sắt.</a:t>
            </a:r>
            <a:endParaRPr lang="en-US" sz="4800" dirty="0">
              <a:solidFill>
                <a:srgbClr val="FF3399"/>
              </a:solidFill>
            </a:endParaRPr>
          </a:p>
        </p:txBody>
      </p:sp>
      <p:grpSp>
        <p:nvGrpSpPr>
          <p:cNvPr id="20" name="组合 1">
            <a:extLst>
              <a:ext uri="{FF2B5EF4-FFF2-40B4-BE49-F238E27FC236}">
                <a16:creationId xmlns:a16="http://schemas.microsoft.com/office/drawing/2014/main" id="{694897DE-4831-4518-B195-E447FD7CF878}"/>
              </a:ext>
            </a:extLst>
          </p:cNvPr>
          <p:cNvGrpSpPr/>
          <p:nvPr/>
        </p:nvGrpSpPr>
        <p:grpSpPr>
          <a:xfrm>
            <a:off x="0" y="4832427"/>
            <a:ext cx="12192000" cy="2012074"/>
            <a:chOff x="1" y="5310502"/>
            <a:chExt cx="12191999" cy="1547497"/>
          </a:xfrm>
        </p:grpSpPr>
        <p:pic>
          <p:nvPicPr>
            <p:cNvPr id="21" name="图片 5">
              <a:extLst>
                <a:ext uri="{FF2B5EF4-FFF2-40B4-BE49-F238E27FC236}">
                  <a16:creationId xmlns:a16="http://schemas.microsoft.com/office/drawing/2014/main" id="{8513EAF6-2525-4808-BEE5-46F3446E66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31400" y="5310502"/>
              <a:ext cx="2260600" cy="1547497"/>
            </a:xfrm>
            <a:prstGeom prst="rect">
              <a:avLst/>
            </a:prstGeom>
          </p:spPr>
        </p:pic>
        <p:pic>
          <p:nvPicPr>
            <p:cNvPr id="22" name="图片 7">
              <a:extLst>
                <a:ext uri="{FF2B5EF4-FFF2-40B4-BE49-F238E27FC236}">
                  <a16:creationId xmlns:a16="http://schemas.microsoft.com/office/drawing/2014/main" id="{17D1AFD3-7BDE-45A6-9EDE-83A60FE7FC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5677429"/>
              <a:ext cx="1915885" cy="1180570"/>
            </a:xfrm>
            <a:prstGeom prst="rect">
              <a:avLst/>
            </a:prstGeom>
          </p:spPr>
        </p:pic>
        <p:pic>
          <p:nvPicPr>
            <p:cNvPr id="23" name="图片 24">
              <a:extLst>
                <a:ext uri="{FF2B5EF4-FFF2-40B4-BE49-F238E27FC236}">
                  <a16:creationId xmlns:a16="http://schemas.microsoft.com/office/drawing/2014/main" id="{1578E9DA-E702-436A-BDE9-77C08A10ACEF}"/>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76806" y="5490093"/>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24" name="图片 23">
              <a:extLst>
                <a:ext uri="{FF2B5EF4-FFF2-40B4-BE49-F238E27FC236}">
                  <a16:creationId xmlns:a16="http://schemas.microsoft.com/office/drawing/2014/main" id="{1E3A694F-BF2C-4D93-807F-6BFB67947BD4}"/>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a:off x="3665159" y="5663129"/>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25" name="图片 9">
              <a:extLst>
                <a:ext uri="{FF2B5EF4-FFF2-40B4-BE49-F238E27FC236}">
                  <a16:creationId xmlns:a16="http://schemas.microsoft.com/office/drawing/2014/main" id="{3F915C7F-0D29-4365-A93D-60627721C19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97741" y="5631539"/>
              <a:ext cx="4424953" cy="1226457"/>
            </a:xfrm>
            <a:prstGeom prst="rect">
              <a:avLst/>
            </a:prstGeom>
          </p:spPr>
        </p:pic>
        <p:pic>
          <p:nvPicPr>
            <p:cNvPr id="26" name="图片 12">
              <a:extLst>
                <a:ext uri="{FF2B5EF4-FFF2-40B4-BE49-F238E27FC236}">
                  <a16:creationId xmlns:a16="http://schemas.microsoft.com/office/drawing/2014/main" id="{B9497CEE-30B6-4EF1-B41B-556B7527796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32582" y="5844413"/>
              <a:ext cx="3656494" cy="1013584"/>
            </a:xfrm>
            <a:prstGeom prst="rect">
              <a:avLst/>
            </a:prstGeom>
          </p:spPr>
        </p:pic>
        <p:pic>
          <p:nvPicPr>
            <p:cNvPr id="27" name="图片 22">
              <a:extLst>
                <a:ext uri="{FF2B5EF4-FFF2-40B4-BE49-F238E27FC236}">
                  <a16:creationId xmlns:a16="http://schemas.microsoft.com/office/drawing/2014/main" id="{EBF66466-7A1F-4079-ADD6-CC38A4495386}"/>
                </a:ext>
              </a:extLst>
            </p:cNvPr>
            <p:cNvPicPr>
              <a:picLocks noChangeAspect="1"/>
            </p:cNvPicPr>
            <p:nvPr/>
          </p:nvPicPr>
          <p:blipFill>
            <a:blip r:embed="rId8"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grpSp>
      <p:pic>
        <p:nvPicPr>
          <p:cNvPr id="29" name="Picture 28">
            <a:extLst>
              <a:ext uri="{FF2B5EF4-FFF2-40B4-BE49-F238E27FC236}">
                <a16:creationId xmlns:a16="http://schemas.microsoft.com/office/drawing/2014/main" id="{3A8F1FE9-E138-49F2-B03A-58762E6D8DC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47837" y="3809033"/>
            <a:ext cx="3908188" cy="2638044"/>
          </a:xfrm>
          <a:prstGeom prst="rect">
            <a:avLst/>
          </a:prstGeom>
        </p:spPr>
      </p:pic>
    </p:spTree>
    <p:extLst>
      <p:ext uri="{BB962C8B-B14F-4D97-AF65-F5344CB8AC3E}">
        <p14:creationId xmlns:p14="http://schemas.microsoft.com/office/powerpoint/2010/main" val="368126283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6" presetClass="entr" presetSubtype="0" fill="hold" nodeType="clickEffect">
                                  <p:stCondLst>
                                    <p:cond delay="0"/>
                                  </p:stCondLst>
                                  <p:iterate type="lt">
                                    <p:tmPct val="10000"/>
                                  </p:iterate>
                                  <p:childTnLst>
                                    <p:set>
                                      <p:cBhvr>
                                        <p:cTn id="12" dur="1" fill="hold">
                                          <p:stCondLst>
                                            <p:cond delay="0"/>
                                          </p:stCondLst>
                                        </p:cTn>
                                        <p:tgtEl>
                                          <p:spTgt spid="17">
                                            <p:txEl>
                                              <p:pRg st="0" end="0"/>
                                            </p:txEl>
                                          </p:spTgt>
                                        </p:tgtEl>
                                        <p:attrNameLst>
                                          <p:attrName>style.visibility</p:attrName>
                                        </p:attrNameLst>
                                      </p:cBhvr>
                                      <p:to>
                                        <p:strVal val="visible"/>
                                      </p:to>
                                    </p:set>
                                    <p:anim by="(-#ppt_w*2)" calcmode="lin" valueType="num">
                                      <p:cBhvr rctx="PPT">
                                        <p:cTn id="13" dur="500" autoRev="1" fill="hold">
                                          <p:stCondLst>
                                            <p:cond delay="0"/>
                                          </p:stCondLst>
                                        </p:cTn>
                                        <p:tgtEl>
                                          <p:spTgt spid="17">
                                            <p:txEl>
                                              <p:pRg st="0" end="0"/>
                                            </p:txEl>
                                          </p:spTgt>
                                        </p:tgtEl>
                                        <p:attrNameLst>
                                          <p:attrName>ppt_w</p:attrName>
                                        </p:attrNameLst>
                                      </p:cBhvr>
                                    </p:anim>
                                    <p:anim by="(#ppt_w*0.50)" calcmode="lin" valueType="num">
                                      <p:cBhvr>
                                        <p:cTn id="14" dur="500" decel="50000" autoRev="1" fill="hold">
                                          <p:stCondLst>
                                            <p:cond delay="0"/>
                                          </p:stCondLst>
                                        </p:cTn>
                                        <p:tgtEl>
                                          <p:spTgt spid="17">
                                            <p:txEl>
                                              <p:pRg st="0" end="0"/>
                                            </p:txEl>
                                          </p:spTgt>
                                        </p:tgtEl>
                                        <p:attrNameLst>
                                          <p:attrName>ppt_x</p:attrName>
                                        </p:attrNameLst>
                                      </p:cBhvr>
                                    </p:anim>
                                    <p:anim from="(-#ppt_h/2)" to="(#ppt_y)" calcmode="lin" valueType="num">
                                      <p:cBhvr>
                                        <p:cTn id="15" dur="1000" fill="hold">
                                          <p:stCondLst>
                                            <p:cond delay="0"/>
                                          </p:stCondLst>
                                        </p:cTn>
                                        <p:tgtEl>
                                          <p:spTgt spid="17">
                                            <p:txEl>
                                              <p:pRg st="0" end="0"/>
                                            </p:txEl>
                                          </p:spTgt>
                                        </p:tgtEl>
                                        <p:attrNameLst>
                                          <p:attrName>ppt_y</p:attrName>
                                        </p:attrNameLst>
                                      </p:cBhvr>
                                    </p:anim>
                                    <p:animRot by="21600000">
                                      <p:cBhvr>
                                        <p:cTn id="16" dur="1000" fill="hold">
                                          <p:stCondLst>
                                            <p:cond delay="0"/>
                                          </p:stCondLst>
                                        </p:cTn>
                                        <p:tgtEl>
                                          <p:spTgt spid="17">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p:cNvSpPr txBox="1">
            <a:spLocks/>
          </p:cNvSpPr>
          <p:nvPr/>
        </p:nvSpPr>
        <p:spPr>
          <a:xfrm>
            <a:off x="884935" y="2104290"/>
            <a:ext cx="5437758" cy="1528604"/>
          </a:xfrm>
          <a:prstGeom prst="rect">
            <a:avLst/>
          </a:prstGeom>
        </p:spPr>
        <p:txBody>
          <a:bodyPr/>
          <a:lstStyle>
            <a:lvl1pPr marL="0" indent="0" algn="ctr" defTabSz="914400" rtl="0" eaLnBrk="1" latinLnBrk="0" hangingPunct="1">
              <a:lnSpc>
                <a:spcPct val="60000"/>
              </a:lnSpc>
              <a:spcBef>
                <a:spcPts val="1000"/>
              </a:spcBef>
              <a:buFont typeface="Arial" panose="020B0604020202020204" pitchFamily="34" charset="0"/>
              <a:buNone/>
              <a:defRPr sz="1800" b="0" i="0" kern="1200">
                <a:solidFill>
                  <a:schemeClr val="tx1"/>
                </a:solidFill>
                <a:latin typeface="SF UI Display Thin" charset="0"/>
                <a:ea typeface="SF UI Display Thin" charset="0"/>
                <a:cs typeface="SF UI Display Thin"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defRPr/>
            </a:pPr>
            <a:r>
              <a:rPr lang="vi-VN" altLang="en-US" sz="3600" b="1" i="1" dirty="0">
                <a:solidFill>
                  <a:srgbClr val="002060"/>
                </a:solidFill>
                <a:effectLst>
                  <a:outerShdw blurRad="38100" dist="38100" dir="2700000" algn="tl">
                    <a:srgbClr val="000000">
                      <a:alpha val="43137"/>
                    </a:srgbClr>
                  </a:outerShdw>
                </a:effectLst>
                <a:latin typeface="UVN Bach Dang Nang" panose="02070803090706020303" pitchFamily="18" charset="0"/>
              </a:rPr>
              <a:t>Sự kiện nào làm Đân-lớp nảy sinh ra ý nghĩ làm lốp xe đạp?</a:t>
            </a:r>
            <a:endParaRPr lang="en-US" altLang="en-US" sz="3600" b="1" i="1" dirty="0">
              <a:solidFill>
                <a:srgbClr val="002060"/>
              </a:solidFill>
              <a:effectLst>
                <a:outerShdw blurRad="38100" dist="38100" dir="2700000" algn="tl">
                  <a:srgbClr val="000000">
                    <a:alpha val="43137"/>
                  </a:srgbClr>
                </a:outerShdw>
              </a:effectLst>
              <a:latin typeface="UVN Bach Dang Nang" panose="02070803090706020303" pitchFamily="18" charset="0"/>
            </a:endParaRPr>
          </a:p>
        </p:txBody>
      </p:sp>
      <p:sp>
        <p:nvSpPr>
          <p:cNvPr id="17" name="TextBox 16">
            <a:extLst>
              <a:ext uri="{FF2B5EF4-FFF2-40B4-BE49-F238E27FC236}">
                <a16:creationId xmlns:a16="http://schemas.microsoft.com/office/drawing/2014/main" id="{13B46D0C-A482-4182-BB95-2DE27C50220B}"/>
              </a:ext>
            </a:extLst>
          </p:cNvPr>
          <p:cNvSpPr txBox="1"/>
          <p:nvPr/>
        </p:nvSpPr>
        <p:spPr>
          <a:xfrm>
            <a:off x="6437392" y="1166842"/>
            <a:ext cx="4672958" cy="4524315"/>
          </a:xfrm>
          <a:prstGeom prst="rect">
            <a:avLst/>
          </a:prstGeom>
          <a:noFill/>
        </p:spPr>
        <p:txBody>
          <a:bodyPr wrap="square">
            <a:spAutoFit/>
          </a:bodyPr>
          <a:lstStyle/>
          <a:p>
            <a:pPr algn="just"/>
            <a:r>
              <a:rPr lang="vi-VN" sz="3600" b="1" dirty="0">
                <a:effectLst>
                  <a:outerShdw blurRad="38100" dist="38100" dir="2700000" algn="tl">
                    <a:srgbClr val="000000">
                      <a:alpha val="43137"/>
                    </a:srgbClr>
                  </a:outerShdw>
                </a:effectLst>
                <a:latin typeface="HP001 4 hàng" panose="020B0603050302020204" pitchFamily="34" charset="0"/>
                <a:cs typeface="Times New Roman" pitchFamily="18" charset="0"/>
              </a:rPr>
              <a:t>Từ một lần suýt ngã vì vấp phải ống cao su dẫn nước, Đân-lớp đã nghĩ ra cách cuộn ống cao su cho vừa bánh xe rồi bơm hơi căng lên thay cho gỗ và nẹp sắt.</a:t>
            </a:r>
            <a:endParaRPr lang="en-US" sz="3600" dirty="0"/>
          </a:p>
        </p:txBody>
      </p:sp>
      <p:grpSp>
        <p:nvGrpSpPr>
          <p:cNvPr id="9" name="组合 1">
            <a:extLst>
              <a:ext uri="{FF2B5EF4-FFF2-40B4-BE49-F238E27FC236}">
                <a16:creationId xmlns:a16="http://schemas.microsoft.com/office/drawing/2014/main" id="{A9146EA0-D253-4D0D-857B-3D63B5597933}"/>
              </a:ext>
            </a:extLst>
          </p:cNvPr>
          <p:cNvGrpSpPr/>
          <p:nvPr/>
        </p:nvGrpSpPr>
        <p:grpSpPr>
          <a:xfrm>
            <a:off x="0" y="4832427"/>
            <a:ext cx="12192000" cy="2012074"/>
            <a:chOff x="1" y="5310502"/>
            <a:chExt cx="12191999" cy="1547497"/>
          </a:xfrm>
        </p:grpSpPr>
        <p:pic>
          <p:nvPicPr>
            <p:cNvPr id="10" name="图片 5">
              <a:extLst>
                <a:ext uri="{FF2B5EF4-FFF2-40B4-BE49-F238E27FC236}">
                  <a16:creationId xmlns:a16="http://schemas.microsoft.com/office/drawing/2014/main" id="{9B4A4BBA-84FC-4615-BE15-4EB4D0D72A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31400" y="5310502"/>
              <a:ext cx="2260600" cy="1547497"/>
            </a:xfrm>
            <a:prstGeom prst="rect">
              <a:avLst/>
            </a:prstGeom>
          </p:spPr>
        </p:pic>
        <p:pic>
          <p:nvPicPr>
            <p:cNvPr id="11" name="图片 7">
              <a:extLst>
                <a:ext uri="{FF2B5EF4-FFF2-40B4-BE49-F238E27FC236}">
                  <a16:creationId xmlns:a16="http://schemas.microsoft.com/office/drawing/2014/main" id="{39791A4D-32B0-4654-A97B-DE5ECA9BBB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5677429"/>
              <a:ext cx="1915885" cy="1180570"/>
            </a:xfrm>
            <a:prstGeom prst="rect">
              <a:avLst/>
            </a:prstGeom>
          </p:spPr>
        </p:pic>
        <p:pic>
          <p:nvPicPr>
            <p:cNvPr id="12" name="图片 24">
              <a:extLst>
                <a:ext uri="{FF2B5EF4-FFF2-40B4-BE49-F238E27FC236}">
                  <a16:creationId xmlns:a16="http://schemas.microsoft.com/office/drawing/2014/main" id="{6CD83A89-54FB-444F-B2BF-0BC6CC30206D}"/>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76806" y="5490093"/>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3" name="图片 23">
              <a:extLst>
                <a:ext uri="{FF2B5EF4-FFF2-40B4-BE49-F238E27FC236}">
                  <a16:creationId xmlns:a16="http://schemas.microsoft.com/office/drawing/2014/main" id="{952F6127-4844-4DDD-9408-3634F85680FA}"/>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a:off x="3665159" y="5663129"/>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4" name="图片 9">
              <a:extLst>
                <a:ext uri="{FF2B5EF4-FFF2-40B4-BE49-F238E27FC236}">
                  <a16:creationId xmlns:a16="http://schemas.microsoft.com/office/drawing/2014/main" id="{A0D2E27C-F40A-4363-B526-A5E553FB168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97741" y="5631539"/>
              <a:ext cx="4424953" cy="1226457"/>
            </a:xfrm>
            <a:prstGeom prst="rect">
              <a:avLst/>
            </a:prstGeom>
          </p:spPr>
        </p:pic>
        <p:pic>
          <p:nvPicPr>
            <p:cNvPr id="15" name="图片 12">
              <a:extLst>
                <a:ext uri="{FF2B5EF4-FFF2-40B4-BE49-F238E27FC236}">
                  <a16:creationId xmlns:a16="http://schemas.microsoft.com/office/drawing/2014/main" id="{AA9580EA-F6E4-49B3-AF6F-8E5DF78B99E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32582" y="5844413"/>
              <a:ext cx="3656494" cy="1013584"/>
            </a:xfrm>
            <a:prstGeom prst="rect">
              <a:avLst/>
            </a:prstGeom>
          </p:spPr>
        </p:pic>
        <p:pic>
          <p:nvPicPr>
            <p:cNvPr id="18" name="图片 22">
              <a:extLst>
                <a:ext uri="{FF2B5EF4-FFF2-40B4-BE49-F238E27FC236}">
                  <a16:creationId xmlns:a16="http://schemas.microsoft.com/office/drawing/2014/main" id="{4A09166F-8F25-44D1-A6AD-DBDD9220F92B}"/>
                </a:ext>
              </a:extLst>
            </p:cNvPr>
            <p:cNvPicPr>
              <a:picLocks noChangeAspect="1"/>
            </p:cNvPicPr>
            <p:nvPr/>
          </p:nvPicPr>
          <p:blipFill>
            <a:blip r:embed="rId8"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grpSp>
      <p:pic>
        <p:nvPicPr>
          <p:cNvPr id="19" name="Picture 18">
            <a:extLst>
              <a:ext uri="{FF2B5EF4-FFF2-40B4-BE49-F238E27FC236}">
                <a16:creationId xmlns:a16="http://schemas.microsoft.com/office/drawing/2014/main" id="{C6628F52-D752-41F4-93BF-F96190EDBBF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83303" y="4473701"/>
            <a:ext cx="2530845" cy="1708331"/>
          </a:xfrm>
          <a:prstGeom prst="rect">
            <a:avLst/>
          </a:prstGeom>
        </p:spPr>
      </p:pic>
      <p:pic>
        <p:nvPicPr>
          <p:cNvPr id="20" name="Picture 19">
            <a:extLst>
              <a:ext uri="{FF2B5EF4-FFF2-40B4-BE49-F238E27FC236}">
                <a16:creationId xmlns:a16="http://schemas.microsoft.com/office/drawing/2014/main" id="{EDFEBC13-7A4C-4693-BC72-E33CE56CBF24}"/>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32169" r="50000" b="36790"/>
          <a:stretch/>
        </p:blipFill>
        <p:spPr>
          <a:xfrm>
            <a:off x="1419307" y="4320690"/>
            <a:ext cx="2311318" cy="1917973"/>
          </a:xfrm>
          <a:prstGeom prst="rect">
            <a:avLst/>
          </a:prstGeom>
        </p:spPr>
      </p:pic>
    </p:spTree>
    <p:extLst>
      <p:ext uri="{BB962C8B-B14F-4D97-AF65-F5344CB8AC3E}">
        <p14:creationId xmlns:p14="http://schemas.microsoft.com/office/powerpoint/2010/main" val="428553333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6" presetClass="entr" presetSubtype="0" fill="hold" nodeType="clickEffect">
                                  <p:stCondLst>
                                    <p:cond delay="0"/>
                                  </p:stCondLst>
                                  <p:iterate type="lt">
                                    <p:tmPct val="10000"/>
                                  </p:iterate>
                                  <p:childTnLst>
                                    <p:set>
                                      <p:cBhvr>
                                        <p:cTn id="12" dur="1" fill="hold">
                                          <p:stCondLst>
                                            <p:cond delay="0"/>
                                          </p:stCondLst>
                                        </p:cTn>
                                        <p:tgtEl>
                                          <p:spTgt spid="17">
                                            <p:txEl>
                                              <p:pRg st="0" end="0"/>
                                            </p:txEl>
                                          </p:spTgt>
                                        </p:tgtEl>
                                        <p:attrNameLst>
                                          <p:attrName>style.visibility</p:attrName>
                                        </p:attrNameLst>
                                      </p:cBhvr>
                                      <p:to>
                                        <p:strVal val="visible"/>
                                      </p:to>
                                    </p:set>
                                    <p:anim by="(-#ppt_w*2)" calcmode="lin" valueType="num">
                                      <p:cBhvr rctx="PPT">
                                        <p:cTn id="13" dur="500" autoRev="1" fill="hold">
                                          <p:stCondLst>
                                            <p:cond delay="0"/>
                                          </p:stCondLst>
                                        </p:cTn>
                                        <p:tgtEl>
                                          <p:spTgt spid="17">
                                            <p:txEl>
                                              <p:pRg st="0" end="0"/>
                                            </p:txEl>
                                          </p:spTgt>
                                        </p:tgtEl>
                                        <p:attrNameLst>
                                          <p:attrName>ppt_w</p:attrName>
                                        </p:attrNameLst>
                                      </p:cBhvr>
                                    </p:anim>
                                    <p:anim by="(#ppt_w*0.50)" calcmode="lin" valueType="num">
                                      <p:cBhvr>
                                        <p:cTn id="14" dur="500" decel="50000" autoRev="1" fill="hold">
                                          <p:stCondLst>
                                            <p:cond delay="0"/>
                                          </p:stCondLst>
                                        </p:cTn>
                                        <p:tgtEl>
                                          <p:spTgt spid="17">
                                            <p:txEl>
                                              <p:pRg st="0" end="0"/>
                                            </p:txEl>
                                          </p:spTgt>
                                        </p:tgtEl>
                                        <p:attrNameLst>
                                          <p:attrName>ppt_x</p:attrName>
                                        </p:attrNameLst>
                                      </p:cBhvr>
                                    </p:anim>
                                    <p:anim from="(-#ppt_h/2)" to="(#ppt_y)" calcmode="lin" valueType="num">
                                      <p:cBhvr>
                                        <p:cTn id="15" dur="1000" fill="hold">
                                          <p:stCondLst>
                                            <p:cond delay="0"/>
                                          </p:stCondLst>
                                        </p:cTn>
                                        <p:tgtEl>
                                          <p:spTgt spid="17">
                                            <p:txEl>
                                              <p:pRg st="0" end="0"/>
                                            </p:txEl>
                                          </p:spTgt>
                                        </p:tgtEl>
                                        <p:attrNameLst>
                                          <p:attrName>ppt_y</p:attrName>
                                        </p:attrNameLst>
                                      </p:cBhvr>
                                    </p:anim>
                                    <p:animRot by="21600000">
                                      <p:cBhvr>
                                        <p:cTn id="16" dur="1000" fill="hold">
                                          <p:stCondLst>
                                            <p:cond delay="0"/>
                                          </p:stCondLst>
                                        </p:cTn>
                                        <p:tgtEl>
                                          <p:spTgt spid="17">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p:cNvSpPr txBox="1">
            <a:spLocks/>
          </p:cNvSpPr>
          <p:nvPr/>
        </p:nvSpPr>
        <p:spPr>
          <a:xfrm>
            <a:off x="6612673" y="2025573"/>
            <a:ext cx="4725956" cy="1528604"/>
          </a:xfrm>
          <a:prstGeom prst="rect">
            <a:avLst/>
          </a:prstGeom>
        </p:spPr>
        <p:txBody>
          <a:bodyPr/>
          <a:lstStyle>
            <a:lvl1pPr marL="0" indent="0" algn="ctr" defTabSz="914400" rtl="0" eaLnBrk="1" latinLnBrk="0" hangingPunct="1">
              <a:lnSpc>
                <a:spcPct val="60000"/>
              </a:lnSpc>
              <a:spcBef>
                <a:spcPts val="1000"/>
              </a:spcBef>
              <a:buFont typeface="Arial" panose="020B0604020202020204" pitchFamily="34" charset="0"/>
              <a:buNone/>
              <a:defRPr sz="1800" b="0" i="0" kern="1200">
                <a:solidFill>
                  <a:schemeClr val="tx1"/>
                </a:solidFill>
                <a:latin typeface="SF UI Display Thin" charset="0"/>
                <a:ea typeface="SF UI Display Thin" charset="0"/>
                <a:cs typeface="SF UI Display Thin"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defRPr/>
            </a:pPr>
            <a:r>
              <a:rPr lang="vi-VN" altLang="en-US" sz="4000" b="1" i="1" dirty="0">
                <a:solidFill>
                  <a:schemeClr val="accent6">
                    <a:lumMod val="50000"/>
                  </a:schemeClr>
                </a:solidFill>
                <a:effectLst>
                  <a:outerShdw blurRad="38100" dist="38100" dir="2700000" algn="tl">
                    <a:srgbClr val="000000">
                      <a:alpha val="43137"/>
                    </a:srgbClr>
                  </a:outerShdw>
                </a:effectLst>
                <a:latin typeface="UVN Bach Dang Nang" panose="02070803090706020303" pitchFamily="18" charset="0"/>
              </a:rPr>
              <a:t>Phát minh của Đân-lớp được đăng kí chính thức vào năm nào?</a:t>
            </a:r>
            <a:endParaRPr lang="en-US" altLang="en-US" sz="4000" b="1" i="1" dirty="0">
              <a:solidFill>
                <a:schemeClr val="accent6">
                  <a:lumMod val="50000"/>
                </a:schemeClr>
              </a:solidFill>
              <a:effectLst>
                <a:outerShdw blurRad="38100" dist="38100" dir="2700000" algn="tl">
                  <a:srgbClr val="000000">
                    <a:alpha val="43137"/>
                  </a:srgbClr>
                </a:outerShdw>
              </a:effectLst>
              <a:latin typeface="UVN Bach Dang Nang" panose="02070803090706020303" pitchFamily="18" charset="0"/>
            </a:endParaRPr>
          </a:p>
        </p:txBody>
      </p:sp>
      <p:sp>
        <p:nvSpPr>
          <p:cNvPr id="17" name="TextBox 16">
            <a:extLst>
              <a:ext uri="{FF2B5EF4-FFF2-40B4-BE49-F238E27FC236}">
                <a16:creationId xmlns:a16="http://schemas.microsoft.com/office/drawing/2014/main" id="{13B46D0C-A482-4182-BB95-2DE27C50220B}"/>
              </a:ext>
            </a:extLst>
          </p:cNvPr>
          <p:cNvSpPr txBox="1"/>
          <p:nvPr/>
        </p:nvSpPr>
        <p:spPr>
          <a:xfrm>
            <a:off x="1441076" y="2483413"/>
            <a:ext cx="4246468" cy="1015663"/>
          </a:xfrm>
          <a:prstGeom prst="rect">
            <a:avLst/>
          </a:prstGeom>
          <a:noFill/>
        </p:spPr>
        <p:txBody>
          <a:bodyPr wrap="square">
            <a:spAutoFit/>
          </a:bodyPr>
          <a:lstStyle/>
          <a:p>
            <a:pPr algn="ctr"/>
            <a:r>
              <a:rPr lang="vi-VN" sz="6000" b="1" dirty="0">
                <a:solidFill>
                  <a:srgbClr val="FF3399"/>
                </a:solidFill>
                <a:effectLst>
                  <a:outerShdw blurRad="38100" dist="38100" dir="2700000" algn="tl">
                    <a:srgbClr val="000000">
                      <a:alpha val="43137"/>
                    </a:srgbClr>
                  </a:outerShdw>
                </a:effectLst>
                <a:latin typeface="HP001 4 hàng" panose="020B0603050302020204" pitchFamily="34" charset="0"/>
                <a:cs typeface="Times New Roman" pitchFamily="18" charset="0"/>
              </a:rPr>
              <a:t>Năm 1880</a:t>
            </a:r>
            <a:endParaRPr lang="en-US" sz="6000" dirty="0">
              <a:solidFill>
                <a:srgbClr val="FF3399"/>
              </a:solidFill>
            </a:endParaRPr>
          </a:p>
        </p:txBody>
      </p:sp>
      <p:grpSp>
        <p:nvGrpSpPr>
          <p:cNvPr id="11" name="组合 1">
            <a:extLst>
              <a:ext uri="{FF2B5EF4-FFF2-40B4-BE49-F238E27FC236}">
                <a16:creationId xmlns:a16="http://schemas.microsoft.com/office/drawing/2014/main" id="{B6A95E55-1B95-4409-8530-CA7DE7D66461}"/>
              </a:ext>
            </a:extLst>
          </p:cNvPr>
          <p:cNvGrpSpPr/>
          <p:nvPr/>
        </p:nvGrpSpPr>
        <p:grpSpPr>
          <a:xfrm>
            <a:off x="0" y="4832427"/>
            <a:ext cx="12192000" cy="2012074"/>
            <a:chOff x="1" y="5310502"/>
            <a:chExt cx="12191999" cy="1547497"/>
          </a:xfrm>
        </p:grpSpPr>
        <p:pic>
          <p:nvPicPr>
            <p:cNvPr id="12" name="图片 5">
              <a:extLst>
                <a:ext uri="{FF2B5EF4-FFF2-40B4-BE49-F238E27FC236}">
                  <a16:creationId xmlns:a16="http://schemas.microsoft.com/office/drawing/2014/main" id="{1667438B-F5CD-4C9D-BEE0-34DFA47AAF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31400" y="5310502"/>
              <a:ext cx="2260600" cy="1547497"/>
            </a:xfrm>
            <a:prstGeom prst="rect">
              <a:avLst/>
            </a:prstGeom>
          </p:spPr>
        </p:pic>
        <p:pic>
          <p:nvPicPr>
            <p:cNvPr id="13" name="图片 7">
              <a:extLst>
                <a:ext uri="{FF2B5EF4-FFF2-40B4-BE49-F238E27FC236}">
                  <a16:creationId xmlns:a16="http://schemas.microsoft.com/office/drawing/2014/main" id="{C5AB4FF8-FE41-4D93-AE63-2D6A9B4B89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5677429"/>
              <a:ext cx="1915885" cy="1180570"/>
            </a:xfrm>
            <a:prstGeom prst="rect">
              <a:avLst/>
            </a:prstGeom>
          </p:spPr>
        </p:pic>
        <p:pic>
          <p:nvPicPr>
            <p:cNvPr id="14" name="图片 24">
              <a:extLst>
                <a:ext uri="{FF2B5EF4-FFF2-40B4-BE49-F238E27FC236}">
                  <a16:creationId xmlns:a16="http://schemas.microsoft.com/office/drawing/2014/main" id="{A21E6056-0E8A-4750-89E6-60CFF083337A}"/>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76806" y="5490093"/>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5" name="图片 23">
              <a:extLst>
                <a:ext uri="{FF2B5EF4-FFF2-40B4-BE49-F238E27FC236}">
                  <a16:creationId xmlns:a16="http://schemas.microsoft.com/office/drawing/2014/main" id="{450CB3F8-B62D-460C-AC84-EEE58375D3F3}"/>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a:off x="3665159" y="5663129"/>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8" name="图片 9">
              <a:extLst>
                <a:ext uri="{FF2B5EF4-FFF2-40B4-BE49-F238E27FC236}">
                  <a16:creationId xmlns:a16="http://schemas.microsoft.com/office/drawing/2014/main" id="{B494C4B7-39DD-4F83-A381-146899B559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97741" y="5631539"/>
              <a:ext cx="4424953" cy="1226457"/>
            </a:xfrm>
            <a:prstGeom prst="rect">
              <a:avLst/>
            </a:prstGeom>
          </p:spPr>
        </p:pic>
        <p:pic>
          <p:nvPicPr>
            <p:cNvPr id="19" name="图片 12">
              <a:extLst>
                <a:ext uri="{FF2B5EF4-FFF2-40B4-BE49-F238E27FC236}">
                  <a16:creationId xmlns:a16="http://schemas.microsoft.com/office/drawing/2014/main" id="{8E93A915-B5F1-45CA-8D70-9EFE0CAC6B4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32582" y="5844413"/>
              <a:ext cx="3656494" cy="1013584"/>
            </a:xfrm>
            <a:prstGeom prst="rect">
              <a:avLst/>
            </a:prstGeom>
          </p:spPr>
        </p:pic>
        <p:pic>
          <p:nvPicPr>
            <p:cNvPr id="20" name="图片 22">
              <a:extLst>
                <a:ext uri="{FF2B5EF4-FFF2-40B4-BE49-F238E27FC236}">
                  <a16:creationId xmlns:a16="http://schemas.microsoft.com/office/drawing/2014/main" id="{CAD04B37-2675-4873-AF21-C83DF0E23CD8}"/>
                </a:ext>
              </a:extLst>
            </p:cNvPr>
            <p:cNvPicPr>
              <a:picLocks noChangeAspect="1"/>
            </p:cNvPicPr>
            <p:nvPr/>
          </p:nvPicPr>
          <p:blipFill>
            <a:blip r:embed="rId8"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grpSp>
      <p:pic>
        <p:nvPicPr>
          <p:cNvPr id="21" name="Picture 20">
            <a:extLst>
              <a:ext uri="{FF2B5EF4-FFF2-40B4-BE49-F238E27FC236}">
                <a16:creationId xmlns:a16="http://schemas.microsoft.com/office/drawing/2014/main" id="{1A0054B6-EA3B-4396-966C-8E010CEF745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74803" y="4220884"/>
            <a:ext cx="3137143" cy="2117585"/>
          </a:xfrm>
          <a:prstGeom prst="rect">
            <a:avLst/>
          </a:prstGeom>
        </p:spPr>
      </p:pic>
    </p:spTree>
    <p:extLst>
      <p:ext uri="{BB962C8B-B14F-4D97-AF65-F5344CB8AC3E}">
        <p14:creationId xmlns:p14="http://schemas.microsoft.com/office/powerpoint/2010/main" val="324926715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6" presetClass="entr" presetSubtype="0" fill="hold" nodeType="clickEffect">
                                  <p:stCondLst>
                                    <p:cond delay="0"/>
                                  </p:stCondLst>
                                  <p:iterate type="lt">
                                    <p:tmPct val="10000"/>
                                  </p:iterate>
                                  <p:childTnLst>
                                    <p:set>
                                      <p:cBhvr>
                                        <p:cTn id="12" dur="1" fill="hold">
                                          <p:stCondLst>
                                            <p:cond delay="0"/>
                                          </p:stCondLst>
                                        </p:cTn>
                                        <p:tgtEl>
                                          <p:spTgt spid="17">
                                            <p:txEl>
                                              <p:pRg st="0" end="0"/>
                                            </p:txEl>
                                          </p:spTgt>
                                        </p:tgtEl>
                                        <p:attrNameLst>
                                          <p:attrName>style.visibility</p:attrName>
                                        </p:attrNameLst>
                                      </p:cBhvr>
                                      <p:to>
                                        <p:strVal val="visible"/>
                                      </p:to>
                                    </p:set>
                                    <p:anim by="(-#ppt_w*2)" calcmode="lin" valueType="num">
                                      <p:cBhvr rctx="PPT">
                                        <p:cTn id="13" dur="500" autoRev="1" fill="hold">
                                          <p:stCondLst>
                                            <p:cond delay="0"/>
                                          </p:stCondLst>
                                        </p:cTn>
                                        <p:tgtEl>
                                          <p:spTgt spid="17">
                                            <p:txEl>
                                              <p:pRg st="0" end="0"/>
                                            </p:txEl>
                                          </p:spTgt>
                                        </p:tgtEl>
                                        <p:attrNameLst>
                                          <p:attrName>ppt_w</p:attrName>
                                        </p:attrNameLst>
                                      </p:cBhvr>
                                    </p:anim>
                                    <p:anim by="(#ppt_w*0.50)" calcmode="lin" valueType="num">
                                      <p:cBhvr>
                                        <p:cTn id="14" dur="500" decel="50000" autoRev="1" fill="hold">
                                          <p:stCondLst>
                                            <p:cond delay="0"/>
                                          </p:stCondLst>
                                        </p:cTn>
                                        <p:tgtEl>
                                          <p:spTgt spid="17">
                                            <p:txEl>
                                              <p:pRg st="0" end="0"/>
                                            </p:txEl>
                                          </p:spTgt>
                                        </p:tgtEl>
                                        <p:attrNameLst>
                                          <p:attrName>ppt_x</p:attrName>
                                        </p:attrNameLst>
                                      </p:cBhvr>
                                    </p:anim>
                                    <p:anim from="(-#ppt_h/2)" to="(#ppt_y)" calcmode="lin" valueType="num">
                                      <p:cBhvr>
                                        <p:cTn id="15" dur="1000" fill="hold">
                                          <p:stCondLst>
                                            <p:cond delay="0"/>
                                          </p:stCondLst>
                                        </p:cTn>
                                        <p:tgtEl>
                                          <p:spTgt spid="17">
                                            <p:txEl>
                                              <p:pRg st="0" end="0"/>
                                            </p:txEl>
                                          </p:spTgt>
                                        </p:tgtEl>
                                        <p:attrNameLst>
                                          <p:attrName>ppt_y</p:attrName>
                                        </p:attrNameLst>
                                      </p:cBhvr>
                                    </p:anim>
                                    <p:animRot by="21600000">
                                      <p:cBhvr>
                                        <p:cTn id="16" dur="1000" fill="hold">
                                          <p:stCondLst>
                                            <p:cond delay="0"/>
                                          </p:stCondLst>
                                        </p:cTn>
                                        <p:tgtEl>
                                          <p:spTgt spid="17">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p:cNvSpPr txBox="1">
            <a:spLocks/>
          </p:cNvSpPr>
          <p:nvPr/>
        </p:nvSpPr>
        <p:spPr>
          <a:xfrm>
            <a:off x="1957430" y="1850835"/>
            <a:ext cx="3071770" cy="1528604"/>
          </a:xfrm>
          <a:prstGeom prst="rect">
            <a:avLst/>
          </a:prstGeom>
        </p:spPr>
        <p:txBody>
          <a:bodyPr/>
          <a:lstStyle>
            <a:lvl1pPr marL="0" indent="0" algn="ctr" defTabSz="914400" rtl="0" eaLnBrk="1" latinLnBrk="0" hangingPunct="1">
              <a:lnSpc>
                <a:spcPct val="60000"/>
              </a:lnSpc>
              <a:spcBef>
                <a:spcPts val="1000"/>
              </a:spcBef>
              <a:buFont typeface="Arial" panose="020B0604020202020204" pitchFamily="34" charset="0"/>
              <a:buNone/>
              <a:defRPr sz="1800" b="0" i="0" kern="1200">
                <a:solidFill>
                  <a:schemeClr val="tx1"/>
                </a:solidFill>
                <a:latin typeface="SF UI Display Thin" charset="0"/>
                <a:ea typeface="SF UI Display Thin" charset="0"/>
                <a:cs typeface="SF UI Display Thin"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defRPr/>
            </a:pPr>
            <a:r>
              <a:rPr lang="vi-VN" altLang="en-US" sz="4000" b="1" i="1" dirty="0">
                <a:solidFill>
                  <a:schemeClr val="accent6">
                    <a:lumMod val="50000"/>
                  </a:schemeClr>
                </a:solidFill>
                <a:effectLst>
                  <a:outerShdw blurRad="38100" dist="38100" dir="2700000" algn="tl">
                    <a:srgbClr val="000000">
                      <a:alpha val="43137"/>
                    </a:srgbClr>
                  </a:outerShdw>
                </a:effectLst>
                <a:latin typeface="UVN Bach Dang Nang" panose="02070803090706020303" pitchFamily="18" charset="0"/>
              </a:rPr>
              <a:t>Nêu nội dung chính của đoạn văn</a:t>
            </a:r>
            <a:endParaRPr lang="en-US" altLang="en-US" sz="4000" b="1" i="1" dirty="0">
              <a:solidFill>
                <a:schemeClr val="accent6">
                  <a:lumMod val="50000"/>
                </a:schemeClr>
              </a:solidFill>
              <a:effectLst>
                <a:outerShdw blurRad="38100" dist="38100" dir="2700000" algn="tl">
                  <a:srgbClr val="000000">
                    <a:alpha val="43137"/>
                  </a:srgbClr>
                </a:outerShdw>
              </a:effectLst>
              <a:latin typeface="UVN Bach Dang Nang" panose="02070803090706020303" pitchFamily="18" charset="0"/>
            </a:endParaRPr>
          </a:p>
        </p:txBody>
      </p:sp>
      <p:sp>
        <p:nvSpPr>
          <p:cNvPr id="17" name="TextBox 16">
            <a:extLst>
              <a:ext uri="{FF2B5EF4-FFF2-40B4-BE49-F238E27FC236}">
                <a16:creationId xmlns:a16="http://schemas.microsoft.com/office/drawing/2014/main" id="{13B46D0C-A482-4182-BB95-2DE27C50220B}"/>
              </a:ext>
            </a:extLst>
          </p:cNvPr>
          <p:cNvSpPr txBox="1"/>
          <p:nvPr/>
        </p:nvSpPr>
        <p:spPr>
          <a:xfrm>
            <a:off x="6719000" y="2151727"/>
            <a:ext cx="4175741" cy="2554545"/>
          </a:xfrm>
          <a:prstGeom prst="rect">
            <a:avLst/>
          </a:prstGeom>
          <a:noFill/>
        </p:spPr>
        <p:txBody>
          <a:bodyPr wrap="square">
            <a:spAutoFit/>
          </a:bodyPr>
          <a:lstStyle/>
          <a:p>
            <a:pPr algn="ctr"/>
            <a:r>
              <a:rPr lang="vi-VN" sz="4000" b="1" dirty="0">
                <a:solidFill>
                  <a:srgbClr val="FF0000"/>
                </a:solidFill>
                <a:effectLst>
                  <a:outerShdw blurRad="38100" dist="38100" dir="2700000" algn="tl">
                    <a:srgbClr val="000000">
                      <a:alpha val="43137"/>
                    </a:srgbClr>
                  </a:outerShdw>
                </a:effectLst>
                <a:latin typeface="HP001 4 hàng" panose="020B0603050302020204" pitchFamily="34" charset="0"/>
                <a:cs typeface="Times New Roman" pitchFamily="18" charset="0"/>
              </a:rPr>
              <a:t>Đân-lớp, người phát minh ra chiếc lốp xe đạp bằng cao su.</a:t>
            </a:r>
            <a:endParaRPr lang="en-US" dirty="0">
              <a:solidFill>
                <a:srgbClr val="FF0000"/>
              </a:solidFill>
            </a:endParaRPr>
          </a:p>
        </p:txBody>
      </p:sp>
      <p:pic>
        <p:nvPicPr>
          <p:cNvPr id="18" name="Picture 17">
            <a:extLst>
              <a:ext uri="{FF2B5EF4-FFF2-40B4-BE49-F238E27FC236}">
                <a16:creationId xmlns:a16="http://schemas.microsoft.com/office/drawing/2014/main" id="{41CCD29C-BC19-4D97-80D7-6CAB93EA53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3626" y="4561623"/>
            <a:ext cx="3137143" cy="2117585"/>
          </a:xfrm>
          <a:prstGeom prst="rect">
            <a:avLst/>
          </a:prstGeom>
        </p:spPr>
      </p:pic>
      <p:pic>
        <p:nvPicPr>
          <p:cNvPr id="19" name="图片 1">
            <a:extLst>
              <a:ext uri="{FF2B5EF4-FFF2-40B4-BE49-F238E27FC236}">
                <a16:creationId xmlns:a16="http://schemas.microsoft.com/office/drawing/2014/main" id="{F406B598-0E79-48FA-8C78-92A94B3EB4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5319" y="4336772"/>
            <a:ext cx="5023902" cy="2851818"/>
          </a:xfrm>
          <a:prstGeom prst="rect">
            <a:avLst/>
          </a:prstGeom>
        </p:spPr>
      </p:pic>
      <p:sp>
        <p:nvSpPr>
          <p:cNvPr id="20" name="矩形 33">
            <a:extLst>
              <a:ext uri="{FF2B5EF4-FFF2-40B4-BE49-F238E27FC236}">
                <a16:creationId xmlns:a16="http://schemas.microsoft.com/office/drawing/2014/main" id="{62E1E4BD-5807-48BB-BBA8-3BF83B771E0D}"/>
              </a:ext>
            </a:extLst>
          </p:cNvPr>
          <p:cNvSpPr/>
          <p:nvPr/>
        </p:nvSpPr>
        <p:spPr>
          <a:xfrm rot="10967394" flipH="1">
            <a:off x="3828893" y="-3250073"/>
            <a:ext cx="4484733" cy="2554545"/>
          </a:xfrm>
          <a:prstGeom prst="rect">
            <a:avLst/>
          </a:prstGeom>
        </p:spPr>
        <p:txBody>
          <a:bodyPr wrap="square">
            <a:spAutoFit/>
            <a:scene3d>
              <a:camera prst="orthographicFront"/>
              <a:lightRig rig="threePt" dir="t"/>
            </a:scene3d>
            <a:sp3d extrusionH="57150">
              <a:bevelT w="57150" h="38100" prst="artDeco"/>
            </a:sp3d>
          </a:bodyPr>
          <a:lstStyle/>
          <a:p>
            <a:pPr algn="ctr"/>
            <a:r>
              <a:rPr lang="en-US" altLang="zh-CN" sz="8000" b="1" dirty="0" err="1">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Luyện</a:t>
            </a:r>
            <a:r>
              <a:rPr lang="en-US" altLang="zh-CN" sz="8000" b="1" dirty="0">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 </a:t>
            </a:r>
            <a:r>
              <a:rPr lang="en-US" altLang="zh-CN" sz="8000" b="1" dirty="0" err="1">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viết</a:t>
            </a:r>
            <a:r>
              <a:rPr lang="en-US" altLang="zh-CN" sz="8000" b="1" dirty="0">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 </a:t>
            </a:r>
          </a:p>
          <a:p>
            <a:pPr algn="ctr"/>
            <a:r>
              <a:rPr lang="en-US" altLang="zh-CN" sz="8000" b="1" dirty="0" err="1">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từ</a:t>
            </a:r>
            <a:r>
              <a:rPr lang="en-US" altLang="zh-CN" sz="8000" b="1" dirty="0">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 </a:t>
            </a:r>
            <a:r>
              <a:rPr lang="en-US" altLang="zh-CN" sz="8000" b="1" dirty="0" err="1">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rPr>
              <a:t>khó</a:t>
            </a:r>
            <a:endParaRPr lang="zh-CN" altLang="en-US" sz="8000" b="1" dirty="0">
              <a:solidFill>
                <a:srgbClr val="002060"/>
              </a:solidFill>
              <a:effectLst>
                <a:reflection blurRad="6350" stA="60000" endA="900" endPos="60000" dist="29997" dir="5400000" sy="-100000" algn="bl" rotWithShape="0"/>
              </a:effectLst>
              <a:latin typeface="UVF Curlz MT" panose="04040404050702020202" pitchFamily="82" charset="0"/>
              <a:ea typeface="行楷体" panose="02010609000101010101" pitchFamily="49" charset="-122"/>
            </a:endParaRPr>
          </a:p>
        </p:txBody>
      </p:sp>
    </p:spTree>
    <p:extLst>
      <p:ext uri="{BB962C8B-B14F-4D97-AF65-F5344CB8AC3E}">
        <p14:creationId xmlns:p14="http://schemas.microsoft.com/office/powerpoint/2010/main" val="404609283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6" presetClass="entr" presetSubtype="0" fill="hold" nodeType="clickEffect">
                                  <p:stCondLst>
                                    <p:cond delay="0"/>
                                  </p:stCondLst>
                                  <p:iterate type="lt">
                                    <p:tmPct val="10000"/>
                                  </p:iterate>
                                  <p:childTnLst>
                                    <p:set>
                                      <p:cBhvr>
                                        <p:cTn id="12" dur="1" fill="hold">
                                          <p:stCondLst>
                                            <p:cond delay="0"/>
                                          </p:stCondLst>
                                        </p:cTn>
                                        <p:tgtEl>
                                          <p:spTgt spid="17">
                                            <p:txEl>
                                              <p:pRg st="0" end="0"/>
                                            </p:txEl>
                                          </p:spTgt>
                                        </p:tgtEl>
                                        <p:attrNameLst>
                                          <p:attrName>style.visibility</p:attrName>
                                        </p:attrNameLst>
                                      </p:cBhvr>
                                      <p:to>
                                        <p:strVal val="visible"/>
                                      </p:to>
                                    </p:set>
                                    <p:anim by="(-#ppt_w*2)" calcmode="lin" valueType="num">
                                      <p:cBhvr rctx="PPT">
                                        <p:cTn id="13" dur="500" autoRev="1" fill="hold">
                                          <p:stCondLst>
                                            <p:cond delay="0"/>
                                          </p:stCondLst>
                                        </p:cTn>
                                        <p:tgtEl>
                                          <p:spTgt spid="17">
                                            <p:txEl>
                                              <p:pRg st="0" end="0"/>
                                            </p:txEl>
                                          </p:spTgt>
                                        </p:tgtEl>
                                        <p:attrNameLst>
                                          <p:attrName>ppt_w</p:attrName>
                                        </p:attrNameLst>
                                      </p:cBhvr>
                                    </p:anim>
                                    <p:anim by="(#ppt_w*0.50)" calcmode="lin" valueType="num">
                                      <p:cBhvr>
                                        <p:cTn id="14" dur="500" decel="50000" autoRev="1" fill="hold">
                                          <p:stCondLst>
                                            <p:cond delay="0"/>
                                          </p:stCondLst>
                                        </p:cTn>
                                        <p:tgtEl>
                                          <p:spTgt spid="17">
                                            <p:txEl>
                                              <p:pRg st="0" end="0"/>
                                            </p:txEl>
                                          </p:spTgt>
                                        </p:tgtEl>
                                        <p:attrNameLst>
                                          <p:attrName>ppt_x</p:attrName>
                                        </p:attrNameLst>
                                      </p:cBhvr>
                                    </p:anim>
                                    <p:anim from="(-#ppt_h/2)" to="(#ppt_y)" calcmode="lin" valueType="num">
                                      <p:cBhvr>
                                        <p:cTn id="15" dur="1000" fill="hold">
                                          <p:stCondLst>
                                            <p:cond delay="0"/>
                                          </p:stCondLst>
                                        </p:cTn>
                                        <p:tgtEl>
                                          <p:spTgt spid="17">
                                            <p:txEl>
                                              <p:pRg st="0" end="0"/>
                                            </p:txEl>
                                          </p:spTgt>
                                        </p:tgtEl>
                                        <p:attrNameLst>
                                          <p:attrName>ppt_y</p:attrName>
                                        </p:attrNameLst>
                                      </p:cBhvr>
                                    </p:anim>
                                    <p:animRot by="21600000">
                                      <p:cBhvr>
                                        <p:cTn id="16" dur="1000" fill="hold">
                                          <p:stCondLst>
                                            <p:cond delay="0"/>
                                          </p:stCondLst>
                                        </p:cTn>
                                        <p:tgtEl>
                                          <p:spTgt spid="17">
                                            <p:txEl>
                                              <p:pRg st="0" end="0"/>
                                            </p:txEl>
                                          </p:spTgt>
                                        </p:tgtEl>
                                        <p:attrNameLst>
                                          <p:attrName>r</p:attrName>
                                        </p:attrNameLst>
                                      </p:cBhvr>
                                    </p:animRot>
                                  </p:childTnLst>
                                </p:cTn>
                              </p:par>
                            </p:childTnLst>
                          </p:cTn>
                        </p:par>
                        <p:par>
                          <p:cTn id="17" fill="hold">
                            <p:stCondLst>
                              <p:cond delay="5500"/>
                            </p:stCondLst>
                            <p:childTnLst>
                              <p:par>
                                <p:cTn id="18" presetID="22" presetClass="entr" presetSubtype="8" fill="hold" grpId="0" nodeType="afterEffect">
                                  <p:stCondLst>
                                    <p:cond delay="0"/>
                                  </p:stCondLst>
                                  <p:iterate type="lt">
                                    <p:tmPct val="10000"/>
                                  </p:iterate>
                                  <p:childTnLst>
                                    <p:set>
                                      <p:cBhvr>
                                        <p:cTn id="19" dur="1" fill="hold">
                                          <p:stCondLst>
                                            <p:cond delay="0"/>
                                          </p:stCondLst>
                                        </p:cTn>
                                        <p:tgtEl>
                                          <p:spTgt spid="20"/>
                                        </p:tgtEl>
                                        <p:attrNameLst>
                                          <p:attrName>style.visibility</p:attrName>
                                        </p:attrNameLst>
                                      </p:cBhvr>
                                      <p:to>
                                        <p:strVal val="visible"/>
                                      </p:to>
                                    </p:set>
                                    <p:animEffect transition="in" filter="wipe(left)">
                                      <p:cBhvr>
                                        <p:cTn id="20" dur="9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0"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20">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9514D"/>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223</TotalTime>
  <Words>1173</Words>
  <Application>Microsoft Office PowerPoint</Application>
  <PresentationFormat>Widescreen</PresentationFormat>
  <Paragraphs>131</Paragraphs>
  <Slides>21</Slides>
  <Notes>4</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21</vt:i4>
      </vt:variant>
    </vt:vector>
  </HeadingPairs>
  <TitlesOfParts>
    <vt:vector size="38" baseType="lpstr">
      <vt:lpstr>SVN-Newton</vt:lpstr>
      <vt:lpstr>迷你简少儿</vt:lpstr>
      <vt:lpstr>等线</vt:lpstr>
      <vt:lpstr>张海山锐线体简</vt:lpstr>
      <vt:lpstr>UVN Sang Song</vt:lpstr>
      <vt:lpstr>HP001 5 hàng</vt:lpstr>
      <vt:lpstr>等线 Light</vt:lpstr>
      <vt:lpstr>UTM Aquarelle</vt:lpstr>
      <vt:lpstr>UVF Curlz MT</vt:lpstr>
      <vt:lpstr>UVN Bach Dang Nang</vt:lpstr>
      <vt:lpstr>Arial</vt:lpstr>
      <vt:lpstr>#9Slide05 SVNReklame Script</vt:lpstr>
      <vt:lpstr>#9Slide03 AmpleSoft Bold</vt:lpstr>
      <vt:lpstr>HP001 4 hàng</vt:lpstr>
      <vt:lpstr>Times New Roman</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chính tả</dc:title>
  <dc:creator>Nguyễn Thị Diệu Hiền</dc:creator>
  <cp:keywords>Măng Non Teams</cp:keywords>
  <cp:lastModifiedBy>Nguyễn Thị Diệu Hiền_GV</cp:lastModifiedBy>
  <cp:revision>14</cp:revision>
  <dcterms:created xsi:type="dcterms:W3CDTF">2017-09-29T09:51:08Z</dcterms:created>
  <dcterms:modified xsi:type="dcterms:W3CDTF">2022-01-06T12:26:22Z</dcterms:modified>
</cp:coreProperties>
</file>