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37"/>
  </p:notesMasterIdLst>
  <p:sldIdLst>
    <p:sldId id="258" r:id="rId3"/>
    <p:sldId id="264" r:id="rId4"/>
    <p:sldId id="366" r:id="rId5"/>
    <p:sldId id="257" r:id="rId6"/>
    <p:sldId id="369" r:id="rId7"/>
    <p:sldId id="259" r:id="rId8"/>
    <p:sldId id="261" r:id="rId9"/>
    <p:sldId id="269" r:id="rId10"/>
    <p:sldId id="271" r:id="rId11"/>
    <p:sldId id="283" r:id="rId12"/>
    <p:sldId id="278" r:id="rId13"/>
    <p:sldId id="284" r:id="rId14"/>
    <p:sldId id="263" r:id="rId15"/>
    <p:sldId id="285" r:id="rId16"/>
    <p:sldId id="348" r:id="rId17"/>
    <p:sldId id="288" r:id="rId18"/>
    <p:sldId id="349" r:id="rId19"/>
    <p:sldId id="350" r:id="rId20"/>
    <p:sldId id="352" r:id="rId21"/>
    <p:sldId id="293" r:id="rId22"/>
    <p:sldId id="351" r:id="rId23"/>
    <p:sldId id="354" r:id="rId24"/>
    <p:sldId id="355" r:id="rId25"/>
    <p:sldId id="305" r:id="rId26"/>
    <p:sldId id="260" r:id="rId27"/>
    <p:sldId id="328" r:id="rId28"/>
    <p:sldId id="256" r:id="rId29"/>
    <p:sldId id="356" r:id="rId30"/>
    <p:sldId id="357" r:id="rId31"/>
    <p:sldId id="358" r:id="rId32"/>
    <p:sldId id="359" r:id="rId33"/>
    <p:sldId id="367" r:id="rId34"/>
    <p:sldId id="262" r:id="rId35"/>
    <p:sldId id="361" r:id="rId36"/>
  </p:sldIdLst>
  <p:sldSz cx="12192000" cy="6858000"/>
  <p:notesSz cx="6858000" cy="9144000"/>
  <p:embeddedFontLst>
    <p:embeddedFont>
      <p:font typeface="#9Slide03 Arima Madurai Black" panose="020B0604020202020204" charset="0"/>
      <p:bold r:id="rId38"/>
    </p:embeddedFont>
    <p:embeddedFont>
      <p:font typeface="Calibri" panose="020F0502020204030204" pitchFamily="34" charset="0"/>
      <p:regular r:id="rId39"/>
      <p:bold r:id="rId40"/>
      <p:italic r:id="rId41"/>
      <p:boldItalic r:id="rId42"/>
    </p:embeddedFont>
    <p:embeddedFont>
      <p:font typeface="Calibri Light" panose="020F0302020204030204" pitchFamily="34" charset="0"/>
      <p:regular r:id="rId43"/>
      <p:italic r:id="rId44"/>
    </p:embeddedFont>
    <p:embeddedFont>
      <p:font typeface="Cambria" panose="02040503050406030204" pitchFamily="18" charset="0"/>
      <p:regular r:id="rId45"/>
      <p:bold r:id="rId46"/>
      <p:italic r:id="rId47"/>
      <p:boldItalic r:id="rId48"/>
    </p:embeddedFont>
    <p:embeddedFont>
      <p:font typeface="Poppins ExtraBold" panose="00000900000000000000" pitchFamily="2" charset="0"/>
      <p:bold r:id="rId49"/>
    </p:embeddedFont>
    <p:embeddedFont>
      <p:font typeface="Segoe Script" panose="030B0504020000000003" pitchFamily="66" charset="0"/>
      <p:regular r:id="rId50"/>
      <p:bold r:id="rId51"/>
    </p:embeddedFont>
  </p:embeddedFontLst>
  <p:custDataLst>
    <p:tags r:id="rId5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487D"/>
    <a:srgbClr val="FECC01"/>
    <a:srgbClr val="DE8B47"/>
    <a:srgbClr val="E39E58"/>
    <a:srgbClr val="A2C802"/>
    <a:srgbClr val="ABBF16"/>
    <a:srgbClr val="68BC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152" autoAdjust="0"/>
  </p:normalViewPr>
  <p:slideViewPr>
    <p:cSldViewPr snapToGrid="0">
      <p:cViewPr varScale="1">
        <p:scale>
          <a:sx n="65" d="100"/>
          <a:sy n="65" d="100"/>
        </p:scale>
        <p:origin x="24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2.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font" Target="fonts/font13.fntdata"/><Relationship Id="rId55"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7.fntdata"/><Relationship Id="rId52"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6.fntdata"/><Relationship Id="rId48" Type="http://schemas.openxmlformats.org/officeDocument/2006/relationships/font" Target="fonts/font11.fntdata"/><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font" Target="fonts/font14.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1.fntdata"/><Relationship Id="rId46" Type="http://schemas.openxmlformats.org/officeDocument/2006/relationships/font" Target="fonts/font9.fntdata"/><Relationship Id="rId20" Type="http://schemas.openxmlformats.org/officeDocument/2006/relationships/slide" Target="slides/slide18.xml"/><Relationship Id="rId41" Type="http://schemas.openxmlformats.org/officeDocument/2006/relationships/font" Target="fonts/font4.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C53A94-5517-4AA0-BF05-659C7378687B}" type="datetimeFigureOut">
              <a:rPr lang="en-US" smtClean="0"/>
              <a:t>7/21/2023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15297D-54F5-4A1F-B43D-62524B3C6E2A}" type="slidenum">
              <a:rPr lang="en-US" smtClean="0"/>
              <a:t>‹#›</a:t>
            </a:fld>
            <a:endParaRPr lang="en-US"/>
          </a:p>
        </p:txBody>
      </p:sp>
    </p:spTree>
    <p:extLst>
      <p:ext uri="{BB962C8B-B14F-4D97-AF65-F5344CB8AC3E}">
        <p14:creationId xmlns:p14="http://schemas.microsoft.com/office/powerpoint/2010/main" val="1901669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A394FB57-4C4A-498F-BCAF-815F2610CBC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a:extLst>
              <a:ext uri="{FF2B5EF4-FFF2-40B4-BE49-F238E27FC236}">
                <a16:creationId xmlns:a16="http://schemas.microsoft.com/office/drawing/2014/main" id="{F821CBAE-3A88-4182-A8A7-01BDFFB5878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2468" name="Slide Number Placeholder 3">
            <a:extLst>
              <a:ext uri="{FF2B5EF4-FFF2-40B4-BE49-F238E27FC236}">
                <a16:creationId xmlns:a16="http://schemas.microsoft.com/office/drawing/2014/main" id="{7ED9A78C-04D2-4918-A329-2D5D27088F17}"/>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CB82A1D-729A-408B-850F-6D111D821297}" type="slidenum">
              <a:rPr lang="en-US" altLang="en-US">
                <a:latin typeface="Calibri" panose="020F0502020204030204" pitchFamily="34" charset="0"/>
              </a:rPr>
              <a:pPr eaLnBrk="1" hangingPunct="1"/>
              <a:t>16</a:t>
            </a:fld>
            <a:endParaRPr lang="en-US" altLang="en-US">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Thầy</a:t>
            </a:r>
            <a:r>
              <a:rPr lang="en-US" dirty="0"/>
              <a:t>/</a:t>
            </a:r>
            <a:r>
              <a:rPr lang="en-US" dirty="0" err="1"/>
              <a:t>cô</a:t>
            </a:r>
            <a:r>
              <a:rPr lang="en-US" dirty="0"/>
              <a:t> </a:t>
            </a:r>
            <a:r>
              <a:rPr lang="en-US" dirty="0" err="1"/>
              <a:t>bấm</a:t>
            </a:r>
            <a:r>
              <a:rPr lang="en-US" dirty="0"/>
              <a:t> </a:t>
            </a:r>
            <a:r>
              <a:rPr lang="en-US" dirty="0" err="1"/>
              <a:t>vào</a:t>
            </a:r>
            <a:r>
              <a:rPr lang="en-US" dirty="0"/>
              <a:t> </a:t>
            </a:r>
            <a:r>
              <a:rPr lang="en-US" dirty="0" err="1"/>
              <a:t>bông</a:t>
            </a:r>
            <a:r>
              <a:rPr lang="en-US" dirty="0"/>
              <a:t> </a:t>
            </a:r>
            <a:r>
              <a:rPr lang="en-US" dirty="0" err="1"/>
              <a:t>hoa</a:t>
            </a:r>
            <a:r>
              <a:rPr lang="en-US" dirty="0"/>
              <a:t> </a:t>
            </a:r>
            <a:r>
              <a:rPr lang="en-US" dirty="0" err="1"/>
              <a:t>để</a:t>
            </a:r>
            <a:r>
              <a:rPr lang="en-US" dirty="0"/>
              <a:t> </a:t>
            </a:r>
            <a:r>
              <a:rPr lang="en-US" dirty="0" err="1"/>
              <a:t>hiện</a:t>
            </a:r>
            <a:r>
              <a:rPr lang="en-US" dirty="0"/>
              <a:t> </a:t>
            </a:r>
            <a:r>
              <a:rPr lang="en-US" dirty="0" err="1"/>
              <a:t>đáp</a:t>
            </a:r>
            <a:r>
              <a:rPr lang="en-US" dirty="0"/>
              <a:t> </a:t>
            </a:r>
            <a:r>
              <a:rPr lang="en-US" dirty="0" err="1"/>
              <a:t>án</a:t>
            </a:r>
            <a:endParaRPr lang="en-US" dirty="0"/>
          </a:p>
        </p:txBody>
      </p:sp>
      <p:sp>
        <p:nvSpPr>
          <p:cNvPr id="4" name="Slide Number Placeholder 3"/>
          <p:cNvSpPr>
            <a:spLocks noGrp="1"/>
          </p:cNvSpPr>
          <p:nvPr>
            <p:ph type="sldNum" sz="quarter" idx="5"/>
          </p:nvPr>
        </p:nvSpPr>
        <p:spPr/>
        <p:txBody>
          <a:bodyPr/>
          <a:lstStyle/>
          <a:p>
            <a:fld id="{3E15297D-54F5-4A1F-B43D-62524B3C6E2A}" type="slidenum">
              <a:rPr lang="en-US" smtClean="0"/>
              <a:t>28</a:t>
            </a:fld>
            <a:endParaRPr lang="en-US"/>
          </a:p>
        </p:txBody>
      </p:sp>
    </p:spTree>
    <p:extLst>
      <p:ext uri="{BB962C8B-B14F-4D97-AF65-F5344CB8AC3E}">
        <p14:creationId xmlns:p14="http://schemas.microsoft.com/office/powerpoint/2010/main" val="35267007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Thầy</a:t>
            </a:r>
            <a:r>
              <a:rPr lang="en-US" dirty="0"/>
              <a:t>/</a:t>
            </a:r>
            <a:r>
              <a:rPr lang="en-US" dirty="0" err="1"/>
              <a:t>cô</a:t>
            </a:r>
            <a:r>
              <a:rPr lang="en-US" dirty="0"/>
              <a:t> </a:t>
            </a:r>
            <a:r>
              <a:rPr lang="en-US" dirty="0" err="1"/>
              <a:t>bấm</a:t>
            </a:r>
            <a:r>
              <a:rPr lang="en-US" dirty="0"/>
              <a:t> </a:t>
            </a:r>
            <a:r>
              <a:rPr lang="en-US" dirty="0" err="1"/>
              <a:t>vào</a:t>
            </a:r>
            <a:r>
              <a:rPr lang="en-US" dirty="0"/>
              <a:t> </a:t>
            </a:r>
            <a:r>
              <a:rPr lang="en-US" dirty="0" err="1"/>
              <a:t>bông</a:t>
            </a:r>
            <a:r>
              <a:rPr lang="en-US" dirty="0"/>
              <a:t> </a:t>
            </a:r>
            <a:r>
              <a:rPr lang="en-US" dirty="0" err="1"/>
              <a:t>hoa</a:t>
            </a:r>
            <a:r>
              <a:rPr lang="en-US" dirty="0"/>
              <a:t> </a:t>
            </a:r>
            <a:r>
              <a:rPr lang="en-US" dirty="0" err="1"/>
              <a:t>để</a:t>
            </a:r>
            <a:r>
              <a:rPr lang="en-US" dirty="0"/>
              <a:t> </a:t>
            </a:r>
            <a:r>
              <a:rPr lang="en-US" dirty="0" err="1"/>
              <a:t>hiện</a:t>
            </a:r>
            <a:r>
              <a:rPr lang="en-US" dirty="0"/>
              <a:t> </a:t>
            </a:r>
            <a:r>
              <a:rPr lang="en-US" dirty="0" err="1"/>
              <a:t>đáp</a:t>
            </a:r>
            <a:r>
              <a:rPr lang="en-US" dirty="0"/>
              <a:t> </a:t>
            </a:r>
            <a:r>
              <a:rPr lang="en-US" dirty="0" err="1"/>
              <a:t>án</a:t>
            </a:r>
            <a:endParaRPr lang="en-US" dirty="0"/>
          </a:p>
          <a:p>
            <a:endParaRPr lang="en-US" dirty="0"/>
          </a:p>
        </p:txBody>
      </p:sp>
      <p:sp>
        <p:nvSpPr>
          <p:cNvPr id="4" name="Slide Number Placeholder 3"/>
          <p:cNvSpPr>
            <a:spLocks noGrp="1"/>
          </p:cNvSpPr>
          <p:nvPr>
            <p:ph type="sldNum" sz="quarter" idx="5"/>
          </p:nvPr>
        </p:nvSpPr>
        <p:spPr/>
        <p:txBody>
          <a:bodyPr/>
          <a:lstStyle/>
          <a:p>
            <a:fld id="{3E15297D-54F5-4A1F-B43D-62524B3C6E2A}" type="slidenum">
              <a:rPr lang="en-US" smtClean="0"/>
              <a:t>29</a:t>
            </a:fld>
            <a:endParaRPr lang="en-US"/>
          </a:p>
        </p:txBody>
      </p:sp>
    </p:spTree>
    <p:extLst>
      <p:ext uri="{BB962C8B-B14F-4D97-AF65-F5344CB8AC3E}">
        <p14:creationId xmlns:p14="http://schemas.microsoft.com/office/powerpoint/2010/main" val="936156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Thầy</a:t>
            </a:r>
            <a:r>
              <a:rPr lang="en-US" dirty="0"/>
              <a:t>/</a:t>
            </a:r>
            <a:r>
              <a:rPr lang="en-US" dirty="0" err="1"/>
              <a:t>cô</a:t>
            </a:r>
            <a:r>
              <a:rPr lang="en-US" dirty="0"/>
              <a:t> </a:t>
            </a:r>
            <a:r>
              <a:rPr lang="en-US" dirty="0" err="1"/>
              <a:t>bấm</a:t>
            </a:r>
            <a:r>
              <a:rPr lang="en-US" dirty="0"/>
              <a:t> </a:t>
            </a:r>
            <a:r>
              <a:rPr lang="en-US" dirty="0" err="1"/>
              <a:t>vào</a:t>
            </a:r>
            <a:r>
              <a:rPr lang="en-US" dirty="0"/>
              <a:t> </a:t>
            </a:r>
            <a:r>
              <a:rPr lang="en-US" dirty="0" err="1"/>
              <a:t>bông</a:t>
            </a:r>
            <a:r>
              <a:rPr lang="en-US" dirty="0"/>
              <a:t> </a:t>
            </a:r>
            <a:r>
              <a:rPr lang="en-US" dirty="0" err="1"/>
              <a:t>hoa</a:t>
            </a:r>
            <a:r>
              <a:rPr lang="en-US" dirty="0"/>
              <a:t> </a:t>
            </a:r>
            <a:r>
              <a:rPr lang="en-US" dirty="0" err="1"/>
              <a:t>để</a:t>
            </a:r>
            <a:r>
              <a:rPr lang="en-US" dirty="0"/>
              <a:t> </a:t>
            </a:r>
            <a:r>
              <a:rPr lang="en-US" dirty="0" err="1"/>
              <a:t>hiện</a:t>
            </a:r>
            <a:r>
              <a:rPr lang="en-US" dirty="0"/>
              <a:t> </a:t>
            </a:r>
            <a:r>
              <a:rPr lang="en-US" dirty="0" err="1"/>
              <a:t>đáp</a:t>
            </a:r>
            <a:r>
              <a:rPr lang="en-US" dirty="0"/>
              <a:t> </a:t>
            </a:r>
            <a:r>
              <a:rPr lang="en-US" dirty="0" err="1"/>
              <a:t>án</a:t>
            </a:r>
            <a:endParaRPr lang="en-US" dirty="0"/>
          </a:p>
          <a:p>
            <a:endParaRPr lang="en-US" dirty="0"/>
          </a:p>
        </p:txBody>
      </p:sp>
      <p:sp>
        <p:nvSpPr>
          <p:cNvPr id="4" name="Slide Number Placeholder 3"/>
          <p:cNvSpPr>
            <a:spLocks noGrp="1"/>
          </p:cNvSpPr>
          <p:nvPr>
            <p:ph type="sldNum" sz="quarter" idx="5"/>
          </p:nvPr>
        </p:nvSpPr>
        <p:spPr/>
        <p:txBody>
          <a:bodyPr/>
          <a:lstStyle/>
          <a:p>
            <a:fld id="{3E15297D-54F5-4A1F-B43D-62524B3C6E2A}" type="slidenum">
              <a:rPr lang="en-US" smtClean="0"/>
              <a:t>30</a:t>
            </a:fld>
            <a:endParaRPr lang="en-US"/>
          </a:p>
        </p:txBody>
      </p:sp>
    </p:spTree>
    <p:extLst>
      <p:ext uri="{BB962C8B-B14F-4D97-AF65-F5344CB8AC3E}">
        <p14:creationId xmlns:p14="http://schemas.microsoft.com/office/powerpoint/2010/main" val="37672152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Thầy</a:t>
            </a:r>
            <a:r>
              <a:rPr lang="en-US" dirty="0"/>
              <a:t>/</a:t>
            </a:r>
            <a:r>
              <a:rPr lang="en-US" dirty="0" err="1"/>
              <a:t>cô</a:t>
            </a:r>
            <a:r>
              <a:rPr lang="en-US" dirty="0"/>
              <a:t> </a:t>
            </a:r>
            <a:r>
              <a:rPr lang="en-US" dirty="0" err="1"/>
              <a:t>bấm</a:t>
            </a:r>
            <a:r>
              <a:rPr lang="en-US" dirty="0"/>
              <a:t> </a:t>
            </a:r>
            <a:r>
              <a:rPr lang="en-US" dirty="0" err="1"/>
              <a:t>vào</a:t>
            </a:r>
            <a:r>
              <a:rPr lang="en-US" dirty="0"/>
              <a:t> </a:t>
            </a:r>
            <a:r>
              <a:rPr lang="en-US" dirty="0" err="1"/>
              <a:t>bông</a:t>
            </a:r>
            <a:r>
              <a:rPr lang="en-US" dirty="0"/>
              <a:t> </a:t>
            </a:r>
            <a:r>
              <a:rPr lang="en-US" dirty="0" err="1"/>
              <a:t>hoa</a:t>
            </a:r>
            <a:r>
              <a:rPr lang="en-US" dirty="0"/>
              <a:t> </a:t>
            </a:r>
            <a:r>
              <a:rPr lang="en-US" dirty="0" err="1"/>
              <a:t>để</a:t>
            </a:r>
            <a:r>
              <a:rPr lang="en-US" dirty="0"/>
              <a:t> </a:t>
            </a:r>
            <a:r>
              <a:rPr lang="en-US" dirty="0" err="1"/>
              <a:t>hiện</a:t>
            </a:r>
            <a:r>
              <a:rPr lang="en-US" dirty="0"/>
              <a:t> </a:t>
            </a:r>
            <a:r>
              <a:rPr lang="en-US" dirty="0" err="1"/>
              <a:t>đáp</a:t>
            </a:r>
            <a:r>
              <a:rPr lang="en-US" dirty="0"/>
              <a:t> </a:t>
            </a:r>
            <a:r>
              <a:rPr lang="en-US" dirty="0" err="1"/>
              <a:t>án</a:t>
            </a:r>
            <a:endParaRPr lang="en-US" dirty="0"/>
          </a:p>
          <a:p>
            <a:endParaRPr lang="en-US" dirty="0"/>
          </a:p>
        </p:txBody>
      </p:sp>
      <p:sp>
        <p:nvSpPr>
          <p:cNvPr id="4" name="Slide Number Placeholder 3"/>
          <p:cNvSpPr>
            <a:spLocks noGrp="1"/>
          </p:cNvSpPr>
          <p:nvPr>
            <p:ph type="sldNum" sz="quarter" idx="5"/>
          </p:nvPr>
        </p:nvSpPr>
        <p:spPr/>
        <p:txBody>
          <a:bodyPr/>
          <a:lstStyle/>
          <a:p>
            <a:fld id="{3E15297D-54F5-4A1F-B43D-62524B3C6E2A}" type="slidenum">
              <a:rPr lang="en-US" smtClean="0"/>
              <a:t>31</a:t>
            </a:fld>
            <a:endParaRPr lang="en-US"/>
          </a:p>
        </p:txBody>
      </p:sp>
    </p:spTree>
    <p:extLst>
      <p:ext uri="{BB962C8B-B14F-4D97-AF65-F5344CB8AC3E}">
        <p14:creationId xmlns:p14="http://schemas.microsoft.com/office/powerpoint/2010/main" val="2232869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53A16-C989-462A-88F5-F9F9F899665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E09D62B-BDD4-4E51-A7A7-C3E566D9664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D67BE05-9FDF-4B93-BCBC-4153B5D58B27}"/>
              </a:ext>
            </a:extLst>
          </p:cNvPr>
          <p:cNvSpPr>
            <a:spLocks noGrp="1"/>
          </p:cNvSpPr>
          <p:nvPr>
            <p:ph type="dt" sz="half" idx="10"/>
          </p:nvPr>
        </p:nvSpPr>
        <p:spPr>
          <a:xfrm>
            <a:off x="0" y="6492875"/>
            <a:ext cx="2743200" cy="365125"/>
          </a:xfrm>
          <a:prstGeom prst="rect">
            <a:avLst/>
          </a:prstGeom>
        </p:spPr>
        <p:txBody>
          <a:bodyPr/>
          <a:lstStyle/>
          <a:p>
            <a:fld id="{89055BD3-3452-45F2-92B0-007B816FA07C}" type="datetimeFigureOut">
              <a:rPr lang="en-US" smtClean="0"/>
              <a:t>7/21/2023</a:t>
            </a:fld>
            <a:endParaRPr lang="en-US"/>
          </a:p>
        </p:txBody>
      </p:sp>
      <p:sp>
        <p:nvSpPr>
          <p:cNvPr id="5" name="Footer Placeholder 4">
            <a:extLst>
              <a:ext uri="{FF2B5EF4-FFF2-40B4-BE49-F238E27FC236}">
                <a16:creationId xmlns:a16="http://schemas.microsoft.com/office/drawing/2014/main" id="{AE1B7107-326F-4AF9-A94F-0DA6B002BEA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E0B892D-91A0-4C2B-BFF0-E3A9B85AB864}"/>
              </a:ext>
            </a:extLst>
          </p:cNvPr>
          <p:cNvSpPr>
            <a:spLocks noGrp="1"/>
          </p:cNvSpPr>
          <p:nvPr>
            <p:ph type="sldNum" sz="quarter" idx="12"/>
          </p:nvPr>
        </p:nvSpPr>
        <p:spPr>
          <a:xfrm>
            <a:off x="8610600" y="6356350"/>
            <a:ext cx="2743200" cy="365125"/>
          </a:xfrm>
          <a:prstGeom prst="rect">
            <a:avLst/>
          </a:prstGeom>
        </p:spPr>
        <p:txBody>
          <a:bodyPr/>
          <a:lstStyle/>
          <a:p>
            <a:fld id="{60B905E8-4D7D-4C05-ADDF-B87D65646200}" type="slidenum">
              <a:rPr lang="en-US" smtClean="0"/>
              <a:t>‹#›</a:t>
            </a:fld>
            <a:endParaRPr lang="en-US"/>
          </a:p>
        </p:txBody>
      </p:sp>
      <p:sp>
        <p:nvSpPr>
          <p:cNvPr id="7" name="Date Placeholder 3">
            <a:extLst>
              <a:ext uri="{FF2B5EF4-FFF2-40B4-BE49-F238E27FC236}">
                <a16:creationId xmlns:a16="http://schemas.microsoft.com/office/drawing/2014/main" id="{7486C516-B32D-4F91-ACF5-5EB36252739B}"/>
              </a:ext>
            </a:extLst>
          </p:cNvPr>
          <p:cNvSpPr txBox="1">
            <a:spLocks/>
          </p:cNvSpPr>
          <p:nvPr userDrawn="1"/>
        </p:nvSpPr>
        <p:spPr>
          <a:xfrm>
            <a:off x="11180956" y="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accent6">
                    <a:lumMod val="50000"/>
                  </a:schemeClr>
                </a:solidFill>
                <a:latin typeface="#9Slide03 AmpleSoft Bold" panose="02000000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MĂNG NON</a:t>
            </a:r>
            <a:endParaRPr lang="en-US" dirty="0"/>
          </a:p>
        </p:txBody>
      </p:sp>
      <p:sp>
        <p:nvSpPr>
          <p:cNvPr id="8" name="Date Placeholder 3">
            <a:extLst>
              <a:ext uri="{FF2B5EF4-FFF2-40B4-BE49-F238E27FC236}">
                <a16:creationId xmlns:a16="http://schemas.microsoft.com/office/drawing/2014/main" id="{37CAAA47-1E71-4457-9242-3BF0795A7524}"/>
              </a:ext>
            </a:extLst>
          </p:cNvPr>
          <p:cNvSpPr txBox="1">
            <a:spLocks/>
          </p:cNvSpPr>
          <p:nvPr userDrawn="1"/>
        </p:nvSpPr>
        <p:spPr>
          <a:xfrm>
            <a:off x="0" y="-42862"/>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accent6">
                    <a:lumMod val="50000"/>
                  </a:schemeClr>
                </a:solidFill>
                <a:latin typeface="#9Slide03 AmpleSoft Bold" panose="02000000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MĂNG NON</a:t>
            </a:r>
            <a:endParaRPr lang="en-US" dirty="0"/>
          </a:p>
        </p:txBody>
      </p:sp>
    </p:spTree>
    <p:extLst>
      <p:ext uri="{BB962C8B-B14F-4D97-AF65-F5344CB8AC3E}">
        <p14:creationId xmlns:p14="http://schemas.microsoft.com/office/powerpoint/2010/main" val="2394340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1ED8F-9461-4445-B4B0-8B28FA65E96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0E5BAA1-8A99-415B-891B-E12B67C9EF06}"/>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513D63-BB71-4F40-A0A8-2527C7CC0574}"/>
              </a:ext>
            </a:extLst>
          </p:cNvPr>
          <p:cNvSpPr>
            <a:spLocks noGrp="1"/>
          </p:cNvSpPr>
          <p:nvPr>
            <p:ph type="dt" sz="half" idx="10"/>
          </p:nvPr>
        </p:nvSpPr>
        <p:spPr>
          <a:xfrm>
            <a:off x="0" y="6492875"/>
            <a:ext cx="2743200" cy="365125"/>
          </a:xfrm>
          <a:prstGeom prst="rect">
            <a:avLst/>
          </a:prstGeom>
        </p:spPr>
        <p:txBody>
          <a:bodyPr/>
          <a:lstStyle/>
          <a:p>
            <a:fld id="{89055BD3-3452-45F2-92B0-007B816FA07C}" type="datetimeFigureOut">
              <a:rPr lang="en-US" smtClean="0"/>
              <a:t>7/21/2023</a:t>
            </a:fld>
            <a:endParaRPr lang="en-US"/>
          </a:p>
        </p:txBody>
      </p:sp>
      <p:sp>
        <p:nvSpPr>
          <p:cNvPr id="5" name="Footer Placeholder 4">
            <a:extLst>
              <a:ext uri="{FF2B5EF4-FFF2-40B4-BE49-F238E27FC236}">
                <a16:creationId xmlns:a16="http://schemas.microsoft.com/office/drawing/2014/main" id="{985C825B-F7F9-4191-8639-18121069A4C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D74CA8-C4E1-4629-8C7B-8CBF4F9ED02E}"/>
              </a:ext>
            </a:extLst>
          </p:cNvPr>
          <p:cNvSpPr>
            <a:spLocks noGrp="1"/>
          </p:cNvSpPr>
          <p:nvPr>
            <p:ph type="sldNum" sz="quarter" idx="12"/>
          </p:nvPr>
        </p:nvSpPr>
        <p:spPr>
          <a:xfrm>
            <a:off x="8610600" y="6356350"/>
            <a:ext cx="2743200" cy="365125"/>
          </a:xfrm>
          <a:prstGeom prst="rect">
            <a:avLst/>
          </a:prstGeom>
        </p:spPr>
        <p:txBody>
          <a:bodyPr/>
          <a:lstStyle/>
          <a:p>
            <a:fld id="{60B905E8-4D7D-4C05-ADDF-B87D65646200}" type="slidenum">
              <a:rPr lang="en-US" smtClean="0"/>
              <a:t>‹#›</a:t>
            </a:fld>
            <a:endParaRPr lang="en-US"/>
          </a:p>
        </p:txBody>
      </p:sp>
    </p:spTree>
    <p:extLst>
      <p:ext uri="{BB962C8B-B14F-4D97-AF65-F5344CB8AC3E}">
        <p14:creationId xmlns:p14="http://schemas.microsoft.com/office/powerpoint/2010/main" val="40300718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1ED8F-9461-4445-B4B0-8B28FA65E96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0E5BAA1-8A99-415B-891B-E12B67C9EF06}"/>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513D63-BB71-4F40-A0A8-2527C7CC0574}"/>
              </a:ext>
            </a:extLst>
          </p:cNvPr>
          <p:cNvSpPr>
            <a:spLocks noGrp="1"/>
          </p:cNvSpPr>
          <p:nvPr>
            <p:ph type="dt" sz="half" idx="10"/>
          </p:nvPr>
        </p:nvSpPr>
        <p:spPr>
          <a:xfrm>
            <a:off x="0" y="6492875"/>
            <a:ext cx="2743200" cy="365125"/>
          </a:xfrm>
          <a:prstGeom prst="rect">
            <a:avLst/>
          </a:prstGeom>
        </p:spPr>
        <p:txBody>
          <a:bodyPr/>
          <a:lstStyle/>
          <a:p>
            <a:fld id="{89055BD3-3452-45F2-92B0-007B816FA07C}" type="datetimeFigureOut">
              <a:rPr lang="en-US" smtClean="0"/>
              <a:t>7/21/2023</a:t>
            </a:fld>
            <a:endParaRPr lang="en-US"/>
          </a:p>
        </p:txBody>
      </p:sp>
      <p:sp>
        <p:nvSpPr>
          <p:cNvPr id="5" name="Footer Placeholder 4">
            <a:extLst>
              <a:ext uri="{FF2B5EF4-FFF2-40B4-BE49-F238E27FC236}">
                <a16:creationId xmlns:a16="http://schemas.microsoft.com/office/drawing/2014/main" id="{985C825B-F7F9-4191-8639-18121069A4C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D74CA8-C4E1-4629-8C7B-8CBF4F9ED02E}"/>
              </a:ext>
            </a:extLst>
          </p:cNvPr>
          <p:cNvSpPr>
            <a:spLocks noGrp="1"/>
          </p:cNvSpPr>
          <p:nvPr>
            <p:ph type="sldNum" sz="quarter" idx="12"/>
          </p:nvPr>
        </p:nvSpPr>
        <p:spPr>
          <a:xfrm>
            <a:off x="8610600" y="6356350"/>
            <a:ext cx="2743200" cy="365125"/>
          </a:xfrm>
          <a:prstGeom prst="rect">
            <a:avLst/>
          </a:prstGeom>
        </p:spPr>
        <p:txBody>
          <a:bodyPr/>
          <a:lstStyle/>
          <a:p>
            <a:fld id="{60B905E8-4D7D-4C05-ADDF-B87D65646200}" type="slidenum">
              <a:rPr lang="en-US" smtClean="0"/>
              <a:t>‹#›</a:t>
            </a:fld>
            <a:endParaRPr lang="en-US"/>
          </a:p>
        </p:txBody>
      </p:sp>
    </p:spTree>
    <p:extLst>
      <p:ext uri="{BB962C8B-B14F-4D97-AF65-F5344CB8AC3E}">
        <p14:creationId xmlns:p14="http://schemas.microsoft.com/office/powerpoint/2010/main" val="10287760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1ED8F-9461-4445-B4B0-8B28FA65E96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0E5BAA1-8A99-415B-891B-E12B67C9EF06}"/>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513D63-BB71-4F40-A0A8-2527C7CC0574}"/>
              </a:ext>
            </a:extLst>
          </p:cNvPr>
          <p:cNvSpPr>
            <a:spLocks noGrp="1"/>
          </p:cNvSpPr>
          <p:nvPr>
            <p:ph type="dt" sz="half" idx="10"/>
          </p:nvPr>
        </p:nvSpPr>
        <p:spPr>
          <a:xfrm>
            <a:off x="0" y="6492875"/>
            <a:ext cx="2743200" cy="365125"/>
          </a:xfrm>
          <a:prstGeom prst="rect">
            <a:avLst/>
          </a:prstGeom>
        </p:spPr>
        <p:txBody>
          <a:bodyPr/>
          <a:lstStyle/>
          <a:p>
            <a:fld id="{89055BD3-3452-45F2-92B0-007B816FA07C}" type="datetimeFigureOut">
              <a:rPr lang="en-US" smtClean="0"/>
              <a:t>7/21/2023</a:t>
            </a:fld>
            <a:endParaRPr lang="en-US"/>
          </a:p>
        </p:txBody>
      </p:sp>
      <p:sp>
        <p:nvSpPr>
          <p:cNvPr id="5" name="Footer Placeholder 4">
            <a:extLst>
              <a:ext uri="{FF2B5EF4-FFF2-40B4-BE49-F238E27FC236}">
                <a16:creationId xmlns:a16="http://schemas.microsoft.com/office/drawing/2014/main" id="{985C825B-F7F9-4191-8639-18121069A4C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D74CA8-C4E1-4629-8C7B-8CBF4F9ED02E}"/>
              </a:ext>
            </a:extLst>
          </p:cNvPr>
          <p:cNvSpPr>
            <a:spLocks noGrp="1"/>
          </p:cNvSpPr>
          <p:nvPr>
            <p:ph type="sldNum" sz="quarter" idx="12"/>
          </p:nvPr>
        </p:nvSpPr>
        <p:spPr>
          <a:xfrm>
            <a:off x="8610600" y="6356350"/>
            <a:ext cx="2743200" cy="365125"/>
          </a:xfrm>
          <a:prstGeom prst="rect">
            <a:avLst/>
          </a:prstGeom>
        </p:spPr>
        <p:txBody>
          <a:bodyPr/>
          <a:lstStyle/>
          <a:p>
            <a:fld id="{60B905E8-4D7D-4C05-ADDF-B87D65646200}" type="slidenum">
              <a:rPr lang="en-US" smtClean="0"/>
              <a:t>‹#›</a:t>
            </a:fld>
            <a:endParaRPr lang="en-US"/>
          </a:p>
        </p:txBody>
      </p:sp>
    </p:spTree>
    <p:extLst>
      <p:ext uri="{BB962C8B-B14F-4D97-AF65-F5344CB8AC3E}">
        <p14:creationId xmlns:p14="http://schemas.microsoft.com/office/powerpoint/2010/main" val="16417541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1ED8F-9461-4445-B4B0-8B28FA65E96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0E5BAA1-8A99-415B-891B-E12B67C9EF06}"/>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513D63-BB71-4F40-A0A8-2527C7CC0574}"/>
              </a:ext>
            </a:extLst>
          </p:cNvPr>
          <p:cNvSpPr>
            <a:spLocks noGrp="1"/>
          </p:cNvSpPr>
          <p:nvPr>
            <p:ph type="dt" sz="half" idx="10"/>
          </p:nvPr>
        </p:nvSpPr>
        <p:spPr>
          <a:xfrm>
            <a:off x="0" y="6492875"/>
            <a:ext cx="2743200" cy="365125"/>
          </a:xfrm>
          <a:prstGeom prst="rect">
            <a:avLst/>
          </a:prstGeom>
        </p:spPr>
        <p:txBody>
          <a:bodyPr/>
          <a:lstStyle/>
          <a:p>
            <a:fld id="{89055BD3-3452-45F2-92B0-007B816FA07C}" type="datetimeFigureOut">
              <a:rPr lang="en-US" smtClean="0"/>
              <a:t>7/21/2023</a:t>
            </a:fld>
            <a:endParaRPr lang="en-US"/>
          </a:p>
        </p:txBody>
      </p:sp>
      <p:sp>
        <p:nvSpPr>
          <p:cNvPr id="5" name="Footer Placeholder 4">
            <a:extLst>
              <a:ext uri="{FF2B5EF4-FFF2-40B4-BE49-F238E27FC236}">
                <a16:creationId xmlns:a16="http://schemas.microsoft.com/office/drawing/2014/main" id="{985C825B-F7F9-4191-8639-18121069A4C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D74CA8-C4E1-4629-8C7B-8CBF4F9ED02E}"/>
              </a:ext>
            </a:extLst>
          </p:cNvPr>
          <p:cNvSpPr>
            <a:spLocks noGrp="1"/>
          </p:cNvSpPr>
          <p:nvPr>
            <p:ph type="sldNum" sz="quarter" idx="12"/>
          </p:nvPr>
        </p:nvSpPr>
        <p:spPr>
          <a:xfrm>
            <a:off x="8610600" y="6356350"/>
            <a:ext cx="2743200" cy="365125"/>
          </a:xfrm>
          <a:prstGeom prst="rect">
            <a:avLst/>
          </a:prstGeom>
        </p:spPr>
        <p:txBody>
          <a:bodyPr/>
          <a:lstStyle/>
          <a:p>
            <a:fld id="{60B905E8-4D7D-4C05-ADDF-B87D65646200}" type="slidenum">
              <a:rPr lang="en-US" smtClean="0"/>
              <a:t>‹#›</a:t>
            </a:fld>
            <a:endParaRPr lang="en-US"/>
          </a:p>
        </p:txBody>
      </p:sp>
    </p:spTree>
    <p:extLst>
      <p:ext uri="{BB962C8B-B14F-4D97-AF65-F5344CB8AC3E}">
        <p14:creationId xmlns:p14="http://schemas.microsoft.com/office/powerpoint/2010/main" val="40568598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1ED8F-9461-4445-B4B0-8B28FA65E96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0E5BAA1-8A99-415B-891B-E12B67C9EF06}"/>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513D63-BB71-4F40-A0A8-2527C7CC0574}"/>
              </a:ext>
            </a:extLst>
          </p:cNvPr>
          <p:cNvSpPr>
            <a:spLocks noGrp="1"/>
          </p:cNvSpPr>
          <p:nvPr>
            <p:ph type="dt" sz="half" idx="10"/>
          </p:nvPr>
        </p:nvSpPr>
        <p:spPr>
          <a:xfrm>
            <a:off x="0" y="6492875"/>
            <a:ext cx="2743200" cy="365125"/>
          </a:xfrm>
          <a:prstGeom prst="rect">
            <a:avLst/>
          </a:prstGeom>
        </p:spPr>
        <p:txBody>
          <a:bodyPr/>
          <a:lstStyle/>
          <a:p>
            <a:fld id="{89055BD3-3452-45F2-92B0-007B816FA07C}" type="datetimeFigureOut">
              <a:rPr lang="en-US" smtClean="0"/>
              <a:t>7/21/2023</a:t>
            </a:fld>
            <a:endParaRPr lang="en-US"/>
          </a:p>
        </p:txBody>
      </p:sp>
      <p:sp>
        <p:nvSpPr>
          <p:cNvPr id="5" name="Footer Placeholder 4">
            <a:extLst>
              <a:ext uri="{FF2B5EF4-FFF2-40B4-BE49-F238E27FC236}">
                <a16:creationId xmlns:a16="http://schemas.microsoft.com/office/drawing/2014/main" id="{985C825B-F7F9-4191-8639-18121069A4C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D74CA8-C4E1-4629-8C7B-8CBF4F9ED02E}"/>
              </a:ext>
            </a:extLst>
          </p:cNvPr>
          <p:cNvSpPr>
            <a:spLocks noGrp="1"/>
          </p:cNvSpPr>
          <p:nvPr>
            <p:ph type="sldNum" sz="quarter" idx="12"/>
          </p:nvPr>
        </p:nvSpPr>
        <p:spPr>
          <a:xfrm>
            <a:off x="8610600" y="6356350"/>
            <a:ext cx="2743200" cy="365125"/>
          </a:xfrm>
          <a:prstGeom prst="rect">
            <a:avLst/>
          </a:prstGeom>
        </p:spPr>
        <p:txBody>
          <a:bodyPr/>
          <a:lstStyle/>
          <a:p>
            <a:fld id="{60B905E8-4D7D-4C05-ADDF-B87D65646200}" type="slidenum">
              <a:rPr lang="en-US" smtClean="0"/>
              <a:t>‹#›</a:t>
            </a:fld>
            <a:endParaRPr lang="en-US"/>
          </a:p>
        </p:txBody>
      </p:sp>
    </p:spTree>
    <p:extLst>
      <p:ext uri="{BB962C8B-B14F-4D97-AF65-F5344CB8AC3E}">
        <p14:creationId xmlns:p14="http://schemas.microsoft.com/office/powerpoint/2010/main" val="39948316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1ED8F-9461-4445-B4B0-8B28FA65E96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0E5BAA1-8A99-415B-891B-E12B67C9EF06}"/>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513D63-BB71-4F40-A0A8-2527C7CC0574}"/>
              </a:ext>
            </a:extLst>
          </p:cNvPr>
          <p:cNvSpPr>
            <a:spLocks noGrp="1"/>
          </p:cNvSpPr>
          <p:nvPr>
            <p:ph type="dt" sz="half" idx="10"/>
          </p:nvPr>
        </p:nvSpPr>
        <p:spPr>
          <a:xfrm>
            <a:off x="0" y="6492875"/>
            <a:ext cx="2743200" cy="365125"/>
          </a:xfrm>
          <a:prstGeom prst="rect">
            <a:avLst/>
          </a:prstGeom>
        </p:spPr>
        <p:txBody>
          <a:bodyPr/>
          <a:lstStyle/>
          <a:p>
            <a:fld id="{89055BD3-3452-45F2-92B0-007B816FA07C}" type="datetimeFigureOut">
              <a:rPr lang="en-US" smtClean="0"/>
              <a:t>7/21/2023</a:t>
            </a:fld>
            <a:endParaRPr lang="en-US"/>
          </a:p>
        </p:txBody>
      </p:sp>
      <p:sp>
        <p:nvSpPr>
          <p:cNvPr id="5" name="Footer Placeholder 4">
            <a:extLst>
              <a:ext uri="{FF2B5EF4-FFF2-40B4-BE49-F238E27FC236}">
                <a16:creationId xmlns:a16="http://schemas.microsoft.com/office/drawing/2014/main" id="{985C825B-F7F9-4191-8639-18121069A4C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D74CA8-C4E1-4629-8C7B-8CBF4F9ED02E}"/>
              </a:ext>
            </a:extLst>
          </p:cNvPr>
          <p:cNvSpPr>
            <a:spLocks noGrp="1"/>
          </p:cNvSpPr>
          <p:nvPr>
            <p:ph type="sldNum" sz="quarter" idx="12"/>
          </p:nvPr>
        </p:nvSpPr>
        <p:spPr>
          <a:xfrm>
            <a:off x="8610600" y="6356350"/>
            <a:ext cx="2743200" cy="365125"/>
          </a:xfrm>
          <a:prstGeom prst="rect">
            <a:avLst/>
          </a:prstGeom>
        </p:spPr>
        <p:txBody>
          <a:bodyPr/>
          <a:lstStyle/>
          <a:p>
            <a:fld id="{60B905E8-4D7D-4C05-ADDF-B87D65646200}" type="slidenum">
              <a:rPr lang="en-US" smtClean="0"/>
              <a:t>‹#›</a:t>
            </a:fld>
            <a:endParaRPr lang="en-US"/>
          </a:p>
        </p:txBody>
      </p:sp>
    </p:spTree>
    <p:extLst>
      <p:ext uri="{BB962C8B-B14F-4D97-AF65-F5344CB8AC3E}">
        <p14:creationId xmlns:p14="http://schemas.microsoft.com/office/powerpoint/2010/main" val="8388912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1ED8F-9461-4445-B4B0-8B28FA65E96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0E5BAA1-8A99-415B-891B-E12B67C9EF06}"/>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513D63-BB71-4F40-A0A8-2527C7CC0574}"/>
              </a:ext>
            </a:extLst>
          </p:cNvPr>
          <p:cNvSpPr>
            <a:spLocks noGrp="1"/>
          </p:cNvSpPr>
          <p:nvPr>
            <p:ph type="dt" sz="half" idx="10"/>
          </p:nvPr>
        </p:nvSpPr>
        <p:spPr>
          <a:xfrm>
            <a:off x="0" y="6492875"/>
            <a:ext cx="2743200" cy="365125"/>
          </a:xfrm>
          <a:prstGeom prst="rect">
            <a:avLst/>
          </a:prstGeom>
        </p:spPr>
        <p:txBody>
          <a:bodyPr/>
          <a:lstStyle/>
          <a:p>
            <a:fld id="{89055BD3-3452-45F2-92B0-007B816FA07C}" type="datetimeFigureOut">
              <a:rPr lang="en-US" smtClean="0"/>
              <a:t>7/21/2023</a:t>
            </a:fld>
            <a:endParaRPr lang="en-US"/>
          </a:p>
        </p:txBody>
      </p:sp>
      <p:sp>
        <p:nvSpPr>
          <p:cNvPr id="5" name="Footer Placeholder 4">
            <a:extLst>
              <a:ext uri="{FF2B5EF4-FFF2-40B4-BE49-F238E27FC236}">
                <a16:creationId xmlns:a16="http://schemas.microsoft.com/office/drawing/2014/main" id="{985C825B-F7F9-4191-8639-18121069A4C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D74CA8-C4E1-4629-8C7B-8CBF4F9ED02E}"/>
              </a:ext>
            </a:extLst>
          </p:cNvPr>
          <p:cNvSpPr>
            <a:spLocks noGrp="1"/>
          </p:cNvSpPr>
          <p:nvPr>
            <p:ph type="sldNum" sz="quarter" idx="12"/>
          </p:nvPr>
        </p:nvSpPr>
        <p:spPr>
          <a:xfrm>
            <a:off x="8610600" y="6356350"/>
            <a:ext cx="2743200" cy="365125"/>
          </a:xfrm>
          <a:prstGeom prst="rect">
            <a:avLst/>
          </a:prstGeom>
        </p:spPr>
        <p:txBody>
          <a:bodyPr/>
          <a:lstStyle/>
          <a:p>
            <a:fld id="{60B905E8-4D7D-4C05-ADDF-B87D65646200}" type="slidenum">
              <a:rPr lang="en-US" smtClean="0"/>
              <a:t>‹#›</a:t>
            </a:fld>
            <a:endParaRPr lang="en-US"/>
          </a:p>
        </p:txBody>
      </p:sp>
    </p:spTree>
    <p:extLst>
      <p:ext uri="{BB962C8B-B14F-4D97-AF65-F5344CB8AC3E}">
        <p14:creationId xmlns:p14="http://schemas.microsoft.com/office/powerpoint/2010/main" val="38057647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1ED8F-9461-4445-B4B0-8B28FA65E96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0E5BAA1-8A99-415B-891B-E12B67C9EF06}"/>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513D63-BB71-4F40-A0A8-2527C7CC0574}"/>
              </a:ext>
            </a:extLst>
          </p:cNvPr>
          <p:cNvSpPr>
            <a:spLocks noGrp="1"/>
          </p:cNvSpPr>
          <p:nvPr>
            <p:ph type="dt" sz="half" idx="10"/>
          </p:nvPr>
        </p:nvSpPr>
        <p:spPr>
          <a:xfrm>
            <a:off x="0" y="6492875"/>
            <a:ext cx="2743200" cy="365125"/>
          </a:xfrm>
          <a:prstGeom prst="rect">
            <a:avLst/>
          </a:prstGeom>
        </p:spPr>
        <p:txBody>
          <a:bodyPr/>
          <a:lstStyle/>
          <a:p>
            <a:fld id="{89055BD3-3452-45F2-92B0-007B816FA07C}" type="datetimeFigureOut">
              <a:rPr lang="en-US" smtClean="0"/>
              <a:t>7/21/2023</a:t>
            </a:fld>
            <a:endParaRPr lang="en-US"/>
          </a:p>
        </p:txBody>
      </p:sp>
      <p:sp>
        <p:nvSpPr>
          <p:cNvPr id="5" name="Footer Placeholder 4">
            <a:extLst>
              <a:ext uri="{FF2B5EF4-FFF2-40B4-BE49-F238E27FC236}">
                <a16:creationId xmlns:a16="http://schemas.microsoft.com/office/drawing/2014/main" id="{985C825B-F7F9-4191-8639-18121069A4C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D74CA8-C4E1-4629-8C7B-8CBF4F9ED02E}"/>
              </a:ext>
            </a:extLst>
          </p:cNvPr>
          <p:cNvSpPr>
            <a:spLocks noGrp="1"/>
          </p:cNvSpPr>
          <p:nvPr>
            <p:ph type="sldNum" sz="quarter" idx="12"/>
          </p:nvPr>
        </p:nvSpPr>
        <p:spPr>
          <a:xfrm>
            <a:off x="8610600" y="6356350"/>
            <a:ext cx="2743200" cy="365125"/>
          </a:xfrm>
          <a:prstGeom prst="rect">
            <a:avLst/>
          </a:prstGeom>
        </p:spPr>
        <p:txBody>
          <a:bodyPr/>
          <a:lstStyle/>
          <a:p>
            <a:fld id="{60B905E8-4D7D-4C05-ADDF-B87D65646200}" type="slidenum">
              <a:rPr lang="en-US" smtClean="0"/>
              <a:t>‹#›</a:t>
            </a:fld>
            <a:endParaRPr lang="en-US"/>
          </a:p>
        </p:txBody>
      </p:sp>
    </p:spTree>
    <p:extLst>
      <p:ext uri="{BB962C8B-B14F-4D97-AF65-F5344CB8AC3E}">
        <p14:creationId xmlns:p14="http://schemas.microsoft.com/office/powerpoint/2010/main" val="14746501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1ED8F-9461-4445-B4B0-8B28FA65E96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0E5BAA1-8A99-415B-891B-E12B67C9EF06}"/>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513D63-BB71-4F40-A0A8-2527C7CC0574}"/>
              </a:ext>
            </a:extLst>
          </p:cNvPr>
          <p:cNvSpPr>
            <a:spLocks noGrp="1"/>
          </p:cNvSpPr>
          <p:nvPr>
            <p:ph type="dt" sz="half" idx="10"/>
          </p:nvPr>
        </p:nvSpPr>
        <p:spPr>
          <a:xfrm>
            <a:off x="0" y="6492875"/>
            <a:ext cx="2743200" cy="365125"/>
          </a:xfrm>
          <a:prstGeom prst="rect">
            <a:avLst/>
          </a:prstGeom>
        </p:spPr>
        <p:txBody>
          <a:bodyPr/>
          <a:lstStyle/>
          <a:p>
            <a:fld id="{89055BD3-3452-45F2-92B0-007B816FA07C}" type="datetimeFigureOut">
              <a:rPr lang="en-US" smtClean="0"/>
              <a:t>7/21/2023</a:t>
            </a:fld>
            <a:endParaRPr lang="en-US"/>
          </a:p>
        </p:txBody>
      </p:sp>
      <p:sp>
        <p:nvSpPr>
          <p:cNvPr id="5" name="Footer Placeholder 4">
            <a:extLst>
              <a:ext uri="{FF2B5EF4-FFF2-40B4-BE49-F238E27FC236}">
                <a16:creationId xmlns:a16="http://schemas.microsoft.com/office/drawing/2014/main" id="{985C825B-F7F9-4191-8639-18121069A4C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D74CA8-C4E1-4629-8C7B-8CBF4F9ED02E}"/>
              </a:ext>
            </a:extLst>
          </p:cNvPr>
          <p:cNvSpPr>
            <a:spLocks noGrp="1"/>
          </p:cNvSpPr>
          <p:nvPr>
            <p:ph type="sldNum" sz="quarter" idx="12"/>
          </p:nvPr>
        </p:nvSpPr>
        <p:spPr>
          <a:xfrm>
            <a:off x="8610600" y="6356350"/>
            <a:ext cx="2743200" cy="365125"/>
          </a:xfrm>
          <a:prstGeom prst="rect">
            <a:avLst/>
          </a:prstGeom>
        </p:spPr>
        <p:txBody>
          <a:bodyPr/>
          <a:lstStyle/>
          <a:p>
            <a:fld id="{60B905E8-4D7D-4C05-ADDF-B87D65646200}" type="slidenum">
              <a:rPr lang="en-US" smtClean="0"/>
              <a:t>‹#›</a:t>
            </a:fld>
            <a:endParaRPr lang="en-US"/>
          </a:p>
        </p:txBody>
      </p:sp>
    </p:spTree>
    <p:extLst>
      <p:ext uri="{BB962C8B-B14F-4D97-AF65-F5344CB8AC3E}">
        <p14:creationId xmlns:p14="http://schemas.microsoft.com/office/powerpoint/2010/main" val="19943150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1ED8F-9461-4445-B4B0-8B28FA65E96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0E5BAA1-8A99-415B-891B-E12B67C9EF06}"/>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513D63-BB71-4F40-A0A8-2527C7CC0574}"/>
              </a:ext>
            </a:extLst>
          </p:cNvPr>
          <p:cNvSpPr>
            <a:spLocks noGrp="1"/>
          </p:cNvSpPr>
          <p:nvPr>
            <p:ph type="dt" sz="half" idx="10"/>
          </p:nvPr>
        </p:nvSpPr>
        <p:spPr>
          <a:xfrm>
            <a:off x="0" y="6492875"/>
            <a:ext cx="2743200" cy="365125"/>
          </a:xfrm>
          <a:prstGeom prst="rect">
            <a:avLst/>
          </a:prstGeom>
        </p:spPr>
        <p:txBody>
          <a:bodyPr/>
          <a:lstStyle/>
          <a:p>
            <a:fld id="{89055BD3-3452-45F2-92B0-007B816FA07C}" type="datetimeFigureOut">
              <a:rPr lang="en-US" smtClean="0"/>
              <a:t>7/21/2023</a:t>
            </a:fld>
            <a:endParaRPr lang="en-US"/>
          </a:p>
        </p:txBody>
      </p:sp>
      <p:sp>
        <p:nvSpPr>
          <p:cNvPr id="5" name="Footer Placeholder 4">
            <a:extLst>
              <a:ext uri="{FF2B5EF4-FFF2-40B4-BE49-F238E27FC236}">
                <a16:creationId xmlns:a16="http://schemas.microsoft.com/office/drawing/2014/main" id="{985C825B-F7F9-4191-8639-18121069A4C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D74CA8-C4E1-4629-8C7B-8CBF4F9ED02E}"/>
              </a:ext>
            </a:extLst>
          </p:cNvPr>
          <p:cNvSpPr>
            <a:spLocks noGrp="1"/>
          </p:cNvSpPr>
          <p:nvPr>
            <p:ph type="sldNum" sz="quarter" idx="12"/>
          </p:nvPr>
        </p:nvSpPr>
        <p:spPr>
          <a:xfrm>
            <a:off x="8610600" y="6356350"/>
            <a:ext cx="2743200" cy="365125"/>
          </a:xfrm>
          <a:prstGeom prst="rect">
            <a:avLst/>
          </a:prstGeom>
        </p:spPr>
        <p:txBody>
          <a:bodyPr/>
          <a:lstStyle/>
          <a:p>
            <a:fld id="{60B905E8-4D7D-4C05-ADDF-B87D65646200}" type="slidenum">
              <a:rPr lang="en-US" smtClean="0"/>
              <a:t>‹#›</a:t>
            </a:fld>
            <a:endParaRPr lang="en-US"/>
          </a:p>
        </p:txBody>
      </p:sp>
    </p:spTree>
    <p:extLst>
      <p:ext uri="{BB962C8B-B14F-4D97-AF65-F5344CB8AC3E}">
        <p14:creationId xmlns:p14="http://schemas.microsoft.com/office/powerpoint/2010/main" val="2162417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53A16-C989-462A-88F5-F9F9F899665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E09D62B-BDD4-4E51-A7A7-C3E566D9664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D67BE05-9FDF-4B93-BCBC-4153B5D58B27}"/>
              </a:ext>
            </a:extLst>
          </p:cNvPr>
          <p:cNvSpPr>
            <a:spLocks noGrp="1"/>
          </p:cNvSpPr>
          <p:nvPr>
            <p:ph type="dt" sz="half" idx="10"/>
          </p:nvPr>
        </p:nvSpPr>
        <p:spPr>
          <a:xfrm>
            <a:off x="0" y="6492875"/>
            <a:ext cx="2743200" cy="365125"/>
          </a:xfrm>
          <a:prstGeom prst="rect">
            <a:avLst/>
          </a:prstGeom>
        </p:spPr>
        <p:txBody>
          <a:bodyPr/>
          <a:lstStyle/>
          <a:p>
            <a:fld id="{89055BD3-3452-45F2-92B0-007B816FA07C}" type="datetimeFigureOut">
              <a:rPr lang="en-US" smtClean="0"/>
              <a:t>7/21/2023</a:t>
            </a:fld>
            <a:endParaRPr lang="en-US"/>
          </a:p>
        </p:txBody>
      </p:sp>
      <p:sp>
        <p:nvSpPr>
          <p:cNvPr id="5" name="Footer Placeholder 4">
            <a:extLst>
              <a:ext uri="{FF2B5EF4-FFF2-40B4-BE49-F238E27FC236}">
                <a16:creationId xmlns:a16="http://schemas.microsoft.com/office/drawing/2014/main" id="{AE1B7107-326F-4AF9-A94F-0DA6B002BEA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E0B892D-91A0-4C2B-BFF0-E3A9B85AB864}"/>
              </a:ext>
            </a:extLst>
          </p:cNvPr>
          <p:cNvSpPr>
            <a:spLocks noGrp="1"/>
          </p:cNvSpPr>
          <p:nvPr>
            <p:ph type="sldNum" sz="quarter" idx="12"/>
          </p:nvPr>
        </p:nvSpPr>
        <p:spPr>
          <a:xfrm>
            <a:off x="8610600" y="6356350"/>
            <a:ext cx="2743200" cy="365125"/>
          </a:xfrm>
          <a:prstGeom prst="rect">
            <a:avLst/>
          </a:prstGeom>
        </p:spPr>
        <p:txBody>
          <a:bodyPr/>
          <a:lstStyle/>
          <a:p>
            <a:fld id="{60B905E8-4D7D-4C05-ADDF-B87D65646200}" type="slidenum">
              <a:rPr lang="en-US" smtClean="0"/>
              <a:t>‹#›</a:t>
            </a:fld>
            <a:endParaRPr lang="en-US"/>
          </a:p>
        </p:txBody>
      </p:sp>
      <p:sp>
        <p:nvSpPr>
          <p:cNvPr id="7" name="Date Placeholder 3">
            <a:extLst>
              <a:ext uri="{FF2B5EF4-FFF2-40B4-BE49-F238E27FC236}">
                <a16:creationId xmlns:a16="http://schemas.microsoft.com/office/drawing/2014/main" id="{E69BB3BF-623B-4FF9-9F9C-D47DA0C81497}"/>
              </a:ext>
            </a:extLst>
          </p:cNvPr>
          <p:cNvSpPr txBox="1">
            <a:spLocks/>
          </p:cNvSpPr>
          <p:nvPr userDrawn="1"/>
        </p:nvSpPr>
        <p:spPr>
          <a:xfrm>
            <a:off x="11180956" y="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accent6">
                    <a:lumMod val="50000"/>
                  </a:schemeClr>
                </a:solidFill>
                <a:latin typeface="#9Slide03 AmpleSoft Bold" panose="02000000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MĂNG NON</a:t>
            </a:r>
            <a:endParaRPr lang="en-US" dirty="0"/>
          </a:p>
        </p:txBody>
      </p:sp>
      <p:sp>
        <p:nvSpPr>
          <p:cNvPr id="8" name="Date Placeholder 3">
            <a:extLst>
              <a:ext uri="{FF2B5EF4-FFF2-40B4-BE49-F238E27FC236}">
                <a16:creationId xmlns:a16="http://schemas.microsoft.com/office/drawing/2014/main" id="{C93EC7B7-A434-49E8-A4F0-0B14F40C6DBC}"/>
              </a:ext>
            </a:extLst>
          </p:cNvPr>
          <p:cNvSpPr txBox="1">
            <a:spLocks/>
          </p:cNvSpPr>
          <p:nvPr userDrawn="1"/>
        </p:nvSpPr>
        <p:spPr>
          <a:xfrm>
            <a:off x="0" y="-42862"/>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accent6">
                    <a:lumMod val="50000"/>
                  </a:schemeClr>
                </a:solidFill>
                <a:latin typeface="#9Slide03 AmpleSoft Bold" panose="02000000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MĂNG NON</a:t>
            </a:r>
            <a:endParaRPr lang="en-US" dirty="0"/>
          </a:p>
        </p:txBody>
      </p:sp>
    </p:spTree>
    <p:extLst>
      <p:ext uri="{BB962C8B-B14F-4D97-AF65-F5344CB8AC3E}">
        <p14:creationId xmlns:p14="http://schemas.microsoft.com/office/powerpoint/2010/main" val="5671848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AD80E-FCF6-4DD4-A489-6C1E8703D377}"/>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584E3C6-8CDE-45C8-99D3-F7B3044FFC3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590C76B-7704-4CA0-96A2-DCE6E0AD0E2E}"/>
              </a:ext>
            </a:extLst>
          </p:cNvPr>
          <p:cNvSpPr>
            <a:spLocks noGrp="1"/>
          </p:cNvSpPr>
          <p:nvPr>
            <p:ph type="dt" sz="half" idx="10"/>
          </p:nvPr>
        </p:nvSpPr>
        <p:spPr>
          <a:xfrm>
            <a:off x="0" y="6492875"/>
            <a:ext cx="2743200" cy="365125"/>
          </a:xfrm>
          <a:prstGeom prst="rect">
            <a:avLst/>
          </a:prstGeom>
        </p:spPr>
        <p:txBody>
          <a:bodyPr/>
          <a:lstStyle/>
          <a:p>
            <a:fld id="{89055BD3-3452-45F2-92B0-007B816FA07C}" type="datetimeFigureOut">
              <a:rPr lang="en-US" smtClean="0"/>
              <a:t>7/21/2023</a:t>
            </a:fld>
            <a:endParaRPr lang="en-US"/>
          </a:p>
        </p:txBody>
      </p:sp>
      <p:sp>
        <p:nvSpPr>
          <p:cNvPr id="5" name="Footer Placeholder 4">
            <a:extLst>
              <a:ext uri="{FF2B5EF4-FFF2-40B4-BE49-F238E27FC236}">
                <a16:creationId xmlns:a16="http://schemas.microsoft.com/office/drawing/2014/main" id="{BEFB7959-00E1-4BFA-B982-423F20752A4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E900048-252E-4B60-9148-D94EF67AB654}"/>
              </a:ext>
            </a:extLst>
          </p:cNvPr>
          <p:cNvSpPr>
            <a:spLocks noGrp="1"/>
          </p:cNvSpPr>
          <p:nvPr>
            <p:ph type="sldNum" sz="quarter" idx="12"/>
          </p:nvPr>
        </p:nvSpPr>
        <p:spPr>
          <a:xfrm>
            <a:off x="8610600" y="6356350"/>
            <a:ext cx="2743200" cy="365125"/>
          </a:xfrm>
          <a:prstGeom prst="rect">
            <a:avLst/>
          </a:prstGeom>
        </p:spPr>
        <p:txBody>
          <a:bodyPr/>
          <a:lstStyle/>
          <a:p>
            <a:fld id="{60B905E8-4D7D-4C05-ADDF-B87D65646200}" type="slidenum">
              <a:rPr lang="en-US" smtClean="0"/>
              <a:t>‹#›</a:t>
            </a:fld>
            <a:endParaRPr lang="en-US"/>
          </a:p>
        </p:txBody>
      </p:sp>
    </p:spTree>
    <p:extLst>
      <p:ext uri="{BB962C8B-B14F-4D97-AF65-F5344CB8AC3E}">
        <p14:creationId xmlns:p14="http://schemas.microsoft.com/office/powerpoint/2010/main" val="18700166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F3265-6F98-433D-B819-95C459BB844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21ADE77-090E-4833-9C82-BADF47F812AB}"/>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AC79EA0-21C8-4DB3-BE4D-2E3091E9429B}"/>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10DFFC6-9632-4517-B282-A52CB30ED5A0}"/>
              </a:ext>
            </a:extLst>
          </p:cNvPr>
          <p:cNvSpPr>
            <a:spLocks noGrp="1"/>
          </p:cNvSpPr>
          <p:nvPr>
            <p:ph type="dt" sz="half" idx="10"/>
          </p:nvPr>
        </p:nvSpPr>
        <p:spPr>
          <a:xfrm>
            <a:off x="0" y="6492875"/>
            <a:ext cx="2743200" cy="365125"/>
          </a:xfrm>
          <a:prstGeom prst="rect">
            <a:avLst/>
          </a:prstGeom>
        </p:spPr>
        <p:txBody>
          <a:bodyPr/>
          <a:lstStyle/>
          <a:p>
            <a:fld id="{89055BD3-3452-45F2-92B0-007B816FA07C}" type="datetimeFigureOut">
              <a:rPr lang="en-US" smtClean="0"/>
              <a:t>7/21/2023</a:t>
            </a:fld>
            <a:endParaRPr lang="en-US"/>
          </a:p>
        </p:txBody>
      </p:sp>
      <p:sp>
        <p:nvSpPr>
          <p:cNvPr id="6" name="Footer Placeholder 5">
            <a:extLst>
              <a:ext uri="{FF2B5EF4-FFF2-40B4-BE49-F238E27FC236}">
                <a16:creationId xmlns:a16="http://schemas.microsoft.com/office/drawing/2014/main" id="{4E84460B-ED9C-4F3E-AA90-5309831E020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EBBB2B6-97E8-4261-8326-CA478E0665F8}"/>
              </a:ext>
            </a:extLst>
          </p:cNvPr>
          <p:cNvSpPr>
            <a:spLocks noGrp="1"/>
          </p:cNvSpPr>
          <p:nvPr>
            <p:ph type="sldNum" sz="quarter" idx="12"/>
          </p:nvPr>
        </p:nvSpPr>
        <p:spPr>
          <a:xfrm>
            <a:off x="8610600" y="6356350"/>
            <a:ext cx="2743200" cy="365125"/>
          </a:xfrm>
          <a:prstGeom prst="rect">
            <a:avLst/>
          </a:prstGeom>
        </p:spPr>
        <p:txBody>
          <a:bodyPr/>
          <a:lstStyle/>
          <a:p>
            <a:fld id="{60B905E8-4D7D-4C05-ADDF-B87D65646200}" type="slidenum">
              <a:rPr lang="en-US" smtClean="0"/>
              <a:t>‹#›</a:t>
            </a:fld>
            <a:endParaRPr lang="en-US"/>
          </a:p>
        </p:txBody>
      </p:sp>
    </p:spTree>
    <p:extLst>
      <p:ext uri="{BB962C8B-B14F-4D97-AF65-F5344CB8AC3E}">
        <p14:creationId xmlns:p14="http://schemas.microsoft.com/office/powerpoint/2010/main" val="27913909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95A49-95FD-4017-8656-19A913B21925}"/>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1A870C78-DB67-4E43-9448-555B51ACD2F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5878393-488B-40CF-8CD9-D398CFC82854}"/>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D7900F6-DF10-4C47-B0FB-AA3D8E2834D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C2D4197-85E2-484C-AE91-F9B597B79FFC}"/>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9732FCE-1155-4728-8D81-8F1F3AF135D3}"/>
              </a:ext>
            </a:extLst>
          </p:cNvPr>
          <p:cNvSpPr>
            <a:spLocks noGrp="1"/>
          </p:cNvSpPr>
          <p:nvPr>
            <p:ph type="dt" sz="half" idx="10"/>
          </p:nvPr>
        </p:nvSpPr>
        <p:spPr>
          <a:xfrm>
            <a:off x="0" y="6492875"/>
            <a:ext cx="2743200" cy="365125"/>
          </a:xfrm>
          <a:prstGeom prst="rect">
            <a:avLst/>
          </a:prstGeom>
        </p:spPr>
        <p:txBody>
          <a:bodyPr/>
          <a:lstStyle/>
          <a:p>
            <a:fld id="{89055BD3-3452-45F2-92B0-007B816FA07C}" type="datetimeFigureOut">
              <a:rPr lang="en-US" smtClean="0"/>
              <a:t>7/21/2023</a:t>
            </a:fld>
            <a:endParaRPr lang="en-US"/>
          </a:p>
        </p:txBody>
      </p:sp>
      <p:sp>
        <p:nvSpPr>
          <p:cNvPr id="8" name="Footer Placeholder 7">
            <a:extLst>
              <a:ext uri="{FF2B5EF4-FFF2-40B4-BE49-F238E27FC236}">
                <a16:creationId xmlns:a16="http://schemas.microsoft.com/office/drawing/2014/main" id="{E578ED8C-0590-401A-A39C-0ABB872A14A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922EF83-8DDB-4953-86B3-4487DEB18C6F}"/>
              </a:ext>
            </a:extLst>
          </p:cNvPr>
          <p:cNvSpPr>
            <a:spLocks noGrp="1"/>
          </p:cNvSpPr>
          <p:nvPr>
            <p:ph type="sldNum" sz="quarter" idx="12"/>
          </p:nvPr>
        </p:nvSpPr>
        <p:spPr>
          <a:xfrm>
            <a:off x="8610600" y="6356350"/>
            <a:ext cx="2743200" cy="365125"/>
          </a:xfrm>
          <a:prstGeom prst="rect">
            <a:avLst/>
          </a:prstGeom>
        </p:spPr>
        <p:txBody>
          <a:bodyPr/>
          <a:lstStyle/>
          <a:p>
            <a:fld id="{60B905E8-4D7D-4C05-ADDF-B87D65646200}" type="slidenum">
              <a:rPr lang="en-US" smtClean="0"/>
              <a:t>‹#›</a:t>
            </a:fld>
            <a:endParaRPr lang="en-US"/>
          </a:p>
        </p:txBody>
      </p:sp>
    </p:spTree>
    <p:extLst>
      <p:ext uri="{BB962C8B-B14F-4D97-AF65-F5344CB8AC3E}">
        <p14:creationId xmlns:p14="http://schemas.microsoft.com/office/powerpoint/2010/main" val="23821236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AF358-4350-40E5-AAE7-30AA28E5ECA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1A868364-EFC0-4919-93E3-A2F83591F2C3}"/>
              </a:ext>
            </a:extLst>
          </p:cNvPr>
          <p:cNvSpPr>
            <a:spLocks noGrp="1"/>
          </p:cNvSpPr>
          <p:nvPr>
            <p:ph type="dt" sz="half" idx="10"/>
          </p:nvPr>
        </p:nvSpPr>
        <p:spPr>
          <a:xfrm>
            <a:off x="0" y="6492875"/>
            <a:ext cx="2743200" cy="365125"/>
          </a:xfrm>
          <a:prstGeom prst="rect">
            <a:avLst/>
          </a:prstGeom>
        </p:spPr>
        <p:txBody>
          <a:bodyPr/>
          <a:lstStyle/>
          <a:p>
            <a:fld id="{89055BD3-3452-45F2-92B0-007B816FA07C}" type="datetimeFigureOut">
              <a:rPr lang="en-US" smtClean="0"/>
              <a:t>7/21/2023</a:t>
            </a:fld>
            <a:endParaRPr lang="en-US"/>
          </a:p>
        </p:txBody>
      </p:sp>
      <p:sp>
        <p:nvSpPr>
          <p:cNvPr id="4" name="Footer Placeholder 3">
            <a:extLst>
              <a:ext uri="{FF2B5EF4-FFF2-40B4-BE49-F238E27FC236}">
                <a16:creationId xmlns:a16="http://schemas.microsoft.com/office/drawing/2014/main" id="{8EB2B2C8-44E7-43E9-9D07-11D2C9BD00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14DDCCFE-3BC0-4A5B-879B-05A37BE5B7EA}"/>
              </a:ext>
            </a:extLst>
          </p:cNvPr>
          <p:cNvSpPr>
            <a:spLocks noGrp="1"/>
          </p:cNvSpPr>
          <p:nvPr>
            <p:ph type="sldNum" sz="quarter" idx="12"/>
          </p:nvPr>
        </p:nvSpPr>
        <p:spPr>
          <a:xfrm>
            <a:off x="8610600" y="6356350"/>
            <a:ext cx="2743200" cy="365125"/>
          </a:xfrm>
          <a:prstGeom prst="rect">
            <a:avLst/>
          </a:prstGeom>
        </p:spPr>
        <p:txBody>
          <a:bodyPr/>
          <a:lstStyle/>
          <a:p>
            <a:fld id="{60B905E8-4D7D-4C05-ADDF-B87D65646200}" type="slidenum">
              <a:rPr lang="en-US" smtClean="0"/>
              <a:t>‹#›</a:t>
            </a:fld>
            <a:endParaRPr lang="en-US"/>
          </a:p>
        </p:txBody>
      </p:sp>
    </p:spTree>
    <p:extLst>
      <p:ext uri="{BB962C8B-B14F-4D97-AF65-F5344CB8AC3E}">
        <p14:creationId xmlns:p14="http://schemas.microsoft.com/office/powerpoint/2010/main" val="25509119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7249EF2-0DB9-47C5-B4E5-D2318DAFEEA4}"/>
              </a:ext>
            </a:extLst>
          </p:cNvPr>
          <p:cNvSpPr>
            <a:spLocks noGrp="1"/>
          </p:cNvSpPr>
          <p:nvPr>
            <p:ph type="dt" sz="half" idx="10"/>
          </p:nvPr>
        </p:nvSpPr>
        <p:spPr>
          <a:xfrm>
            <a:off x="0" y="6492875"/>
            <a:ext cx="2743200" cy="365125"/>
          </a:xfrm>
          <a:prstGeom prst="rect">
            <a:avLst/>
          </a:prstGeom>
        </p:spPr>
        <p:txBody>
          <a:bodyPr/>
          <a:lstStyle/>
          <a:p>
            <a:fld id="{89055BD3-3452-45F2-92B0-007B816FA07C}" type="datetimeFigureOut">
              <a:rPr lang="en-US" smtClean="0"/>
              <a:t>7/21/2023</a:t>
            </a:fld>
            <a:endParaRPr lang="en-US"/>
          </a:p>
        </p:txBody>
      </p:sp>
      <p:sp>
        <p:nvSpPr>
          <p:cNvPr id="3" name="Footer Placeholder 2">
            <a:extLst>
              <a:ext uri="{FF2B5EF4-FFF2-40B4-BE49-F238E27FC236}">
                <a16:creationId xmlns:a16="http://schemas.microsoft.com/office/drawing/2014/main" id="{8F6EB962-F497-46A4-B63D-5787914810F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8963092-C1D7-4DCC-8A10-4773C4A0CF3E}"/>
              </a:ext>
            </a:extLst>
          </p:cNvPr>
          <p:cNvSpPr>
            <a:spLocks noGrp="1"/>
          </p:cNvSpPr>
          <p:nvPr>
            <p:ph type="sldNum" sz="quarter" idx="12"/>
          </p:nvPr>
        </p:nvSpPr>
        <p:spPr>
          <a:xfrm>
            <a:off x="8610600" y="6356350"/>
            <a:ext cx="2743200" cy="365125"/>
          </a:xfrm>
          <a:prstGeom prst="rect">
            <a:avLst/>
          </a:prstGeom>
        </p:spPr>
        <p:txBody>
          <a:bodyPr/>
          <a:lstStyle/>
          <a:p>
            <a:fld id="{60B905E8-4D7D-4C05-ADDF-B87D65646200}" type="slidenum">
              <a:rPr lang="en-US" smtClean="0"/>
              <a:t>‹#›</a:t>
            </a:fld>
            <a:endParaRPr lang="en-US"/>
          </a:p>
        </p:txBody>
      </p:sp>
    </p:spTree>
    <p:extLst>
      <p:ext uri="{BB962C8B-B14F-4D97-AF65-F5344CB8AC3E}">
        <p14:creationId xmlns:p14="http://schemas.microsoft.com/office/powerpoint/2010/main" val="19153832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7249EF2-0DB9-47C5-B4E5-D2318DAFEEA4}"/>
              </a:ext>
            </a:extLst>
          </p:cNvPr>
          <p:cNvSpPr>
            <a:spLocks noGrp="1"/>
          </p:cNvSpPr>
          <p:nvPr>
            <p:ph type="dt" sz="half" idx="10"/>
          </p:nvPr>
        </p:nvSpPr>
        <p:spPr>
          <a:xfrm>
            <a:off x="0" y="6492875"/>
            <a:ext cx="2743200" cy="365125"/>
          </a:xfrm>
          <a:prstGeom prst="rect">
            <a:avLst/>
          </a:prstGeom>
        </p:spPr>
        <p:txBody>
          <a:bodyPr/>
          <a:lstStyle/>
          <a:p>
            <a:fld id="{89055BD3-3452-45F2-92B0-007B816FA07C}" type="datetimeFigureOut">
              <a:rPr lang="en-US" smtClean="0"/>
              <a:t>7/21/2023</a:t>
            </a:fld>
            <a:endParaRPr lang="en-US"/>
          </a:p>
        </p:txBody>
      </p:sp>
      <p:sp>
        <p:nvSpPr>
          <p:cNvPr id="3" name="Footer Placeholder 2">
            <a:extLst>
              <a:ext uri="{FF2B5EF4-FFF2-40B4-BE49-F238E27FC236}">
                <a16:creationId xmlns:a16="http://schemas.microsoft.com/office/drawing/2014/main" id="{8F6EB962-F497-46A4-B63D-5787914810F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8963092-C1D7-4DCC-8A10-4773C4A0CF3E}"/>
              </a:ext>
            </a:extLst>
          </p:cNvPr>
          <p:cNvSpPr>
            <a:spLocks noGrp="1"/>
          </p:cNvSpPr>
          <p:nvPr>
            <p:ph type="sldNum" sz="quarter" idx="12"/>
          </p:nvPr>
        </p:nvSpPr>
        <p:spPr>
          <a:xfrm>
            <a:off x="8610600" y="6356350"/>
            <a:ext cx="2743200" cy="365125"/>
          </a:xfrm>
          <a:prstGeom prst="rect">
            <a:avLst/>
          </a:prstGeom>
        </p:spPr>
        <p:txBody>
          <a:bodyPr/>
          <a:lstStyle/>
          <a:p>
            <a:fld id="{60B905E8-4D7D-4C05-ADDF-B87D65646200}" type="slidenum">
              <a:rPr lang="en-US" smtClean="0"/>
              <a:t>‹#›</a:t>
            </a:fld>
            <a:endParaRPr lang="en-US"/>
          </a:p>
        </p:txBody>
      </p:sp>
    </p:spTree>
    <p:extLst>
      <p:ext uri="{BB962C8B-B14F-4D97-AF65-F5344CB8AC3E}">
        <p14:creationId xmlns:p14="http://schemas.microsoft.com/office/powerpoint/2010/main" val="40937783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29CEB-3A1A-46BD-BC84-1D2C498F318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6EBB1C0-77C6-4CDD-8BA8-22EF177597D9}"/>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7FE1DF2-0D50-4538-BA0D-D34D2920E54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BF1E3F4-90F3-4508-B61E-67133416AC3E}"/>
              </a:ext>
            </a:extLst>
          </p:cNvPr>
          <p:cNvSpPr>
            <a:spLocks noGrp="1"/>
          </p:cNvSpPr>
          <p:nvPr>
            <p:ph type="dt" sz="half" idx="10"/>
          </p:nvPr>
        </p:nvSpPr>
        <p:spPr>
          <a:xfrm>
            <a:off x="0" y="6492875"/>
            <a:ext cx="2743200" cy="365125"/>
          </a:xfrm>
          <a:prstGeom prst="rect">
            <a:avLst/>
          </a:prstGeom>
        </p:spPr>
        <p:txBody>
          <a:bodyPr/>
          <a:lstStyle/>
          <a:p>
            <a:fld id="{89055BD3-3452-45F2-92B0-007B816FA07C}" type="datetimeFigureOut">
              <a:rPr lang="en-US" smtClean="0"/>
              <a:t>7/21/2023</a:t>
            </a:fld>
            <a:endParaRPr lang="en-US"/>
          </a:p>
        </p:txBody>
      </p:sp>
      <p:sp>
        <p:nvSpPr>
          <p:cNvPr id="6" name="Footer Placeholder 5">
            <a:extLst>
              <a:ext uri="{FF2B5EF4-FFF2-40B4-BE49-F238E27FC236}">
                <a16:creationId xmlns:a16="http://schemas.microsoft.com/office/drawing/2014/main" id="{F0149789-9AA3-4E56-A9B6-662EB8D724F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1556D76-5190-4228-A52D-424DBC545BE4}"/>
              </a:ext>
            </a:extLst>
          </p:cNvPr>
          <p:cNvSpPr>
            <a:spLocks noGrp="1"/>
          </p:cNvSpPr>
          <p:nvPr>
            <p:ph type="sldNum" sz="quarter" idx="12"/>
          </p:nvPr>
        </p:nvSpPr>
        <p:spPr>
          <a:xfrm>
            <a:off x="8610600" y="6356350"/>
            <a:ext cx="2743200" cy="365125"/>
          </a:xfrm>
          <a:prstGeom prst="rect">
            <a:avLst/>
          </a:prstGeom>
        </p:spPr>
        <p:txBody>
          <a:bodyPr/>
          <a:lstStyle/>
          <a:p>
            <a:fld id="{60B905E8-4D7D-4C05-ADDF-B87D65646200}" type="slidenum">
              <a:rPr lang="en-US" smtClean="0"/>
              <a:t>‹#›</a:t>
            </a:fld>
            <a:endParaRPr lang="en-US"/>
          </a:p>
        </p:txBody>
      </p:sp>
    </p:spTree>
    <p:extLst>
      <p:ext uri="{BB962C8B-B14F-4D97-AF65-F5344CB8AC3E}">
        <p14:creationId xmlns:p14="http://schemas.microsoft.com/office/powerpoint/2010/main" val="34228446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17041-56E9-44E4-82ED-E461AB9A63A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1CB9EA3-C0FF-4F16-818E-71676501564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5062CD7-CD22-4752-9DDF-103BA0AC2FC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3D7B27F-9B11-4FF7-A38C-8D7FE409F6A8}"/>
              </a:ext>
            </a:extLst>
          </p:cNvPr>
          <p:cNvSpPr>
            <a:spLocks noGrp="1"/>
          </p:cNvSpPr>
          <p:nvPr>
            <p:ph type="dt" sz="half" idx="10"/>
          </p:nvPr>
        </p:nvSpPr>
        <p:spPr>
          <a:xfrm>
            <a:off x="0" y="6492875"/>
            <a:ext cx="2743200" cy="365125"/>
          </a:xfrm>
          <a:prstGeom prst="rect">
            <a:avLst/>
          </a:prstGeom>
        </p:spPr>
        <p:txBody>
          <a:bodyPr/>
          <a:lstStyle/>
          <a:p>
            <a:fld id="{89055BD3-3452-45F2-92B0-007B816FA07C}" type="datetimeFigureOut">
              <a:rPr lang="en-US" smtClean="0"/>
              <a:t>7/21/2023</a:t>
            </a:fld>
            <a:endParaRPr lang="en-US"/>
          </a:p>
        </p:txBody>
      </p:sp>
      <p:sp>
        <p:nvSpPr>
          <p:cNvPr id="6" name="Footer Placeholder 5">
            <a:extLst>
              <a:ext uri="{FF2B5EF4-FFF2-40B4-BE49-F238E27FC236}">
                <a16:creationId xmlns:a16="http://schemas.microsoft.com/office/drawing/2014/main" id="{206A60C4-BACC-4F06-98D6-044865EB123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1584829-790B-41F5-A9E1-F10EEA616BB5}"/>
              </a:ext>
            </a:extLst>
          </p:cNvPr>
          <p:cNvSpPr>
            <a:spLocks noGrp="1"/>
          </p:cNvSpPr>
          <p:nvPr>
            <p:ph type="sldNum" sz="quarter" idx="12"/>
          </p:nvPr>
        </p:nvSpPr>
        <p:spPr>
          <a:xfrm>
            <a:off x="8610600" y="6356350"/>
            <a:ext cx="2743200" cy="365125"/>
          </a:xfrm>
          <a:prstGeom prst="rect">
            <a:avLst/>
          </a:prstGeom>
        </p:spPr>
        <p:txBody>
          <a:bodyPr/>
          <a:lstStyle/>
          <a:p>
            <a:fld id="{60B905E8-4D7D-4C05-ADDF-B87D65646200}" type="slidenum">
              <a:rPr lang="en-US" smtClean="0"/>
              <a:t>‹#›</a:t>
            </a:fld>
            <a:endParaRPr lang="en-US"/>
          </a:p>
        </p:txBody>
      </p:sp>
    </p:spTree>
    <p:extLst>
      <p:ext uri="{BB962C8B-B14F-4D97-AF65-F5344CB8AC3E}">
        <p14:creationId xmlns:p14="http://schemas.microsoft.com/office/powerpoint/2010/main" val="36254649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27C98-0FDD-472F-890F-A2D35B4A0BB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66A242B-8ED8-491D-8557-C358B8753D83}"/>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3CB650-2994-45AE-A480-D13F91351316}"/>
              </a:ext>
            </a:extLst>
          </p:cNvPr>
          <p:cNvSpPr>
            <a:spLocks noGrp="1"/>
          </p:cNvSpPr>
          <p:nvPr>
            <p:ph type="dt" sz="half" idx="10"/>
          </p:nvPr>
        </p:nvSpPr>
        <p:spPr>
          <a:xfrm>
            <a:off x="0" y="6492875"/>
            <a:ext cx="2743200" cy="365125"/>
          </a:xfrm>
          <a:prstGeom prst="rect">
            <a:avLst/>
          </a:prstGeom>
        </p:spPr>
        <p:txBody>
          <a:bodyPr/>
          <a:lstStyle/>
          <a:p>
            <a:fld id="{89055BD3-3452-45F2-92B0-007B816FA07C}" type="datetimeFigureOut">
              <a:rPr lang="en-US" smtClean="0"/>
              <a:t>7/21/2023</a:t>
            </a:fld>
            <a:endParaRPr lang="en-US"/>
          </a:p>
        </p:txBody>
      </p:sp>
      <p:sp>
        <p:nvSpPr>
          <p:cNvPr id="5" name="Footer Placeholder 4">
            <a:extLst>
              <a:ext uri="{FF2B5EF4-FFF2-40B4-BE49-F238E27FC236}">
                <a16:creationId xmlns:a16="http://schemas.microsoft.com/office/drawing/2014/main" id="{EC7F4F41-601F-4DD8-8639-90DBC3C68B3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640D91E-9BB4-42CD-A387-CB7510FD12D0}"/>
              </a:ext>
            </a:extLst>
          </p:cNvPr>
          <p:cNvSpPr>
            <a:spLocks noGrp="1"/>
          </p:cNvSpPr>
          <p:nvPr>
            <p:ph type="sldNum" sz="quarter" idx="12"/>
          </p:nvPr>
        </p:nvSpPr>
        <p:spPr>
          <a:xfrm>
            <a:off x="8610600" y="6356350"/>
            <a:ext cx="2743200" cy="365125"/>
          </a:xfrm>
          <a:prstGeom prst="rect">
            <a:avLst/>
          </a:prstGeom>
        </p:spPr>
        <p:txBody>
          <a:bodyPr/>
          <a:lstStyle/>
          <a:p>
            <a:fld id="{60B905E8-4D7D-4C05-ADDF-B87D65646200}" type="slidenum">
              <a:rPr lang="en-US" smtClean="0"/>
              <a:t>‹#›</a:t>
            </a:fld>
            <a:endParaRPr lang="en-US"/>
          </a:p>
        </p:txBody>
      </p:sp>
    </p:spTree>
    <p:extLst>
      <p:ext uri="{BB962C8B-B14F-4D97-AF65-F5344CB8AC3E}">
        <p14:creationId xmlns:p14="http://schemas.microsoft.com/office/powerpoint/2010/main" val="8779092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DE194D9-39BF-451C-A5BD-C1FDFC2289A9}"/>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872D16A-0B96-45DB-BA44-7D1BC269B8CD}"/>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448866-8B9C-4978-82FC-11F36882DD47}"/>
              </a:ext>
            </a:extLst>
          </p:cNvPr>
          <p:cNvSpPr>
            <a:spLocks noGrp="1"/>
          </p:cNvSpPr>
          <p:nvPr>
            <p:ph type="dt" sz="half" idx="10"/>
          </p:nvPr>
        </p:nvSpPr>
        <p:spPr>
          <a:xfrm>
            <a:off x="0" y="6492875"/>
            <a:ext cx="2743200" cy="365125"/>
          </a:xfrm>
          <a:prstGeom prst="rect">
            <a:avLst/>
          </a:prstGeom>
        </p:spPr>
        <p:txBody>
          <a:bodyPr/>
          <a:lstStyle/>
          <a:p>
            <a:fld id="{89055BD3-3452-45F2-92B0-007B816FA07C}" type="datetimeFigureOut">
              <a:rPr lang="en-US" smtClean="0"/>
              <a:t>7/21/2023</a:t>
            </a:fld>
            <a:endParaRPr lang="en-US"/>
          </a:p>
        </p:txBody>
      </p:sp>
      <p:sp>
        <p:nvSpPr>
          <p:cNvPr id="5" name="Footer Placeholder 4">
            <a:extLst>
              <a:ext uri="{FF2B5EF4-FFF2-40B4-BE49-F238E27FC236}">
                <a16:creationId xmlns:a16="http://schemas.microsoft.com/office/drawing/2014/main" id="{07E5FE7C-1323-456B-A18A-1766FEC5384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EC5EF1E-73A3-4792-A954-4F22C506E55F}"/>
              </a:ext>
            </a:extLst>
          </p:cNvPr>
          <p:cNvSpPr>
            <a:spLocks noGrp="1"/>
          </p:cNvSpPr>
          <p:nvPr>
            <p:ph type="sldNum" sz="quarter" idx="12"/>
          </p:nvPr>
        </p:nvSpPr>
        <p:spPr>
          <a:xfrm>
            <a:off x="8610600" y="6356350"/>
            <a:ext cx="2743200" cy="365125"/>
          </a:xfrm>
          <a:prstGeom prst="rect">
            <a:avLst/>
          </a:prstGeom>
        </p:spPr>
        <p:txBody>
          <a:bodyPr/>
          <a:lstStyle/>
          <a:p>
            <a:fld id="{60B905E8-4D7D-4C05-ADDF-B87D65646200}" type="slidenum">
              <a:rPr lang="en-US" smtClean="0"/>
              <a:t>‹#›</a:t>
            </a:fld>
            <a:endParaRPr lang="en-US"/>
          </a:p>
        </p:txBody>
      </p:sp>
    </p:spTree>
    <p:extLst>
      <p:ext uri="{BB962C8B-B14F-4D97-AF65-F5344CB8AC3E}">
        <p14:creationId xmlns:p14="http://schemas.microsoft.com/office/powerpoint/2010/main" val="472861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53A16-C989-462A-88F5-F9F9F899665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E09D62B-BDD4-4E51-A7A7-C3E566D9664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D67BE05-9FDF-4B93-BCBC-4153B5D58B27}"/>
              </a:ext>
            </a:extLst>
          </p:cNvPr>
          <p:cNvSpPr>
            <a:spLocks noGrp="1"/>
          </p:cNvSpPr>
          <p:nvPr>
            <p:ph type="dt" sz="half" idx="10"/>
          </p:nvPr>
        </p:nvSpPr>
        <p:spPr>
          <a:xfrm>
            <a:off x="0" y="6492875"/>
            <a:ext cx="2743200" cy="365125"/>
          </a:xfrm>
          <a:prstGeom prst="rect">
            <a:avLst/>
          </a:prstGeom>
        </p:spPr>
        <p:txBody>
          <a:bodyPr/>
          <a:lstStyle/>
          <a:p>
            <a:fld id="{89055BD3-3452-45F2-92B0-007B816FA07C}" type="datetimeFigureOut">
              <a:rPr lang="en-US" smtClean="0"/>
              <a:t>7/21/2023</a:t>
            </a:fld>
            <a:endParaRPr lang="en-US"/>
          </a:p>
        </p:txBody>
      </p:sp>
      <p:sp>
        <p:nvSpPr>
          <p:cNvPr id="5" name="Footer Placeholder 4">
            <a:extLst>
              <a:ext uri="{FF2B5EF4-FFF2-40B4-BE49-F238E27FC236}">
                <a16:creationId xmlns:a16="http://schemas.microsoft.com/office/drawing/2014/main" id="{AE1B7107-326F-4AF9-A94F-0DA6B002BEA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E0B892D-91A0-4C2B-BFF0-E3A9B85AB864}"/>
              </a:ext>
            </a:extLst>
          </p:cNvPr>
          <p:cNvSpPr>
            <a:spLocks noGrp="1"/>
          </p:cNvSpPr>
          <p:nvPr>
            <p:ph type="sldNum" sz="quarter" idx="12"/>
          </p:nvPr>
        </p:nvSpPr>
        <p:spPr>
          <a:xfrm>
            <a:off x="8610600" y="6356350"/>
            <a:ext cx="2743200" cy="365125"/>
          </a:xfrm>
          <a:prstGeom prst="rect">
            <a:avLst/>
          </a:prstGeom>
        </p:spPr>
        <p:txBody>
          <a:bodyPr/>
          <a:lstStyle/>
          <a:p>
            <a:fld id="{60B905E8-4D7D-4C05-ADDF-B87D65646200}" type="slidenum">
              <a:rPr lang="en-US" smtClean="0"/>
              <a:t>‹#›</a:t>
            </a:fld>
            <a:endParaRPr lang="en-US"/>
          </a:p>
        </p:txBody>
      </p:sp>
    </p:spTree>
    <p:extLst>
      <p:ext uri="{BB962C8B-B14F-4D97-AF65-F5344CB8AC3E}">
        <p14:creationId xmlns:p14="http://schemas.microsoft.com/office/powerpoint/2010/main" val="35295899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a:prstGeom prst="rect">
            <a:avLst/>
          </a:prstGeo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971954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304800" y="1066800"/>
            <a:ext cx="5486400" cy="301730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734618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304800" y="1066800"/>
            <a:ext cx="5486400" cy="301730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8049491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304800" y="1066800"/>
            <a:ext cx="5486400" cy="301730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849133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304800" y="1066800"/>
            <a:ext cx="5486400" cy="301730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865968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304800" y="1066800"/>
            <a:ext cx="5486400" cy="301730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717275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304800" y="1066800"/>
            <a:ext cx="5486400" cy="301730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116255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304800" y="1066800"/>
            <a:ext cx="5486400" cy="301730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596894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304800" y="1066800"/>
            <a:ext cx="5486400" cy="301730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062048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a:prstGeom prst="rect">
            <a:avLst/>
          </a:prstGeo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a:prstGeom prst="rect">
            <a:avLst/>
          </a:prstGeo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95315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53A16-C989-462A-88F5-F9F9F899665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E09D62B-BDD4-4E51-A7A7-C3E566D9664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D67BE05-9FDF-4B93-BCBC-4153B5D58B27}"/>
              </a:ext>
            </a:extLst>
          </p:cNvPr>
          <p:cNvSpPr>
            <a:spLocks noGrp="1"/>
          </p:cNvSpPr>
          <p:nvPr>
            <p:ph type="dt" sz="half" idx="10"/>
          </p:nvPr>
        </p:nvSpPr>
        <p:spPr>
          <a:xfrm>
            <a:off x="0" y="6492875"/>
            <a:ext cx="2743200" cy="365125"/>
          </a:xfrm>
          <a:prstGeom prst="rect">
            <a:avLst/>
          </a:prstGeom>
        </p:spPr>
        <p:txBody>
          <a:bodyPr/>
          <a:lstStyle/>
          <a:p>
            <a:fld id="{89055BD3-3452-45F2-92B0-007B816FA07C}" type="datetimeFigureOut">
              <a:rPr lang="en-US" smtClean="0"/>
              <a:t>7/21/2023</a:t>
            </a:fld>
            <a:endParaRPr lang="en-US"/>
          </a:p>
        </p:txBody>
      </p:sp>
      <p:sp>
        <p:nvSpPr>
          <p:cNvPr id="5" name="Footer Placeholder 4">
            <a:extLst>
              <a:ext uri="{FF2B5EF4-FFF2-40B4-BE49-F238E27FC236}">
                <a16:creationId xmlns:a16="http://schemas.microsoft.com/office/drawing/2014/main" id="{AE1B7107-326F-4AF9-A94F-0DA6B002BEA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E0B892D-91A0-4C2B-BFF0-E3A9B85AB864}"/>
              </a:ext>
            </a:extLst>
          </p:cNvPr>
          <p:cNvSpPr>
            <a:spLocks noGrp="1"/>
          </p:cNvSpPr>
          <p:nvPr>
            <p:ph type="sldNum" sz="quarter" idx="12"/>
          </p:nvPr>
        </p:nvSpPr>
        <p:spPr>
          <a:xfrm>
            <a:off x="8610600" y="6356350"/>
            <a:ext cx="2743200" cy="365125"/>
          </a:xfrm>
          <a:prstGeom prst="rect">
            <a:avLst/>
          </a:prstGeom>
        </p:spPr>
        <p:txBody>
          <a:bodyPr/>
          <a:lstStyle/>
          <a:p>
            <a:fld id="{60B905E8-4D7D-4C05-ADDF-B87D65646200}" type="slidenum">
              <a:rPr lang="en-US" smtClean="0"/>
              <a:t>‹#›</a:t>
            </a:fld>
            <a:endParaRPr lang="en-US"/>
          </a:p>
        </p:txBody>
      </p:sp>
    </p:spTree>
    <p:extLst>
      <p:ext uri="{BB962C8B-B14F-4D97-AF65-F5344CB8AC3E}">
        <p14:creationId xmlns:p14="http://schemas.microsoft.com/office/powerpoint/2010/main" val="12608253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a:prstGeom prst="rect">
            <a:avLst/>
          </a:prstGeo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a:prstGeom prst="rect">
            <a:avLst/>
          </a:prstGeo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853073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a:prstGeom prst="rect">
            <a:avLst/>
          </a:prstGeo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a:prstGeom prst="rect">
            <a:avLst/>
          </a:prstGeo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a:prstGeom prst="rect">
            <a:avLst/>
          </a:prstGeo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a:prstGeom prst="rect">
            <a:avLst/>
          </a:prstGeo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8" name="Footer Placeholder 7"/>
          <p:cNvSpPr>
            <a:spLocks noGrp="1"/>
          </p:cNvSpPr>
          <p:nvPr>
            <p:ph type="ftr" sz="quarter" idx="11"/>
          </p:nvPr>
        </p:nvSpPr>
        <p:spPr>
          <a:xfrm>
            <a:off x="2082800" y="4237567"/>
            <a:ext cx="1930400" cy="243417"/>
          </a:xfrm>
          <a:prstGeom prst="rect">
            <a:avLst/>
          </a:prstGeom>
        </p:spPr>
        <p:txBody>
          <a:bodyPr/>
          <a:lstStyle/>
          <a:p>
            <a:endParaRPr lang="en-US"/>
          </a:p>
        </p:txBody>
      </p:sp>
      <p:sp>
        <p:nvSpPr>
          <p:cNvPr id="9" name="Slide Number Placeholder 8"/>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537911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4" name="Footer Placeholder 3"/>
          <p:cNvSpPr>
            <a:spLocks noGrp="1"/>
          </p:cNvSpPr>
          <p:nvPr>
            <p:ph type="ftr" sz="quarter" idx="11"/>
          </p:nvPr>
        </p:nvSpPr>
        <p:spPr>
          <a:xfrm>
            <a:off x="2082800" y="4237567"/>
            <a:ext cx="1930400" cy="243417"/>
          </a:xfrm>
          <a:prstGeom prst="rect">
            <a:avLst/>
          </a:prstGeom>
        </p:spPr>
        <p:txBody>
          <a:bodyPr/>
          <a:lstStyle/>
          <a:p>
            <a:endParaRPr lang="en-US"/>
          </a:p>
        </p:txBody>
      </p:sp>
      <p:sp>
        <p:nvSpPr>
          <p:cNvPr id="5" name="Slide Number Placeholder 4"/>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011317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3" name="Footer Placeholder 2"/>
          <p:cNvSpPr>
            <a:spLocks noGrp="1"/>
          </p:cNvSpPr>
          <p:nvPr>
            <p:ph type="ftr" sz="quarter" idx="11"/>
          </p:nvPr>
        </p:nvSpPr>
        <p:spPr>
          <a:xfrm>
            <a:off x="2082800" y="4237567"/>
            <a:ext cx="1930400" cy="243417"/>
          </a:xfrm>
          <a:prstGeom prst="rect">
            <a:avLst/>
          </a:prstGeom>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127027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18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3" name="Footer Placeholder 2"/>
          <p:cNvSpPr>
            <a:spLocks noGrp="1"/>
          </p:cNvSpPr>
          <p:nvPr>
            <p:ph type="ftr" sz="quarter" idx="11"/>
          </p:nvPr>
        </p:nvSpPr>
        <p:spPr>
          <a:xfrm>
            <a:off x="2082800" y="4237567"/>
            <a:ext cx="1930400" cy="243417"/>
          </a:xfrm>
          <a:prstGeom prst="rect">
            <a:avLst/>
          </a:prstGeom>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468280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17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3" name="Footer Placeholder 2"/>
          <p:cNvSpPr>
            <a:spLocks noGrp="1"/>
          </p:cNvSpPr>
          <p:nvPr>
            <p:ph type="ftr" sz="quarter" idx="11"/>
          </p:nvPr>
        </p:nvSpPr>
        <p:spPr>
          <a:xfrm>
            <a:off x="2082800" y="4237567"/>
            <a:ext cx="1930400" cy="243417"/>
          </a:xfrm>
          <a:prstGeom prst="rect">
            <a:avLst/>
          </a:prstGeom>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5781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16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3" name="Footer Placeholder 2"/>
          <p:cNvSpPr>
            <a:spLocks noGrp="1"/>
          </p:cNvSpPr>
          <p:nvPr>
            <p:ph type="ftr" sz="quarter" idx="11"/>
          </p:nvPr>
        </p:nvSpPr>
        <p:spPr>
          <a:xfrm>
            <a:off x="2082800" y="4237567"/>
            <a:ext cx="1930400" cy="243417"/>
          </a:xfrm>
          <a:prstGeom prst="rect">
            <a:avLst/>
          </a:prstGeom>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5655318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1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3" name="Footer Placeholder 2"/>
          <p:cNvSpPr>
            <a:spLocks noGrp="1"/>
          </p:cNvSpPr>
          <p:nvPr>
            <p:ph type="ftr" sz="quarter" idx="11"/>
          </p:nvPr>
        </p:nvSpPr>
        <p:spPr>
          <a:xfrm>
            <a:off x="2082800" y="4237567"/>
            <a:ext cx="1930400" cy="243417"/>
          </a:xfrm>
          <a:prstGeom prst="rect">
            <a:avLst/>
          </a:prstGeom>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600013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1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3" name="Footer Placeholder 2"/>
          <p:cNvSpPr>
            <a:spLocks noGrp="1"/>
          </p:cNvSpPr>
          <p:nvPr>
            <p:ph type="ftr" sz="quarter" idx="11"/>
          </p:nvPr>
        </p:nvSpPr>
        <p:spPr>
          <a:xfrm>
            <a:off x="2082800" y="4237567"/>
            <a:ext cx="1930400" cy="243417"/>
          </a:xfrm>
          <a:prstGeom prst="rect">
            <a:avLst/>
          </a:prstGeom>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0487049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1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3" name="Footer Placeholder 2"/>
          <p:cNvSpPr>
            <a:spLocks noGrp="1"/>
          </p:cNvSpPr>
          <p:nvPr>
            <p:ph type="ftr" sz="quarter" idx="11"/>
          </p:nvPr>
        </p:nvSpPr>
        <p:spPr>
          <a:xfrm>
            <a:off x="2082800" y="4237567"/>
            <a:ext cx="1930400" cy="243417"/>
          </a:xfrm>
          <a:prstGeom prst="rect">
            <a:avLst/>
          </a:prstGeom>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37603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53A16-C989-462A-88F5-F9F9F899665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E09D62B-BDD4-4E51-A7A7-C3E566D9664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D67BE05-9FDF-4B93-BCBC-4153B5D58B27}"/>
              </a:ext>
            </a:extLst>
          </p:cNvPr>
          <p:cNvSpPr>
            <a:spLocks noGrp="1"/>
          </p:cNvSpPr>
          <p:nvPr>
            <p:ph type="dt" sz="half" idx="10"/>
          </p:nvPr>
        </p:nvSpPr>
        <p:spPr>
          <a:xfrm>
            <a:off x="0" y="6492875"/>
            <a:ext cx="2743200" cy="365125"/>
          </a:xfrm>
          <a:prstGeom prst="rect">
            <a:avLst/>
          </a:prstGeom>
        </p:spPr>
        <p:txBody>
          <a:bodyPr/>
          <a:lstStyle/>
          <a:p>
            <a:fld id="{89055BD3-3452-45F2-92B0-007B816FA07C}" type="datetimeFigureOut">
              <a:rPr lang="en-US" smtClean="0"/>
              <a:t>7/21/2023</a:t>
            </a:fld>
            <a:endParaRPr lang="en-US"/>
          </a:p>
        </p:txBody>
      </p:sp>
      <p:sp>
        <p:nvSpPr>
          <p:cNvPr id="5" name="Footer Placeholder 4">
            <a:extLst>
              <a:ext uri="{FF2B5EF4-FFF2-40B4-BE49-F238E27FC236}">
                <a16:creationId xmlns:a16="http://schemas.microsoft.com/office/drawing/2014/main" id="{AE1B7107-326F-4AF9-A94F-0DA6B002BEA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E0B892D-91A0-4C2B-BFF0-E3A9B85AB864}"/>
              </a:ext>
            </a:extLst>
          </p:cNvPr>
          <p:cNvSpPr>
            <a:spLocks noGrp="1"/>
          </p:cNvSpPr>
          <p:nvPr>
            <p:ph type="sldNum" sz="quarter" idx="12"/>
          </p:nvPr>
        </p:nvSpPr>
        <p:spPr>
          <a:xfrm>
            <a:off x="8610600" y="6356350"/>
            <a:ext cx="2743200" cy="365125"/>
          </a:xfrm>
          <a:prstGeom prst="rect">
            <a:avLst/>
          </a:prstGeom>
        </p:spPr>
        <p:txBody>
          <a:bodyPr/>
          <a:lstStyle/>
          <a:p>
            <a:fld id="{60B905E8-4D7D-4C05-ADDF-B87D65646200}" type="slidenum">
              <a:rPr lang="en-US" smtClean="0"/>
              <a:t>‹#›</a:t>
            </a:fld>
            <a:endParaRPr lang="en-US"/>
          </a:p>
        </p:txBody>
      </p:sp>
    </p:spTree>
    <p:extLst>
      <p:ext uri="{BB962C8B-B14F-4D97-AF65-F5344CB8AC3E}">
        <p14:creationId xmlns:p14="http://schemas.microsoft.com/office/powerpoint/2010/main" val="165468395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1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3" name="Footer Placeholder 2"/>
          <p:cNvSpPr>
            <a:spLocks noGrp="1"/>
          </p:cNvSpPr>
          <p:nvPr>
            <p:ph type="ftr" sz="quarter" idx="11"/>
          </p:nvPr>
        </p:nvSpPr>
        <p:spPr>
          <a:xfrm>
            <a:off x="2082800" y="4237567"/>
            <a:ext cx="1930400" cy="243417"/>
          </a:xfrm>
          <a:prstGeom prst="rect">
            <a:avLst/>
          </a:prstGeom>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033989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1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3" name="Footer Placeholder 2"/>
          <p:cNvSpPr>
            <a:spLocks noGrp="1"/>
          </p:cNvSpPr>
          <p:nvPr>
            <p:ph type="ftr" sz="quarter" idx="11"/>
          </p:nvPr>
        </p:nvSpPr>
        <p:spPr>
          <a:xfrm>
            <a:off x="2082800" y="4237567"/>
            <a:ext cx="1930400" cy="243417"/>
          </a:xfrm>
          <a:prstGeom prst="rect">
            <a:avLst/>
          </a:prstGeom>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020169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10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3" name="Footer Placeholder 2"/>
          <p:cNvSpPr>
            <a:spLocks noGrp="1"/>
          </p:cNvSpPr>
          <p:nvPr>
            <p:ph type="ftr" sz="quarter" idx="11"/>
          </p:nvPr>
        </p:nvSpPr>
        <p:spPr>
          <a:xfrm>
            <a:off x="2082800" y="4237567"/>
            <a:ext cx="1930400" cy="243417"/>
          </a:xfrm>
          <a:prstGeom prst="rect">
            <a:avLst/>
          </a:prstGeom>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6206848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3" name="Footer Placeholder 2"/>
          <p:cNvSpPr>
            <a:spLocks noGrp="1"/>
          </p:cNvSpPr>
          <p:nvPr>
            <p:ph type="ftr" sz="quarter" idx="11"/>
          </p:nvPr>
        </p:nvSpPr>
        <p:spPr>
          <a:xfrm>
            <a:off x="2082800" y="4237567"/>
            <a:ext cx="1930400" cy="243417"/>
          </a:xfrm>
          <a:prstGeom prst="rect">
            <a:avLst/>
          </a:prstGeom>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9117323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3" name="Footer Placeholder 2"/>
          <p:cNvSpPr>
            <a:spLocks noGrp="1"/>
          </p:cNvSpPr>
          <p:nvPr>
            <p:ph type="ftr" sz="quarter" idx="11"/>
          </p:nvPr>
        </p:nvSpPr>
        <p:spPr>
          <a:xfrm>
            <a:off x="2082800" y="4237567"/>
            <a:ext cx="1930400" cy="243417"/>
          </a:xfrm>
          <a:prstGeom prst="rect">
            <a:avLst/>
          </a:prstGeom>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5546753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3" name="Footer Placeholder 2"/>
          <p:cNvSpPr>
            <a:spLocks noGrp="1"/>
          </p:cNvSpPr>
          <p:nvPr>
            <p:ph type="ftr" sz="quarter" idx="11"/>
          </p:nvPr>
        </p:nvSpPr>
        <p:spPr>
          <a:xfrm>
            <a:off x="2082800" y="4237567"/>
            <a:ext cx="1930400" cy="243417"/>
          </a:xfrm>
          <a:prstGeom prst="rect">
            <a:avLst/>
          </a:prstGeom>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8508225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3" name="Footer Placeholder 2"/>
          <p:cNvSpPr>
            <a:spLocks noGrp="1"/>
          </p:cNvSpPr>
          <p:nvPr>
            <p:ph type="ftr" sz="quarter" idx="11"/>
          </p:nvPr>
        </p:nvSpPr>
        <p:spPr>
          <a:xfrm>
            <a:off x="2082800" y="4237567"/>
            <a:ext cx="1930400" cy="243417"/>
          </a:xfrm>
          <a:prstGeom prst="rect">
            <a:avLst/>
          </a:prstGeom>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4392086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3" name="Footer Placeholder 2"/>
          <p:cNvSpPr>
            <a:spLocks noGrp="1"/>
          </p:cNvSpPr>
          <p:nvPr>
            <p:ph type="ftr" sz="quarter" idx="11"/>
          </p:nvPr>
        </p:nvSpPr>
        <p:spPr>
          <a:xfrm>
            <a:off x="2082800" y="4237567"/>
            <a:ext cx="1930400" cy="243417"/>
          </a:xfrm>
          <a:prstGeom prst="rect">
            <a:avLst/>
          </a:prstGeom>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11872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3" name="Footer Placeholder 2"/>
          <p:cNvSpPr>
            <a:spLocks noGrp="1"/>
          </p:cNvSpPr>
          <p:nvPr>
            <p:ph type="ftr" sz="quarter" idx="11"/>
          </p:nvPr>
        </p:nvSpPr>
        <p:spPr>
          <a:xfrm>
            <a:off x="2082800" y="4237567"/>
            <a:ext cx="1930400" cy="243417"/>
          </a:xfrm>
          <a:prstGeom prst="rect">
            <a:avLst/>
          </a:prstGeom>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8845916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3" name="Footer Placeholder 2"/>
          <p:cNvSpPr>
            <a:spLocks noGrp="1"/>
          </p:cNvSpPr>
          <p:nvPr>
            <p:ph type="ftr" sz="quarter" idx="11"/>
          </p:nvPr>
        </p:nvSpPr>
        <p:spPr>
          <a:xfrm>
            <a:off x="2082800" y="4237567"/>
            <a:ext cx="1930400" cy="243417"/>
          </a:xfrm>
          <a:prstGeom prst="rect">
            <a:avLst/>
          </a:prstGeom>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515460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1ED8F-9461-4445-B4B0-8B28FA65E96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0E5BAA1-8A99-415B-891B-E12B67C9EF06}"/>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513D63-BB71-4F40-A0A8-2527C7CC0574}"/>
              </a:ext>
            </a:extLst>
          </p:cNvPr>
          <p:cNvSpPr>
            <a:spLocks noGrp="1"/>
          </p:cNvSpPr>
          <p:nvPr>
            <p:ph type="dt" sz="half" idx="10"/>
          </p:nvPr>
        </p:nvSpPr>
        <p:spPr>
          <a:xfrm>
            <a:off x="0" y="6492875"/>
            <a:ext cx="2743200" cy="365125"/>
          </a:xfrm>
          <a:prstGeom prst="rect">
            <a:avLst/>
          </a:prstGeom>
        </p:spPr>
        <p:txBody>
          <a:bodyPr/>
          <a:lstStyle/>
          <a:p>
            <a:fld id="{89055BD3-3452-45F2-92B0-007B816FA07C}" type="datetimeFigureOut">
              <a:rPr lang="en-US" smtClean="0"/>
              <a:t>7/21/2023</a:t>
            </a:fld>
            <a:endParaRPr lang="en-US"/>
          </a:p>
        </p:txBody>
      </p:sp>
      <p:sp>
        <p:nvSpPr>
          <p:cNvPr id="5" name="Footer Placeholder 4">
            <a:extLst>
              <a:ext uri="{FF2B5EF4-FFF2-40B4-BE49-F238E27FC236}">
                <a16:creationId xmlns:a16="http://schemas.microsoft.com/office/drawing/2014/main" id="{985C825B-F7F9-4191-8639-18121069A4C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D74CA8-C4E1-4629-8C7B-8CBF4F9ED02E}"/>
              </a:ext>
            </a:extLst>
          </p:cNvPr>
          <p:cNvSpPr>
            <a:spLocks noGrp="1"/>
          </p:cNvSpPr>
          <p:nvPr>
            <p:ph type="sldNum" sz="quarter" idx="12"/>
          </p:nvPr>
        </p:nvSpPr>
        <p:spPr>
          <a:xfrm>
            <a:off x="8610600" y="6356350"/>
            <a:ext cx="2743200" cy="365125"/>
          </a:xfrm>
          <a:prstGeom prst="rect">
            <a:avLst/>
          </a:prstGeom>
        </p:spPr>
        <p:txBody>
          <a:bodyPr/>
          <a:lstStyle/>
          <a:p>
            <a:fld id="{60B905E8-4D7D-4C05-ADDF-B87D65646200}" type="slidenum">
              <a:rPr lang="en-US" smtClean="0"/>
              <a:t>‹#›</a:t>
            </a:fld>
            <a:endParaRPr lang="en-US"/>
          </a:p>
        </p:txBody>
      </p:sp>
    </p:spTree>
    <p:extLst>
      <p:ext uri="{BB962C8B-B14F-4D97-AF65-F5344CB8AC3E}">
        <p14:creationId xmlns:p14="http://schemas.microsoft.com/office/powerpoint/2010/main" val="109214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3" name="Footer Placeholder 2"/>
          <p:cNvSpPr>
            <a:spLocks noGrp="1"/>
          </p:cNvSpPr>
          <p:nvPr>
            <p:ph type="ftr" sz="quarter" idx="11"/>
          </p:nvPr>
        </p:nvSpPr>
        <p:spPr>
          <a:xfrm>
            <a:off x="2082800" y="4237567"/>
            <a:ext cx="1930400" cy="243417"/>
          </a:xfrm>
          <a:prstGeom prst="rect">
            <a:avLst/>
          </a:prstGeom>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7184242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3" name="Footer Placeholder 2"/>
          <p:cNvSpPr>
            <a:spLocks noGrp="1"/>
          </p:cNvSpPr>
          <p:nvPr>
            <p:ph type="ftr" sz="quarter" idx="11"/>
          </p:nvPr>
        </p:nvSpPr>
        <p:spPr>
          <a:xfrm>
            <a:off x="2082800" y="4237567"/>
            <a:ext cx="1930400" cy="243417"/>
          </a:xfrm>
          <a:prstGeom prst="rect">
            <a:avLst/>
          </a:prstGeom>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1086386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a:prstGeom prst="rect">
            <a:avLst/>
          </a:prstGeo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a:prstGeom prst="rect">
            <a:avLst/>
          </a:prstGeo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a:prstGeom prst="rect">
            <a:avLst/>
          </a:prstGeo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064103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a:prstGeom prst="rect">
            <a:avLst/>
          </a:prstGeo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a:prstGeom prst="rect">
            <a:avLst/>
          </a:prstGeo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a:prstGeom prst="rect">
            <a:avLst/>
          </a:prstGeo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0697030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304800" y="1066800"/>
            <a:ext cx="5486400" cy="301730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8811838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7/21/2023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pic>
        <p:nvPicPr>
          <p:cNvPr id="8" name="Picture 7">
            <a:extLst>
              <a:ext uri="{FF2B5EF4-FFF2-40B4-BE49-F238E27FC236}">
                <a16:creationId xmlns:a16="http://schemas.microsoft.com/office/drawing/2014/main" id="{FCA0E174-3766-4369-80FF-CF8E9C13AE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65273" y="6205629"/>
            <a:ext cx="626260" cy="1064966"/>
          </a:xfrm>
          <a:prstGeom prst="rect">
            <a:avLst/>
          </a:prstGeom>
        </p:spPr>
      </p:pic>
    </p:spTree>
    <p:extLst>
      <p:ext uri="{BB962C8B-B14F-4D97-AF65-F5344CB8AC3E}">
        <p14:creationId xmlns:p14="http://schemas.microsoft.com/office/powerpoint/2010/main" val="896449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1ED8F-9461-4445-B4B0-8B28FA65E96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0E5BAA1-8A99-415B-891B-E12B67C9EF06}"/>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513D63-BB71-4F40-A0A8-2527C7CC0574}"/>
              </a:ext>
            </a:extLst>
          </p:cNvPr>
          <p:cNvSpPr>
            <a:spLocks noGrp="1"/>
          </p:cNvSpPr>
          <p:nvPr>
            <p:ph type="dt" sz="half" idx="10"/>
          </p:nvPr>
        </p:nvSpPr>
        <p:spPr>
          <a:xfrm>
            <a:off x="0" y="6492875"/>
            <a:ext cx="2743200" cy="365125"/>
          </a:xfrm>
          <a:prstGeom prst="rect">
            <a:avLst/>
          </a:prstGeom>
        </p:spPr>
        <p:txBody>
          <a:bodyPr/>
          <a:lstStyle/>
          <a:p>
            <a:fld id="{89055BD3-3452-45F2-92B0-007B816FA07C}" type="datetimeFigureOut">
              <a:rPr lang="en-US" smtClean="0"/>
              <a:t>7/21/2023</a:t>
            </a:fld>
            <a:endParaRPr lang="en-US"/>
          </a:p>
        </p:txBody>
      </p:sp>
      <p:sp>
        <p:nvSpPr>
          <p:cNvPr id="5" name="Footer Placeholder 4">
            <a:extLst>
              <a:ext uri="{FF2B5EF4-FFF2-40B4-BE49-F238E27FC236}">
                <a16:creationId xmlns:a16="http://schemas.microsoft.com/office/drawing/2014/main" id="{985C825B-F7F9-4191-8639-18121069A4C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D74CA8-C4E1-4629-8C7B-8CBF4F9ED02E}"/>
              </a:ext>
            </a:extLst>
          </p:cNvPr>
          <p:cNvSpPr>
            <a:spLocks noGrp="1"/>
          </p:cNvSpPr>
          <p:nvPr>
            <p:ph type="sldNum" sz="quarter" idx="12"/>
          </p:nvPr>
        </p:nvSpPr>
        <p:spPr>
          <a:xfrm>
            <a:off x="8610600" y="6356350"/>
            <a:ext cx="2743200" cy="365125"/>
          </a:xfrm>
          <a:prstGeom prst="rect">
            <a:avLst/>
          </a:prstGeom>
        </p:spPr>
        <p:txBody>
          <a:bodyPr/>
          <a:lstStyle/>
          <a:p>
            <a:fld id="{60B905E8-4D7D-4C05-ADDF-B87D65646200}" type="slidenum">
              <a:rPr lang="en-US" smtClean="0"/>
              <a:t>‹#›</a:t>
            </a:fld>
            <a:endParaRPr lang="en-US"/>
          </a:p>
        </p:txBody>
      </p:sp>
    </p:spTree>
    <p:extLst>
      <p:ext uri="{BB962C8B-B14F-4D97-AF65-F5344CB8AC3E}">
        <p14:creationId xmlns:p14="http://schemas.microsoft.com/office/powerpoint/2010/main" val="3244909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1ED8F-9461-4445-B4B0-8B28FA65E96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0E5BAA1-8A99-415B-891B-E12B67C9EF06}"/>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513D63-BB71-4F40-A0A8-2527C7CC0574}"/>
              </a:ext>
            </a:extLst>
          </p:cNvPr>
          <p:cNvSpPr>
            <a:spLocks noGrp="1"/>
          </p:cNvSpPr>
          <p:nvPr>
            <p:ph type="dt" sz="half" idx="10"/>
          </p:nvPr>
        </p:nvSpPr>
        <p:spPr>
          <a:xfrm>
            <a:off x="0" y="6492875"/>
            <a:ext cx="2743200" cy="365125"/>
          </a:xfrm>
          <a:prstGeom prst="rect">
            <a:avLst/>
          </a:prstGeom>
        </p:spPr>
        <p:txBody>
          <a:bodyPr/>
          <a:lstStyle/>
          <a:p>
            <a:fld id="{89055BD3-3452-45F2-92B0-007B816FA07C}" type="datetimeFigureOut">
              <a:rPr lang="en-US" smtClean="0"/>
              <a:t>7/21/2023</a:t>
            </a:fld>
            <a:endParaRPr lang="en-US"/>
          </a:p>
        </p:txBody>
      </p:sp>
      <p:sp>
        <p:nvSpPr>
          <p:cNvPr id="5" name="Footer Placeholder 4">
            <a:extLst>
              <a:ext uri="{FF2B5EF4-FFF2-40B4-BE49-F238E27FC236}">
                <a16:creationId xmlns:a16="http://schemas.microsoft.com/office/drawing/2014/main" id="{985C825B-F7F9-4191-8639-18121069A4C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D74CA8-C4E1-4629-8C7B-8CBF4F9ED02E}"/>
              </a:ext>
            </a:extLst>
          </p:cNvPr>
          <p:cNvSpPr>
            <a:spLocks noGrp="1"/>
          </p:cNvSpPr>
          <p:nvPr>
            <p:ph type="sldNum" sz="quarter" idx="12"/>
          </p:nvPr>
        </p:nvSpPr>
        <p:spPr>
          <a:xfrm>
            <a:off x="8610600" y="6356350"/>
            <a:ext cx="2743200" cy="365125"/>
          </a:xfrm>
          <a:prstGeom prst="rect">
            <a:avLst/>
          </a:prstGeom>
        </p:spPr>
        <p:txBody>
          <a:bodyPr/>
          <a:lstStyle/>
          <a:p>
            <a:fld id="{60B905E8-4D7D-4C05-ADDF-B87D65646200}" type="slidenum">
              <a:rPr lang="en-US" smtClean="0"/>
              <a:t>‹#›</a:t>
            </a:fld>
            <a:endParaRPr lang="en-US"/>
          </a:p>
        </p:txBody>
      </p:sp>
    </p:spTree>
    <p:extLst>
      <p:ext uri="{BB962C8B-B14F-4D97-AF65-F5344CB8AC3E}">
        <p14:creationId xmlns:p14="http://schemas.microsoft.com/office/powerpoint/2010/main" val="4040962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1ED8F-9461-4445-B4B0-8B28FA65E96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0E5BAA1-8A99-415B-891B-E12B67C9EF06}"/>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513D63-BB71-4F40-A0A8-2527C7CC0574}"/>
              </a:ext>
            </a:extLst>
          </p:cNvPr>
          <p:cNvSpPr>
            <a:spLocks noGrp="1"/>
          </p:cNvSpPr>
          <p:nvPr>
            <p:ph type="dt" sz="half" idx="10"/>
          </p:nvPr>
        </p:nvSpPr>
        <p:spPr>
          <a:xfrm>
            <a:off x="0" y="6492875"/>
            <a:ext cx="2743200" cy="365125"/>
          </a:xfrm>
          <a:prstGeom prst="rect">
            <a:avLst/>
          </a:prstGeom>
        </p:spPr>
        <p:txBody>
          <a:bodyPr/>
          <a:lstStyle/>
          <a:p>
            <a:fld id="{89055BD3-3452-45F2-92B0-007B816FA07C}" type="datetimeFigureOut">
              <a:rPr lang="en-US" smtClean="0"/>
              <a:t>7/21/2023</a:t>
            </a:fld>
            <a:endParaRPr lang="en-US"/>
          </a:p>
        </p:txBody>
      </p:sp>
      <p:sp>
        <p:nvSpPr>
          <p:cNvPr id="5" name="Footer Placeholder 4">
            <a:extLst>
              <a:ext uri="{FF2B5EF4-FFF2-40B4-BE49-F238E27FC236}">
                <a16:creationId xmlns:a16="http://schemas.microsoft.com/office/drawing/2014/main" id="{985C825B-F7F9-4191-8639-18121069A4C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D74CA8-C4E1-4629-8C7B-8CBF4F9ED02E}"/>
              </a:ext>
            </a:extLst>
          </p:cNvPr>
          <p:cNvSpPr>
            <a:spLocks noGrp="1"/>
          </p:cNvSpPr>
          <p:nvPr>
            <p:ph type="sldNum" sz="quarter" idx="12"/>
          </p:nvPr>
        </p:nvSpPr>
        <p:spPr>
          <a:xfrm>
            <a:off x="8610600" y="6356350"/>
            <a:ext cx="2743200" cy="365125"/>
          </a:xfrm>
          <a:prstGeom prst="rect">
            <a:avLst/>
          </a:prstGeom>
        </p:spPr>
        <p:txBody>
          <a:bodyPr/>
          <a:lstStyle/>
          <a:p>
            <a:fld id="{60B905E8-4D7D-4C05-ADDF-B87D65646200}" type="slidenum">
              <a:rPr lang="en-US" smtClean="0"/>
              <a:t>‹#›</a:t>
            </a:fld>
            <a:endParaRPr lang="en-US"/>
          </a:p>
        </p:txBody>
      </p:sp>
    </p:spTree>
    <p:extLst>
      <p:ext uri="{BB962C8B-B14F-4D97-AF65-F5344CB8AC3E}">
        <p14:creationId xmlns:p14="http://schemas.microsoft.com/office/powerpoint/2010/main" val="3183125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2.xml"/><Relationship Id="rId18" Type="http://schemas.openxmlformats.org/officeDocument/2006/relationships/slideLayout" Target="../slideLayouts/slideLayout47.xml"/><Relationship Id="rId26" Type="http://schemas.openxmlformats.org/officeDocument/2006/relationships/slideLayout" Target="../slideLayouts/slideLayout55.xml"/><Relationship Id="rId21" Type="http://schemas.openxmlformats.org/officeDocument/2006/relationships/slideLayout" Target="../slideLayouts/slideLayout50.xml"/><Relationship Id="rId34" Type="http://schemas.openxmlformats.org/officeDocument/2006/relationships/slideLayout" Target="../slideLayouts/slideLayout63.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slideLayout" Target="../slideLayouts/slideLayout54.xml"/><Relationship Id="rId33" Type="http://schemas.openxmlformats.org/officeDocument/2006/relationships/slideLayout" Target="../slideLayouts/slideLayout62.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29" Type="http://schemas.openxmlformats.org/officeDocument/2006/relationships/slideLayout" Target="../slideLayouts/slideLayout58.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slideLayout" Target="../slideLayouts/slideLayout53.xml"/><Relationship Id="rId32" Type="http://schemas.openxmlformats.org/officeDocument/2006/relationships/slideLayout" Target="../slideLayouts/slideLayout61.xml"/><Relationship Id="rId37" Type="http://schemas.openxmlformats.org/officeDocument/2006/relationships/theme" Target="../theme/theme2.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28" Type="http://schemas.openxmlformats.org/officeDocument/2006/relationships/slideLayout" Target="../slideLayouts/slideLayout57.xml"/><Relationship Id="rId36" Type="http://schemas.openxmlformats.org/officeDocument/2006/relationships/slideLayout" Target="../slideLayouts/slideLayout65.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31" Type="http://schemas.openxmlformats.org/officeDocument/2006/relationships/slideLayout" Target="../slideLayouts/slideLayout60.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 Id="rId27" Type="http://schemas.openxmlformats.org/officeDocument/2006/relationships/slideLayout" Target="../slideLayouts/slideLayout56.xml"/><Relationship Id="rId30" Type="http://schemas.openxmlformats.org/officeDocument/2006/relationships/slideLayout" Target="../slideLayouts/slideLayout59.xml"/><Relationship Id="rId35" Type="http://schemas.openxmlformats.org/officeDocument/2006/relationships/slideLayout" Target="../slideLayouts/slideLayout64.xml"/><Relationship Id="rId8" Type="http://schemas.openxmlformats.org/officeDocument/2006/relationships/slideLayout" Target="../slideLayouts/slideLayout37.xml"/><Relationship Id="rId3"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6998983"/>
      </p:ext>
    </p:extLst>
  </p:cSld>
  <p:clrMap bg1="lt1" tx1="dk1" bg2="lt2" tx2="dk2" accent1="accent1" accent2="accent2" accent3="accent3" accent4="accent4" accent5="accent5" accent6="accent6" hlink="hlink" folHlink="folHlink"/>
  <p:sldLayoutIdLst>
    <p:sldLayoutId id="2147483649" r:id="rId1"/>
    <p:sldLayoutId id="2147483705" r:id="rId2"/>
    <p:sldLayoutId id="2147483696" r:id="rId3"/>
    <p:sldLayoutId id="2147483695" r:id="rId4"/>
    <p:sldLayoutId id="2147483678" r:id="rId5"/>
    <p:sldLayoutId id="2147483650" r:id="rId6"/>
    <p:sldLayoutId id="2147483712" r:id="rId7"/>
    <p:sldLayoutId id="2147483711" r:id="rId8"/>
    <p:sldLayoutId id="2147483706" r:id="rId9"/>
    <p:sldLayoutId id="2147483704" r:id="rId10"/>
    <p:sldLayoutId id="2147483703" r:id="rId11"/>
    <p:sldLayoutId id="2147483702" r:id="rId12"/>
    <p:sldLayoutId id="2147483701" r:id="rId13"/>
    <p:sldLayoutId id="2147483700" r:id="rId14"/>
    <p:sldLayoutId id="2147483699" r:id="rId15"/>
    <p:sldLayoutId id="2147483698" r:id="rId16"/>
    <p:sldLayoutId id="2147483697" r:id="rId17"/>
    <p:sldLayoutId id="2147483693" r:id="rId18"/>
    <p:sldLayoutId id="2147483692" r:id="rId19"/>
    <p:sldLayoutId id="2147483651" r:id="rId20"/>
    <p:sldLayoutId id="2147483652" r:id="rId21"/>
    <p:sldLayoutId id="2147483653" r:id="rId22"/>
    <p:sldLayoutId id="2147483654" r:id="rId23"/>
    <p:sldLayoutId id="2147483655" r:id="rId24"/>
    <p:sldLayoutId id="2147483694" r:id="rId25"/>
    <p:sldLayoutId id="2147483656" r:id="rId26"/>
    <p:sldLayoutId id="2147483657" r:id="rId27"/>
    <p:sldLayoutId id="2147483658" r:id="rId28"/>
    <p:sldLayoutId id="2147483659"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54456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91" r:id="rId3"/>
    <p:sldLayoutId id="2147483689" r:id="rId4"/>
    <p:sldLayoutId id="2147483688" r:id="rId5"/>
    <p:sldLayoutId id="2147483686" r:id="rId6"/>
    <p:sldLayoutId id="2147483676" r:id="rId7"/>
    <p:sldLayoutId id="2147483673" r:id="rId8"/>
    <p:sldLayoutId id="2147483672" r:id="rId9"/>
    <p:sldLayoutId id="2147483663" r:id="rId10"/>
    <p:sldLayoutId id="2147483664" r:id="rId11"/>
    <p:sldLayoutId id="2147483665" r:id="rId12"/>
    <p:sldLayoutId id="2147483666" r:id="rId13"/>
    <p:sldLayoutId id="2147483667" r:id="rId14"/>
    <p:sldLayoutId id="2147483714" r:id="rId15"/>
    <p:sldLayoutId id="2147483713" r:id="rId16"/>
    <p:sldLayoutId id="2147483710" r:id="rId17"/>
    <p:sldLayoutId id="2147483709" r:id="rId18"/>
    <p:sldLayoutId id="2147483708" r:id="rId19"/>
    <p:sldLayoutId id="2147483707" r:id="rId20"/>
    <p:sldLayoutId id="2147483690" r:id="rId21"/>
    <p:sldLayoutId id="2147483687" r:id="rId22"/>
    <p:sldLayoutId id="2147483685" r:id="rId23"/>
    <p:sldLayoutId id="2147483684" r:id="rId24"/>
    <p:sldLayoutId id="2147483683" r:id="rId25"/>
    <p:sldLayoutId id="2147483682" r:id="rId26"/>
    <p:sldLayoutId id="2147483681" r:id="rId27"/>
    <p:sldLayoutId id="2147483680" r:id="rId28"/>
    <p:sldLayoutId id="2147483679" r:id="rId29"/>
    <p:sldLayoutId id="2147483677" r:id="rId30"/>
    <p:sldLayoutId id="2147483675" r:id="rId31"/>
    <p:sldLayoutId id="2147483674" r:id="rId32"/>
    <p:sldLayoutId id="2147483668" r:id="rId33"/>
    <p:sldLayoutId id="2147483669" r:id="rId34"/>
    <p:sldLayoutId id="2147483670" r:id="rId35"/>
    <p:sldLayoutId id="2147483671" r:id="rId36"/>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5.gif"/><Relationship Id="rId12" Type="http://schemas.openxmlformats.org/officeDocument/2006/relationships/image" Target="../media/image8.png"/><Relationship Id="rId2" Type="http://schemas.openxmlformats.org/officeDocument/2006/relationships/image" Target="../media/image2.jpg"/><Relationship Id="rId1" Type="http://schemas.openxmlformats.org/officeDocument/2006/relationships/slideLayout" Target="../slideLayouts/slideLayout6.xml"/><Relationship Id="rId6" Type="http://schemas.microsoft.com/office/2007/relationships/hdphoto" Target="../media/hdphoto2.wdp"/><Relationship Id="rId11" Type="http://schemas.microsoft.com/office/2007/relationships/hdphoto" Target="../media/hdphoto4.wdp"/><Relationship Id="rId5" Type="http://schemas.openxmlformats.org/officeDocument/2006/relationships/image" Target="../media/image4.png"/><Relationship Id="rId10" Type="http://schemas.openxmlformats.org/officeDocument/2006/relationships/image" Target="../media/image7.png"/><Relationship Id="rId4" Type="http://schemas.microsoft.com/office/2007/relationships/hdphoto" Target="../media/hdphoto1.wdp"/><Relationship Id="rId9" Type="http://schemas.microsoft.com/office/2007/relationships/hdphoto" Target="../media/hdphoto3.wdp"/><Relationship Id="rId14" Type="http://schemas.microsoft.com/office/2007/relationships/hdphoto" Target="../media/hdphoto5.wdp"/></Relationships>
</file>

<file path=ppt/slides/_rels/slide10.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40.jpg"/><Relationship Id="rId1" Type="http://schemas.openxmlformats.org/officeDocument/2006/relationships/slideLayout" Target="../slideLayouts/slideLayout43.xml"/><Relationship Id="rId6" Type="http://schemas.openxmlformats.org/officeDocument/2006/relationships/image" Target="../media/image69.svg"/><Relationship Id="rId11" Type="http://schemas.openxmlformats.org/officeDocument/2006/relationships/image" Target="../media/image74.jpeg"/><Relationship Id="rId5" Type="http://schemas.openxmlformats.org/officeDocument/2006/relationships/image" Target="../media/image68.png"/><Relationship Id="rId10" Type="http://schemas.openxmlformats.org/officeDocument/2006/relationships/image" Target="../media/image73.jpeg"/><Relationship Id="rId4" Type="http://schemas.openxmlformats.org/officeDocument/2006/relationships/image" Target="../media/image67.svg"/><Relationship Id="rId9" Type="http://schemas.openxmlformats.org/officeDocument/2006/relationships/image" Target="../media/image72.jpeg"/></Relationships>
</file>

<file path=ppt/slides/_rels/slide11.xml.rels><?xml version="1.0" encoding="UTF-8" standalone="yes"?>
<Relationships xmlns="http://schemas.openxmlformats.org/package/2006/relationships"><Relationship Id="rId8" Type="http://schemas.openxmlformats.org/officeDocument/2006/relationships/image" Target="../media/image77.svg"/><Relationship Id="rId13" Type="http://schemas.openxmlformats.org/officeDocument/2006/relationships/image" Target="../media/image81.png"/><Relationship Id="rId3" Type="http://schemas.openxmlformats.org/officeDocument/2006/relationships/image" Target="../media/image21.png"/><Relationship Id="rId7" Type="http://schemas.openxmlformats.org/officeDocument/2006/relationships/image" Target="../media/image76.png"/><Relationship Id="rId12" Type="http://schemas.microsoft.com/office/2007/relationships/hdphoto" Target="../media/hdphoto16.wdp"/><Relationship Id="rId2" Type="http://schemas.openxmlformats.org/officeDocument/2006/relationships/image" Target="../media/image40.jpg"/><Relationship Id="rId1" Type="http://schemas.openxmlformats.org/officeDocument/2006/relationships/slideLayout" Target="../slideLayouts/slideLayout31.xml"/><Relationship Id="rId6" Type="http://schemas.microsoft.com/office/2007/relationships/hdphoto" Target="../media/hdphoto15.wdp"/><Relationship Id="rId11" Type="http://schemas.openxmlformats.org/officeDocument/2006/relationships/image" Target="../media/image80.png"/><Relationship Id="rId5" Type="http://schemas.openxmlformats.org/officeDocument/2006/relationships/image" Target="../media/image75.png"/><Relationship Id="rId15" Type="http://schemas.openxmlformats.org/officeDocument/2006/relationships/image" Target="../media/image82.gif"/><Relationship Id="rId10" Type="http://schemas.openxmlformats.org/officeDocument/2006/relationships/image" Target="../media/image79.svg"/><Relationship Id="rId4" Type="http://schemas.openxmlformats.org/officeDocument/2006/relationships/image" Target="../media/image22.svg"/><Relationship Id="rId9" Type="http://schemas.openxmlformats.org/officeDocument/2006/relationships/image" Target="../media/image78.png"/><Relationship Id="rId14" Type="http://schemas.microsoft.com/office/2007/relationships/hdphoto" Target="../media/hdphoto17.wdp"/></Relationships>
</file>

<file path=ppt/slides/_rels/slide12.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84.png"/><Relationship Id="rId18" Type="http://schemas.microsoft.com/office/2007/relationships/hdphoto" Target="../media/hdphoto18.wdp"/><Relationship Id="rId3" Type="http://schemas.openxmlformats.org/officeDocument/2006/relationships/image" Target="../media/image54.svg"/><Relationship Id="rId7" Type="http://schemas.openxmlformats.org/officeDocument/2006/relationships/image" Target="../media/image56.svg"/><Relationship Id="rId12" Type="http://schemas.openxmlformats.org/officeDocument/2006/relationships/image" Target="../media/image83.jpeg"/><Relationship Id="rId17" Type="http://schemas.openxmlformats.org/officeDocument/2006/relationships/image" Target="../media/image88.png"/><Relationship Id="rId2" Type="http://schemas.openxmlformats.org/officeDocument/2006/relationships/image" Target="../media/image53.png"/><Relationship Id="rId16" Type="http://schemas.openxmlformats.org/officeDocument/2006/relationships/image" Target="../media/image87.svg"/><Relationship Id="rId1" Type="http://schemas.openxmlformats.org/officeDocument/2006/relationships/slideLayout" Target="../slideLayouts/slideLayout43.xml"/><Relationship Id="rId6" Type="http://schemas.openxmlformats.org/officeDocument/2006/relationships/image" Target="../media/image55.png"/><Relationship Id="rId11" Type="http://schemas.openxmlformats.org/officeDocument/2006/relationships/image" Target="../media/image62.svg"/><Relationship Id="rId5" Type="http://schemas.openxmlformats.org/officeDocument/2006/relationships/image" Target="../media/image52.svg"/><Relationship Id="rId15" Type="http://schemas.openxmlformats.org/officeDocument/2006/relationships/image" Target="../media/image86.png"/><Relationship Id="rId10" Type="http://schemas.openxmlformats.org/officeDocument/2006/relationships/image" Target="../media/image61.png"/><Relationship Id="rId4" Type="http://schemas.openxmlformats.org/officeDocument/2006/relationships/image" Target="../media/image51.png"/><Relationship Id="rId9" Type="http://schemas.openxmlformats.org/officeDocument/2006/relationships/image" Target="../media/image60.svg"/><Relationship Id="rId14" Type="http://schemas.openxmlformats.org/officeDocument/2006/relationships/image" Target="../media/image85.svg"/></Relationships>
</file>

<file path=ppt/slides/_rels/slide13.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89.png"/><Relationship Id="rId7" Type="http://schemas.openxmlformats.org/officeDocument/2006/relationships/image" Target="../media/image91.svg"/><Relationship Id="rId12" Type="http://schemas.openxmlformats.org/officeDocument/2006/relationships/image" Target="../media/image48.png"/><Relationship Id="rId2" Type="http://schemas.openxmlformats.org/officeDocument/2006/relationships/image" Target="../media/image10.jpg"/><Relationship Id="rId1" Type="http://schemas.openxmlformats.org/officeDocument/2006/relationships/slideLayout" Target="../slideLayouts/slideLayout43.xml"/><Relationship Id="rId6" Type="http://schemas.openxmlformats.org/officeDocument/2006/relationships/image" Target="../media/image90.png"/><Relationship Id="rId11" Type="http://schemas.microsoft.com/office/2007/relationships/hdphoto" Target="../media/hdphoto20.wdp"/><Relationship Id="rId5" Type="http://schemas.openxmlformats.org/officeDocument/2006/relationships/image" Target="../media/image62.svg"/><Relationship Id="rId10" Type="http://schemas.openxmlformats.org/officeDocument/2006/relationships/image" Target="../media/image93.png"/><Relationship Id="rId4" Type="http://schemas.openxmlformats.org/officeDocument/2006/relationships/image" Target="../media/image61.png"/><Relationship Id="rId9" Type="http://schemas.microsoft.com/office/2007/relationships/hdphoto" Target="../media/hdphoto19.wdp"/></Relationships>
</file>

<file path=ppt/slides/_rels/slide14.xml.rels><?xml version="1.0" encoding="UTF-8" standalone="yes"?>
<Relationships xmlns="http://schemas.openxmlformats.org/package/2006/relationships"><Relationship Id="rId8" Type="http://schemas.openxmlformats.org/officeDocument/2006/relationships/image" Target="../media/image98.svg"/><Relationship Id="rId13" Type="http://schemas.openxmlformats.org/officeDocument/2006/relationships/image" Target="../media/image89.png"/><Relationship Id="rId3" Type="http://schemas.openxmlformats.org/officeDocument/2006/relationships/image" Target="../media/image94.png"/><Relationship Id="rId7" Type="http://schemas.openxmlformats.org/officeDocument/2006/relationships/image" Target="../media/image97.png"/><Relationship Id="rId12" Type="http://schemas.openxmlformats.org/officeDocument/2006/relationships/image" Target="../media/image62.svg"/><Relationship Id="rId2" Type="http://schemas.openxmlformats.org/officeDocument/2006/relationships/image" Target="../media/image10.jpg"/><Relationship Id="rId1" Type="http://schemas.openxmlformats.org/officeDocument/2006/relationships/slideLayout" Target="../slideLayouts/slideLayout43.xml"/><Relationship Id="rId6" Type="http://schemas.openxmlformats.org/officeDocument/2006/relationships/image" Target="../media/image96.svg"/><Relationship Id="rId11" Type="http://schemas.openxmlformats.org/officeDocument/2006/relationships/image" Target="../media/image61.png"/><Relationship Id="rId5" Type="http://schemas.openxmlformats.org/officeDocument/2006/relationships/image" Target="../media/image95.png"/><Relationship Id="rId15" Type="http://schemas.openxmlformats.org/officeDocument/2006/relationships/image" Target="../media/image99.png"/><Relationship Id="rId10" Type="http://schemas.openxmlformats.org/officeDocument/2006/relationships/image" Target="../media/image56.svg"/><Relationship Id="rId4" Type="http://schemas.microsoft.com/office/2007/relationships/hdphoto" Target="../media/hdphoto21.wdp"/><Relationship Id="rId9" Type="http://schemas.openxmlformats.org/officeDocument/2006/relationships/image" Target="../media/image55.png"/><Relationship Id="rId14" Type="http://schemas.openxmlformats.org/officeDocument/2006/relationships/image" Target="../media/image48.png"/></Relationships>
</file>

<file path=ppt/slides/_rels/slide15.xml.rels><?xml version="1.0" encoding="UTF-8" standalone="yes"?>
<Relationships xmlns="http://schemas.openxmlformats.org/package/2006/relationships"><Relationship Id="rId8" Type="http://schemas.openxmlformats.org/officeDocument/2006/relationships/image" Target="../media/image46.svg"/><Relationship Id="rId13" Type="http://schemas.openxmlformats.org/officeDocument/2006/relationships/image" Target="../media/image50.svg"/><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image" Target="../media/image49.png"/><Relationship Id="rId2" Type="http://schemas.openxmlformats.org/officeDocument/2006/relationships/image" Target="../media/image40.jpg"/><Relationship Id="rId1" Type="http://schemas.openxmlformats.org/officeDocument/2006/relationships/slideLayout" Target="../slideLayouts/slideLayout43.xml"/><Relationship Id="rId6" Type="http://schemas.openxmlformats.org/officeDocument/2006/relationships/image" Target="../media/image44.svg"/><Relationship Id="rId11" Type="http://schemas.microsoft.com/office/2007/relationships/hdphoto" Target="../media/hdphoto22.wdp"/><Relationship Id="rId5" Type="http://schemas.openxmlformats.org/officeDocument/2006/relationships/image" Target="../media/image43.png"/><Relationship Id="rId10" Type="http://schemas.openxmlformats.org/officeDocument/2006/relationships/image" Target="../media/image100.png"/><Relationship Id="rId4" Type="http://schemas.openxmlformats.org/officeDocument/2006/relationships/image" Target="../media/image42.svg"/><Relationship Id="rId9" Type="http://schemas.openxmlformats.org/officeDocument/2006/relationships/image" Target="../media/image48.png"/></Relationships>
</file>

<file path=ppt/slides/_rels/slide16.xml.rels><?xml version="1.0" encoding="UTF-8" standalone="yes"?>
<Relationships xmlns="http://schemas.openxmlformats.org/package/2006/relationships"><Relationship Id="rId8" Type="http://schemas.openxmlformats.org/officeDocument/2006/relationships/image" Target="../media/image103.png"/><Relationship Id="rId13" Type="http://schemas.microsoft.com/office/2007/relationships/hdphoto" Target="../media/hdphoto26.wdp"/><Relationship Id="rId3" Type="http://schemas.openxmlformats.org/officeDocument/2006/relationships/image" Target="../media/image10.jpg"/><Relationship Id="rId7" Type="http://schemas.microsoft.com/office/2007/relationships/hdphoto" Target="../media/hdphoto23.wdp"/><Relationship Id="rId12" Type="http://schemas.openxmlformats.org/officeDocument/2006/relationships/image" Target="../media/image105.png"/><Relationship Id="rId17" Type="http://schemas.microsoft.com/office/2007/relationships/hdphoto" Target="../media/hdphoto17.wdp"/><Relationship Id="rId2" Type="http://schemas.openxmlformats.org/officeDocument/2006/relationships/notesSlide" Target="../notesSlides/notesSlide1.xml"/><Relationship Id="rId16" Type="http://schemas.openxmlformats.org/officeDocument/2006/relationships/image" Target="../media/image81.png"/><Relationship Id="rId1" Type="http://schemas.openxmlformats.org/officeDocument/2006/relationships/slideLayout" Target="../slideLayouts/slideLayout31.xml"/><Relationship Id="rId6" Type="http://schemas.openxmlformats.org/officeDocument/2006/relationships/image" Target="../media/image102.png"/><Relationship Id="rId11" Type="http://schemas.microsoft.com/office/2007/relationships/hdphoto" Target="../media/hdphoto25.wdp"/><Relationship Id="rId5" Type="http://schemas.microsoft.com/office/2007/relationships/hdphoto" Target="../media/hdphoto15.wdp"/><Relationship Id="rId15" Type="http://schemas.microsoft.com/office/2007/relationships/hdphoto" Target="../media/hdphoto27.wdp"/><Relationship Id="rId10" Type="http://schemas.openxmlformats.org/officeDocument/2006/relationships/image" Target="../media/image104.png"/><Relationship Id="rId4" Type="http://schemas.openxmlformats.org/officeDocument/2006/relationships/image" Target="../media/image101.png"/><Relationship Id="rId9" Type="http://schemas.microsoft.com/office/2007/relationships/hdphoto" Target="../media/hdphoto24.wdp"/><Relationship Id="rId14" Type="http://schemas.openxmlformats.org/officeDocument/2006/relationships/image" Target="../media/image106.png"/></Relationships>
</file>

<file path=ppt/slides/_rels/slide17.xml.rels><?xml version="1.0" encoding="UTF-8" standalone="yes"?>
<Relationships xmlns="http://schemas.openxmlformats.org/package/2006/relationships"><Relationship Id="rId3" Type="http://schemas.microsoft.com/office/2007/relationships/hdphoto" Target="../media/hdphoto28.wdp"/><Relationship Id="rId2" Type="http://schemas.openxmlformats.org/officeDocument/2006/relationships/image" Target="../media/image107.png"/><Relationship Id="rId1" Type="http://schemas.openxmlformats.org/officeDocument/2006/relationships/slideLayout" Target="../slideLayouts/slideLayout43.xml"/></Relationships>
</file>

<file path=ppt/slides/_rels/slide18.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08.gif"/><Relationship Id="rId7" Type="http://schemas.microsoft.com/office/2007/relationships/hdphoto" Target="../media/hdphoto29.wdp"/><Relationship Id="rId2" Type="http://schemas.openxmlformats.org/officeDocument/2006/relationships/image" Target="../media/image30.jpg"/><Relationship Id="rId1" Type="http://schemas.openxmlformats.org/officeDocument/2006/relationships/slideLayout" Target="../slideLayouts/slideLayout43.xml"/><Relationship Id="rId6" Type="http://schemas.openxmlformats.org/officeDocument/2006/relationships/image" Target="../media/image111.png"/><Relationship Id="rId11" Type="http://schemas.microsoft.com/office/2007/relationships/hdphoto" Target="../media/hdphoto31.wdp"/><Relationship Id="rId5" Type="http://schemas.openxmlformats.org/officeDocument/2006/relationships/image" Target="../media/image110.gif"/><Relationship Id="rId10" Type="http://schemas.openxmlformats.org/officeDocument/2006/relationships/image" Target="../media/image113.png"/><Relationship Id="rId4" Type="http://schemas.openxmlformats.org/officeDocument/2006/relationships/image" Target="../media/image109.gif"/><Relationship Id="rId9" Type="http://schemas.microsoft.com/office/2007/relationships/hdphoto" Target="../media/hdphoto30.wdp"/></Relationships>
</file>

<file path=ppt/slides/_rels/slide19.xml.rels><?xml version="1.0" encoding="UTF-8" standalone="yes"?>
<Relationships xmlns="http://schemas.openxmlformats.org/package/2006/relationships"><Relationship Id="rId3" Type="http://schemas.openxmlformats.org/officeDocument/2006/relationships/image" Target="../media/image108.gif"/><Relationship Id="rId7" Type="http://schemas.openxmlformats.org/officeDocument/2006/relationships/image" Target="../media/image116.jpeg"/><Relationship Id="rId2" Type="http://schemas.openxmlformats.org/officeDocument/2006/relationships/image" Target="../media/image30.jpg"/><Relationship Id="rId1" Type="http://schemas.openxmlformats.org/officeDocument/2006/relationships/slideLayout" Target="../slideLayouts/slideLayout43.xml"/><Relationship Id="rId6" Type="http://schemas.openxmlformats.org/officeDocument/2006/relationships/image" Target="../media/image115.gif"/><Relationship Id="rId5" Type="http://schemas.openxmlformats.org/officeDocument/2006/relationships/image" Target="../media/image114.gif"/><Relationship Id="rId4" Type="http://schemas.openxmlformats.org/officeDocument/2006/relationships/image" Target="../media/image109.gif"/></Relationships>
</file>

<file path=ppt/slides/_rels/slide2.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21.png"/><Relationship Id="rId18" Type="http://schemas.microsoft.com/office/2007/relationships/hdphoto" Target="../media/hdphoto7.wdp"/><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svg"/><Relationship Id="rId17" Type="http://schemas.openxmlformats.org/officeDocument/2006/relationships/image" Target="../media/image24.png"/><Relationship Id="rId2" Type="http://schemas.openxmlformats.org/officeDocument/2006/relationships/image" Target="../media/image10.jpg"/><Relationship Id="rId16" Type="http://schemas.microsoft.com/office/2007/relationships/hdphoto" Target="../media/hdphoto6.wdp"/><Relationship Id="rId1" Type="http://schemas.openxmlformats.org/officeDocument/2006/relationships/slideLayout" Target="../slideLayouts/slideLayout43.xml"/><Relationship Id="rId6" Type="http://schemas.openxmlformats.org/officeDocument/2006/relationships/image" Target="../media/image14.sv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 Id="rId14" Type="http://schemas.openxmlformats.org/officeDocument/2006/relationships/image" Target="../media/image22.svg"/></Relationships>
</file>

<file path=ppt/slides/_rels/slide20.xml.rels><?xml version="1.0" encoding="UTF-8" standalone="yes"?>
<Relationships xmlns="http://schemas.openxmlformats.org/package/2006/relationships"><Relationship Id="rId8" Type="http://schemas.microsoft.com/office/2007/relationships/hdphoto" Target="../media/hdphoto34.wdp"/><Relationship Id="rId13" Type="http://schemas.openxmlformats.org/officeDocument/2006/relationships/image" Target="../media/image121.gif"/><Relationship Id="rId3" Type="http://schemas.openxmlformats.org/officeDocument/2006/relationships/image" Target="../media/image117.png"/><Relationship Id="rId7" Type="http://schemas.openxmlformats.org/officeDocument/2006/relationships/image" Target="../media/image119.png"/><Relationship Id="rId12" Type="http://schemas.openxmlformats.org/officeDocument/2006/relationships/image" Target="../media/image58.svg"/><Relationship Id="rId17" Type="http://schemas.openxmlformats.org/officeDocument/2006/relationships/image" Target="../media/image52.svg"/><Relationship Id="rId2" Type="http://schemas.openxmlformats.org/officeDocument/2006/relationships/image" Target="../media/image10.jpg"/><Relationship Id="rId16" Type="http://schemas.openxmlformats.org/officeDocument/2006/relationships/image" Target="../media/image51.png"/><Relationship Id="rId1" Type="http://schemas.openxmlformats.org/officeDocument/2006/relationships/slideLayout" Target="../slideLayouts/slideLayout43.xml"/><Relationship Id="rId6" Type="http://schemas.microsoft.com/office/2007/relationships/hdphoto" Target="../media/hdphoto33.wdp"/><Relationship Id="rId11" Type="http://schemas.openxmlformats.org/officeDocument/2006/relationships/image" Target="../media/image57.png"/><Relationship Id="rId5" Type="http://schemas.openxmlformats.org/officeDocument/2006/relationships/image" Target="../media/image118.png"/><Relationship Id="rId15" Type="http://schemas.openxmlformats.org/officeDocument/2006/relationships/image" Target="../media/image87.svg"/><Relationship Id="rId10" Type="http://schemas.microsoft.com/office/2007/relationships/hdphoto" Target="../media/hdphoto35.wdp"/><Relationship Id="rId4" Type="http://schemas.microsoft.com/office/2007/relationships/hdphoto" Target="../media/hdphoto32.wdp"/><Relationship Id="rId9" Type="http://schemas.openxmlformats.org/officeDocument/2006/relationships/image" Target="../media/image120.png"/><Relationship Id="rId14" Type="http://schemas.openxmlformats.org/officeDocument/2006/relationships/image" Target="../media/image86.png"/></Relationships>
</file>

<file path=ppt/slides/_rels/slide21.xml.rels><?xml version="1.0" encoding="UTF-8" standalone="yes"?>
<Relationships xmlns="http://schemas.openxmlformats.org/package/2006/relationships"><Relationship Id="rId8" Type="http://schemas.microsoft.com/office/2007/relationships/hdphoto" Target="../media/hdphoto37.wdp"/><Relationship Id="rId3" Type="http://schemas.openxmlformats.org/officeDocument/2006/relationships/image" Target="../media/image122.gif"/><Relationship Id="rId7" Type="http://schemas.openxmlformats.org/officeDocument/2006/relationships/image" Target="../media/image125.png"/><Relationship Id="rId2" Type="http://schemas.openxmlformats.org/officeDocument/2006/relationships/image" Target="../media/image40.jpg"/><Relationship Id="rId1" Type="http://schemas.openxmlformats.org/officeDocument/2006/relationships/slideLayout" Target="../slideLayouts/slideLayout43.xml"/><Relationship Id="rId6" Type="http://schemas.openxmlformats.org/officeDocument/2006/relationships/image" Target="../media/image124.gif"/><Relationship Id="rId5" Type="http://schemas.microsoft.com/office/2007/relationships/hdphoto" Target="../media/hdphoto36.wdp"/><Relationship Id="rId10" Type="http://schemas.microsoft.com/office/2007/relationships/hdphoto" Target="../media/hdphoto38.wdp"/><Relationship Id="rId4" Type="http://schemas.openxmlformats.org/officeDocument/2006/relationships/image" Target="../media/image123.png"/><Relationship Id="rId9" Type="http://schemas.openxmlformats.org/officeDocument/2006/relationships/image" Target="../media/image126.png"/></Relationships>
</file>

<file path=ppt/slides/_rels/slide22.xml.rels><?xml version="1.0" encoding="UTF-8" standalone="yes"?>
<Relationships xmlns="http://schemas.openxmlformats.org/package/2006/relationships"><Relationship Id="rId8" Type="http://schemas.microsoft.com/office/2007/relationships/hdphoto" Target="../media/hdphoto40.wdp"/><Relationship Id="rId3" Type="http://schemas.openxmlformats.org/officeDocument/2006/relationships/image" Target="../media/image122.gif"/><Relationship Id="rId7" Type="http://schemas.openxmlformats.org/officeDocument/2006/relationships/image" Target="../media/image128.png"/><Relationship Id="rId2" Type="http://schemas.openxmlformats.org/officeDocument/2006/relationships/image" Target="../media/image40.jpg"/><Relationship Id="rId1" Type="http://schemas.openxmlformats.org/officeDocument/2006/relationships/slideLayout" Target="../slideLayouts/slideLayout43.xml"/><Relationship Id="rId6" Type="http://schemas.microsoft.com/office/2007/relationships/hdphoto" Target="../media/hdphoto39.wdp"/><Relationship Id="rId5" Type="http://schemas.openxmlformats.org/officeDocument/2006/relationships/image" Target="../media/image127.png"/><Relationship Id="rId10" Type="http://schemas.microsoft.com/office/2007/relationships/hdphoto" Target="../media/hdphoto41.wdp"/><Relationship Id="rId4" Type="http://schemas.openxmlformats.org/officeDocument/2006/relationships/image" Target="../media/image124.gif"/><Relationship Id="rId9" Type="http://schemas.openxmlformats.org/officeDocument/2006/relationships/image" Target="../media/image129.png"/></Relationships>
</file>

<file path=ppt/slides/_rels/slide23.xml.rels><?xml version="1.0" encoding="UTF-8" standalone="yes"?>
<Relationships xmlns="http://schemas.openxmlformats.org/package/2006/relationships"><Relationship Id="rId8" Type="http://schemas.openxmlformats.org/officeDocument/2006/relationships/image" Target="../media/image133.png"/><Relationship Id="rId13" Type="http://schemas.openxmlformats.org/officeDocument/2006/relationships/image" Target="../media/image79.svg"/><Relationship Id="rId3" Type="http://schemas.openxmlformats.org/officeDocument/2006/relationships/image" Target="../media/image95.png"/><Relationship Id="rId7" Type="http://schemas.microsoft.com/office/2007/relationships/hdphoto" Target="../media/hdphoto42.wdp"/><Relationship Id="rId12" Type="http://schemas.openxmlformats.org/officeDocument/2006/relationships/image" Target="../media/image78.png"/><Relationship Id="rId2" Type="http://schemas.openxmlformats.org/officeDocument/2006/relationships/image" Target="../media/image130.jpg"/><Relationship Id="rId1" Type="http://schemas.openxmlformats.org/officeDocument/2006/relationships/slideLayout" Target="../slideLayouts/slideLayout43.xml"/><Relationship Id="rId6" Type="http://schemas.openxmlformats.org/officeDocument/2006/relationships/image" Target="../media/image132.png"/><Relationship Id="rId11" Type="http://schemas.microsoft.com/office/2007/relationships/hdphoto" Target="../media/hdphoto44.wdp"/><Relationship Id="rId5" Type="http://schemas.openxmlformats.org/officeDocument/2006/relationships/image" Target="../media/image131.jpeg"/><Relationship Id="rId10" Type="http://schemas.openxmlformats.org/officeDocument/2006/relationships/image" Target="../media/image134.png"/><Relationship Id="rId4" Type="http://schemas.openxmlformats.org/officeDocument/2006/relationships/image" Target="../media/image96.svg"/><Relationship Id="rId9" Type="http://schemas.microsoft.com/office/2007/relationships/hdphoto" Target="../media/hdphoto43.wdp"/></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30.jpg"/><Relationship Id="rId1" Type="http://schemas.openxmlformats.org/officeDocument/2006/relationships/slideLayout" Target="../slideLayouts/slideLayout43.xml"/><Relationship Id="rId6" Type="http://schemas.openxmlformats.org/officeDocument/2006/relationships/image" Target="../media/image35.png"/><Relationship Id="rId5" Type="http://schemas.openxmlformats.org/officeDocument/2006/relationships/image" Target="../media/image136.svg"/><Relationship Id="rId4" Type="http://schemas.openxmlformats.org/officeDocument/2006/relationships/image" Target="../media/image135.png"/></Relationships>
</file>

<file path=ppt/slides/_rels/slide25.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jpg"/><Relationship Id="rId1" Type="http://schemas.openxmlformats.org/officeDocument/2006/relationships/slideLayout" Target="../slideLayouts/slideLayout6.xml"/><Relationship Id="rId4" Type="http://schemas.microsoft.com/office/2007/relationships/hdphoto" Target="../media/hdphoto45.wdp"/></Relationships>
</file>

<file path=ppt/slides/_rels/slide26.xml.rels><?xml version="1.0" encoding="UTF-8" standalone="yes"?>
<Relationships xmlns="http://schemas.openxmlformats.org/package/2006/relationships"><Relationship Id="rId8" Type="http://schemas.microsoft.com/office/2007/relationships/hdphoto" Target="../media/hdphoto48.wdp"/><Relationship Id="rId3" Type="http://schemas.openxmlformats.org/officeDocument/2006/relationships/image" Target="../media/image140.png"/><Relationship Id="rId7" Type="http://schemas.openxmlformats.org/officeDocument/2006/relationships/image" Target="../media/image142.png"/><Relationship Id="rId2" Type="http://schemas.openxmlformats.org/officeDocument/2006/relationships/image" Target="../media/image139.jpeg"/><Relationship Id="rId1" Type="http://schemas.openxmlformats.org/officeDocument/2006/relationships/slideLayout" Target="../slideLayouts/slideLayout24.xml"/><Relationship Id="rId6" Type="http://schemas.microsoft.com/office/2007/relationships/hdphoto" Target="../media/hdphoto47.wdp"/><Relationship Id="rId5" Type="http://schemas.openxmlformats.org/officeDocument/2006/relationships/image" Target="../media/image141.png"/><Relationship Id="rId10" Type="http://schemas.microsoft.com/office/2007/relationships/hdphoto" Target="../media/hdphoto49.wdp"/><Relationship Id="rId4" Type="http://schemas.microsoft.com/office/2007/relationships/hdphoto" Target="../media/hdphoto46.wdp"/><Relationship Id="rId9" Type="http://schemas.openxmlformats.org/officeDocument/2006/relationships/image" Target="../media/image143.png"/></Relationships>
</file>

<file path=ppt/slides/_rels/slide27.xml.rels><?xml version="1.0" encoding="UTF-8" standalone="yes"?>
<Relationships xmlns="http://schemas.openxmlformats.org/package/2006/relationships"><Relationship Id="rId3" Type="http://schemas.openxmlformats.org/officeDocument/2006/relationships/image" Target="../media/image144.jpg"/><Relationship Id="rId2" Type="http://schemas.openxmlformats.org/officeDocument/2006/relationships/audio" Target="../media/audio1.wav"/><Relationship Id="rId1" Type="http://schemas.openxmlformats.org/officeDocument/2006/relationships/slideLayout" Target="../slideLayouts/slideLayout1.xml"/><Relationship Id="rId5" Type="http://schemas.openxmlformats.org/officeDocument/2006/relationships/image" Target="../media/image146.gif"/><Relationship Id="rId4" Type="http://schemas.openxmlformats.org/officeDocument/2006/relationships/image" Target="../media/image145.gif"/></Relationships>
</file>

<file path=ppt/slides/_rels/slide28.xml.rels><?xml version="1.0" encoding="UTF-8" standalone="yes"?>
<Relationships xmlns="http://schemas.openxmlformats.org/package/2006/relationships"><Relationship Id="rId8" Type="http://schemas.openxmlformats.org/officeDocument/2006/relationships/image" Target="../media/image146.gif"/><Relationship Id="rId3" Type="http://schemas.openxmlformats.org/officeDocument/2006/relationships/audio" Target="../media/audio2.wav"/><Relationship Id="rId7" Type="http://schemas.openxmlformats.org/officeDocument/2006/relationships/image" Target="../media/image145.gif"/><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48.gif"/><Relationship Id="rId5" Type="http://schemas.openxmlformats.org/officeDocument/2006/relationships/image" Target="../media/image147.png"/><Relationship Id="rId4" Type="http://schemas.openxmlformats.org/officeDocument/2006/relationships/audio" Target="../media/audio3.wav"/></Relationships>
</file>

<file path=ppt/slides/_rels/slide29.xml.rels><?xml version="1.0" encoding="UTF-8" standalone="yes"?>
<Relationships xmlns="http://schemas.openxmlformats.org/package/2006/relationships"><Relationship Id="rId8" Type="http://schemas.openxmlformats.org/officeDocument/2006/relationships/image" Target="../media/image146.gif"/><Relationship Id="rId3" Type="http://schemas.openxmlformats.org/officeDocument/2006/relationships/audio" Target="../media/audio3.wav"/><Relationship Id="rId7" Type="http://schemas.openxmlformats.org/officeDocument/2006/relationships/image" Target="../media/image145.gif"/><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48.gif"/><Relationship Id="rId5" Type="http://schemas.openxmlformats.org/officeDocument/2006/relationships/image" Target="../media/image147.png"/><Relationship Id="rId4" Type="http://schemas.openxmlformats.org/officeDocument/2006/relationships/audio" Target="../media/audio2.wav"/></Relationships>
</file>

<file path=ppt/slides/_rels/slide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g"/><Relationship Id="rId1" Type="http://schemas.openxmlformats.org/officeDocument/2006/relationships/slideLayout" Target="../slideLayouts/slideLayout43.x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image" Target="../media/image27.jpeg"/></Relationships>
</file>

<file path=ppt/slides/_rels/slide30.xml.rels><?xml version="1.0" encoding="UTF-8" standalone="yes"?>
<Relationships xmlns="http://schemas.openxmlformats.org/package/2006/relationships"><Relationship Id="rId8" Type="http://schemas.openxmlformats.org/officeDocument/2006/relationships/image" Target="../media/image146.gif"/><Relationship Id="rId3" Type="http://schemas.openxmlformats.org/officeDocument/2006/relationships/audio" Target="../media/audio3.wav"/><Relationship Id="rId7" Type="http://schemas.openxmlformats.org/officeDocument/2006/relationships/image" Target="../media/image145.gif"/><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48.gif"/><Relationship Id="rId5" Type="http://schemas.openxmlformats.org/officeDocument/2006/relationships/image" Target="../media/image147.png"/><Relationship Id="rId4" Type="http://schemas.openxmlformats.org/officeDocument/2006/relationships/audio" Target="../media/audio2.wav"/></Relationships>
</file>

<file path=ppt/slides/_rels/slide31.xml.rels><?xml version="1.0" encoding="UTF-8" standalone="yes"?>
<Relationships xmlns="http://schemas.openxmlformats.org/package/2006/relationships"><Relationship Id="rId8" Type="http://schemas.openxmlformats.org/officeDocument/2006/relationships/image" Target="../media/image146.gif"/><Relationship Id="rId3" Type="http://schemas.openxmlformats.org/officeDocument/2006/relationships/audio" Target="../media/audio3.wav"/><Relationship Id="rId7" Type="http://schemas.openxmlformats.org/officeDocument/2006/relationships/image" Target="../media/image145.gif"/><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48.gif"/><Relationship Id="rId5" Type="http://schemas.openxmlformats.org/officeDocument/2006/relationships/image" Target="../media/image147.png"/><Relationship Id="rId4" Type="http://schemas.openxmlformats.org/officeDocument/2006/relationships/audio" Target="../media/audio2.wav"/></Relationships>
</file>

<file path=ppt/slides/_rels/slide32.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146.gif"/><Relationship Id="rId2" Type="http://schemas.openxmlformats.org/officeDocument/2006/relationships/audio" Target="../media/audio3.wav"/><Relationship Id="rId1" Type="http://schemas.openxmlformats.org/officeDocument/2006/relationships/slideLayout" Target="../slideLayouts/slideLayout6.xml"/><Relationship Id="rId6" Type="http://schemas.openxmlformats.org/officeDocument/2006/relationships/image" Target="../media/image145.gif"/><Relationship Id="rId5" Type="http://schemas.openxmlformats.org/officeDocument/2006/relationships/image" Target="../media/image148.gif"/><Relationship Id="rId4" Type="http://schemas.openxmlformats.org/officeDocument/2006/relationships/image" Target="../media/image147.png"/></Relationships>
</file>

<file path=ppt/slides/_rels/slide33.xml.rels><?xml version="1.0" encoding="UTF-8" standalone="yes"?>
<Relationships xmlns="http://schemas.openxmlformats.org/package/2006/relationships"><Relationship Id="rId8" Type="http://schemas.openxmlformats.org/officeDocument/2006/relationships/image" Target="../media/image62.svg"/><Relationship Id="rId13" Type="http://schemas.openxmlformats.org/officeDocument/2006/relationships/image" Target="../media/image154.svg"/><Relationship Id="rId3" Type="http://schemas.openxmlformats.org/officeDocument/2006/relationships/image" Target="../media/image150.png"/><Relationship Id="rId7" Type="http://schemas.openxmlformats.org/officeDocument/2006/relationships/image" Target="../media/image61.png"/><Relationship Id="rId12" Type="http://schemas.openxmlformats.org/officeDocument/2006/relationships/image" Target="../media/image153.png"/><Relationship Id="rId2" Type="http://schemas.openxmlformats.org/officeDocument/2006/relationships/image" Target="../media/image149.jpeg"/><Relationship Id="rId1" Type="http://schemas.openxmlformats.org/officeDocument/2006/relationships/slideLayout" Target="../slideLayouts/slideLayout43.xml"/><Relationship Id="rId6" Type="http://schemas.openxmlformats.org/officeDocument/2006/relationships/image" Target="../media/image152.svg"/><Relationship Id="rId11" Type="http://schemas.openxmlformats.org/officeDocument/2006/relationships/image" Target="../media/image35.png"/><Relationship Id="rId5" Type="http://schemas.openxmlformats.org/officeDocument/2006/relationships/image" Target="../media/image151.png"/><Relationship Id="rId15" Type="http://schemas.microsoft.com/office/2007/relationships/hdphoto" Target="../media/hdphoto18.wdp"/><Relationship Id="rId10" Type="http://schemas.openxmlformats.org/officeDocument/2006/relationships/image" Target="../media/image91.svg"/><Relationship Id="rId4" Type="http://schemas.microsoft.com/office/2007/relationships/hdphoto" Target="../media/hdphoto50.wdp"/><Relationship Id="rId9" Type="http://schemas.openxmlformats.org/officeDocument/2006/relationships/image" Target="../media/image90.png"/><Relationship Id="rId14" Type="http://schemas.openxmlformats.org/officeDocument/2006/relationships/image" Target="../media/image88.png"/></Relationships>
</file>

<file path=ppt/slides/_rels/slide34.xml.rels><?xml version="1.0" encoding="UTF-8" standalone="yes"?>
<Relationships xmlns="http://schemas.openxmlformats.org/package/2006/relationships"><Relationship Id="rId8" Type="http://schemas.openxmlformats.org/officeDocument/2006/relationships/image" Target="../media/image161.svg"/><Relationship Id="rId13" Type="http://schemas.openxmlformats.org/officeDocument/2006/relationships/image" Target="../media/image13.png"/><Relationship Id="rId18" Type="http://schemas.openxmlformats.org/officeDocument/2006/relationships/image" Target="../media/image16.svg"/><Relationship Id="rId26" Type="http://schemas.openxmlformats.org/officeDocument/2006/relationships/image" Target="../media/image171.svg"/><Relationship Id="rId3" Type="http://schemas.openxmlformats.org/officeDocument/2006/relationships/image" Target="../media/image156.png"/><Relationship Id="rId21" Type="http://schemas.openxmlformats.org/officeDocument/2006/relationships/image" Target="../media/image166.png"/><Relationship Id="rId7" Type="http://schemas.openxmlformats.org/officeDocument/2006/relationships/image" Target="../media/image160.png"/><Relationship Id="rId12" Type="http://schemas.openxmlformats.org/officeDocument/2006/relationships/image" Target="../media/image163.svg"/><Relationship Id="rId17" Type="http://schemas.openxmlformats.org/officeDocument/2006/relationships/image" Target="../media/image15.png"/><Relationship Id="rId25" Type="http://schemas.openxmlformats.org/officeDocument/2006/relationships/image" Target="../media/image170.png"/><Relationship Id="rId2" Type="http://schemas.openxmlformats.org/officeDocument/2006/relationships/image" Target="../media/image155.jpeg"/><Relationship Id="rId16" Type="http://schemas.openxmlformats.org/officeDocument/2006/relationships/image" Target="../media/image165.svg"/><Relationship Id="rId20" Type="http://schemas.openxmlformats.org/officeDocument/2006/relationships/image" Target="../media/image18.svg"/><Relationship Id="rId1" Type="http://schemas.openxmlformats.org/officeDocument/2006/relationships/slideLayout" Target="../slideLayouts/slideLayout43.xml"/><Relationship Id="rId6" Type="http://schemas.openxmlformats.org/officeDocument/2006/relationships/image" Target="../media/image159.svg"/><Relationship Id="rId11" Type="http://schemas.openxmlformats.org/officeDocument/2006/relationships/image" Target="../media/image162.png"/><Relationship Id="rId24" Type="http://schemas.openxmlformats.org/officeDocument/2006/relationships/image" Target="../media/image169.svg"/><Relationship Id="rId5" Type="http://schemas.openxmlformats.org/officeDocument/2006/relationships/image" Target="../media/image158.png"/><Relationship Id="rId15" Type="http://schemas.openxmlformats.org/officeDocument/2006/relationships/image" Target="../media/image164.png"/><Relationship Id="rId23" Type="http://schemas.openxmlformats.org/officeDocument/2006/relationships/image" Target="../media/image168.png"/><Relationship Id="rId28" Type="http://schemas.openxmlformats.org/officeDocument/2006/relationships/image" Target="../media/image20.svg"/><Relationship Id="rId10" Type="http://schemas.openxmlformats.org/officeDocument/2006/relationships/image" Target="../media/image12.svg"/><Relationship Id="rId19" Type="http://schemas.openxmlformats.org/officeDocument/2006/relationships/image" Target="../media/image17.png"/><Relationship Id="rId4" Type="http://schemas.openxmlformats.org/officeDocument/2006/relationships/image" Target="../media/image157.svg"/><Relationship Id="rId9" Type="http://schemas.openxmlformats.org/officeDocument/2006/relationships/image" Target="../media/image11.png"/><Relationship Id="rId14" Type="http://schemas.openxmlformats.org/officeDocument/2006/relationships/image" Target="../media/image14.svg"/><Relationship Id="rId22" Type="http://schemas.openxmlformats.org/officeDocument/2006/relationships/image" Target="../media/image167.svg"/><Relationship Id="rId27" Type="http://schemas.openxmlformats.org/officeDocument/2006/relationships/image" Target="../media/image19.png"/></Relationships>
</file>

<file path=ppt/slides/_rels/slide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1.png"/><Relationship Id="rId7" Type="http://schemas.microsoft.com/office/2007/relationships/hdphoto" Target="../media/hdphoto9.wdp"/><Relationship Id="rId2" Type="http://schemas.openxmlformats.org/officeDocument/2006/relationships/image" Target="../media/image30.jpg"/><Relationship Id="rId1" Type="http://schemas.openxmlformats.org/officeDocument/2006/relationships/slideLayout" Target="../slideLayouts/slideLayout1.xml"/><Relationship Id="rId6" Type="http://schemas.openxmlformats.org/officeDocument/2006/relationships/image" Target="../media/image33.png"/><Relationship Id="rId5" Type="http://schemas.microsoft.com/office/2007/relationships/hdphoto" Target="../media/hdphoto8.wdp"/><Relationship Id="rId10" Type="http://schemas.openxmlformats.org/officeDocument/2006/relationships/image" Target="../media/image35.png"/><Relationship Id="rId4" Type="http://schemas.openxmlformats.org/officeDocument/2006/relationships/image" Target="../media/image32.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jpg"/><Relationship Id="rId1" Type="http://schemas.openxmlformats.org/officeDocument/2006/relationships/slideLayout" Target="../slideLayouts/slideLayout6.xml"/><Relationship Id="rId6" Type="http://schemas.openxmlformats.org/officeDocument/2006/relationships/image" Target="../media/image37.gif"/><Relationship Id="rId5" Type="http://schemas.openxmlformats.org/officeDocument/2006/relationships/image" Target="../media/image5.gif"/><Relationship Id="rId4" Type="http://schemas.microsoft.com/office/2007/relationships/hdphoto" Target="../media/hdphoto10.wdp"/></Relationships>
</file>

<file path=ppt/slides/_rels/slide6.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image" Target="../media/image46.svg"/><Relationship Id="rId13" Type="http://schemas.openxmlformats.org/officeDocument/2006/relationships/image" Target="../media/image50.svg"/><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image" Target="../media/image49.png"/><Relationship Id="rId2" Type="http://schemas.openxmlformats.org/officeDocument/2006/relationships/image" Target="../media/image40.jpg"/><Relationship Id="rId1" Type="http://schemas.openxmlformats.org/officeDocument/2006/relationships/slideLayout" Target="../slideLayouts/slideLayout43.xml"/><Relationship Id="rId6" Type="http://schemas.openxmlformats.org/officeDocument/2006/relationships/image" Target="../media/image44.svg"/><Relationship Id="rId11" Type="http://schemas.openxmlformats.org/officeDocument/2006/relationships/image" Target="../media/image48.png"/><Relationship Id="rId5" Type="http://schemas.openxmlformats.org/officeDocument/2006/relationships/image" Target="../media/image43.png"/><Relationship Id="rId10" Type="http://schemas.microsoft.com/office/2007/relationships/hdphoto" Target="../media/hdphoto11.wdp"/><Relationship Id="rId4" Type="http://schemas.openxmlformats.org/officeDocument/2006/relationships/image" Target="../media/image42.svg"/><Relationship Id="rId9" Type="http://schemas.openxmlformats.org/officeDocument/2006/relationships/image" Target="../media/image47.png"/></Relationships>
</file>

<file path=ppt/slides/_rels/slide9.xml.rels><?xml version="1.0" encoding="UTF-8" standalone="yes"?>
<Relationships xmlns="http://schemas.openxmlformats.org/package/2006/relationships"><Relationship Id="rId8" Type="http://schemas.openxmlformats.org/officeDocument/2006/relationships/image" Target="../media/image56.svg"/><Relationship Id="rId13" Type="http://schemas.openxmlformats.org/officeDocument/2006/relationships/image" Target="../media/image61.png"/><Relationship Id="rId18" Type="http://schemas.microsoft.com/office/2007/relationships/hdphoto" Target="../media/hdphoto13.wdp"/><Relationship Id="rId3" Type="http://schemas.openxmlformats.org/officeDocument/2006/relationships/image" Target="../media/image51.png"/><Relationship Id="rId7" Type="http://schemas.openxmlformats.org/officeDocument/2006/relationships/image" Target="../media/image55.png"/><Relationship Id="rId12" Type="http://schemas.openxmlformats.org/officeDocument/2006/relationships/image" Target="../media/image60.svg"/><Relationship Id="rId17" Type="http://schemas.openxmlformats.org/officeDocument/2006/relationships/image" Target="../media/image64.png"/><Relationship Id="rId2" Type="http://schemas.openxmlformats.org/officeDocument/2006/relationships/image" Target="../media/image40.jpg"/><Relationship Id="rId16" Type="http://schemas.microsoft.com/office/2007/relationships/hdphoto" Target="../media/hdphoto12.wdp"/><Relationship Id="rId20" Type="http://schemas.microsoft.com/office/2007/relationships/hdphoto" Target="../media/hdphoto14.wdp"/><Relationship Id="rId1" Type="http://schemas.openxmlformats.org/officeDocument/2006/relationships/slideLayout" Target="../slideLayouts/slideLayout43.xml"/><Relationship Id="rId6" Type="http://schemas.openxmlformats.org/officeDocument/2006/relationships/image" Target="../media/image54.svg"/><Relationship Id="rId11" Type="http://schemas.openxmlformats.org/officeDocument/2006/relationships/image" Target="../media/image59.png"/><Relationship Id="rId5" Type="http://schemas.openxmlformats.org/officeDocument/2006/relationships/image" Target="../media/image53.png"/><Relationship Id="rId15" Type="http://schemas.openxmlformats.org/officeDocument/2006/relationships/image" Target="../media/image63.png"/><Relationship Id="rId10" Type="http://schemas.openxmlformats.org/officeDocument/2006/relationships/image" Target="../media/image58.svg"/><Relationship Id="rId19" Type="http://schemas.openxmlformats.org/officeDocument/2006/relationships/image" Target="../media/image65.png"/><Relationship Id="rId4" Type="http://schemas.openxmlformats.org/officeDocument/2006/relationships/image" Target="../media/image52.svg"/><Relationship Id="rId9" Type="http://schemas.openxmlformats.org/officeDocument/2006/relationships/image" Target="../media/image57.png"/><Relationship Id="rId14" Type="http://schemas.openxmlformats.org/officeDocument/2006/relationships/image" Target="../media/image62.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descr="Diagram&#10;&#10;Description automatically generated">
            <a:extLst>
              <a:ext uri="{FF2B5EF4-FFF2-40B4-BE49-F238E27FC236}">
                <a16:creationId xmlns:a16="http://schemas.microsoft.com/office/drawing/2014/main" id="{99689B37-C3A4-4BC5-9B1E-85145337282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816" b="96319" l="2195" r="96341">
                        <a14:foregroundMark x1="7805" y1="91718" x2="76463" y2="88650"/>
                        <a14:foregroundMark x1="76463" y1="88650" x2="80610" y2="88650"/>
                        <a14:foregroundMark x1="84512" y1="69632" x2="90366" y2="85890"/>
                        <a14:foregroundMark x1="90366" y1="85890" x2="89024" y2="85583"/>
                        <a14:foregroundMark x1="89146" y1="80982" x2="94756" y2="88650"/>
                        <a14:foregroundMark x1="94756" y1="88650" x2="96463" y2="93865"/>
                        <a14:foregroundMark x1="3659" y1="92638" x2="2195" y2="96319"/>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4593837" y="1789799"/>
            <a:ext cx="7810500" cy="3105150"/>
          </a:xfrm>
          <a:prstGeom prst="rect">
            <a:avLst/>
          </a:prstGeom>
        </p:spPr>
      </p:pic>
      <p:pic>
        <p:nvPicPr>
          <p:cNvPr id="5" name="Picture 4" descr="A picture containing decorated, colorful, several&#10;&#10;Description automatically generated">
            <a:extLst>
              <a:ext uri="{FF2B5EF4-FFF2-40B4-BE49-F238E27FC236}">
                <a16:creationId xmlns:a16="http://schemas.microsoft.com/office/drawing/2014/main" id="{21CC6A64-3D2D-4623-8337-73A03928AB6F}"/>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4800" b="95800" l="2198" r="98764">
                        <a14:foregroundMark x1="13736" y1="23800" x2="13736" y2="23800"/>
                        <a14:foregroundMark x1="11813" y1="11400" x2="11813" y2="11400"/>
                        <a14:foregroundMark x1="12637" y1="9800" x2="12637" y2="9800"/>
                        <a14:foregroundMark x1="68544" y1="18800" x2="68544" y2="18800"/>
                        <a14:foregroundMark x1="60852" y1="14400" x2="81731" y2="9600"/>
                        <a14:foregroundMark x1="81731" y1="9600" x2="91758" y2="14000"/>
                        <a14:foregroundMark x1="91758" y1="14000" x2="92170" y2="17000"/>
                        <a14:foregroundMark x1="71154" y1="24000" x2="82555" y2="54000"/>
                        <a14:foregroundMark x1="82555" y1="54000" x2="87088" y2="87000"/>
                        <a14:foregroundMark x1="87088" y1="87000" x2="60714" y2="98000"/>
                        <a14:foregroundMark x1="60714" y1="98000" x2="17857" y2="82400"/>
                        <a14:foregroundMark x1="17857" y1="82400" x2="8654" y2="35200"/>
                        <a14:foregroundMark x1="8654" y1="35200" x2="19918" y2="26800"/>
                        <a14:foregroundMark x1="19918" y1="26800" x2="22527" y2="34200"/>
                        <a14:foregroundMark x1="29026" y1="25499" x2="25549" y2="26000"/>
                        <a14:foregroundMark x1="34384" y1="24728" x2="31404" y2="25157"/>
                        <a14:foregroundMark x1="38049" y1="24200" x2="34902" y2="24653"/>
                        <a14:foregroundMark x1="25549" y1="26000" x2="8104" y2="14800"/>
                        <a14:foregroundMark x1="35294" y1="25550" x2="39973" y2="27400"/>
                        <a14:foregroundMark x1="32004" y1="24249" x2="34629" y2="25287"/>
                        <a14:foregroundMark x1="8104" y1="14800" x2="29104" y2="23103"/>
                        <a14:foregroundMark x1="39973" y1="27400" x2="91896" y2="4000"/>
                        <a14:foregroundMark x1="91896" y1="4000" x2="96978" y2="11600"/>
                        <a14:foregroundMark x1="96978" y1="11600" x2="93956" y2="75600"/>
                        <a14:foregroundMark x1="93956" y1="75600" x2="78984" y2="88600"/>
                        <a14:foregroundMark x1="78984" y1="88600" x2="33791" y2="93400"/>
                        <a14:foregroundMark x1="33791" y1="93400" x2="18544" y2="91400"/>
                        <a14:foregroundMark x1="18544" y1="91400" x2="8379" y2="82200"/>
                        <a14:foregroundMark x1="8379" y1="82200" x2="4808" y2="35800"/>
                        <a14:foregroundMark x1="4808" y1="35800" x2="14286" y2="27800"/>
                        <a14:foregroundMark x1="14286" y1="27800" x2="26511" y2="47200"/>
                        <a14:foregroundMark x1="26511" y1="47200" x2="52747" y2="26000"/>
                        <a14:foregroundMark x1="52747" y1="26000" x2="83791" y2="30800"/>
                        <a14:foregroundMark x1="83791" y1="30800" x2="85714" y2="72600"/>
                        <a14:foregroundMark x1="85714" y1="72600" x2="90522" y2="86800"/>
                        <a14:foregroundMark x1="90522" y1="86800" x2="96429" y2="73800"/>
                        <a14:foregroundMark x1="96429" y1="73800" x2="96429" y2="32200"/>
                        <a14:foregroundMark x1="96429" y1="32200" x2="92720" y2="18800"/>
                        <a14:foregroundMark x1="92720" y1="18800" x2="91896" y2="17200"/>
                        <a14:foregroundMark x1="1099" y1="9000" x2="10440" y2="9800"/>
                        <a14:foregroundMark x1="34112" y1="22846" x2="34753" y2="23200"/>
                        <a14:foregroundMark x1="33247" y1="22370" x2="33387" y2="22447"/>
                        <a14:foregroundMark x1="29673" y1="20400" x2="30566" y2="20892"/>
                        <a14:foregroundMark x1="28222" y1="19600" x2="29673" y2="20400"/>
                        <a14:foregroundMark x1="27133" y1="19000" x2="28222" y2="19600"/>
                        <a14:foregroundMark x1="10440" y1="9800" x2="27133" y2="19000"/>
                        <a14:foregroundMark x1="34753" y1="23200" x2="44918" y2="21200"/>
                        <a14:foregroundMark x1="44918" y1="21200" x2="65385" y2="7200"/>
                        <a14:foregroundMark x1="65385" y1="7200" x2="89835" y2="5200"/>
                        <a14:foregroundMark x1="89835" y1="5200" x2="98352" y2="5800"/>
                        <a14:foregroundMark x1="98352" y1="5800" x2="96703" y2="81200"/>
                        <a14:foregroundMark x1="96703" y1="81200" x2="92582" y2="92400"/>
                        <a14:foregroundMark x1="92582" y1="92400" x2="10577" y2="95400"/>
                        <a14:foregroundMark x1="10577" y1="95400" x2="6319" y2="82600"/>
                        <a14:foregroundMark x1="6319" y1="82600" x2="6044" y2="8600"/>
                        <a14:foregroundMark x1="73214" y1="31800" x2="70467" y2="44800"/>
                        <a14:foregroundMark x1="70467" y1="44800" x2="88736" y2="25600"/>
                        <a14:foregroundMark x1="88736" y1="25600" x2="85577" y2="69000"/>
                        <a14:foregroundMark x1="85577" y1="69000" x2="88462" y2="44400"/>
                        <a14:foregroundMark x1="88462" y1="44400" x2="89698" y2="75000"/>
                        <a14:foregroundMark x1="89698" y1="75000" x2="90934" y2="77400"/>
                        <a14:foregroundMark x1="72253" y1="3800" x2="92720" y2="4600"/>
                        <a14:foregroundMark x1="92720" y1="4600" x2="99313" y2="23200"/>
                        <a14:foregroundMark x1="99313" y1="23200" x2="95604" y2="71200"/>
                        <a14:foregroundMark x1="95604" y1="71200" x2="96703" y2="88400"/>
                        <a14:foregroundMark x1="96703" y1="88400" x2="90247" y2="96600"/>
                        <a14:foregroundMark x1="90247" y1="96600" x2="8929" y2="96400"/>
                        <a14:foregroundMark x1="8929" y1="96400" x2="2198" y2="93400"/>
                        <a14:foregroundMark x1="2198" y1="93400" x2="2198" y2="18200"/>
                        <a14:foregroundMark x1="23077" y1="46000" x2="25824" y2="55400"/>
                        <a14:foregroundMark x1="25824" y1="55400" x2="42857" y2="67800"/>
                        <a14:foregroundMark x1="42857" y1="67800" x2="33654" y2="59000"/>
                        <a14:foregroundMark x1="33654" y1="59000" x2="41484" y2="52600"/>
                        <a14:foregroundMark x1="61951" y1="39200" x2="19231" y2="54000"/>
                        <a14:foregroundMark x1="19231" y1="54000" x2="19231" y2="53000"/>
                        <a14:foregroundMark x1="31456" y1="27800" x2="21016" y2="78000"/>
                        <a14:foregroundMark x1="21016" y1="78000" x2="43132" y2="85000"/>
                        <a14:foregroundMark x1="43132" y1="85000" x2="36126" y2="98000"/>
                        <a14:foregroundMark x1="36126" y1="98000" x2="4808" y2="97600"/>
                        <a14:foregroundMark x1="4808" y1="97600" x2="63049" y2="99800"/>
                        <a14:foregroundMark x1="63049" y1="99800" x2="88736" y2="96200"/>
                        <a14:foregroundMark x1="88736" y1="96200" x2="96016" y2="79600"/>
                        <a14:foregroundMark x1="96016" y1="79600" x2="98764" y2="9600"/>
                        <a14:foregroundMark x1="98764" y1="9600" x2="97802" y2="95800"/>
                        <a14:foregroundMark x1="54808" y1="50800" x2="51511" y2="54600"/>
                        <a14:foregroundMark x1="52198" y1="54600" x2="52198" y2="54600"/>
                        <a14:foregroundMark x1="68132" y1="32600" x2="68132" y2="32600"/>
                        <a14:foregroundMark x1="66621" y1="31800" x2="65797" y2="32400"/>
                        <a14:foregroundMark x1="67720" y1="32400" x2="67720" y2="32400"/>
                        <a14:foregroundMark x1="67720" y1="32400" x2="66896" y2="32400"/>
                        <a14:foregroundMark x1="53159" y1="40000" x2="53022" y2="39400"/>
                        <a14:foregroundMark x1="73489" y1="4800" x2="70467" y2="6000"/>
                        <a14:foregroundMark x1="27885" y1="22200" x2="27198" y2="21400"/>
                        <a14:foregroundMark x1="12500" y1="11600" x2="10989" y2="11600"/>
                        <a14:backgroundMark x1="29670" y1="19000" x2="29670" y2="19000"/>
                        <a14:backgroundMark x1="31456" y1="20400" x2="31456" y2="20400"/>
                        <a14:backgroundMark x1="32555" y1="22200" x2="32555" y2="22200"/>
                        <a14:backgroundMark x1="34753" y1="21800" x2="34753" y2="21800"/>
                        <a14:backgroundMark x1="33654" y1="21800" x2="33104" y2="21800"/>
                        <a14:backgroundMark x1="32418" y1="21800" x2="32418" y2="21800"/>
                        <a14:backgroundMark x1="32143" y1="22600" x2="32143" y2="22600"/>
                        <a14:backgroundMark x1="32143" y1="22600" x2="32143" y2="22600"/>
                        <a14:backgroundMark x1="32280" y1="22600" x2="32280" y2="22600"/>
                        <a14:backgroundMark x1="30495" y1="21000" x2="32830" y2="23000"/>
                        <a14:backgroundMark x1="29670" y1="19600" x2="29670" y2="19600"/>
                        <a14:backgroundMark x1="73489" y1="3200" x2="73489" y2="3200"/>
                        <a14:backgroundMark x1="74725" y1="3200" x2="74725" y2="3200"/>
                      </a14:backgroundRemoval>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0" y="4166214"/>
            <a:ext cx="12192000" cy="2825600"/>
          </a:xfrm>
          <a:prstGeom prst="rect">
            <a:avLst/>
          </a:prstGeom>
        </p:spPr>
      </p:pic>
      <p:pic>
        <p:nvPicPr>
          <p:cNvPr id="6" name="Picture 5">
            <a:extLst>
              <a:ext uri="{FF2B5EF4-FFF2-40B4-BE49-F238E27FC236}">
                <a16:creationId xmlns:a16="http://schemas.microsoft.com/office/drawing/2014/main" id="{9A7818F7-16F0-4B3F-AFAB-3D5ACEF853C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456472">
            <a:off x="738723" y="3784561"/>
            <a:ext cx="3706255" cy="2506776"/>
          </a:xfrm>
          <a:prstGeom prst="rect">
            <a:avLst/>
          </a:prstGeom>
        </p:spPr>
      </p:pic>
      <p:pic>
        <p:nvPicPr>
          <p:cNvPr id="3" name="Picture 2" descr="A tree with green leaves&#10;&#10;Description automatically generated with medium confidence">
            <a:extLst>
              <a:ext uri="{FF2B5EF4-FFF2-40B4-BE49-F238E27FC236}">
                <a16:creationId xmlns:a16="http://schemas.microsoft.com/office/drawing/2014/main" id="{7BDB6CD9-59F7-4880-8409-87DE83521B1C}"/>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6530" b="96642" l="2716" r="93930">
                        <a14:foregroundMark x1="7827" y1="49254" x2="7827" y2="49254"/>
                        <a14:foregroundMark x1="3035" y1="44963" x2="3035" y2="44963"/>
                        <a14:foregroundMark x1="51597" y1="6716" x2="51597" y2="6716"/>
                        <a14:foregroundMark x1="94249" y1="42910" x2="94249" y2="42910"/>
                        <a14:foregroundMark x1="48882" y1="91231" x2="48882" y2="91231"/>
                        <a14:foregroundMark x1="51118" y1="96642" x2="51118" y2="96642"/>
                        <a14:foregroundMark x1="4473" y1="52612" x2="4473" y2="52612"/>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260321" y="-1096764"/>
            <a:ext cx="5798635" cy="6285023"/>
          </a:xfrm>
          <a:prstGeom prst="rect">
            <a:avLst/>
          </a:prstGeom>
        </p:spPr>
      </p:pic>
      <p:pic>
        <p:nvPicPr>
          <p:cNvPr id="12" name="Picture 11" descr="A green and white flag&#10;&#10;Description automatically generated with low confidence">
            <a:extLst>
              <a:ext uri="{FF2B5EF4-FFF2-40B4-BE49-F238E27FC236}">
                <a16:creationId xmlns:a16="http://schemas.microsoft.com/office/drawing/2014/main" id="{799060EA-90AC-4EEF-A7EE-3E492B015791}"/>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778" r="98667">
                        <a14:foregroundMark x1="5556" y1="31304" x2="5556" y2="31304"/>
                        <a14:foregroundMark x1="4000" y1="41739" x2="4000" y2="41739"/>
                        <a14:foregroundMark x1="97000" y1="46087" x2="97000" y2="46087"/>
                        <a14:foregroundMark x1="97444" y1="53043" x2="97444" y2="53043"/>
                        <a14:foregroundMark x1="98111" y1="56957" x2="98111" y2="56957"/>
                        <a14:foregroundMark x1="98667" y1="45435" x2="98667" y2="45435"/>
                        <a14:foregroundMark x1="2889" y1="58913" x2="2889" y2="58913"/>
                        <a14:foregroundMark x1="4222" y1="54783" x2="4222" y2="54783"/>
                        <a14:foregroundMark x1="1778" y1="45217" x2="1778" y2="45217"/>
                        <a14:foregroundMark x1="1778" y1="40435" x2="1778" y2="40435"/>
                      </a14:backgroundRemoval>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189339" y="4166214"/>
            <a:ext cx="2899317" cy="1481873"/>
          </a:xfrm>
          <a:prstGeom prst="rect">
            <a:avLst/>
          </a:prstGeom>
        </p:spPr>
      </p:pic>
      <p:pic>
        <p:nvPicPr>
          <p:cNvPr id="13" name="Picture 12">
            <a:extLst>
              <a:ext uri="{FF2B5EF4-FFF2-40B4-BE49-F238E27FC236}">
                <a16:creationId xmlns:a16="http://schemas.microsoft.com/office/drawing/2014/main" id="{09834789-166A-4077-B318-E945ECBC79F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940100" y="181044"/>
            <a:ext cx="1307474" cy="1307474"/>
          </a:xfrm>
          <a:prstGeom prst="rect">
            <a:avLst/>
          </a:prstGeom>
        </p:spPr>
      </p:pic>
      <p:pic>
        <p:nvPicPr>
          <p:cNvPr id="17" name="Picture 16" descr="A picture containing clipart, vector graphics&#10;&#10;Description automatically generated">
            <a:extLst>
              <a:ext uri="{FF2B5EF4-FFF2-40B4-BE49-F238E27FC236}">
                <a16:creationId xmlns:a16="http://schemas.microsoft.com/office/drawing/2014/main" id="{05F25A99-DAA7-4AA4-8BAB-DD7AEA66D713}"/>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2525" b="91414" l="4023" r="94828">
                        <a14:foregroundMark x1="17816" y1="52020" x2="17816" y2="52020"/>
                        <a14:foregroundMark x1="28736" y1="66667" x2="29023" y2="68687"/>
                        <a14:foregroundMark x1="29598" y1="83333" x2="27874" y2="87374"/>
                        <a14:foregroundMark x1="19253" y1="89899" x2="16954" y2="93939"/>
                        <a14:foregroundMark x1="7759" y1="76768" x2="7759" y2="76768"/>
                        <a14:foregroundMark x1="18103" y1="68687" x2="18103" y2="68687"/>
                        <a14:foregroundMark x1="75000" y1="61616" x2="88218" y2="72222"/>
                        <a14:foregroundMark x1="88218" y1="72222" x2="91379" y2="68687"/>
                        <a14:foregroundMark x1="72989" y1="84848" x2="89368" y2="83333"/>
                        <a14:foregroundMark x1="89368" y1="83333" x2="91092" y2="71212"/>
                        <a14:foregroundMark x1="94828" y1="68687" x2="94828" y2="68687"/>
                        <a14:foregroundMark x1="54598" y1="3030" x2="54598" y2="3030"/>
                        <a14:foregroundMark x1="4023" y1="64646" x2="4023" y2="64646"/>
                        <a14:backgroundMark x1="49713" y1="0" x2="49713" y2="0"/>
                      </a14:backgroundRemoval>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3812211" y="933335"/>
            <a:ext cx="5266928" cy="1885950"/>
          </a:xfrm>
          <a:prstGeom prst="rect">
            <a:avLst/>
          </a:prstGeom>
        </p:spPr>
      </p:pic>
      <p:sp>
        <p:nvSpPr>
          <p:cNvPr id="4" name="Google Shape;1424;p41">
            <a:extLst>
              <a:ext uri="{FF2B5EF4-FFF2-40B4-BE49-F238E27FC236}">
                <a16:creationId xmlns:a16="http://schemas.microsoft.com/office/drawing/2014/main" id="{0DD4A97B-F1A8-4034-BF1C-A667AA479EC8}"/>
              </a:ext>
            </a:extLst>
          </p:cNvPr>
          <p:cNvSpPr txBox="1">
            <a:spLocks/>
          </p:cNvSpPr>
          <p:nvPr/>
        </p:nvSpPr>
        <p:spPr>
          <a:xfrm>
            <a:off x="2699134" y="2766325"/>
            <a:ext cx="7493082" cy="1399889"/>
          </a:xfrm>
          <a:prstGeom prst="roundRect">
            <a:avLst/>
          </a:prstGeom>
          <a:solidFill>
            <a:schemeClr val="accent6">
              <a:alpha val="50000"/>
            </a:schemeClr>
          </a:solidFill>
          <a:ln w="19050">
            <a:solidFill>
              <a:schemeClr val="tx1"/>
            </a:solidFill>
            <a:prstDash val="dashDot"/>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Poppins ExtraBold"/>
              <a:buNone/>
              <a:defRPr sz="2000" b="0" i="0" u="none" strike="noStrike" cap="none">
                <a:solidFill>
                  <a:schemeClr val="dk1"/>
                </a:solidFill>
                <a:latin typeface="Poppins ExtraBold"/>
                <a:ea typeface="Poppins ExtraBold"/>
                <a:cs typeface="Poppins ExtraBold"/>
                <a:sym typeface="Poppins ExtraBold"/>
              </a:defRPr>
            </a:lvl1pPr>
            <a:lvl2pPr marR="0" lvl="1"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2pPr>
            <a:lvl3pPr marR="0" lvl="2"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3pPr>
            <a:lvl4pPr marR="0" lvl="3"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4pPr>
            <a:lvl5pPr marR="0" lvl="4"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5pPr>
            <a:lvl6pPr marR="0" lvl="5"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6pPr>
            <a:lvl7pPr marR="0" lvl="6"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7pPr>
            <a:lvl8pPr marR="0" lvl="7"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8pPr>
            <a:lvl9pPr marR="0" lvl="8"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9pPr>
          </a:lstStyle>
          <a:p>
            <a:pPr lvl="0">
              <a:buClr>
                <a:prstClr val="black"/>
              </a:buClr>
            </a:pPr>
            <a:r>
              <a:rPr kumimoji="0" lang="en-US" sz="7000" b="0" i="0" u="none" strike="noStrike" kern="1200" cap="none" spc="0" normalizeH="0" baseline="0" noProof="0" dirty="0">
                <a:ln w="19050">
                  <a:noFill/>
                  <a:prstDash val="lgDash"/>
                </a:ln>
                <a:solidFill>
                  <a:schemeClr val="bg1"/>
                </a:solidFill>
                <a:effectLst/>
                <a:uLnTx/>
                <a:uFillTx/>
                <a:latin typeface="#9Slide03 IcielPanton Black" panose="00000A00000000000000" pitchFamily="2" charset="0"/>
                <a:cs typeface="#9Slide03 Cousine Bold" panose="02070709020205020404" pitchFamily="49" charset="0"/>
                <a:sym typeface="Poppins ExtraBold"/>
              </a:rPr>
              <a:t>1 </a:t>
            </a:r>
            <a:r>
              <a:rPr lang="en-US" sz="7000" dirty="0">
                <a:ln w="19050">
                  <a:noFill/>
                  <a:prstDash val="lgDash"/>
                </a:ln>
                <a:solidFill>
                  <a:schemeClr val="bg1"/>
                </a:solidFill>
                <a:latin typeface="#9Slide03 IcielPanton Black" panose="00000A00000000000000" pitchFamily="2" charset="0"/>
                <a:cs typeface="#9Slide03 Cousine Bold" panose="02070709020205020404" pitchFamily="49" charset="0"/>
              </a:rPr>
              <a:t>– KHỞI ĐỘNG</a:t>
            </a:r>
            <a:endParaRPr kumimoji="0" lang="en-US" sz="7000" b="0" i="0" u="none" strike="noStrike" kern="1200" cap="none" spc="0" normalizeH="0" baseline="0" noProof="0" dirty="0">
              <a:ln w="19050">
                <a:noFill/>
                <a:prstDash val="lgDash"/>
              </a:ln>
              <a:solidFill>
                <a:schemeClr val="bg1"/>
              </a:solidFill>
              <a:effectLst/>
              <a:uLnTx/>
              <a:uFillTx/>
              <a:latin typeface="#9Slide03 SVNEvery Movie Every " panose="02000500000000000000" pitchFamily="2" charset="0"/>
              <a:cs typeface="#9Slide03 Cousine Bold" panose="02070709020205020404" pitchFamily="49" charset="0"/>
              <a:sym typeface="Poppins ExtraBold"/>
            </a:endParaRPr>
          </a:p>
        </p:txBody>
      </p:sp>
    </p:spTree>
    <p:extLst>
      <p:ext uri="{BB962C8B-B14F-4D97-AF65-F5344CB8AC3E}">
        <p14:creationId xmlns:p14="http://schemas.microsoft.com/office/powerpoint/2010/main" val="1026715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8" presetClass="emph" presetSubtype="0" repeatCount="indefinite" fill="hold" nodeType="withEffect">
                                  <p:stCondLst>
                                    <p:cond delay="0"/>
                                  </p:stCondLst>
                                  <p:childTnLst>
                                    <p:animRot by="21600000">
                                      <p:cBhvr>
                                        <p:cTn id="9" dur="2000" fill="hold"/>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03619" y="445352"/>
            <a:ext cx="9373906" cy="1184540"/>
          </a:xfrm>
          <a:prstGeom prst="rect">
            <a:avLst/>
          </a:prstGeom>
        </p:spPr>
      </p:pic>
      <p:pic>
        <p:nvPicPr>
          <p:cNvPr id="9"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227204" y="167707"/>
            <a:ext cx="1832441" cy="623030"/>
          </a:xfrm>
          <a:prstGeom prst="rect">
            <a:avLst/>
          </a:prstGeom>
        </p:spPr>
      </p:pic>
      <p:pic>
        <p:nvPicPr>
          <p:cNvPr id="10" name="Picture 10"/>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0" y="-7191"/>
            <a:ext cx="2109455" cy="717215"/>
          </a:xfrm>
          <a:prstGeom prst="rect">
            <a:avLst/>
          </a:prstGeom>
        </p:spPr>
      </p:pic>
      <p:pic>
        <p:nvPicPr>
          <p:cNvPr id="14" name="Picture 14"/>
          <p:cNvPicPr>
            <a:picLocks noChangeAspect="1"/>
          </p:cNvPicPr>
          <p:nvPr/>
        </p:nvPicPr>
        <p:blipFill>
          <a:blip r:embed="rId5">
            <a:alphaModFix amt="60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253815" y="30628"/>
            <a:ext cx="1108543" cy="376905"/>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790328">
            <a:off x="3021323" y="65176"/>
            <a:ext cx="440138" cy="447460"/>
          </a:xfrm>
          <a:prstGeom prst="rect">
            <a:avLst/>
          </a:prstGeom>
        </p:spPr>
      </p:pic>
      <p:pic>
        <p:nvPicPr>
          <p:cNvPr id="17" name="Picture 1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790328">
            <a:off x="11918335" y="2711035"/>
            <a:ext cx="390577" cy="397075"/>
          </a:xfrm>
          <a:prstGeom prst="rect">
            <a:avLst/>
          </a:prstGeom>
        </p:spPr>
      </p:pic>
      <p:pic>
        <p:nvPicPr>
          <p:cNvPr id="18" name="Picture 1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790328">
            <a:off x="412218" y="2424597"/>
            <a:ext cx="424124" cy="431179"/>
          </a:xfrm>
          <a:prstGeom prst="rect">
            <a:avLst/>
          </a:prstGeom>
        </p:spPr>
      </p:pic>
      <p:pic>
        <p:nvPicPr>
          <p:cNvPr id="19" name="Picture 1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790328">
            <a:off x="9012313" y="343211"/>
            <a:ext cx="424124" cy="431179"/>
          </a:xfrm>
          <a:prstGeom prst="rect">
            <a:avLst/>
          </a:prstGeom>
        </p:spPr>
      </p:pic>
      <p:sp>
        <p:nvSpPr>
          <p:cNvPr id="30" name="Text Box 12">
            <a:extLst>
              <a:ext uri="{FF2B5EF4-FFF2-40B4-BE49-F238E27FC236}">
                <a16:creationId xmlns:a16="http://schemas.microsoft.com/office/drawing/2014/main" id="{8A573214-640C-4054-BAC1-64DE43A82E4E}"/>
              </a:ext>
            </a:extLst>
          </p:cNvPr>
          <p:cNvSpPr txBox="1">
            <a:spLocks noChangeArrowheads="1"/>
          </p:cNvSpPr>
          <p:nvPr/>
        </p:nvSpPr>
        <p:spPr bwMode="auto">
          <a:xfrm>
            <a:off x="2133342" y="548895"/>
            <a:ext cx="8022696"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2800" b="1" dirty="0" err="1">
                <a:solidFill>
                  <a:schemeClr val="accent6">
                    <a:lumMod val="50000"/>
                  </a:schemeClr>
                </a:solidFill>
                <a:latin typeface="Cambria" panose="02040503050406030204" pitchFamily="18" charset="0"/>
                <a:ea typeface="Cambria" panose="02040503050406030204" pitchFamily="18" charset="0"/>
              </a:rPr>
              <a:t>Đồng</a:t>
            </a:r>
            <a:r>
              <a:rPr lang="en-US" altLang="en-US" sz="2800" b="1" dirty="0">
                <a:solidFill>
                  <a:schemeClr val="accent6">
                    <a:lumMod val="50000"/>
                  </a:schemeClr>
                </a:solidFill>
                <a:latin typeface="Cambria" panose="02040503050406030204" pitchFamily="18" charset="0"/>
                <a:ea typeface="Cambria" panose="02040503050406030204" pitchFamily="18" charset="0"/>
              </a:rPr>
              <a:t> </a:t>
            </a:r>
            <a:r>
              <a:rPr lang="en-US" altLang="en-US" sz="2800" b="1" dirty="0" err="1">
                <a:solidFill>
                  <a:schemeClr val="accent6">
                    <a:lumMod val="50000"/>
                  </a:schemeClr>
                </a:solidFill>
                <a:latin typeface="Cambria" panose="02040503050406030204" pitchFamily="18" charset="0"/>
                <a:ea typeface="Cambria" panose="02040503050406030204" pitchFamily="18" charset="0"/>
              </a:rPr>
              <a:t>bằng</a:t>
            </a:r>
            <a:r>
              <a:rPr lang="en-US" altLang="en-US" sz="2800" b="1" dirty="0">
                <a:solidFill>
                  <a:schemeClr val="accent6">
                    <a:lumMod val="50000"/>
                  </a:schemeClr>
                </a:solidFill>
                <a:latin typeface="Cambria" panose="02040503050406030204" pitchFamily="18" charset="0"/>
                <a:ea typeface="Cambria" panose="02040503050406030204" pitchFamily="18" charset="0"/>
              </a:rPr>
              <a:t> </a:t>
            </a:r>
            <a:r>
              <a:rPr lang="en-US" altLang="en-US" sz="2800" b="1" dirty="0" err="1">
                <a:solidFill>
                  <a:schemeClr val="accent6">
                    <a:lumMod val="50000"/>
                  </a:schemeClr>
                </a:solidFill>
                <a:latin typeface="Cambria" panose="02040503050406030204" pitchFamily="18" charset="0"/>
                <a:ea typeface="Cambria" panose="02040503050406030204" pitchFamily="18" charset="0"/>
              </a:rPr>
              <a:t>Bắc</a:t>
            </a:r>
            <a:r>
              <a:rPr lang="en-US" altLang="en-US" sz="2800" b="1" dirty="0">
                <a:solidFill>
                  <a:schemeClr val="accent6">
                    <a:lumMod val="50000"/>
                  </a:schemeClr>
                </a:solidFill>
                <a:latin typeface="Cambria" panose="02040503050406030204" pitchFamily="18" charset="0"/>
                <a:ea typeface="Cambria" panose="02040503050406030204" pitchFamily="18" charset="0"/>
              </a:rPr>
              <a:t> </a:t>
            </a:r>
            <a:r>
              <a:rPr lang="en-US" altLang="en-US" sz="2800" b="1" dirty="0" err="1">
                <a:solidFill>
                  <a:schemeClr val="accent6">
                    <a:lumMod val="50000"/>
                  </a:schemeClr>
                </a:solidFill>
                <a:latin typeface="Cambria" panose="02040503050406030204" pitchFamily="18" charset="0"/>
                <a:ea typeface="Cambria" panose="02040503050406030204" pitchFamily="18" charset="0"/>
              </a:rPr>
              <a:t>Bộ</a:t>
            </a:r>
            <a:r>
              <a:rPr lang="en-US" altLang="en-US" sz="2800" b="1" dirty="0">
                <a:solidFill>
                  <a:schemeClr val="accent6">
                    <a:lumMod val="50000"/>
                  </a:schemeClr>
                </a:solidFill>
                <a:latin typeface="Cambria" panose="02040503050406030204" pitchFamily="18" charset="0"/>
                <a:ea typeface="Cambria" panose="02040503050406030204" pitchFamily="18" charset="0"/>
              </a:rPr>
              <a:t> do </a:t>
            </a:r>
            <a:r>
              <a:rPr lang="en-US" altLang="en-US" sz="2800" b="1" dirty="0" err="1">
                <a:solidFill>
                  <a:schemeClr val="accent6">
                    <a:lumMod val="50000"/>
                  </a:schemeClr>
                </a:solidFill>
                <a:latin typeface="Cambria" panose="02040503050406030204" pitchFamily="18" charset="0"/>
                <a:ea typeface="Cambria" panose="02040503050406030204" pitchFamily="18" charset="0"/>
              </a:rPr>
              <a:t>phù</a:t>
            </a:r>
            <a:r>
              <a:rPr lang="en-US" altLang="en-US" sz="2800" b="1" dirty="0">
                <a:solidFill>
                  <a:schemeClr val="accent6">
                    <a:lumMod val="50000"/>
                  </a:schemeClr>
                </a:solidFill>
                <a:latin typeface="Cambria" panose="02040503050406030204" pitchFamily="18" charset="0"/>
                <a:ea typeface="Cambria" panose="02040503050406030204" pitchFamily="18" charset="0"/>
              </a:rPr>
              <a:t> </a:t>
            </a:r>
            <a:r>
              <a:rPr lang="en-US" altLang="en-US" sz="2800" b="1" dirty="0" err="1">
                <a:solidFill>
                  <a:schemeClr val="accent6">
                    <a:lumMod val="50000"/>
                  </a:schemeClr>
                </a:solidFill>
                <a:latin typeface="Cambria" panose="02040503050406030204" pitchFamily="18" charset="0"/>
                <a:ea typeface="Cambria" panose="02040503050406030204" pitchFamily="18" charset="0"/>
              </a:rPr>
              <a:t>sa</a:t>
            </a:r>
            <a:r>
              <a:rPr lang="en-US" altLang="en-US" sz="2800" b="1" dirty="0">
                <a:solidFill>
                  <a:schemeClr val="accent6">
                    <a:lumMod val="50000"/>
                  </a:schemeClr>
                </a:solidFill>
                <a:latin typeface="Cambria" panose="02040503050406030204" pitchFamily="18" charset="0"/>
                <a:ea typeface="Cambria" panose="02040503050406030204" pitchFamily="18" charset="0"/>
              </a:rPr>
              <a:t> </a:t>
            </a:r>
            <a:r>
              <a:rPr lang="en-US" altLang="en-US" sz="2800" b="1" dirty="0" err="1">
                <a:solidFill>
                  <a:schemeClr val="accent6">
                    <a:lumMod val="50000"/>
                  </a:schemeClr>
                </a:solidFill>
                <a:latin typeface="Cambria" panose="02040503050406030204" pitchFamily="18" charset="0"/>
                <a:ea typeface="Cambria" panose="02040503050406030204" pitchFamily="18" charset="0"/>
              </a:rPr>
              <a:t>những</a:t>
            </a:r>
            <a:r>
              <a:rPr lang="en-US" altLang="en-US" sz="2800" b="1" dirty="0">
                <a:solidFill>
                  <a:schemeClr val="accent6">
                    <a:lumMod val="50000"/>
                  </a:schemeClr>
                </a:solidFill>
                <a:latin typeface="Cambria" panose="02040503050406030204" pitchFamily="18" charset="0"/>
                <a:ea typeface="Cambria" panose="02040503050406030204" pitchFamily="18" charset="0"/>
              </a:rPr>
              <a:t> </a:t>
            </a:r>
            <a:r>
              <a:rPr lang="en-US" altLang="en-US" sz="2800" b="1" dirty="0" err="1">
                <a:solidFill>
                  <a:schemeClr val="accent6">
                    <a:lumMod val="50000"/>
                  </a:schemeClr>
                </a:solidFill>
                <a:latin typeface="Cambria" panose="02040503050406030204" pitchFamily="18" charset="0"/>
                <a:ea typeface="Cambria" panose="02040503050406030204" pitchFamily="18" charset="0"/>
              </a:rPr>
              <a:t>sông</a:t>
            </a:r>
            <a:r>
              <a:rPr lang="en-US" altLang="en-US" sz="2800" b="1" dirty="0">
                <a:solidFill>
                  <a:schemeClr val="accent6">
                    <a:lumMod val="50000"/>
                  </a:schemeClr>
                </a:solidFill>
                <a:latin typeface="Cambria" panose="02040503050406030204" pitchFamily="18" charset="0"/>
                <a:ea typeface="Cambria" panose="02040503050406030204" pitchFamily="18" charset="0"/>
              </a:rPr>
              <a:t> </a:t>
            </a:r>
            <a:r>
              <a:rPr lang="en-US" altLang="en-US" sz="2800" b="1" dirty="0" err="1">
                <a:solidFill>
                  <a:schemeClr val="accent6">
                    <a:lumMod val="50000"/>
                  </a:schemeClr>
                </a:solidFill>
                <a:latin typeface="Cambria" panose="02040503050406030204" pitchFamily="18" charset="0"/>
                <a:ea typeface="Cambria" panose="02040503050406030204" pitchFamily="18" charset="0"/>
              </a:rPr>
              <a:t>nào</a:t>
            </a:r>
            <a:r>
              <a:rPr lang="en-US" altLang="en-US" sz="2800" b="1" dirty="0">
                <a:solidFill>
                  <a:schemeClr val="accent6">
                    <a:lumMod val="50000"/>
                  </a:schemeClr>
                </a:solidFill>
                <a:latin typeface="Cambria" panose="02040503050406030204" pitchFamily="18" charset="0"/>
                <a:ea typeface="Cambria" panose="02040503050406030204" pitchFamily="18" charset="0"/>
              </a:rPr>
              <a:t> </a:t>
            </a:r>
            <a:r>
              <a:rPr lang="en-US" altLang="en-US" sz="2800" b="1" dirty="0" err="1">
                <a:solidFill>
                  <a:schemeClr val="accent6">
                    <a:lumMod val="50000"/>
                  </a:schemeClr>
                </a:solidFill>
                <a:latin typeface="Cambria" panose="02040503050406030204" pitchFamily="18" charset="0"/>
                <a:ea typeface="Cambria" panose="02040503050406030204" pitchFamily="18" charset="0"/>
              </a:rPr>
              <a:t>bồi</a:t>
            </a:r>
            <a:r>
              <a:rPr lang="en-US" altLang="en-US" sz="2800" b="1" dirty="0">
                <a:solidFill>
                  <a:schemeClr val="accent6">
                    <a:lumMod val="50000"/>
                  </a:schemeClr>
                </a:solidFill>
                <a:latin typeface="Cambria" panose="02040503050406030204" pitchFamily="18" charset="0"/>
                <a:ea typeface="Cambria" panose="02040503050406030204" pitchFamily="18" charset="0"/>
              </a:rPr>
              <a:t> </a:t>
            </a:r>
            <a:r>
              <a:rPr lang="en-US" altLang="en-US" sz="2800" b="1" dirty="0" err="1">
                <a:solidFill>
                  <a:schemeClr val="accent6">
                    <a:lumMod val="50000"/>
                  </a:schemeClr>
                </a:solidFill>
                <a:latin typeface="Cambria" panose="02040503050406030204" pitchFamily="18" charset="0"/>
                <a:ea typeface="Cambria" panose="02040503050406030204" pitchFamily="18" charset="0"/>
              </a:rPr>
              <a:t>đắp</a:t>
            </a:r>
            <a:r>
              <a:rPr lang="en-US" altLang="en-US" sz="2800" b="1" dirty="0">
                <a:solidFill>
                  <a:schemeClr val="accent6">
                    <a:lumMod val="50000"/>
                  </a:schemeClr>
                </a:solidFill>
                <a:latin typeface="Cambria" panose="02040503050406030204" pitchFamily="18" charset="0"/>
                <a:ea typeface="Cambria" panose="02040503050406030204" pitchFamily="18" charset="0"/>
              </a:rPr>
              <a:t> </a:t>
            </a:r>
            <a:r>
              <a:rPr lang="en-US" altLang="en-US" sz="2800" b="1" dirty="0" err="1">
                <a:solidFill>
                  <a:schemeClr val="accent6">
                    <a:lumMod val="50000"/>
                  </a:schemeClr>
                </a:solidFill>
                <a:latin typeface="Cambria" panose="02040503050406030204" pitchFamily="18" charset="0"/>
                <a:ea typeface="Cambria" panose="02040503050406030204" pitchFamily="18" charset="0"/>
              </a:rPr>
              <a:t>nên</a:t>
            </a:r>
            <a:r>
              <a:rPr lang="en-US" altLang="en-US" sz="2800" b="1" dirty="0">
                <a:solidFill>
                  <a:schemeClr val="accent6">
                    <a:lumMod val="50000"/>
                  </a:schemeClr>
                </a:solidFill>
                <a:latin typeface="Cambria" panose="02040503050406030204" pitchFamily="18" charset="0"/>
                <a:ea typeface="Cambria" panose="02040503050406030204" pitchFamily="18" charset="0"/>
              </a:rPr>
              <a:t>? </a:t>
            </a:r>
            <a:r>
              <a:rPr lang="en-US" altLang="en-US" sz="2800" b="1" dirty="0" err="1">
                <a:solidFill>
                  <a:schemeClr val="accent6">
                    <a:lumMod val="50000"/>
                  </a:schemeClr>
                </a:solidFill>
                <a:latin typeface="Cambria" panose="02040503050406030204" pitchFamily="18" charset="0"/>
                <a:ea typeface="Cambria" panose="02040503050406030204" pitchFamily="18" charset="0"/>
              </a:rPr>
              <a:t>Được</a:t>
            </a:r>
            <a:r>
              <a:rPr lang="en-US" altLang="en-US" sz="2800" b="1" dirty="0">
                <a:solidFill>
                  <a:schemeClr val="accent6">
                    <a:lumMod val="50000"/>
                  </a:schemeClr>
                </a:solidFill>
                <a:latin typeface="Cambria" panose="02040503050406030204" pitchFamily="18" charset="0"/>
                <a:ea typeface="Cambria" panose="02040503050406030204" pitchFamily="18" charset="0"/>
              </a:rPr>
              <a:t> </a:t>
            </a:r>
            <a:r>
              <a:rPr lang="en-US" altLang="en-US" sz="2800" b="1" dirty="0" err="1">
                <a:solidFill>
                  <a:schemeClr val="accent6">
                    <a:lumMod val="50000"/>
                  </a:schemeClr>
                </a:solidFill>
                <a:latin typeface="Cambria" panose="02040503050406030204" pitchFamily="18" charset="0"/>
                <a:ea typeface="Cambria" panose="02040503050406030204" pitchFamily="18" charset="0"/>
              </a:rPr>
              <a:t>hình</a:t>
            </a:r>
            <a:r>
              <a:rPr lang="en-US" altLang="en-US" sz="2800" b="1" dirty="0">
                <a:solidFill>
                  <a:schemeClr val="accent6">
                    <a:lumMod val="50000"/>
                  </a:schemeClr>
                </a:solidFill>
                <a:latin typeface="Cambria" panose="02040503050406030204" pitchFamily="18" charset="0"/>
                <a:ea typeface="Cambria" panose="02040503050406030204" pitchFamily="18" charset="0"/>
              </a:rPr>
              <a:t> </a:t>
            </a:r>
            <a:r>
              <a:rPr lang="en-US" altLang="en-US" sz="2800" b="1" dirty="0" err="1">
                <a:solidFill>
                  <a:schemeClr val="accent6">
                    <a:lumMod val="50000"/>
                  </a:schemeClr>
                </a:solidFill>
                <a:latin typeface="Cambria" panose="02040503050406030204" pitchFamily="18" charset="0"/>
                <a:ea typeface="Cambria" panose="02040503050406030204" pitchFamily="18" charset="0"/>
              </a:rPr>
              <a:t>thành</a:t>
            </a:r>
            <a:r>
              <a:rPr lang="en-US" altLang="en-US" sz="2800" b="1" dirty="0">
                <a:solidFill>
                  <a:schemeClr val="accent6">
                    <a:lumMod val="50000"/>
                  </a:schemeClr>
                </a:solidFill>
                <a:latin typeface="Cambria" panose="02040503050406030204" pitchFamily="18" charset="0"/>
                <a:ea typeface="Cambria" panose="02040503050406030204" pitchFamily="18" charset="0"/>
              </a:rPr>
              <a:t> </a:t>
            </a:r>
            <a:r>
              <a:rPr lang="en-US" altLang="en-US" sz="2800" b="1" dirty="0" err="1">
                <a:solidFill>
                  <a:schemeClr val="accent6">
                    <a:lumMod val="50000"/>
                  </a:schemeClr>
                </a:solidFill>
                <a:latin typeface="Cambria" panose="02040503050406030204" pitchFamily="18" charset="0"/>
                <a:ea typeface="Cambria" panose="02040503050406030204" pitchFamily="18" charset="0"/>
              </a:rPr>
              <a:t>như</a:t>
            </a:r>
            <a:r>
              <a:rPr lang="en-US" altLang="en-US" sz="2800" b="1" dirty="0">
                <a:solidFill>
                  <a:schemeClr val="accent6">
                    <a:lumMod val="50000"/>
                  </a:schemeClr>
                </a:solidFill>
                <a:latin typeface="Cambria" panose="02040503050406030204" pitchFamily="18" charset="0"/>
                <a:ea typeface="Cambria" panose="02040503050406030204" pitchFamily="18" charset="0"/>
              </a:rPr>
              <a:t> </a:t>
            </a:r>
            <a:r>
              <a:rPr lang="en-US" altLang="en-US" sz="2800" b="1" dirty="0" err="1">
                <a:solidFill>
                  <a:schemeClr val="accent6">
                    <a:lumMod val="50000"/>
                  </a:schemeClr>
                </a:solidFill>
                <a:latin typeface="Cambria" panose="02040503050406030204" pitchFamily="18" charset="0"/>
                <a:ea typeface="Cambria" panose="02040503050406030204" pitchFamily="18" charset="0"/>
              </a:rPr>
              <a:t>thế</a:t>
            </a:r>
            <a:r>
              <a:rPr lang="en-US" altLang="en-US" sz="2800" b="1" dirty="0">
                <a:solidFill>
                  <a:schemeClr val="accent6">
                    <a:lumMod val="50000"/>
                  </a:schemeClr>
                </a:solidFill>
                <a:latin typeface="Cambria" panose="02040503050406030204" pitchFamily="18" charset="0"/>
                <a:ea typeface="Cambria" panose="02040503050406030204" pitchFamily="18" charset="0"/>
              </a:rPr>
              <a:t> </a:t>
            </a:r>
            <a:r>
              <a:rPr lang="en-US" altLang="en-US" sz="2800" b="1" dirty="0" err="1">
                <a:solidFill>
                  <a:schemeClr val="accent6">
                    <a:lumMod val="50000"/>
                  </a:schemeClr>
                </a:solidFill>
                <a:latin typeface="Cambria" panose="02040503050406030204" pitchFamily="18" charset="0"/>
                <a:ea typeface="Cambria" panose="02040503050406030204" pitchFamily="18" charset="0"/>
              </a:rPr>
              <a:t>nào</a:t>
            </a:r>
            <a:r>
              <a:rPr lang="en-US" altLang="en-US" sz="2800" b="1" dirty="0">
                <a:solidFill>
                  <a:schemeClr val="accent6">
                    <a:lumMod val="50000"/>
                  </a:schemeClr>
                </a:solidFill>
                <a:latin typeface="Cambria" panose="02040503050406030204" pitchFamily="18" charset="0"/>
                <a:ea typeface="Cambria" panose="02040503050406030204" pitchFamily="18" charset="0"/>
              </a:rPr>
              <a:t>?</a:t>
            </a:r>
          </a:p>
        </p:txBody>
      </p:sp>
      <p:sp>
        <p:nvSpPr>
          <p:cNvPr id="31" name="Text Box 20">
            <a:extLst>
              <a:ext uri="{FF2B5EF4-FFF2-40B4-BE49-F238E27FC236}">
                <a16:creationId xmlns:a16="http://schemas.microsoft.com/office/drawing/2014/main" id="{5821ECF6-AD76-45D2-B2FF-3957DC6D134B}"/>
              </a:ext>
            </a:extLst>
          </p:cNvPr>
          <p:cNvSpPr txBox="1">
            <a:spLocks noChangeArrowheads="1"/>
          </p:cNvSpPr>
          <p:nvPr/>
        </p:nvSpPr>
        <p:spPr bwMode="auto">
          <a:xfrm>
            <a:off x="915498" y="1734101"/>
            <a:ext cx="10898192" cy="1815882"/>
          </a:xfrm>
          <a:prstGeom prst="rect">
            <a:avLst/>
          </a:prstGeom>
          <a:solidFill>
            <a:schemeClr val="accent5">
              <a:alpha val="50000"/>
            </a:schemeClr>
          </a:solidFill>
          <a:ln w="28575">
            <a:solidFill>
              <a:srgbClr val="000000"/>
            </a:solidFill>
            <a:prstDash val="dash"/>
            <a:miter lim="800000"/>
            <a:headEnd/>
            <a:tailEnd/>
          </a:ln>
        </p:spPr>
        <p:style>
          <a:lnRef idx="0">
            <a:scrgbClr r="0" g="0" b="0"/>
          </a:lnRef>
          <a:fillRef idx="0">
            <a:scrgbClr r="0" g="0" b="0"/>
          </a:fillRef>
          <a:effectRef idx="0">
            <a:scrgbClr r="0" g="0" b="0"/>
          </a:effectRef>
          <a:fontRef idx="minor">
            <a:schemeClr val="lt1"/>
          </a:fontRef>
        </p:style>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2800" b="1" dirty="0">
                <a:solidFill>
                  <a:srgbClr val="D4487D"/>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Đồng</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bằng</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Bắc</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Bộ</a:t>
            </a:r>
            <a:r>
              <a:rPr lang="en-US" altLang="en-US" sz="2800" b="1" dirty="0">
                <a:solidFill>
                  <a:schemeClr val="tx2">
                    <a:lumMod val="75000"/>
                  </a:schemeClr>
                </a:solidFill>
                <a:latin typeface="Times New Roman" panose="02020603050405020304" pitchFamily="18" charset="0"/>
              </a:rPr>
              <a:t> do </a:t>
            </a:r>
            <a:r>
              <a:rPr lang="en-US" altLang="en-US" sz="2800" b="1" dirty="0" err="1">
                <a:solidFill>
                  <a:schemeClr val="tx2">
                    <a:lumMod val="75000"/>
                  </a:schemeClr>
                </a:solidFill>
                <a:latin typeface="Times New Roman" panose="02020603050405020304" pitchFamily="18" charset="0"/>
              </a:rPr>
              <a:t>phù</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sa</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của</a:t>
            </a:r>
            <a:r>
              <a:rPr lang="en-US" altLang="en-US" sz="2800" b="1" dirty="0">
                <a:solidFill>
                  <a:schemeClr val="tx2">
                    <a:lumMod val="75000"/>
                  </a:schemeClr>
                </a:solidFill>
                <a:latin typeface="Times New Roman" panose="02020603050405020304" pitchFamily="18" charset="0"/>
              </a:rPr>
              <a:t> </a:t>
            </a:r>
            <a:r>
              <a:rPr lang="en-US" altLang="en-US" sz="2800" b="1" dirty="0" err="1">
                <a:solidFill>
                  <a:srgbClr val="D4487D"/>
                </a:solidFill>
                <a:latin typeface="Times New Roman" panose="02020603050405020304" pitchFamily="18" charset="0"/>
              </a:rPr>
              <a:t>sông</a:t>
            </a:r>
            <a:r>
              <a:rPr lang="en-US" altLang="en-US" sz="2800" b="1" dirty="0">
                <a:solidFill>
                  <a:srgbClr val="D4487D"/>
                </a:solidFill>
                <a:latin typeface="Times New Roman" panose="02020603050405020304" pitchFamily="18" charset="0"/>
              </a:rPr>
              <a:t> Hồng </a:t>
            </a:r>
            <a:r>
              <a:rPr lang="en-US" altLang="en-US" sz="2800" b="1" dirty="0" err="1">
                <a:solidFill>
                  <a:schemeClr val="tx2">
                    <a:lumMod val="75000"/>
                  </a:schemeClr>
                </a:solidFill>
                <a:latin typeface="Times New Roman" panose="02020603050405020304" pitchFamily="18" charset="0"/>
              </a:rPr>
              <a:t>và</a:t>
            </a:r>
            <a:r>
              <a:rPr lang="en-US" altLang="en-US" sz="2800" b="1" dirty="0">
                <a:solidFill>
                  <a:srgbClr val="D4487D"/>
                </a:solidFill>
                <a:latin typeface="Times New Roman" panose="02020603050405020304" pitchFamily="18" charset="0"/>
              </a:rPr>
              <a:t> </a:t>
            </a:r>
            <a:r>
              <a:rPr lang="en-US" altLang="en-US" sz="2800" b="1" dirty="0" err="1">
                <a:solidFill>
                  <a:srgbClr val="D4487D"/>
                </a:solidFill>
                <a:latin typeface="Times New Roman" panose="02020603050405020304" pitchFamily="18" charset="0"/>
              </a:rPr>
              <a:t>sông</a:t>
            </a:r>
            <a:r>
              <a:rPr lang="en-US" altLang="en-US" sz="2800" b="1" dirty="0">
                <a:solidFill>
                  <a:srgbClr val="D4487D"/>
                </a:solidFill>
                <a:latin typeface="Times New Roman" panose="02020603050405020304" pitchFamily="18" charset="0"/>
              </a:rPr>
              <a:t> </a:t>
            </a:r>
            <a:r>
              <a:rPr lang="en-US" altLang="en-US" sz="2800" b="1" dirty="0" err="1">
                <a:solidFill>
                  <a:srgbClr val="D4487D"/>
                </a:solidFill>
                <a:latin typeface="Times New Roman" panose="02020603050405020304" pitchFamily="18" charset="0"/>
              </a:rPr>
              <a:t>Thái</a:t>
            </a:r>
            <a:r>
              <a:rPr lang="en-US" altLang="en-US" sz="2800" b="1" dirty="0">
                <a:solidFill>
                  <a:srgbClr val="D4487D"/>
                </a:solidFill>
                <a:latin typeface="Times New Roman" panose="02020603050405020304" pitchFamily="18" charset="0"/>
              </a:rPr>
              <a:t> </a:t>
            </a:r>
            <a:r>
              <a:rPr lang="en-US" altLang="en-US" sz="2800" b="1" dirty="0" err="1">
                <a:solidFill>
                  <a:srgbClr val="D4487D"/>
                </a:solidFill>
                <a:latin typeface="Times New Roman" panose="02020603050405020304" pitchFamily="18" charset="0"/>
              </a:rPr>
              <a:t>Bình</a:t>
            </a:r>
            <a:r>
              <a:rPr lang="en-US" altLang="en-US" sz="2800" b="1" dirty="0">
                <a:solidFill>
                  <a:srgbClr val="D4487D"/>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bồi</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đắp</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nên</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Khi</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đổ</a:t>
            </a:r>
            <a:r>
              <a:rPr lang="en-US" altLang="en-US" sz="2800" b="1" dirty="0">
                <a:solidFill>
                  <a:schemeClr val="tx2">
                    <a:lumMod val="75000"/>
                  </a:schemeClr>
                </a:solidFill>
                <a:latin typeface="Times New Roman" panose="02020603050405020304" pitchFamily="18" charset="0"/>
              </a:rPr>
              <a:t> ra </a:t>
            </a:r>
            <a:r>
              <a:rPr lang="en-US" altLang="en-US" sz="2800" b="1" dirty="0" err="1">
                <a:solidFill>
                  <a:schemeClr val="tx2">
                    <a:lumMod val="75000"/>
                  </a:schemeClr>
                </a:solidFill>
                <a:latin typeface="Times New Roman" panose="02020603050405020304" pitchFamily="18" charset="0"/>
              </a:rPr>
              <a:t>gần</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biển</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nước</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sông</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chảy</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chậm</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đã</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làm</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cho</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phù</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sa</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lắng</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đọng</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thành</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các</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lớp</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dày</a:t>
            </a:r>
            <a:r>
              <a:rPr lang="en-US" altLang="en-US" sz="2800" b="1" dirty="0">
                <a:solidFill>
                  <a:schemeClr val="tx2">
                    <a:lumMod val="75000"/>
                  </a:schemeClr>
                </a:solidFill>
                <a:latin typeface="Times New Roman" panose="02020603050405020304" pitchFamily="18" charset="0"/>
              </a:rPr>
              <a:t>. Qua </a:t>
            </a:r>
            <a:r>
              <a:rPr lang="en-US" altLang="en-US" sz="2800" b="1" dirty="0" err="1">
                <a:solidFill>
                  <a:schemeClr val="tx2">
                    <a:lumMod val="75000"/>
                  </a:schemeClr>
                </a:solidFill>
                <a:latin typeface="Times New Roman" panose="02020603050405020304" pitchFamily="18" charset="0"/>
              </a:rPr>
              <a:t>hàng</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vạn</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năm</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các</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lớp</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phù</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sa</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đó</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đã</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tạo</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nên</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đồng</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bằng</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châu</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thổ</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Bắc</a:t>
            </a:r>
            <a:r>
              <a:rPr lang="en-US" altLang="en-US" sz="2800" b="1" dirty="0">
                <a:solidFill>
                  <a:schemeClr val="tx2">
                    <a:lumMod val="75000"/>
                  </a:schemeClr>
                </a:solidFill>
                <a:latin typeface="Times New Roman" panose="02020603050405020304" pitchFamily="18" charset="0"/>
              </a:rPr>
              <a:t> </a:t>
            </a:r>
            <a:r>
              <a:rPr lang="en-US" altLang="en-US" sz="2800" b="1" dirty="0" err="1">
                <a:solidFill>
                  <a:schemeClr val="tx2">
                    <a:lumMod val="75000"/>
                  </a:schemeClr>
                </a:solidFill>
                <a:latin typeface="Times New Roman" panose="02020603050405020304" pitchFamily="18" charset="0"/>
              </a:rPr>
              <a:t>Bộ</a:t>
            </a:r>
            <a:r>
              <a:rPr lang="en-US" altLang="en-US" sz="2800" b="1" dirty="0">
                <a:solidFill>
                  <a:schemeClr val="tx2">
                    <a:lumMod val="75000"/>
                  </a:schemeClr>
                </a:solidFill>
                <a:latin typeface="Times New Roman" panose="02020603050405020304" pitchFamily="18" charset="0"/>
              </a:rPr>
              <a:t>.</a:t>
            </a:r>
          </a:p>
        </p:txBody>
      </p:sp>
      <p:pic>
        <p:nvPicPr>
          <p:cNvPr id="12290" name="Picture 2" descr="Sông Hương &amp;quot;đỏ như sông Hồng&amp;quot; vì sạt lở ở đầu nguồn - Tuổi Trẻ Online">
            <a:extLst>
              <a:ext uri="{FF2B5EF4-FFF2-40B4-BE49-F238E27FC236}">
                <a16:creationId xmlns:a16="http://schemas.microsoft.com/office/drawing/2014/main" id="{55B4E811-02F5-4536-885B-94411FB7B15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2355" y="3819422"/>
            <a:ext cx="3469114" cy="27364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2292" name="Picture 4" descr="Sông Hồng nước đỏ phù sa...">
            <a:extLst>
              <a:ext uri="{FF2B5EF4-FFF2-40B4-BE49-F238E27FC236}">
                <a16:creationId xmlns:a16="http://schemas.microsoft.com/office/drawing/2014/main" id="{B6D1981C-D7A1-44AF-8557-832E6E3D1E3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52850" y="3654192"/>
            <a:ext cx="4314825" cy="30514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2294" name="Picture 6" descr="Sông Hồng đỏ nặng phù sa | Phương Thu Hoàng | Flickr">
            <a:extLst>
              <a:ext uri="{FF2B5EF4-FFF2-40B4-BE49-F238E27FC236}">
                <a16:creationId xmlns:a16="http://schemas.microsoft.com/office/drawing/2014/main" id="{D9D02A78-E036-41E2-B2A6-B40E317426B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266003" y="3917868"/>
            <a:ext cx="3547687" cy="24947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2290"/>
                                        </p:tgtEl>
                                        <p:attrNameLst>
                                          <p:attrName>style.visibility</p:attrName>
                                        </p:attrNameLst>
                                      </p:cBhvr>
                                      <p:to>
                                        <p:strVal val="visible"/>
                                      </p:to>
                                    </p:set>
                                    <p:animEffect transition="in" filter="randombar(horizontal)">
                                      <p:cBhvr>
                                        <p:cTn id="15" dur="500"/>
                                        <p:tgtEl>
                                          <p:spTgt spid="12290"/>
                                        </p:tgtEl>
                                      </p:cBhvr>
                                    </p:animEffect>
                                  </p:childTnLst>
                                </p:cTn>
                              </p:par>
                              <p:par>
                                <p:cTn id="16" presetID="14" presetClass="entr" presetSubtype="10" fill="hold" nodeType="withEffect">
                                  <p:stCondLst>
                                    <p:cond delay="0"/>
                                  </p:stCondLst>
                                  <p:childTnLst>
                                    <p:set>
                                      <p:cBhvr>
                                        <p:cTn id="17" dur="1" fill="hold">
                                          <p:stCondLst>
                                            <p:cond delay="0"/>
                                          </p:stCondLst>
                                        </p:cTn>
                                        <p:tgtEl>
                                          <p:spTgt spid="12292"/>
                                        </p:tgtEl>
                                        <p:attrNameLst>
                                          <p:attrName>style.visibility</p:attrName>
                                        </p:attrNameLst>
                                      </p:cBhvr>
                                      <p:to>
                                        <p:strVal val="visible"/>
                                      </p:to>
                                    </p:set>
                                    <p:animEffect transition="in" filter="randombar(horizontal)">
                                      <p:cBhvr>
                                        <p:cTn id="18" dur="500"/>
                                        <p:tgtEl>
                                          <p:spTgt spid="12292"/>
                                        </p:tgtEl>
                                      </p:cBhvr>
                                    </p:animEffect>
                                  </p:childTnLst>
                                </p:cTn>
                              </p:par>
                              <p:par>
                                <p:cTn id="19" presetID="14" presetClass="entr" presetSubtype="10" fill="hold" nodeType="withEffect">
                                  <p:stCondLst>
                                    <p:cond delay="0"/>
                                  </p:stCondLst>
                                  <p:childTnLst>
                                    <p:set>
                                      <p:cBhvr>
                                        <p:cTn id="20" dur="1" fill="hold">
                                          <p:stCondLst>
                                            <p:cond delay="0"/>
                                          </p:stCondLst>
                                        </p:cTn>
                                        <p:tgtEl>
                                          <p:spTgt spid="12294"/>
                                        </p:tgtEl>
                                        <p:attrNameLst>
                                          <p:attrName>style.visibility</p:attrName>
                                        </p:attrNameLst>
                                      </p:cBhvr>
                                      <p:to>
                                        <p:strVal val="visible"/>
                                      </p:to>
                                    </p:set>
                                    <p:animEffect transition="in" filter="randombar(horizontal)">
                                      <p:cBhvr>
                                        <p:cTn id="21" dur="500"/>
                                        <p:tgtEl>
                                          <p:spTgt spid="12294"/>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barn(inVertical)">
                                      <p:cBhvr>
                                        <p:cTn id="26"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5" name="Picture 4">
            <a:extLst>
              <a:ext uri="{FF2B5EF4-FFF2-40B4-BE49-F238E27FC236}">
                <a16:creationId xmlns:a16="http://schemas.microsoft.com/office/drawing/2014/main" id="{23C268D7-52B8-4B38-8F77-B3F04AAF9E9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926611" y="6213440"/>
            <a:ext cx="5139655" cy="512224"/>
          </a:xfrm>
          <a:prstGeom prst="rect">
            <a:avLst/>
          </a:prstGeom>
        </p:spPr>
      </p:pic>
      <p:pic>
        <p:nvPicPr>
          <p:cNvPr id="15362" name="Picture 15" descr="Anh 4">
            <a:extLst>
              <a:ext uri="{FF2B5EF4-FFF2-40B4-BE49-F238E27FC236}">
                <a16:creationId xmlns:a16="http://schemas.microsoft.com/office/drawing/2014/main" id="{43B74D59-6199-4972-BB7B-B6B780D48CBE}"/>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rcRect l="2409" t="2777" r="2411" b="2777"/>
          <a:stretch>
            <a:fillRect/>
          </a:stretch>
        </p:blipFill>
        <p:spPr bwMode="auto">
          <a:xfrm>
            <a:off x="1828800" y="293687"/>
            <a:ext cx="8763000" cy="5715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4704" name="Freeform 16">
            <a:extLst>
              <a:ext uri="{FF2B5EF4-FFF2-40B4-BE49-F238E27FC236}">
                <a16:creationId xmlns:a16="http://schemas.microsoft.com/office/drawing/2014/main" id="{929F85C8-0C52-4985-94DD-C7760E81BF64}"/>
              </a:ext>
            </a:extLst>
          </p:cNvPr>
          <p:cNvSpPr>
            <a:spLocks/>
          </p:cNvSpPr>
          <p:nvPr/>
        </p:nvSpPr>
        <p:spPr bwMode="auto">
          <a:xfrm>
            <a:off x="1828800" y="715963"/>
            <a:ext cx="5943600" cy="4114800"/>
          </a:xfrm>
          <a:custGeom>
            <a:avLst/>
            <a:gdLst>
              <a:gd name="T0" fmla="*/ 0 w 3888"/>
              <a:gd name="T1" fmla="*/ 0 h 3120"/>
              <a:gd name="T2" fmla="*/ 2147483647 w 3888"/>
              <a:gd name="T3" fmla="*/ 2147483647 h 3120"/>
              <a:gd name="T4" fmla="*/ 2147483647 w 3888"/>
              <a:gd name="T5" fmla="*/ 2147483647 h 3120"/>
              <a:gd name="T6" fmla="*/ 2147483647 w 3888"/>
              <a:gd name="T7" fmla="*/ 2147483647 h 3120"/>
              <a:gd name="T8" fmla="*/ 2147483647 w 3888"/>
              <a:gd name="T9" fmla="*/ 2147483647 h 3120"/>
              <a:gd name="T10" fmla="*/ 2147483647 w 3888"/>
              <a:gd name="T11" fmla="*/ 2147483647 h 3120"/>
              <a:gd name="T12" fmla="*/ 2147483647 w 3888"/>
              <a:gd name="T13" fmla="*/ 2147483647 h 3120"/>
              <a:gd name="T14" fmla="*/ 2147483647 w 3888"/>
              <a:gd name="T15" fmla="*/ 2147483647 h 3120"/>
              <a:gd name="T16" fmla="*/ 2147483647 w 3888"/>
              <a:gd name="T17" fmla="*/ 2147483647 h 3120"/>
              <a:gd name="T18" fmla="*/ 2147483647 w 3888"/>
              <a:gd name="T19" fmla="*/ 2147483647 h 3120"/>
              <a:gd name="T20" fmla="*/ 2147483647 w 3888"/>
              <a:gd name="T21" fmla="*/ 2147483647 h 3120"/>
              <a:gd name="T22" fmla="*/ 2147483647 w 3888"/>
              <a:gd name="T23" fmla="*/ 2147483647 h 3120"/>
              <a:gd name="T24" fmla="*/ 2147483647 w 3888"/>
              <a:gd name="T25" fmla="*/ 2147483647 h 3120"/>
              <a:gd name="T26" fmla="*/ 2147483647 w 3888"/>
              <a:gd name="T27" fmla="*/ 2147483647 h 3120"/>
              <a:gd name="T28" fmla="*/ 2147483647 w 3888"/>
              <a:gd name="T29" fmla="*/ 2147483647 h 3120"/>
              <a:gd name="T30" fmla="*/ 2147483647 w 3888"/>
              <a:gd name="T31" fmla="*/ 2147483647 h 3120"/>
              <a:gd name="T32" fmla="*/ 2147483647 w 3888"/>
              <a:gd name="T33" fmla="*/ 2147483647 h 3120"/>
              <a:gd name="T34" fmla="*/ 2147483647 w 3888"/>
              <a:gd name="T35" fmla="*/ 2147483647 h 3120"/>
              <a:gd name="T36" fmla="*/ 2147483647 w 3888"/>
              <a:gd name="T37" fmla="*/ 2147483647 h 3120"/>
              <a:gd name="T38" fmla="*/ 2147483647 w 3888"/>
              <a:gd name="T39" fmla="*/ 2147483647 h 3120"/>
              <a:gd name="T40" fmla="*/ 2147483647 w 3888"/>
              <a:gd name="T41" fmla="*/ 2147483647 h 3120"/>
              <a:gd name="T42" fmla="*/ 2147483647 w 3888"/>
              <a:gd name="T43" fmla="*/ 2147483647 h 3120"/>
              <a:gd name="T44" fmla="*/ 2147483647 w 3888"/>
              <a:gd name="T45" fmla="*/ 2147483647 h 3120"/>
              <a:gd name="T46" fmla="*/ 2147483647 w 3888"/>
              <a:gd name="T47" fmla="*/ 2147483647 h 3120"/>
              <a:gd name="T48" fmla="*/ 2147483647 w 3888"/>
              <a:gd name="T49" fmla="*/ 2147483647 h 3120"/>
              <a:gd name="T50" fmla="*/ 2147483647 w 3888"/>
              <a:gd name="T51" fmla="*/ 2147483647 h 3120"/>
              <a:gd name="T52" fmla="*/ 2147483647 w 3888"/>
              <a:gd name="T53" fmla="*/ 2147483647 h 3120"/>
              <a:gd name="T54" fmla="*/ 2147483647 w 3888"/>
              <a:gd name="T55" fmla="*/ 2147483647 h 3120"/>
              <a:gd name="T56" fmla="*/ 2147483647 w 3888"/>
              <a:gd name="T57" fmla="*/ 2147483647 h 3120"/>
              <a:gd name="T58" fmla="*/ 2147483647 w 3888"/>
              <a:gd name="T59" fmla="*/ 2147483647 h 3120"/>
              <a:gd name="T60" fmla="*/ 2147483647 w 3888"/>
              <a:gd name="T61" fmla="*/ 2147483647 h 3120"/>
              <a:gd name="T62" fmla="*/ 2147483647 w 3888"/>
              <a:gd name="T63" fmla="*/ 2147483647 h 3120"/>
              <a:gd name="T64" fmla="*/ 2147483647 w 3888"/>
              <a:gd name="T65" fmla="*/ 2147483647 h 3120"/>
              <a:gd name="T66" fmla="*/ 2147483647 w 3888"/>
              <a:gd name="T67" fmla="*/ 2147483647 h 3120"/>
              <a:gd name="T68" fmla="*/ 2147483647 w 3888"/>
              <a:gd name="T69" fmla="*/ 2147483647 h 3120"/>
              <a:gd name="T70" fmla="*/ 2147483647 w 3888"/>
              <a:gd name="T71" fmla="*/ 2147483647 h 3120"/>
              <a:gd name="T72" fmla="*/ 2147483647 w 3888"/>
              <a:gd name="T73" fmla="*/ 2147483647 h 3120"/>
              <a:gd name="T74" fmla="*/ 2147483647 w 3888"/>
              <a:gd name="T75" fmla="*/ 2147483647 h 3120"/>
              <a:gd name="T76" fmla="*/ 2147483647 w 3888"/>
              <a:gd name="T77" fmla="*/ 2147483647 h 3120"/>
              <a:gd name="T78" fmla="*/ 2147483647 w 3888"/>
              <a:gd name="T79" fmla="*/ 2147483647 h 3120"/>
              <a:gd name="T80" fmla="*/ 2147483647 w 3888"/>
              <a:gd name="T81" fmla="*/ 2147483647 h 3120"/>
              <a:gd name="T82" fmla="*/ 2147483647 w 3888"/>
              <a:gd name="T83" fmla="*/ 2147483647 h 3120"/>
              <a:gd name="T84" fmla="*/ 2147483647 w 3888"/>
              <a:gd name="T85" fmla="*/ 2147483647 h 3120"/>
              <a:gd name="T86" fmla="*/ 2147483647 w 3888"/>
              <a:gd name="T87" fmla="*/ 2147483647 h 3120"/>
              <a:gd name="T88" fmla="*/ 2147483647 w 3888"/>
              <a:gd name="T89" fmla="*/ 2147483647 h 312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888"/>
              <a:gd name="T136" fmla="*/ 0 h 3120"/>
              <a:gd name="T137" fmla="*/ 3888 w 3888"/>
              <a:gd name="T138" fmla="*/ 3120 h 312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888" h="3120">
                <a:moveTo>
                  <a:pt x="0" y="0"/>
                </a:moveTo>
                <a:cubicBezTo>
                  <a:pt x="48" y="44"/>
                  <a:pt x="96" y="88"/>
                  <a:pt x="144" y="144"/>
                </a:cubicBezTo>
                <a:cubicBezTo>
                  <a:pt x="192" y="200"/>
                  <a:pt x="248" y="288"/>
                  <a:pt x="288" y="336"/>
                </a:cubicBezTo>
                <a:cubicBezTo>
                  <a:pt x="328" y="384"/>
                  <a:pt x="360" y="408"/>
                  <a:pt x="384" y="432"/>
                </a:cubicBezTo>
                <a:cubicBezTo>
                  <a:pt x="408" y="456"/>
                  <a:pt x="416" y="480"/>
                  <a:pt x="432" y="480"/>
                </a:cubicBezTo>
                <a:cubicBezTo>
                  <a:pt x="448" y="480"/>
                  <a:pt x="456" y="432"/>
                  <a:pt x="480" y="432"/>
                </a:cubicBezTo>
                <a:cubicBezTo>
                  <a:pt x="504" y="432"/>
                  <a:pt x="552" y="448"/>
                  <a:pt x="576" y="480"/>
                </a:cubicBezTo>
                <a:cubicBezTo>
                  <a:pt x="600" y="512"/>
                  <a:pt x="592" y="584"/>
                  <a:pt x="624" y="624"/>
                </a:cubicBezTo>
                <a:cubicBezTo>
                  <a:pt x="656" y="664"/>
                  <a:pt x="736" y="712"/>
                  <a:pt x="768" y="720"/>
                </a:cubicBezTo>
                <a:cubicBezTo>
                  <a:pt x="800" y="728"/>
                  <a:pt x="792" y="680"/>
                  <a:pt x="816" y="672"/>
                </a:cubicBezTo>
                <a:cubicBezTo>
                  <a:pt x="840" y="664"/>
                  <a:pt x="880" y="656"/>
                  <a:pt x="912" y="672"/>
                </a:cubicBezTo>
                <a:cubicBezTo>
                  <a:pt x="944" y="688"/>
                  <a:pt x="984" y="736"/>
                  <a:pt x="1008" y="768"/>
                </a:cubicBezTo>
                <a:cubicBezTo>
                  <a:pt x="1032" y="800"/>
                  <a:pt x="1032" y="832"/>
                  <a:pt x="1056" y="864"/>
                </a:cubicBezTo>
                <a:cubicBezTo>
                  <a:pt x="1080" y="896"/>
                  <a:pt x="1112" y="936"/>
                  <a:pt x="1152" y="960"/>
                </a:cubicBezTo>
                <a:cubicBezTo>
                  <a:pt x="1192" y="984"/>
                  <a:pt x="1248" y="1000"/>
                  <a:pt x="1296" y="1008"/>
                </a:cubicBezTo>
                <a:cubicBezTo>
                  <a:pt x="1344" y="1016"/>
                  <a:pt x="1400" y="1008"/>
                  <a:pt x="1440" y="1008"/>
                </a:cubicBezTo>
                <a:cubicBezTo>
                  <a:pt x="1480" y="1008"/>
                  <a:pt x="1504" y="1000"/>
                  <a:pt x="1536" y="1008"/>
                </a:cubicBezTo>
                <a:cubicBezTo>
                  <a:pt x="1568" y="1016"/>
                  <a:pt x="1600" y="1032"/>
                  <a:pt x="1632" y="1056"/>
                </a:cubicBezTo>
                <a:cubicBezTo>
                  <a:pt x="1664" y="1080"/>
                  <a:pt x="1688" y="1128"/>
                  <a:pt x="1728" y="1152"/>
                </a:cubicBezTo>
                <a:cubicBezTo>
                  <a:pt x="1768" y="1176"/>
                  <a:pt x="1824" y="1192"/>
                  <a:pt x="1872" y="1200"/>
                </a:cubicBezTo>
                <a:cubicBezTo>
                  <a:pt x="1920" y="1208"/>
                  <a:pt x="1968" y="1184"/>
                  <a:pt x="2016" y="1200"/>
                </a:cubicBezTo>
                <a:cubicBezTo>
                  <a:pt x="2064" y="1216"/>
                  <a:pt x="2120" y="1240"/>
                  <a:pt x="2160" y="1296"/>
                </a:cubicBezTo>
                <a:cubicBezTo>
                  <a:pt x="2200" y="1352"/>
                  <a:pt x="2240" y="1480"/>
                  <a:pt x="2256" y="1536"/>
                </a:cubicBezTo>
                <a:cubicBezTo>
                  <a:pt x="2272" y="1592"/>
                  <a:pt x="2248" y="1600"/>
                  <a:pt x="2256" y="1632"/>
                </a:cubicBezTo>
                <a:cubicBezTo>
                  <a:pt x="2264" y="1664"/>
                  <a:pt x="2296" y="1696"/>
                  <a:pt x="2304" y="1728"/>
                </a:cubicBezTo>
                <a:cubicBezTo>
                  <a:pt x="2312" y="1760"/>
                  <a:pt x="2296" y="1792"/>
                  <a:pt x="2304" y="1824"/>
                </a:cubicBezTo>
                <a:cubicBezTo>
                  <a:pt x="2312" y="1856"/>
                  <a:pt x="2336" y="1880"/>
                  <a:pt x="2352" y="1920"/>
                </a:cubicBezTo>
                <a:cubicBezTo>
                  <a:pt x="2368" y="1960"/>
                  <a:pt x="2376" y="2032"/>
                  <a:pt x="2400" y="2064"/>
                </a:cubicBezTo>
                <a:cubicBezTo>
                  <a:pt x="2424" y="2096"/>
                  <a:pt x="2464" y="2080"/>
                  <a:pt x="2496" y="2112"/>
                </a:cubicBezTo>
                <a:cubicBezTo>
                  <a:pt x="2528" y="2144"/>
                  <a:pt x="2560" y="2216"/>
                  <a:pt x="2592" y="2256"/>
                </a:cubicBezTo>
                <a:cubicBezTo>
                  <a:pt x="2624" y="2296"/>
                  <a:pt x="2656" y="2336"/>
                  <a:pt x="2688" y="2352"/>
                </a:cubicBezTo>
                <a:cubicBezTo>
                  <a:pt x="2720" y="2368"/>
                  <a:pt x="2752" y="2328"/>
                  <a:pt x="2784" y="2352"/>
                </a:cubicBezTo>
                <a:cubicBezTo>
                  <a:pt x="2816" y="2376"/>
                  <a:pt x="2856" y="2456"/>
                  <a:pt x="2880" y="2496"/>
                </a:cubicBezTo>
                <a:cubicBezTo>
                  <a:pt x="2904" y="2536"/>
                  <a:pt x="2896" y="2552"/>
                  <a:pt x="2928" y="2592"/>
                </a:cubicBezTo>
                <a:cubicBezTo>
                  <a:pt x="2960" y="2632"/>
                  <a:pt x="3048" y="2696"/>
                  <a:pt x="3072" y="2736"/>
                </a:cubicBezTo>
                <a:cubicBezTo>
                  <a:pt x="3096" y="2776"/>
                  <a:pt x="3064" y="2800"/>
                  <a:pt x="3072" y="2832"/>
                </a:cubicBezTo>
                <a:cubicBezTo>
                  <a:pt x="3080" y="2864"/>
                  <a:pt x="3104" y="2896"/>
                  <a:pt x="3120" y="2928"/>
                </a:cubicBezTo>
                <a:cubicBezTo>
                  <a:pt x="3136" y="2960"/>
                  <a:pt x="3136" y="3016"/>
                  <a:pt x="3168" y="3024"/>
                </a:cubicBezTo>
                <a:cubicBezTo>
                  <a:pt x="3200" y="3032"/>
                  <a:pt x="3264" y="2992"/>
                  <a:pt x="3312" y="2976"/>
                </a:cubicBezTo>
                <a:cubicBezTo>
                  <a:pt x="3360" y="2960"/>
                  <a:pt x="3416" y="2920"/>
                  <a:pt x="3456" y="2928"/>
                </a:cubicBezTo>
                <a:cubicBezTo>
                  <a:pt x="3496" y="2936"/>
                  <a:pt x="3528" y="3000"/>
                  <a:pt x="3552" y="3024"/>
                </a:cubicBezTo>
                <a:cubicBezTo>
                  <a:pt x="3576" y="3048"/>
                  <a:pt x="3568" y="3064"/>
                  <a:pt x="3600" y="3072"/>
                </a:cubicBezTo>
                <a:cubicBezTo>
                  <a:pt x="3632" y="3080"/>
                  <a:pt x="3704" y="3072"/>
                  <a:pt x="3744" y="3072"/>
                </a:cubicBezTo>
                <a:cubicBezTo>
                  <a:pt x="3784" y="3072"/>
                  <a:pt x="3816" y="3064"/>
                  <a:pt x="3840" y="3072"/>
                </a:cubicBezTo>
                <a:cubicBezTo>
                  <a:pt x="3864" y="3080"/>
                  <a:pt x="3876" y="3100"/>
                  <a:pt x="3888" y="3120"/>
                </a:cubicBezTo>
              </a:path>
            </a:pathLst>
          </a:custGeom>
          <a:noFill/>
          <a:ln w="95250">
            <a:solidFill>
              <a:schemeClr val="accent2">
                <a:lumMod val="75000"/>
                <a:alpha val="90195"/>
              </a:schemeClr>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114705" name="Freeform 17">
            <a:extLst>
              <a:ext uri="{FF2B5EF4-FFF2-40B4-BE49-F238E27FC236}">
                <a16:creationId xmlns:a16="http://schemas.microsoft.com/office/drawing/2014/main" id="{82648227-A1C1-448D-BC15-7960454B97FB}"/>
              </a:ext>
            </a:extLst>
          </p:cNvPr>
          <p:cNvSpPr>
            <a:spLocks/>
          </p:cNvSpPr>
          <p:nvPr/>
        </p:nvSpPr>
        <p:spPr bwMode="auto">
          <a:xfrm>
            <a:off x="6816726" y="2362200"/>
            <a:ext cx="1717675" cy="1295400"/>
          </a:xfrm>
          <a:custGeom>
            <a:avLst/>
            <a:gdLst>
              <a:gd name="T0" fmla="*/ 2147483647 w 1112"/>
              <a:gd name="T1" fmla="*/ 0 h 960"/>
              <a:gd name="T2" fmla="*/ 2147483647 w 1112"/>
              <a:gd name="T3" fmla="*/ 2147483647 h 960"/>
              <a:gd name="T4" fmla="*/ 2147483647 w 1112"/>
              <a:gd name="T5" fmla="*/ 2147483647 h 960"/>
              <a:gd name="T6" fmla="*/ 2147483647 w 1112"/>
              <a:gd name="T7" fmla="*/ 2147483647 h 960"/>
              <a:gd name="T8" fmla="*/ 2147483647 w 1112"/>
              <a:gd name="T9" fmla="*/ 2147483647 h 960"/>
              <a:gd name="T10" fmla="*/ 2147483647 w 1112"/>
              <a:gd name="T11" fmla="*/ 2147483647 h 960"/>
              <a:gd name="T12" fmla="*/ 2147483647 w 1112"/>
              <a:gd name="T13" fmla="*/ 2147483647 h 960"/>
              <a:gd name="T14" fmla="*/ 2147483647 w 1112"/>
              <a:gd name="T15" fmla="*/ 2147483647 h 960"/>
              <a:gd name="T16" fmla="*/ 2147483647 w 1112"/>
              <a:gd name="T17" fmla="*/ 2147483647 h 960"/>
              <a:gd name="T18" fmla="*/ 2147483647 w 1112"/>
              <a:gd name="T19" fmla="*/ 2147483647 h 960"/>
              <a:gd name="T20" fmla="*/ 2147483647 w 1112"/>
              <a:gd name="T21" fmla="*/ 2147483647 h 960"/>
              <a:gd name="T22" fmla="*/ 2147483647 w 1112"/>
              <a:gd name="T23" fmla="*/ 2147483647 h 960"/>
              <a:gd name="T24" fmla="*/ 2147483647 w 1112"/>
              <a:gd name="T25" fmla="*/ 2147483647 h 960"/>
              <a:gd name="T26" fmla="*/ 2147483647 w 1112"/>
              <a:gd name="T27" fmla="*/ 2147483647 h 960"/>
              <a:gd name="T28" fmla="*/ 2147483647 w 1112"/>
              <a:gd name="T29" fmla="*/ 2147483647 h 960"/>
              <a:gd name="T30" fmla="*/ 2147483647 w 1112"/>
              <a:gd name="T31" fmla="*/ 2147483647 h 960"/>
              <a:gd name="T32" fmla="*/ 2147483647 w 1112"/>
              <a:gd name="T33" fmla="*/ 2147483647 h 960"/>
              <a:gd name="T34" fmla="*/ 2147483647 w 1112"/>
              <a:gd name="T35" fmla="*/ 2147483647 h 960"/>
              <a:gd name="T36" fmla="*/ 2147483647 w 1112"/>
              <a:gd name="T37" fmla="*/ 2147483647 h 960"/>
              <a:gd name="T38" fmla="*/ 2147483647 w 1112"/>
              <a:gd name="T39" fmla="*/ 2147483647 h 96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112"/>
              <a:gd name="T61" fmla="*/ 0 h 960"/>
              <a:gd name="T62" fmla="*/ 1112 w 1112"/>
              <a:gd name="T63" fmla="*/ 960 h 96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112" h="960">
                <a:moveTo>
                  <a:pt x="56" y="0"/>
                </a:moveTo>
                <a:cubicBezTo>
                  <a:pt x="60" y="36"/>
                  <a:pt x="64" y="72"/>
                  <a:pt x="56" y="96"/>
                </a:cubicBezTo>
                <a:cubicBezTo>
                  <a:pt x="48" y="120"/>
                  <a:pt x="16" y="120"/>
                  <a:pt x="8" y="144"/>
                </a:cubicBezTo>
                <a:cubicBezTo>
                  <a:pt x="0" y="168"/>
                  <a:pt x="0" y="216"/>
                  <a:pt x="8" y="240"/>
                </a:cubicBezTo>
                <a:cubicBezTo>
                  <a:pt x="16" y="264"/>
                  <a:pt x="32" y="280"/>
                  <a:pt x="56" y="288"/>
                </a:cubicBezTo>
                <a:cubicBezTo>
                  <a:pt x="80" y="296"/>
                  <a:pt x="136" y="272"/>
                  <a:pt x="152" y="288"/>
                </a:cubicBezTo>
                <a:cubicBezTo>
                  <a:pt x="168" y="304"/>
                  <a:pt x="144" y="360"/>
                  <a:pt x="152" y="384"/>
                </a:cubicBezTo>
                <a:cubicBezTo>
                  <a:pt x="160" y="408"/>
                  <a:pt x="176" y="408"/>
                  <a:pt x="200" y="432"/>
                </a:cubicBezTo>
                <a:cubicBezTo>
                  <a:pt x="224" y="456"/>
                  <a:pt x="272" y="504"/>
                  <a:pt x="296" y="528"/>
                </a:cubicBezTo>
                <a:cubicBezTo>
                  <a:pt x="320" y="552"/>
                  <a:pt x="320" y="568"/>
                  <a:pt x="344" y="576"/>
                </a:cubicBezTo>
                <a:cubicBezTo>
                  <a:pt x="368" y="584"/>
                  <a:pt x="416" y="584"/>
                  <a:pt x="440" y="576"/>
                </a:cubicBezTo>
                <a:cubicBezTo>
                  <a:pt x="464" y="568"/>
                  <a:pt x="464" y="528"/>
                  <a:pt x="488" y="528"/>
                </a:cubicBezTo>
                <a:cubicBezTo>
                  <a:pt x="512" y="528"/>
                  <a:pt x="568" y="552"/>
                  <a:pt x="584" y="576"/>
                </a:cubicBezTo>
                <a:cubicBezTo>
                  <a:pt x="600" y="600"/>
                  <a:pt x="568" y="648"/>
                  <a:pt x="584" y="672"/>
                </a:cubicBezTo>
                <a:cubicBezTo>
                  <a:pt x="600" y="696"/>
                  <a:pt x="656" y="704"/>
                  <a:pt x="680" y="720"/>
                </a:cubicBezTo>
                <a:cubicBezTo>
                  <a:pt x="704" y="736"/>
                  <a:pt x="712" y="752"/>
                  <a:pt x="728" y="768"/>
                </a:cubicBezTo>
                <a:cubicBezTo>
                  <a:pt x="744" y="784"/>
                  <a:pt x="752" y="800"/>
                  <a:pt x="776" y="816"/>
                </a:cubicBezTo>
                <a:cubicBezTo>
                  <a:pt x="800" y="832"/>
                  <a:pt x="840" y="848"/>
                  <a:pt x="872" y="864"/>
                </a:cubicBezTo>
                <a:cubicBezTo>
                  <a:pt x="904" y="880"/>
                  <a:pt x="928" y="896"/>
                  <a:pt x="968" y="912"/>
                </a:cubicBezTo>
                <a:cubicBezTo>
                  <a:pt x="1008" y="928"/>
                  <a:pt x="1060" y="944"/>
                  <a:pt x="1112" y="960"/>
                </a:cubicBezTo>
              </a:path>
            </a:pathLst>
          </a:custGeom>
          <a:noFill/>
          <a:ln w="57150">
            <a:solidFill>
              <a:srgbClr val="00206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15367" name="Text Box 35">
            <a:extLst>
              <a:ext uri="{FF2B5EF4-FFF2-40B4-BE49-F238E27FC236}">
                <a16:creationId xmlns:a16="http://schemas.microsoft.com/office/drawing/2014/main" id="{E4452F9A-C41F-440A-BF78-AA2F903916DC}"/>
              </a:ext>
            </a:extLst>
          </p:cNvPr>
          <p:cNvSpPr txBox="1">
            <a:spLocks noChangeArrowheads="1"/>
          </p:cNvSpPr>
          <p:nvPr/>
        </p:nvSpPr>
        <p:spPr bwMode="auto">
          <a:xfrm>
            <a:off x="4038600" y="6172201"/>
            <a:ext cx="4419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2400" b="1" dirty="0" err="1">
                <a:solidFill>
                  <a:srgbClr val="002060"/>
                </a:solidFill>
                <a:latin typeface="Times New Roman" panose="02020603050405020304" pitchFamily="18" charset="0"/>
              </a:rPr>
              <a:t>Lược</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đồ</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đồng</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bằng</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Bắc</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Bộ</a:t>
            </a:r>
            <a:endParaRPr lang="en-US" altLang="en-US" sz="2400" b="1" dirty="0">
              <a:solidFill>
                <a:srgbClr val="002060"/>
              </a:solidFill>
              <a:latin typeface="Times New Roman" panose="02020603050405020304" pitchFamily="18" charset="0"/>
            </a:endParaRPr>
          </a:p>
        </p:txBody>
      </p:sp>
      <p:pic>
        <p:nvPicPr>
          <p:cNvPr id="9" name="Picture 12">
            <a:extLst>
              <a:ext uri="{FF2B5EF4-FFF2-40B4-BE49-F238E27FC236}">
                <a16:creationId xmlns:a16="http://schemas.microsoft.com/office/drawing/2014/main" id="{F0251F0C-540B-44F8-9CED-2E2BA5C124E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7540733" y="2189161"/>
            <a:ext cx="3051067" cy="684767"/>
          </a:xfrm>
          <a:prstGeom prst="rect">
            <a:avLst/>
          </a:prstGeom>
        </p:spPr>
      </p:pic>
      <p:pic>
        <p:nvPicPr>
          <p:cNvPr id="10" name="Picture 11">
            <a:extLst>
              <a:ext uri="{FF2B5EF4-FFF2-40B4-BE49-F238E27FC236}">
                <a16:creationId xmlns:a16="http://schemas.microsoft.com/office/drawing/2014/main" id="{9B3F7345-AB66-41E0-8016-05E27C54CE8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772083" y="3914775"/>
            <a:ext cx="3051067" cy="717552"/>
          </a:xfrm>
          <a:prstGeom prst="rect">
            <a:avLst/>
          </a:prstGeom>
        </p:spPr>
      </p:pic>
      <p:sp>
        <p:nvSpPr>
          <p:cNvPr id="4" name="TextBox 3">
            <a:extLst>
              <a:ext uri="{FF2B5EF4-FFF2-40B4-BE49-F238E27FC236}">
                <a16:creationId xmlns:a16="http://schemas.microsoft.com/office/drawing/2014/main" id="{5FF9E13C-1283-42C0-BBE9-484AAE95B480}"/>
              </a:ext>
            </a:extLst>
          </p:cNvPr>
          <p:cNvSpPr txBox="1"/>
          <p:nvPr/>
        </p:nvSpPr>
        <p:spPr>
          <a:xfrm>
            <a:off x="3260925" y="3981163"/>
            <a:ext cx="2562225" cy="584775"/>
          </a:xfrm>
          <a:prstGeom prst="rect">
            <a:avLst/>
          </a:prstGeom>
          <a:noFill/>
        </p:spPr>
        <p:txBody>
          <a:bodyPr wrap="square" rtlCol="0">
            <a:spAutoFit/>
          </a:bodyPr>
          <a:lstStyle/>
          <a:p>
            <a:r>
              <a:rPr lang="en-US" sz="3200" dirty="0" err="1">
                <a:solidFill>
                  <a:schemeClr val="bg1"/>
                </a:solidFill>
                <a:latin typeface="#9Slide04 Faustina Bold" panose="00000800000000000000" pitchFamily="2" charset="0"/>
              </a:rPr>
              <a:t>Sông</a:t>
            </a:r>
            <a:r>
              <a:rPr lang="en-US" sz="3200" dirty="0">
                <a:solidFill>
                  <a:schemeClr val="bg1"/>
                </a:solidFill>
                <a:latin typeface="#9Slide04 Faustina Bold" panose="00000800000000000000" pitchFamily="2" charset="0"/>
              </a:rPr>
              <a:t> Hồng</a:t>
            </a:r>
          </a:p>
        </p:txBody>
      </p:sp>
      <p:sp>
        <p:nvSpPr>
          <p:cNvPr id="12" name="TextBox 11">
            <a:extLst>
              <a:ext uri="{FF2B5EF4-FFF2-40B4-BE49-F238E27FC236}">
                <a16:creationId xmlns:a16="http://schemas.microsoft.com/office/drawing/2014/main" id="{73EE119A-5E77-4A65-9945-C41FDFC77366}"/>
              </a:ext>
            </a:extLst>
          </p:cNvPr>
          <p:cNvSpPr txBox="1"/>
          <p:nvPr/>
        </p:nvSpPr>
        <p:spPr>
          <a:xfrm>
            <a:off x="7639051" y="2188588"/>
            <a:ext cx="2900470" cy="584775"/>
          </a:xfrm>
          <a:prstGeom prst="rect">
            <a:avLst/>
          </a:prstGeom>
          <a:noFill/>
        </p:spPr>
        <p:txBody>
          <a:bodyPr wrap="square" rtlCol="0">
            <a:spAutoFit/>
          </a:bodyPr>
          <a:lstStyle/>
          <a:p>
            <a:r>
              <a:rPr lang="en-US" sz="3200" dirty="0" err="1">
                <a:solidFill>
                  <a:schemeClr val="bg1"/>
                </a:solidFill>
                <a:latin typeface="#9Slide04 Faustina Bold" panose="00000800000000000000" pitchFamily="2" charset="0"/>
              </a:rPr>
              <a:t>Sông</a:t>
            </a:r>
            <a:r>
              <a:rPr lang="en-US" sz="3200" dirty="0">
                <a:solidFill>
                  <a:schemeClr val="bg1"/>
                </a:solidFill>
                <a:latin typeface="#9Slide04 Faustina Bold" panose="00000800000000000000" pitchFamily="2" charset="0"/>
              </a:rPr>
              <a:t> </a:t>
            </a:r>
            <a:r>
              <a:rPr lang="en-US" sz="3200" dirty="0" err="1">
                <a:solidFill>
                  <a:schemeClr val="bg1"/>
                </a:solidFill>
                <a:latin typeface="#9Slide04 Faustina Bold" panose="00000800000000000000" pitchFamily="2" charset="0"/>
              </a:rPr>
              <a:t>Thái</a:t>
            </a:r>
            <a:r>
              <a:rPr lang="en-US" sz="3200" dirty="0">
                <a:solidFill>
                  <a:schemeClr val="bg1"/>
                </a:solidFill>
                <a:latin typeface="#9Slide04 Faustina Bold" panose="00000800000000000000" pitchFamily="2" charset="0"/>
              </a:rPr>
              <a:t> </a:t>
            </a:r>
            <a:r>
              <a:rPr lang="en-US" sz="3200" dirty="0" err="1">
                <a:solidFill>
                  <a:schemeClr val="bg1"/>
                </a:solidFill>
                <a:latin typeface="#9Slide04 Faustina Bold" panose="00000800000000000000" pitchFamily="2" charset="0"/>
              </a:rPr>
              <a:t>Bình</a:t>
            </a:r>
            <a:endParaRPr lang="en-US" sz="3200" dirty="0">
              <a:solidFill>
                <a:schemeClr val="bg1"/>
              </a:solidFill>
              <a:latin typeface="#9Slide04 Faustina Bold" panose="00000800000000000000" pitchFamily="2" charset="0"/>
            </a:endParaRPr>
          </a:p>
        </p:txBody>
      </p:sp>
      <p:pic>
        <p:nvPicPr>
          <p:cNvPr id="8194" name="Picture 2" descr="Sông Hồng - thắng cảnh đẹp nhất thế giới | TTVH Online">
            <a:extLst>
              <a:ext uri="{FF2B5EF4-FFF2-40B4-BE49-F238E27FC236}">
                <a16:creationId xmlns:a16="http://schemas.microsoft.com/office/drawing/2014/main" id="{1FC6704D-3721-41E8-90CC-A8CD5349B40D}"/>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393897" y="4413247"/>
            <a:ext cx="2867028" cy="218440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8196" name="Picture 4" descr="Hệ thống sông Thái Bình - Wikiwand">
            <a:extLst>
              <a:ext uri="{FF2B5EF4-FFF2-40B4-BE49-F238E27FC236}">
                <a16:creationId xmlns:a16="http://schemas.microsoft.com/office/drawing/2014/main" id="{3051B663-29E3-4DCD-9008-CFD0B8DCDFBA}"/>
              </a:ext>
            </a:extLst>
          </p:cNvPr>
          <p:cNvPicPr>
            <a:picLocks noChangeAspect="1" noChangeArrowheads="1"/>
          </p:cNvPicPr>
          <p:nvPr/>
        </p:nvPicPr>
        <p:blipFill>
          <a:blip r:embed="rId13">
            <a:extLst>
              <a:ext uri="{BEBA8EAE-BF5A-486C-A8C5-ECC9F3942E4B}">
                <a14:imgProps xmlns:a14="http://schemas.microsoft.com/office/drawing/2010/main">
                  <a14:imgLayer r:embed="rId14">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8827667" y="3078681"/>
            <a:ext cx="3297768" cy="247332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D7AEEB7C-8166-44F4-82F1-2EDE138B1D9F}"/>
              </a:ext>
            </a:extLst>
          </p:cNvPr>
          <p:cNvPicPr>
            <a:picLocks noChangeAspect="1"/>
          </p:cNvPicPr>
          <p:nvPr/>
        </p:nvPicPr>
        <p:blipFill rotWithShape="1">
          <a:blip r:embed="rId15">
            <a:extLst>
              <a:ext uri="{28A0092B-C50C-407E-A947-70E740481C1C}">
                <a14:useLocalDpi xmlns:a14="http://schemas.microsoft.com/office/drawing/2010/main" val="0"/>
              </a:ext>
            </a:extLst>
          </a:blip>
          <a:srcRect b="6250"/>
          <a:stretch/>
        </p:blipFill>
        <p:spPr>
          <a:xfrm flipH="1">
            <a:off x="131664" y="82771"/>
            <a:ext cx="1611411" cy="108639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4704"/>
                                        </p:tgtEl>
                                        <p:attrNameLst>
                                          <p:attrName>style.visibility</p:attrName>
                                        </p:attrNameLst>
                                      </p:cBhvr>
                                      <p:to>
                                        <p:strVal val="visible"/>
                                      </p:to>
                                    </p:set>
                                    <p:animEffect transition="in" filter="wipe(up)">
                                      <p:cBhvr>
                                        <p:cTn id="7" dur="500"/>
                                        <p:tgtEl>
                                          <p:spTgt spid="114704"/>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strVal val="#ppt_w+.3"/>
                                          </p:val>
                                        </p:tav>
                                        <p:tav tm="100000">
                                          <p:val>
                                            <p:strVal val="#ppt_w"/>
                                          </p:val>
                                        </p:tav>
                                      </p:tavLst>
                                    </p:anim>
                                    <p:anim calcmode="lin" valueType="num">
                                      <p:cBhvr>
                                        <p:cTn id="13" dur="1000" fill="hold"/>
                                        <p:tgtEl>
                                          <p:spTgt spid="4"/>
                                        </p:tgtEl>
                                        <p:attrNameLst>
                                          <p:attrName>ppt_h</p:attrName>
                                        </p:attrNameLst>
                                      </p:cBhvr>
                                      <p:tavLst>
                                        <p:tav tm="0">
                                          <p:val>
                                            <p:strVal val="#ppt_h"/>
                                          </p:val>
                                        </p:tav>
                                        <p:tav tm="100000">
                                          <p:val>
                                            <p:strVal val="#ppt_h"/>
                                          </p:val>
                                        </p:tav>
                                      </p:tavLst>
                                    </p:anim>
                                    <p:animEffect transition="in" filter="fade">
                                      <p:cBhvr>
                                        <p:cTn id="14" dur="1000"/>
                                        <p:tgtEl>
                                          <p:spTgt spid="4"/>
                                        </p:tgtEl>
                                      </p:cBhvr>
                                    </p:animEffect>
                                  </p:childTnLst>
                                </p:cTn>
                              </p:par>
                              <p:par>
                                <p:cTn id="15" presetID="50" presetClass="entr" presetSubtype="0" decel="10000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1000" fill="hold"/>
                                        <p:tgtEl>
                                          <p:spTgt spid="10"/>
                                        </p:tgtEl>
                                        <p:attrNameLst>
                                          <p:attrName>ppt_w</p:attrName>
                                        </p:attrNameLst>
                                      </p:cBhvr>
                                      <p:tavLst>
                                        <p:tav tm="0">
                                          <p:val>
                                            <p:strVal val="#ppt_w+.3"/>
                                          </p:val>
                                        </p:tav>
                                        <p:tav tm="100000">
                                          <p:val>
                                            <p:strVal val="#ppt_w"/>
                                          </p:val>
                                        </p:tav>
                                      </p:tavLst>
                                    </p:anim>
                                    <p:anim calcmode="lin" valueType="num">
                                      <p:cBhvr>
                                        <p:cTn id="18" dur="1000" fill="hold"/>
                                        <p:tgtEl>
                                          <p:spTgt spid="10"/>
                                        </p:tgtEl>
                                        <p:attrNameLst>
                                          <p:attrName>ppt_h</p:attrName>
                                        </p:attrNameLst>
                                      </p:cBhvr>
                                      <p:tavLst>
                                        <p:tav tm="0">
                                          <p:val>
                                            <p:strVal val="#ppt_h"/>
                                          </p:val>
                                        </p:tav>
                                        <p:tav tm="100000">
                                          <p:val>
                                            <p:strVal val="#ppt_h"/>
                                          </p:val>
                                        </p:tav>
                                      </p:tavLst>
                                    </p:anim>
                                    <p:animEffect transition="in" filter="fade">
                                      <p:cBhvr>
                                        <p:cTn id="19" dur="1000"/>
                                        <p:tgtEl>
                                          <p:spTgt spid="10"/>
                                        </p:tgtEl>
                                      </p:cBhvr>
                                    </p:animEffect>
                                  </p:childTnLst>
                                </p:cTn>
                              </p:par>
                            </p:childTnLst>
                          </p:cTn>
                        </p:par>
                        <p:par>
                          <p:cTn id="20" fill="hold">
                            <p:stCondLst>
                              <p:cond delay="1000"/>
                            </p:stCondLst>
                            <p:childTnLst>
                              <p:par>
                                <p:cTn id="21" presetID="50" presetClass="entr" presetSubtype="0" decel="100000" fill="hold" nodeType="afterEffect">
                                  <p:stCondLst>
                                    <p:cond delay="0"/>
                                  </p:stCondLst>
                                  <p:childTnLst>
                                    <p:set>
                                      <p:cBhvr>
                                        <p:cTn id="22" dur="1" fill="hold">
                                          <p:stCondLst>
                                            <p:cond delay="0"/>
                                          </p:stCondLst>
                                        </p:cTn>
                                        <p:tgtEl>
                                          <p:spTgt spid="8194"/>
                                        </p:tgtEl>
                                        <p:attrNameLst>
                                          <p:attrName>style.visibility</p:attrName>
                                        </p:attrNameLst>
                                      </p:cBhvr>
                                      <p:to>
                                        <p:strVal val="visible"/>
                                      </p:to>
                                    </p:set>
                                    <p:anim calcmode="lin" valueType="num">
                                      <p:cBhvr>
                                        <p:cTn id="23" dur="1000" fill="hold"/>
                                        <p:tgtEl>
                                          <p:spTgt spid="8194"/>
                                        </p:tgtEl>
                                        <p:attrNameLst>
                                          <p:attrName>ppt_w</p:attrName>
                                        </p:attrNameLst>
                                      </p:cBhvr>
                                      <p:tavLst>
                                        <p:tav tm="0">
                                          <p:val>
                                            <p:strVal val="#ppt_w+.3"/>
                                          </p:val>
                                        </p:tav>
                                        <p:tav tm="100000">
                                          <p:val>
                                            <p:strVal val="#ppt_w"/>
                                          </p:val>
                                        </p:tav>
                                      </p:tavLst>
                                    </p:anim>
                                    <p:anim calcmode="lin" valueType="num">
                                      <p:cBhvr>
                                        <p:cTn id="24" dur="1000" fill="hold"/>
                                        <p:tgtEl>
                                          <p:spTgt spid="8194"/>
                                        </p:tgtEl>
                                        <p:attrNameLst>
                                          <p:attrName>ppt_h</p:attrName>
                                        </p:attrNameLst>
                                      </p:cBhvr>
                                      <p:tavLst>
                                        <p:tav tm="0">
                                          <p:val>
                                            <p:strVal val="#ppt_h"/>
                                          </p:val>
                                        </p:tav>
                                        <p:tav tm="100000">
                                          <p:val>
                                            <p:strVal val="#ppt_h"/>
                                          </p:val>
                                        </p:tav>
                                      </p:tavLst>
                                    </p:anim>
                                    <p:animEffect transition="in" filter="fade">
                                      <p:cBhvr>
                                        <p:cTn id="25" dur="1000"/>
                                        <p:tgtEl>
                                          <p:spTgt spid="819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114705"/>
                                        </p:tgtEl>
                                        <p:attrNameLst>
                                          <p:attrName>style.visibility</p:attrName>
                                        </p:attrNameLst>
                                      </p:cBhvr>
                                      <p:to>
                                        <p:strVal val="visible"/>
                                      </p:to>
                                    </p:set>
                                    <p:animEffect transition="in" filter="wipe(up)">
                                      <p:cBhvr>
                                        <p:cTn id="30" dur="500"/>
                                        <p:tgtEl>
                                          <p:spTgt spid="114705"/>
                                        </p:tgtEl>
                                      </p:cBhvr>
                                    </p:animEffect>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1000" fill="hold"/>
                                        <p:tgtEl>
                                          <p:spTgt spid="12"/>
                                        </p:tgtEl>
                                        <p:attrNameLst>
                                          <p:attrName>ppt_w</p:attrName>
                                        </p:attrNameLst>
                                      </p:cBhvr>
                                      <p:tavLst>
                                        <p:tav tm="0">
                                          <p:val>
                                            <p:strVal val="#ppt_w+.3"/>
                                          </p:val>
                                        </p:tav>
                                        <p:tav tm="100000">
                                          <p:val>
                                            <p:strVal val="#ppt_w"/>
                                          </p:val>
                                        </p:tav>
                                      </p:tavLst>
                                    </p:anim>
                                    <p:anim calcmode="lin" valueType="num">
                                      <p:cBhvr>
                                        <p:cTn id="36" dur="1000" fill="hold"/>
                                        <p:tgtEl>
                                          <p:spTgt spid="12"/>
                                        </p:tgtEl>
                                        <p:attrNameLst>
                                          <p:attrName>ppt_h</p:attrName>
                                        </p:attrNameLst>
                                      </p:cBhvr>
                                      <p:tavLst>
                                        <p:tav tm="0">
                                          <p:val>
                                            <p:strVal val="#ppt_h"/>
                                          </p:val>
                                        </p:tav>
                                        <p:tav tm="100000">
                                          <p:val>
                                            <p:strVal val="#ppt_h"/>
                                          </p:val>
                                        </p:tav>
                                      </p:tavLst>
                                    </p:anim>
                                    <p:animEffect transition="in" filter="fade">
                                      <p:cBhvr>
                                        <p:cTn id="37" dur="1000"/>
                                        <p:tgtEl>
                                          <p:spTgt spid="12"/>
                                        </p:tgtEl>
                                      </p:cBhvr>
                                    </p:animEffect>
                                  </p:childTnLst>
                                </p:cTn>
                              </p:par>
                              <p:par>
                                <p:cTn id="38" presetID="50" presetClass="entr" presetSubtype="0" decel="10000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p:cTn id="40" dur="1000" fill="hold"/>
                                        <p:tgtEl>
                                          <p:spTgt spid="9"/>
                                        </p:tgtEl>
                                        <p:attrNameLst>
                                          <p:attrName>ppt_w</p:attrName>
                                        </p:attrNameLst>
                                      </p:cBhvr>
                                      <p:tavLst>
                                        <p:tav tm="0">
                                          <p:val>
                                            <p:strVal val="#ppt_w+.3"/>
                                          </p:val>
                                        </p:tav>
                                        <p:tav tm="100000">
                                          <p:val>
                                            <p:strVal val="#ppt_w"/>
                                          </p:val>
                                        </p:tav>
                                      </p:tavLst>
                                    </p:anim>
                                    <p:anim calcmode="lin" valueType="num">
                                      <p:cBhvr>
                                        <p:cTn id="41" dur="1000" fill="hold"/>
                                        <p:tgtEl>
                                          <p:spTgt spid="9"/>
                                        </p:tgtEl>
                                        <p:attrNameLst>
                                          <p:attrName>ppt_h</p:attrName>
                                        </p:attrNameLst>
                                      </p:cBhvr>
                                      <p:tavLst>
                                        <p:tav tm="0">
                                          <p:val>
                                            <p:strVal val="#ppt_h"/>
                                          </p:val>
                                        </p:tav>
                                        <p:tav tm="100000">
                                          <p:val>
                                            <p:strVal val="#ppt_h"/>
                                          </p:val>
                                        </p:tav>
                                      </p:tavLst>
                                    </p:anim>
                                    <p:animEffect transition="in" filter="fade">
                                      <p:cBhvr>
                                        <p:cTn id="42" dur="1000"/>
                                        <p:tgtEl>
                                          <p:spTgt spid="9"/>
                                        </p:tgtEl>
                                      </p:cBhvr>
                                    </p:animEffect>
                                  </p:childTnLst>
                                </p:cTn>
                              </p:par>
                            </p:childTnLst>
                          </p:cTn>
                        </p:par>
                        <p:par>
                          <p:cTn id="43" fill="hold">
                            <p:stCondLst>
                              <p:cond delay="1000"/>
                            </p:stCondLst>
                            <p:childTnLst>
                              <p:par>
                                <p:cTn id="44" presetID="50" presetClass="entr" presetSubtype="0" decel="100000" fill="hold" nodeType="afterEffect">
                                  <p:stCondLst>
                                    <p:cond delay="0"/>
                                  </p:stCondLst>
                                  <p:childTnLst>
                                    <p:set>
                                      <p:cBhvr>
                                        <p:cTn id="45" dur="1" fill="hold">
                                          <p:stCondLst>
                                            <p:cond delay="0"/>
                                          </p:stCondLst>
                                        </p:cTn>
                                        <p:tgtEl>
                                          <p:spTgt spid="8196"/>
                                        </p:tgtEl>
                                        <p:attrNameLst>
                                          <p:attrName>style.visibility</p:attrName>
                                        </p:attrNameLst>
                                      </p:cBhvr>
                                      <p:to>
                                        <p:strVal val="visible"/>
                                      </p:to>
                                    </p:set>
                                    <p:anim calcmode="lin" valueType="num">
                                      <p:cBhvr>
                                        <p:cTn id="46" dur="1000" fill="hold"/>
                                        <p:tgtEl>
                                          <p:spTgt spid="8196"/>
                                        </p:tgtEl>
                                        <p:attrNameLst>
                                          <p:attrName>ppt_w</p:attrName>
                                        </p:attrNameLst>
                                      </p:cBhvr>
                                      <p:tavLst>
                                        <p:tav tm="0">
                                          <p:val>
                                            <p:strVal val="#ppt_w+.3"/>
                                          </p:val>
                                        </p:tav>
                                        <p:tav tm="100000">
                                          <p:val>
                                            <p:strVal val="#ppt_w"/>
                                          </p:val>
                                        </p:tav>
                                      </p:tavLst>
                                    </p:anim>
                                    <p:anim calcmode="lin" valueType="num">
                                      <p:cBhvr>
                                        <p:cTn id="47" dur="1000" fill="hold"/>
                                        <p:tgtEl>
                                          <p:spTgt spid="8196"/>
                                        </p:tgtEl>
                                        <p:attrNameLst>
                                          <p:attrName>ppt_h</p:attrName>
                                        </p:attrNameLst>
                                      </p:cBhvr>
                                      <p:tavLst>
                                        <p:tav tm="0">
                                          <p:val>
                                            <p:strVal val="#ppt_h"/>
                                          </p:val>
                                        </p:tav>
                                        <p:tav tm="100000">
                                          <p:val>
                                            <p:strVal val="#ppt_h"/>
                                          </p:val>
                                        </p:tav>
                                      </p:tavLst>
                                    </p:anim>
                                    <p:animEffect transition="in" filter="fade">
                                      <p:cBhvr>
                                        <p:cTn id="48" dur="10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704" grpId="0" animBg="1" autoUpdateAnimBg="0"/>
      <p:bldP spid="114705" grpId="0" animBg="1" autoUpdateAnimBg="0"/>
      <p:bldP spid="4"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4365627" y="1257301"/>
            <a:ext cx="7482218" cy="1883448"/>
            <a:chOff x="0" y="0"/>
            <a:chExt cx="14452999" cy="4534409"/>
          </a:xfrm>
        </p:grpSpPr>
        <p:sp>
          <p:nvSpPr>
            <p:cNvPr id="5" name="Freeform 5"/>
            <p:cNvSpPr/>
            <p:nvPr/>
          </p:nvSpPr>
          <p:spPr>
            <a:xfrm>
              <a:off x="0" y="-4073"/>
              <a:ext cx="14459389" cy="4541012"/>
            </a:xfrm>
            <a:custGeom>
              <a:avLst/>
              <a:gdLst/>
              <a:ahLst/>
              <a:cxnLst/>
              <a:rect l="l" t="t" r="r" b="b"/>
              <a:pathLst>
                <a:path w="14459389" h="4541012">
                  <a:moveTo>
                    <a:pt x="13831612" y="4486534"/>
                  </a:moveTo>
                  <a:cubicBezTo>
                    <a:pt x="13831612" y="4486534"/>
                    <a:pt x="13100737" y="4541012"/>
                    <a:pt x="11124817" y="4538390"/>
                  </a:cubicBezTo>
                  <a:cubicBezTo>
                    <a:pt x="5257455" y="4536228"/>
                    <a:pt x="1057074" y="4528403"/>
                    <a:pt x="1057074" y="4528403"/>
                  </a:cubicBezTo>
                  <a:cubicBezTo>
                    <a:pt x="812932" y="4519569"/>
                    <a:pt x="449110" y="4498339"/>
                    <a:pt x="282371" y="4440161"/>
                  </a:cubicBezTo>
                  <a:cubicBezTo>
                    <a:pt x="4469" y="4343198"/>
                    <a:pt x="0" y="4169919"/>
                    <a:pt x="0" y="3382452"/>
                  </a:cubicBezTo>
                  <a:lnTo>
                    <a:pt x="0" y="3382417"/>
                  </a:lnTo>
                  <a:cubicBezTo>
                    <a:pt x="8536" y="491230"/>
                    <a:pt x="0" y="345608"/>
                    <a:pt x="77597" y="223930"/>
                  </a:cubicBezTo>
                  <a:cubicBezTo>
                    <a:pt x="217372" y="4759"/>
                    <a:pt x="519255" y="4073"/>
                    <a:pt x="937909" y="4073"/>
                  </a:cubicBezTo>
                  <a:cubicBezTo>
                    <a:pt x="937909" y="4073"/>
                    <a:pt x="2795568" y="15681"/>
                    <a:pt x="8961324" y="7673"/>
                  </a:cubicBezTo>
                  <a:cubicBezTo>
                    <a:pt x="12881809" y="0"/>
                    <a:pt x="13598542" y="6979"/>
                    <a:pt x="13598542" y="6979"/>
                  </a:cubicBezTo>
                  <a:cubicBezTo>
                    <a:pt x="13966850" y="14458"/>
                    <a:pt x="14105110" y="42638"/>
                    <a:pt x="14302851" y="165219"/>
                  </a:cubicBezTo>
                  <a:cubicBezTo>
                    <a:pt x="14453867" y="258836"/>
                    <a:pt x="14459389" y="476157"/>
                    <a:pt x="14450248" y="3382416"/>
                  </a:cubicBezTo>
                  <a:lnTo>
                    <a:pt x="14450248" y="3382451"/>
                  </a:lnTo>
                  <a:cubicBezTo>
                    <a:pt x="14450248" y="4287884"/>
                    <a:pt x="14407465" y="4436472"/>
                    <a:pt x="13831612" y="4486534"/>
                  </a:cubicBezTo>
                  <a:close/>
                </a:path>
              </a:pathLst>
            </a:custGeom>
            <a:solidFill>
              <a:srgbClr val="FFF3E4"/>
            </a:solidFill>
          </p:spPr>
          <p:txBody>
            <a:bodyPr/>
            <a:lstStyle/>
            <a:p>
              <a:endParaRPr lang="en-GB"/>
            </a:p>
          </p:txBody>
        </p:sp>
      </p:gr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4825" y="2864459"/>
            <a:ext cx="236649" cy="219008"/>
          </a:xfrm>
          <a:prstGeom prst="rect">
            <a:avLst/>
          </a:prstGeom>
        </p:spPr>
      </p:pic>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033357" y="5096667"/>
            <a:ext cx="227239" cy="210300"/>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28354" y="5201816"/>
            <a:ext cx="195749" cy="181157"/>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300120">
            <a:off x="10874654" y="-36327"/>
            <a:ext cx="1111977" cy="1120379"/>
          </a:xfrm>
          <a:prstGeom prst="rect">
            <a:avLst/>
          </a:prstGeom>
        </p:spPr>
      </p:pic>
      <p:pic>
        <p:nvPicPr>
          <p:cNvPr id="13" name="Picture 1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217097" y="-82671"/>
            <a:ext cx="243163" cy="225036"/>
          </a:xfrm>
          <a:prstGeom prst="rect">
            <a:avLst/>
          </a:prstGeom>
        </p:spPr>
      </p:pic>
      <p:pic>
        <p:nvPicPr>
          <p:cNvPr id="17" name="Picture 1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3613372">
            <a:off x="2353054" y="956027"/>
            <a:ext cx="475430" cy="287041"/>
          </a:xfrm>
          <a:prstGeom prst="rect">
            <a:avLst/>
          </a:prstGeom>
        </p:spPr>
      </p:pic>
      <p:pic>
        <p:nvPicPr>
          <p:cNvPr id="21" name="Picture 21"/>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30754" y="6449328"/>
            <a:ext cx="7605845" cy="427829"/>
          </a:xfrm>
          <a:prstGeom prst="rect">
            <a:avLst/>
          </a:prstGeom>
        </p:spPr>
      </p:pic>
      <p:pic>
        <p:nvPicPr>
          <p:cNvPr id="22" name="Picture 22"/>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7044615" y="6474942"/>
            <a:ext cx="7605845" cy="427829"/>
          </a:xfrm>
          <a:prstGeom prst="rect">
            <a:avLst/>
          </a:prstGeom>
        </p:spPr>
      </p:pic>
      <p:pic>
        <p:nvPicPr>
          <p:cNvPr id="31" name="Picture 11" descr="dong bang BB">
            <a:extLst>
              <a:ext uri="{FF2B5EF4-FFF2-40B4-BE49-F238E27FC236}">
                <a16:creationId xmlns:a16="http://schemas.microsoft.com/office/drawing/2014/main" id="{FAE0017C-A1D3-4193-94EE-4CB9ED9F01E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8427" y="67068"/>
            <a:ext cx="4114800" cy="632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Freeform 32">
            <a:extLst>
              <a:ext uri="{FF2B5EF4-FFF2-40B4-BE49-F238E27FC236}">
                <a16:creationId xmlns:a16="http://schemas.microsoft.com/office/drawing/2014/main" id="{5C4FFB9B-4398-41F9-A4B8-849EA7478B65}"/>
              </a:ext>
            </a:extLst>
          </p:cNvPr>
          <p:cNvSpPr>
            <a:spLocks/>
          </p:cNvSpPr>
          <p:nvPr/>
        </p:nvSpPr>
        <p:spPr bwMode="auto">
          <a:xfrm>
            <a:off x="217490" y="295668"/>
            <a:ext cx="3733800" cy="4724400"/>
          </a:xfrm>
          <a:custGeom>
            <a:avLst/>
            <a:gdLst>
              <a:gd name="T0" fmla="*/ 2147483647 w 2561"/>
              <a:gd name="T1" fmla="*/ 2147483647 h 2456"/>
              <a:gd name="T2" fmla="*/ 2147483647 w 2561"/>
              <a:gd name="T3" fmla="*/ 2147483647 h 2456"/>
              <a:gd name="T4" fmla="*/ 2147483647 w 2561"/>
              <a:gd name="T5" fmla="*/ 2147483647 h 2456"/>
              <a:gd name="T6" fmla="*/ 2147483647 w 2561"/>
              <a:gd name="T7" fmla="*/ 2147483647 h 2456"/>
              <a:gd name="T8" fmla="*/ 2147483647 w 2561"/>
              <a:gd name="T9" fmla="*/ 2147483647 h 2456"/>
              <a:gd name="T10" fmla="*/ 2147483647 w 2561"/>
              <a:gd name="T11" fmla="*/ 2147483647 h 2456"/>
              <a:gd name="T12" fmla="*/ 2147483647 w 2561"/>
              <a:gd name="T13" fmla="*/ 2147483647 h 2456"/>
              <a:gd name="T14" fmla="*/ 2147483647 w 2561"/>
              <a:gd name="T15" fmla="*/ 2147483647 h 2456"/>
              <a:gd name="T16" fmla="*/ 2147483647 w 2561"/>
              <a:gd name="T17" fmla="*/ 2147483647 h 2456"/>
              <a:gd name="T18" fmla="*/ 2147483647 w 2561"/>
              <a:gd name="T19" fmla="*/ 2147483647 h 2456"/>
              <a:gd name="T20" fmla="*/ 2147483647 w 2561"/>
              <a:gd name="T21" fmla="*/ 2147483647 h 2456"/>
              <a:gd name="T22" fmla="*/ 2147483647 w 2561"/>
              <a:gd name="T23" fmla="*/ 2147483647 h 2456"/>
              <a:gd name="T24" fmla="*/ 2147483647 w 2561"/>
              <a:gd name="T25" fmla="*/ 2147483647 h 2456"/>
              <a:gd name="T26" fmla="*/ 2147483647 w 2561"/>
              <a:gd name="T27" fmla="*/ 2147483647 h 2456"/>
              <a:gd name="T28" fmla="*/ 2147483647 w 2561"/>
              <a:gd name="T29" fmla="*/ 2147483647 h 2456"/>
              <a:gd name="T30" fmla="*/ 2147483647 w 2561"/>
              <a:gd name="T31" fmla="*/ 2147483647 h 2456"/>
              <a:gd name="T32" fmla="*/ 2147483647 w 2561"/>
              <a:gd name="T33" fmla="*/ 2147483647 h 2456"/>
              <a:gd name="T34" fmla="*/ 2147483647 w 2561"/>
              <a:gd name="T35" fmla="*/ 2147483647 h 2456"/>
              <a:gd name="T36" fmla="*/ 2147483647 w 2561"/>
              <a:gd name="T37" fmla="*/ 2147483647 h 2456"/>
              <a:gd name="T38" fmla="*/ 2147483647 w 2561"/>
              <a:gd name="T39" fmla="*/ 2147483647 h 2456"/>
              <a:gd name="T40" fmla="*/ 2147483647 w 2561"/>
              <a:gd name="T41" fmla="*/ 2147483647 h 2456"/>
              <a:gd name="T42" fmla="*/ 2147483647 w 2561"/>
              <a:gd name="T43" fmla="*/ 2147483647 h 2456"/>
              <a:gd name="T44" fmla="*/ 2147483647 w 2561"/>
              <a:gd name="T45" fmla="*/ 2147483647 h 2456"/>
              <a:gd name="T46" fmla="*/ 2147483647 w 2561"/>
              <a:gd name="T47" fmla="*/ 2147483647 h 2456"/>
              <a:gd name="T48" fmla="*/ 2147483647 w 2561"/>
              <a:gd name="T49" fmla="*/ 2147483647 h 2456"/>
              <a:gd name="T50" fmla="*/ 2147483647 w 2561"/>
              <a:gd name="T51" fmla="*/ 2147483647 h 2456"/>
              <a:gd name="T52" fmla="*/ 2147483647 w 2561"/>
              <a:gd name="T53" fmla="*/ 2147483647 h 2456"/>
              <a:gd name="T54" fmla="*/ 2147483647 w 2561"/>
              <a:gd name="T55" fmla="*/ 2147483647 h 2456"/>
              <a:gd name="T56" fmla="*/ 2147483647 w 2561"/>
              <a:gd name="T57" fmla="*/ 2147483647 h 2456"/>
              <a:gd name="T58" fmla="*/ 2147483647 w 2561"/>
              <a:gd name="T59" fmla="*/ 2147483647 h 2456"/>
              <a:gd name="T60" fmla="*/ 2147483647 w 2561"/>
              <a:gd name="T61" fmla="*/ 2147483647 h 2456"/>
              <a:gd name="T62" fmla="*/ 2147483647 w 2561"/>
              <a:gd name="T63" fmla="*/ 2147483647 h 2456"/>
              <a:gd name="T64" fmla="*/ 2147483647 w 2561"/>
              <a:gd name="T65" fmla="*/ 2147483647 h 2456"/>
              <a:gd name="T66" fmla="*/ 2147483647 w 2561"/>
              <a:gd name="T67" fmla="*/ 2147483647 h 2456"/>
              <a:gd name="T68" fmla="*/ 2147483647 w 2561"/>
              <a:gd name="T69" fmla="*/ 2147483647 h 2456"/>
              <a:gd name="T70" fmla="*/ 2147483647 w 2561"/>
              <a:gd name="T71" fmla="*/ 2147483647 h 2456"/>
              <a:gd name="T72" fmla="*/ 2147483647 w 2561"/>
              <a:gd name="T73" fmla="*/ 2147483647 h 2456"/>
              <a:gd name="T74" fmla="*/ 2147483647 w 2561"/>
              <a:gd name="T75" fmla="*/ 2147483647 h 2456"/>
              <a:gd name="T76" fmla="*/ 2147483647 w 2561"/>
              <a:gd name="T77" fmla="*/ 2147483647 h 2456"/>
              <a:gd name="T78" fmla="*/ 2147483647 w 2561"/>
              <a:gd name="T79" fmla="*/ 2147483647 h 2456"/>
              <a:gd name="T80" fmla="*/ 2147483647 w 2561"/>
              <a:gd name="T81" fmla="*/ 2147483647 h 2456"/>
              <a:gd name="T82" fmla="*/ 2147483647 w 2561"/>
              <a:gd name="T83" fmla="*/ 2147483647 h 2456"/>
              <a:gd name="T84" fmla="*/ 2147483647 w 2561"/>
              <a:gd name="T85" fmla="*/ 2147483647 h 2456"/>
              <a:gd name="T86" fmla="*/ 2147483647 w 2561"/>
              <a:gd name="T87" fmla="*/ 2147483647 h 2456"/>
              <a:gd name="T88" fmla="*/ 2147483647 w 2561"/>
              <a:gd name="T89" fmla="*/ 2147483647 h 2456"/>
              <a:gd name="T90" fmla="*/ 2147483647 w 2561"/>
              <a:gd name="T91" fmla="*/ 2147483647 h 2456"/>
              <a:gd name="T92" fmla="*/ 2147483647 w 2561"/>
              <a:gd name="T93" fmla="*/ 2147483647 h 2456"/>
              <a:gd name="T94" fmla="*/ 2147483647 w 2561"/>
              <a:gd name="T95" fmla="*/ 2147483647 h 2456"/>
              <a:gd name="T96" fmla="*/ 2147483647 w 2561"/>
              <a:gd name="T97" fmla="*/ 2147483647 h 2456"/>
              <a:gd name="T98" fmla="*/ 2147483647 w 2561"/>
              <a:gd name="T99" fmla="*/ 0 h 2456"/>
              <a:gd name="T100" fmla="*/ 2147483647 w 2561"/>
              <a:gd name="T101" fmla="*/ 2147483647 h 2456"/>
              <a:gd name="T102" fmla="*/ 2147483647 w 2561"/>
              <a:gd name="T103" fmla="*/ 2147483647 h 2456"/>
              <a:gd name="T104" fmla="*/ 2147483647 w 2561"/>
              <a:gd name="T105" fmla="*/ 2147483647 h 2456"/>
              <a:gd name="T106" fmla="*/ 2147483647 w 2561"/>
              <a:gd name="T107" fmla="*/ 2147483647 h 2456"/>
              <a:gd name="T108" fmla="*/ 2147483647 w 2561"/>
              <a:gd name="T109" fmla="*/ 2147483647 h 2456"/>
              <a:gd name="T110" fmla="*/ 2147483647 w 2561"/>
              <a:gd name="T111" fmla="*/ 2147483647 h 2456"/>
              <a:gd name="T112" fmla="*/ 2147483647 w 2561"/>
              <a:gd name="T113" fmla="*/ 2147483647 h 2456"/>
              <a:gd name="T114" fmla="*/ 2147483647 w 2561"/>
              <a:gd name="T115" fmla="*/ 2147483647 h 2456"/>
              <a:gd name="T116" fmla="*/ 2147483647 w 2561"/>
              <a:gd name="T117" fmla="*/ 2147483647 h 245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561"/>
              <a:gd name="T178" fmla="*/ 0 h 2456"/>
              <a:gd name="T179" fmla="*/ 2561 w 2561"/>
              <a:gd name="T180" fmla="*/ 2456 h 245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561" h="2456">
                <a:moveTo>
                  <a:pt x="515" y="432"/>
                </a:moveTo>
                <a:cubicBezTo>
                  <a:pt x="480" y="420"/>
                  <a:pt x="481" y="396"/>
                  <a:pt x="451" y="376"/>
                </a:cubicBezTo>
                <a:cubicBezTo>
                  <a:pt x="444" y="371"/>
                  <a:pt x="434" y="372"/>
                  <a:pt x="427" y="368"/>
                </a:cubicBezTo>
                <a:cubicBezTo>
                  <a:pt x="410" y="359"/>
                  <a:pt x="379" y="336"/>
                  <a:pt x="379" y="336"/>
                </a:cubicBezTo>
                <a:cubicBezTo>
                  <a:pt x="351" y="293"/>
                  <a:pt x="293" y="257"/>
                  <a:pt x="243" y="240"/>
                </a:cubicBezTo>
                <a:cubicBezTo>
                  <a:pt x="195" y="247"/>
                  <a:pt x="153" y="260"/>
                  <a:pt x="107" y="272"/>
                </a:cubicBezTo>
                <a:cubicBezTo>
                  <a:pt x="99" y="277"/>
                  <a:pt x="90" y="281"/>
                  <a:pt x="83" y="288"/>
                </a:cubicBezTo>
                <a:cubicBezTo>
                  <a:pt x="76" y="295"/>
                  <a:pt x="75" y="306"/>
                  <a:pt x="67" y="312"/>
                </a:cubicBezTo>
                <a:cubicBezTo>
                  <a:pt x="53" y="323"/>
                  <a:pt x="34" y="326"/>
                  <a:pt x="19" y="336"/>
                </a:cubicBezTo>
                <a:cubicBezTo>
                  <a:pt x="0" y="394"/>
                  <a:pt x="19" y="322"/>
                  <a:pt x="19" y="392"/>
                </a:cubicBezTo>
                <a:cubicBezTo>
                  <a:pt x="19" y="413"/>
                  <a:pt x="14" y="435"/>
                  <a:pt x="11" y="456"/>
                </a:cubicBezTo>
                <a:cubicBezTo>
                  <a:pt x="19" y="461"/>
                  <a:pt x="26" y="468"/>
                  <a:pt x="35" y="472"/>
                </a:cubicBezTo>
                <a:cubicBezTo>
                  <a:pt x="45" y="476"/>
                  <a:pt x="58" y="473"/>
                  <a:pt x="67" y="480"/>
                </a:cubicBezTo>
                <a:cubicBezTo>
                  <a:pt x="82" y="492"/>
                  <a:pt x="78" y="517"/>
                  <a:pt x="83" y="536"/>
                </a:cubicBezTo>
                <a:cubicBezTo>
                  <a:pt x="97" y="585"/>
                  <a:pt x="88" y="627"/>
                  <a:pt x="131" y="656"/>
                </a:cubicBezTo>
                <a:cubicBezTo>
                  <a:pt x="140" y="650"/>
                  <a:pt x="165" y="630"/>
                  <a:pt x="179" y="632"/>
                </a:cubicBezTo>
                <a:cubicBezTo>
                  <a:pt x="196" y="634"/>
                  <a:pt x="227" y="648"/>
                  <a:pt x="227" y="648"/>
                </a:cubicBezTo>
                <a:cubicBezTo>
                  <a:pt x="256" y="677"/>
                  <a:pt x="268" y="709"/>
                  <a:pt x="291" y="744"/>
                </a:cubicBezTo>
                <a:cubicBezTo>
                  <a:pt x="296" y="752"/>
                  <a:pt x="298" y="765"/>
                  <a:pt x="307" y="768"/>
                </a:cubicBezTo>
                <a:cubicBezTo>
                  <a:pt x="341" y="779"/>
                  <a:pt x="323" y="774"/>
                  <a:pt x="363" y="784"/>
                </a:cubicBezTo>
                <a:cubicBezTo>
                  <a:pt x="383" y="843"/>
                  <a:pt x="373" y="840"/>
                  <a:pt x="435" y="856"/>
                </a:cubicBezTo>
                <a:cubicBezTo>
                  <a:pt x="450" y="866"/>
                  <a:pt x="469" y="869"/>
                  <a:pt x="483" y="880"/>
                </a:cubicBezTo>
                <a:cubicBezTo>
                  <a:pt x="515" y="905"/>
                  <a:pt x="516" y="965"/>
                  <a:pt x="539" y="1000"/>
                </a:cubicBezTo>
                <a:cubicBezTo>
                  <a:pt x="548" y="1043"/>
                  <a:pt x="564" y="1075"/>
                  <a:pt x="547" y="1120"/>
                </a:cubicBezTo>
                <a:cubicBezTo>
                  <a:pt x="540" y="1138"/>
                  <a:pt x="515" y="1168"/>
                  <a:pt x="515" y="1168"/>
                </a:cubicBezTo>
                <a:cubicBezTo>
                  <a:pt x="539" y="1241"/>
                  <a:pt x="581" y="1225"/>
                  <a:pt x="659" y="1232"/>
                </a:cubicBezTo>
                <a:cubicBezTo>
                  <a:pt x="685" y="1271"/>
                  <a:pt x="694" y="1315"/>
                  <a:pt x="707" y="1360"/>
                </a:cubicBezTo>
                <a:cubicBezTo>
                  <a:pt x="712" y="1376"/>
                  <a:pt x="718" y="1392"/>
                  <a:pt x="723" y="1408"/>
                </a:cubicBezTo>
                <a:cubicBezTo>
                  <a:pt x="726" y="1416"/>
                  <a:pt x="731" y="1432"/>
                  <a:pt x="731" y="1432"/>
                </a:cubicBezTo>
                <a:cubicBezTo>
                  <a:pt x="693" y="1488"/>
                  <a:pt x="729" y="1478"/>
                  <a:pt x="635" y="1488"/>
                </a:cubicBezTo>
                <a:cubicBezTo>
                  <a:pt x="604" y="1509"/>
                  <a:pt x="557" y="1530"/>
                  <a:pt x="619" y="1592"/>
                </a:cubicBezTo>
                <a:cubicBezTo>
                  <a:pt x="640" y="1613"/>
                  <a:pt x="678" y="1597"/>
                  <a:pt x="707" y="1600"/>
                </a:cubicBezTo>
                <a:cubicBezTo>
                  <a:pt x="741" y="1611"/>
                  <a:pt x="758" y="1614"/>
                  <a:pt x="787" y="1632"/>
                </a:cubicBezTo>
                <a:cubicBezTo>
                  <a:pt x="856" y="1673"/>
                  <a:pt x="811" y="1656"/>
                  <a:pt x="859" y="1672"/>
                </a:cubicBezTo>
                <a:cubicBezTo>
                  <a:pt x="845" y="1770"/>
                  <a:pt x="873" y="1702"/>
                  <a:pt x="787" y="1736"/>
                </a:cubicBezTo>
                <a:cubicBezTo>
                  <a:pt x="778" y="1740"/>
                  <a:pt x="779" y="1754"/>
                  <a:pt x="771" y="1760"/>
                </a:cubicBezTo>
                <a:cubicBezTo>
                  <a:pt x="764" y="1765"/>
                  <a:pt x="755" y="1765"/>
                  <a:pt x="747" y="1768"/>
                </a:cubicBezTo>
                <a:cubicBezTo>
                  <a:pt x="739" y="1765"/>
                  <a:pt x="731" y="1760"/>
                  <a:pt x="723" y="1760"/>
                </a:cubicBezTo>
                <a:cubicBezTo>
                  <a:pt x="673" y="1760"/>
                  <a:pt x="711" y="1824"/>
                  <a:pt x="731" y="1840"/>
                </a:cubicBezTo>
                <a:cubicBezTo>
                  <a:pt x="738" y="1845"/>
                  <a:pt x="747" y="1845"/>
                  <a:pt x="755" y="1848"/>
                </a:cubicBezTo>
                <a:cubicBezTo>
                  <a:pt x="772" y="1874"/>
                  <a:pt x="809" y="1911"/>
                  <a:pt x="835" y="1928"/>
                </a:cubicBezTo>
                <a:cubicBezTo>
                  <a:pt x="872" y="1984"/>
                  <a:pt x="851" y="1965"/>
                  <a:pt x="891" y="1992"/>
                </a:cubicBezTo>
                <a:cubicBezTo>
                  <a:pt x="908" y="2018"/>
                  <a:pt x="992" y="2084"/>
                  <a:pt x="1027" y="2096"/>
                </a:cubicBezTo>
                <a:cubicBezTo>
                  <a:pt x="1046" y="2125"/>
                  <a:pt x="1063" y="2125"/>
                  <a:pt x="1091" y="2144"/>
                </a:cubicBezTo>
                <a:cubicBezTo>
                  <a:pt x="1103" y="2161"/>
                  <a:pt x="1121" y="2174"/>
                  <a:pt x="1131" y="2192"/>
                </a:cubicBezTo>
                <a:cubicBezTo>
                  <a:pt x="1141" y="2209"/>
                  <a:pt x="1141" y="2230"/>
                  <a:pt x="1147" y="2248"/>
                </a:cubicBezTo>
                <a:cubicBezTo>
                  <a:pt x="1159" y="2456"/>
                  <a:pt x="1106" y="2374"/>
                  <a:pt x="1251" y="2384"/>
                </a:cubicBezTo>
                <a:cubicBezTo>
                  <a:pt x="1261" y="2385"/>
                  <a:pt x="1267" y="2395"/>
                  <a:pt x="1275" y="2400"/>
                </a:cubicBezTo>
                <a:cubicBezTo>
                  <a:pt x="1327" y="2387"/>
                  <a:pt x="1331" y="2375"/>
                  <a:pt x="1363" y="2328"/>
                </a:cubicBezTo>
                <a:cubicBezTo>
                  <a:pt x="1378" y="2305"/>
                  <a:pt x="1429" y="2300"/>
                  <a:pt x="1451" y="2296"/>
                </a:cubicBezTo>
                <a:cubicBezTo>
                  <a:pt x="1460" y="2268"/>
                  <a:pt x="1456" y="2269"/>
                  <a:pt x="1483" y="2248"/>
                </a:cubicBezTo>
                <a:cubicBezTo>
                  <a:pt x="1498" y="2236"/>
                  <a:pt x="1531" y="2216"/>
                  <a:pt x="1531" y="2216"/>
                </a:cubicBezTo>
                <a:cubicBezTo>
                  <a:pt x="1545" y="2174"/>
                  <a:pt x="1534" y="2199"/>
                  <a:pt x="1571" y="2144"/>
                </a:cubicBezTo>
                <a:cubicBezTo>
                  <a:pt x="1588" y="2119"/>
                  <a:pt x="1568" y="2118"/>
                  <a:pt x="1595" y="2096"/>
                </a:cubicBezTo>
                <a:cubicBezTo>
                  <a:pt x="1602" y="2091"/>
                  <a:pt x="1611" y="2091"/>
                  <a:pt x="1619" y="2088"/>
                </a:cubicBezTo>
                <a:cubicBezTo>
                  <a:pt x="1654" y="2035"/>
                  <a:pt x="1722" y="2045"/>
                  <a:pt x="1779" y="2040"/>
                </a:cubicBezTo>
                <a:cubicBezTo>
                  <a:pt x="1856" y="1989"/>
                  <a:pt x="1865" y="1874"/>
                  <a:pt x="1931" y="1808"/>
                </a:cubicBezTo>
                <a:cubicBezTo>
                  <a:pt x="1934" y="1779"/>
                  <a:pt x="1931" y="1748"/>
                  <a:pt x="1939" y="1720"/>
                </a:cubicBezTo>
                <a:cubicBezTo>
                  <a:pt x="1947" y="1694"/>
                  <a:pt x="1970" y="1674"/>
                  <a:pt x="1979" y="1648"/>
                </a:cubicBezTo>
                <a:cubicBezTo>
                  <a:pt x="1973" y="1631"/>
                  <a:pt x="1958" y="1618"/>
                  <a:pt x="1955" y="1600"/>
                </a:cubicBezTo>
                <a:cubicBezTo>
                  <a:pt x="1950" y="1573"/>
                  <a:pt x="1980" y="1551"/>
                  <a:pt x="1995" y="1528"/>
                </a:cubicBezTo>
                <a:cubicBezTo>
                  <a:pt x="2018" y="1494"/>
                  <a:pt x="2045" y="1466"/>
                  <a:pt x="2067" y="1432"/>
                </a:cubicBezTo>
                <a:cubicBezTo>
                  <a:pt x="2080" y="1353"/>
                  <a:pt x="2087" y="1375"/>
                  <a:pt x="2171" y="1384"/>
                </a:cubicBezTo>
                <a:cubicBezTo>
                  <a:pt x="2187" y="1381"/>
                  <a:pt x="2209" y="1388"/>
                  <a:pt x="2219" y="1376"/>
                </a:cubicBezTo>
                <a:cubicBezTo>
                  <a:pt x="2228" y="1366"/>
                  <a:pt x="2211" y="1350"/>
                  <a:pt x="2211" y="1336"/>
                </a:cubicBezTo>
                <a:cubicBezTo>
                  <a:pt x="2211" y="1328"/>
                  <a:pt x="2214" y="1319"/>
                  <a:pt x="2219" y="1312"/>
                </a:cubicBezTo>
                <a:cubicBezTo>
                  <a:pt x="2238" y="1288"/>
                  <a:pt x="2307" y="1280"/>
                  <a:pt x="2307" y="1280"/>
                </a:cubicBezTo>
                <a:cubicBezTo>
                  <a:pt x="2310" y="1224"/>
                  <a:pt x="2310" y="1168"/>
                  <a:pt x="2315" y="1112"/>
                </a:cubicBezTo>
                <a:cubicBezTo>
                  <a:pt x="2317" y="1087"/>
                  <a:pt x="2307" y="1047"/>
                  <a:pt x="2331" y="1040"/>
                </a:cubicBezTo>
                <a:cubicBezTo>
                  <a:pt x="2390" y="1023"/>
                  <a:pt x="2454" y="1035"/>
                  <a:pt x="2515" y="1032"/>
                </a:cubicBezTo>
                <a:cubicBezTo>
                  <a:pt x="2534" y="976"/>
                  <a:pt x="2515" y="989"/>
                  <a:pt x="2555" y="976"/>
                </a:cubicBezTo>
                <a:cubicBezTo>
                  <a:pt x="2541" y="890"/>
                  <a:pt x="2561" y="917"/>
                  <a:pt x="2419" y="936"/>
                </a:cubicBezTo>
                <a:cubicBezTo>
                  <a:pt x="2402" y="938"/>
                  <a:pt x="2371" y="952"/>
                  <a:pt x="2371" y="952"/>
                </a:cubicBezTo>
                <a:cubicBezTo>
                  <a:pt x="2355" y="941"/>
                  <a:pt x="2339" y="931"/>
                  <a:pt x="2323" y="920"/>
                </a:cubicBezTo>
                <a:cubicBezTo>
                  <a:pt x="2315" y="915"/>
                  <a:pt x="2299" y="904"/>
                  <a:pt x="2299" y="904"/>
                </a:cubicBezTo>
                <a:cubicBezTo>
                  <a:pt x="2272" y="922"/>
                  <a:pt x="2265" y="942"/>
                  <a:pt x="2235" y="952"/>
                </a:cubicBezTo>
                <a:cubicBezTo>
                  <a:pt x="2213" y="920"/>
                  <a:pt x="2187" y="886"/>
                  <a:pt x="2155" y="864"/>
                </a:cubicBezTo>
                <a:cubicBezTo>
                  <a:pt x="2091" y="907"/>
                  <a:pt x="2071" y="886"/>
                  <a:pt x="1971" y="880"/>
                </a:cubicBezTo>
                <a:cubicBezTo>
                  <a:pt x="1963" y="875"/>
                  <a:pt x="1951" y="873"/>
                  <a:pt x="1947" y="864"/>
                </a:cubicBezTo>
                <a:cubicBezTo>
                  <a:pt x="1940" y="849"/>
                  <a:pt x="1950" y="828"/>
                  <a:pt x="1939" y="816"/>
                </a:cubicBezTo>
                <a:cubicBezTo>
                  <a:pt x="1930" y="806"/>
                  <a:pt x="1912" y="811"/>
                  <a:pt x="1899" y="808"/>
                </a:cubicBezTo>
                <a:cubicBezTo>
                  <a:pt x="1878" y="803"/>
                  <a:pt x="1835" y="792"/>
                  <a:pt x="1835" y="792"/>
                </a:cubicBezTo>
                <a:cubicBezTo>
                  <a:pt x="1791" y="763"/>
                  <a:pt x="1765" y="716"/>
                  <a:pt x="1723" y="688"/>
                </a:cubicBezTo>
                <a:cubicBezTo>
                  <a:pt x="1679" y="622"/>
                  <a:pt x="1715" y="684"/>
                  <a:pt x="1699" y="520"/>
                </a:cubicBezTo>
                <a:cubicBezTo>
                  <a:pt x="1697" y="494"/>
                  <a:pt x="1675" y="472"/>
                  <a:pt x="1667" y="448"/>
                </a:cubicBezTo>
                <a:cubicBezTo>
                  <a:pt x="1671" y="421"/>
                  <a:pt x="1664" y="387"/>
                  <a:pt x="1683" y="368"/>
                </a:cubicBezTo>
                <a:cubicBezTo>
                  <a:pt x="1696" y="355"/>
                  <a:pt x="1716" y="354"/>
                  <a:pt x="1731" y="344"/>
                </a:cubicBezTo>
                <a:cubicBezTo>
                  <a:pt x="1736" y="328"/>
                  <a:pt x="1742" y="312"/>
                  <a:pt x="1747" y="296"/>
                </a:cubicBezTo>
                <a:cubicBezTo>
                  <a:pt x="1750" y="288"/>
                  <a:pt x="1755" y="272"/>
                  <a:pt x="1755" y="272"/>
                </a:cubicBezTo>
                <a:cubicBezTo>
                  <a:pt x="1738" y="246"/>
                  <a:pt x="1704" y="210"/>
                  <a:pt x="1675" y="200"/>
                </a:cubicBezTo>
                <a:cubicBezTo>
                  <a:pt x="1626" y="232"/>
                  <a:pt x="1658" y="233"/>
                  <a:pt x="1635" y="280"/>
                </a:cubicBezTo>
                <a:cubicBezTo>
                  <a:pt x="1630" y="290"/>
                  <a:pt x="1619" y="296"/>
                  <a:pt x="1611" y="304"/>
                </a:cubicBezTo>
                <a:cubicBezTo>
                  <a:pt x="1571" y="301"/>
                  <a:pt x="1531" y="300"/>
                  <a:pt x="1491" y="296"/>
                </a:cubicBezTo>
                <a:cubicBezTo>
                  <a:pt x="1447" y="291"/>
                  <a:pt x="1430" y="251"/>
                  <a:pt x="1403" y="224"/>
                </a:cubicBezTo>
                <a:cubicBezTo>
                  <a:pt x="1388" y="209"/>
                  <a:pt x="1370" y="199"/>
                  <a:pt x="1355" y="184"/>
                </a:cubicBezTo>
                <a:cubicBezTo>
                  <a:pt x="1208" y="194"/>
                  <a:pt x="1269" y="191"/>
                  <a:pt x="1171" y="224"/>
                </a:cubicBezTo>
                <a:cubicBezTo>
                  <a:pt x="1152" y="280"/>
                  <a:pt x="1171" y="277"/>
                  <a:pt x="1131" y="264"/>
                </a:cubicBezTo>
                <a:cubicBezTo>
                  <a:pt x="1128" y="248"/>
                  <a:pt x="1118" y="156"/>
                  <a:pt x="1107" y="144"/>
                </a:cubicBezTo>
                <a:cubicBezTo>
                  <a:pt x="1094" y="130"/>
                  <a:pt x="1075" y="123"/>
                  <a:pt x="1059" y="112"/>
                </a:cubicBezTo>
                <a:cubicBezTo>
                  <a:pt x="1013" y="81"/>
                  <a:pt x="993" y="31"/>
                  <a:pt x="947" y="0"/>
                </a:cubicBezTo>
                <a:cubicBezTo>
                  <a:pt x="928" y="5"/>
                  <a:pt x="891" y="13"/>
                  <a:pt x="891" y="16"/>
                </a:cubicBezTo>
                <a:cubicBezTo>
                  <a:pt x="882" y="84"/>
                  <a:pt x="891" y="104"/>
                  <a:pt x="907" y="152"/>
                </a:cubicBezTo>
                <a:cubicBezTo>
                  <a:pt x="904" y="171"/>
                  <a:pt x="904" y="190"/>
                  <a:pt x="899" y="208"/>
                </a:cubicBezTo>
                <a:cubicBezTo>
                  <a:pt x="896" y="220"/>
                  <a:pt x="884" y="228"/>
                  <a:pt x="883" y="240"/>
                </a:cubicBezTo>
                <a:cubicBezTo>
                  <a:pt x="879" y="283"/>
                  <a:pt x="893" y="325"/>
                  <a:pt x="899" y="368"/>
                </a:cubicBezTo>
                <a:cubicBezTo>
                  <a:pt x="901" y="381"/>
                  <a:pt x="903" y="395"/>
                  <a:pt x="907" y="408"/>
                </a:cubicBezTo>
                <a:cubicBezTo>
                  <a:pt x="911" y="424"/>
                  <a:pt x="923" y="456"/>
                  <a:pt x="923" y="456"/>
                </a:cubicBezTo>
                <a:cubicBezTo>
                  <a:pt x="920" y="493"/>
                  <a:pt x="927" y="532"/>
                  <a:pt x="915" y="568"/>
                </a:cubicBezTo>
                <a:cubicBezTo>
                  <a:pt x="912" y="577"/>
                  <a:pt x="899" y="557"/>
                  <a:pt x="891" y="552"/>
                </a:cubicBezTo>
                <a:cubicBezTo>
                  <a:pt x="820" y="511"/>
                  <a:pt x="893" y="559"/>
                  <a:pt x="835" y="520"/>
                </a:cubicBezTo>
                <a:cubicBezTo>
                  <a:pt x="830" y="512"/>
                  <a:pt x="826" y="502"/>
                  <a:pt x="819" y="496"/>
                </a:cubicBezTo>
                <a:cubicBezTo>
                  <a:pt x="805" y="483"/>
                  <a:pt x="771" y="464"/>
                  <a:pt x="771" y="464"/>
                </a:cubicBezTo>
                <a:cubicBezTo>
                  <a:pt x="766" y="456"/>
                  <a:pt x="762" y="447"/>
                  <a:pt x="755" y="440"/>
                </a:cubicBezTo>
                <a:cubicBezTo>
                  <a:pt x="748" y="433"/>
                  <a:pt x="737" y="432"/>
                  <a:pt x="731" y="424"/>
                </a:cubicBezTo>
                <a:cubicBezTo>
                  <a:pt x="687" y="369"/>
                  <a:pt x="768" y="430"/>
                  <a:pt x="699" y="384"/>
                </a:cubicBezTo>
                <a:cubicBezTo>
                  <a:pt x="682" y="358"/>
                  <a:pt x="645" y="321"/>
                  <a:pt x="619" y="304"/>
                </a:cubicBezTo>
                <a:cubicBezTo>
                  <a:pt x="602" y="278"/>
                  <a:pt x="565" y="241"/>
                  <a:pt x="539" y="224"/>
                </a:cubicBezTo>
                <a:cubicBezTo>
                  <a:pt x="520" y="196"/>
                  <a:pt x="507" y="168"/>
                  <a:pt x="491" y="216"/>
                </a:cubicBezTo>
                <a:cubicBezTo>
                  <a:pt x="501" y="374"/>
                  <a:pt x="491" y="302"/>
                  <a:pt x="515" y="432"/>
                </a:cubicBezTo>
                <a:close/>
              </a:path>
            </a:pathLst>
          </a:custGeom>
          <a:noFill/>
          <a:ln w="76200">
            <a:solidFill>
              <a:srgbClr val="FFFF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34" name="Freeform 16">
            <a:extLst>
              <a:ext uri="{FF2B5EF4-FFF2-40B4-BE49-F238E27FC236}">
                <a16:creationId xmlns:a16="http://schemas.microsoft.com/office/drawing/2014/main" id="{FC810C92-78F3-4C13-9B07-5225A3005F11}"/>
              </a:ext>
            </a:extLst>
          </p:cNvPr>
          <p:cNvSpPr>
            <a:spLocks/>
          </p:cNvSpPr>
          <p:nvPr/>
        </p:nvSpPr>
        <p:spPr bwMode="auto">
          <a:xfrm>
            <a:off x="98427" y="676668"/>
            <a:ext cx="2819400" cy="3246438"/>
          </a:xfrm>
          <a:custGeom>
            <a:avLst/>
            <a:gdLst>
              <a:gd name="T0" fmla="*/ 0 w 3888"/>
              <a:gd name="T1" fmla="*/ 0 h 3120"/>
              <a:gd name="T2" fmla="*/ 2147483647 w 3888"/>
              <a:gd name="T3" fmla="*/ 2147483647 h 3120"/>
              <a:gd name="T4" fmla="*/ 2147483647 w 3888"/>
              <a:gd name="T5" fmla="*/ 2147483647 h 3120"/>
              <a:gd name="T6" fmla="*/ 2147483647 w 3888"/>
              <a:gd name="T7" fmla="*/ 2147483647 h 3120"/>
              <a:gd name="T8" fmla="*/ 2147483647 w 3888"/>
              <a:gd name="T9" fmla="*/ 2147483647 h 3120"/>
              <a:gd name="T10" fmla="*/ 2147483647 w 3888"/>
              <a:gd name="T11" fmla="*/ 2147483647 h 3120"/>
              <a:gd name="T12" fmla="*/ 2147483647 w 3888"/>
              <a:gd name="T13" fmla="*/ 2147483647 h 3120"/>
              <a:gd name="T14" fmla="*/ 2147483647 w 3888"/>
              <a:gd name="T15" fmla="*/ 2147483647 h 3120"/>
              <a:gd name="T16" fmla="*/ 2147483647 w 3888"/>
              <a:gd name="T17" fmla="*/ 2147483647 h 3120"/>
              <a:gd name="T18" fmla="*/ 2147483647 w 3888"/>
              <a:gd name="T19" fmla="*/ 2147483647 h 3120"/>
              <a:gd name="T20" fmla="*/ 2147483647 w 3888"/>
              <a:gd name="T21" fmla="*/ 2147483647 h 3120"/>
              <a:gd name="T22" fmla="*/ 2147483647 w 3888"/>
              <a:gd name="T23" fmla="*/ 2147483647 h 3120"/>
              <a:gd name="T24" fmla="*/ 2147483647 w 3888"/>
              <a:gd name="T25" fmla="*/ 2147483647 h 3120"/>
              <a:gd name="T26" fmla="*/ 2147483647 w 3888"/>
              <a:gd name="T27" fmla="*/ 2147483647 h 3120"/>
              <a:gd name="T28" fmla="*/ 2147483647 w 3888"/>
              <a:gd name="T29" fmla="*/ 2147483647 h 3120"/>
              <a:gd name="T30" fmla="*/ 2147483647 w 3888"/>
              <a:gd name="T31" fmla="*/ 2147483647 h 3120"/>
              <a:gd name="T32" fmla="*/ 2147483647 w 3888"/>
              <a:gd name="T33" fmla="*/ 2147483647 h 3120"/>
              <a:gd name="T34" fmla="*/ 2147483647 w 3888"/>
              <a:gd name="T35" fmla="*/ 2147483647 h 3120"/>
              <a:gd name="T36" fmla="*/ 2147483647 w 3888"/>
              <a:gd name="T37" fmla="*/ 2147483647 h 3120"/>
              <a:gd name="T38" fmla="*/ 2147483647 w 3888"/>
              <a:gd name="T39" fmla="*/ 2147483647 h 3120"/>
              <a:gd name="T40" fmla="*/ 2147483647 w 3888"/>
              <a:gd name="T41" fmla="*/ 2147483647 h 3120"/>
              <a:gd name="T42" fmla="*/ 2147483647 w 3888"/>
              <a:gd name="T43" fmla="*/ 2147483647 h 3120"/>
              <a:gd name="T44" fmla="*/ 2147483647 w 3888"/>
              <a:gd name="T45" fmla="*/ 2147483647 h 3120"/>
              <a:gd name="T46" fmla="*/ 2147483647 w 3888"/>
              <a:gd name="T47" fmla="*/ 2147483647 h 3120"/>
              <a:gd name="T48" fmla="*/ 2147483647 w 3888"/>
              <a:gd name="T49" fmla="*/ 2147483647 h 3120"/>
              <a:gd name="T50" fmla="*/ 2147483647 w 3888"/>
              <a:gd name="T51" fmla="*/ 2147483647 h 3120"/>
              <a:gd name="T52" fmla="*/ 2147483647 w 3888"/>
              <a:gd name="T53" fmla="*/ 2147483647 h 3120"/>
              <a:gd name="T54" fmla="*/ 2147483647 w 3888"/>
              <a:gd name="T55" fmla="*/ 2147483647 h 3120"/>
              <a:gd name="T56" fmla="*/ 2147483647 w 3888"/>
              <a:gd name="T57" fmla="*/ 2147483647 h 3120"/>
              <a:gd name="T58" fmla="*/ 2147483647 w 3888"/>
              <a:gd name="T59" fmla="*/ 2147483647 h 3120"/>
              <a:gd name="T60" fmla="*/ 2147483647 w 3888"/>
              <a:gd name="T61" fmla="*/ 2147483647 h 3120"/>
              <a:gd name="T62" fmla="*/ 2147483647 w 3888"/>
              <a:gd name="T63" fmla="*/ 2147483647 h 3120"/>
              <a:gd name="T64" fmla="*/ 2147483647 w 3888"/>
              <a:gd name="T65" fmla="*/ 2147483647 h 3120"/>
              <a:gd name="T66" fmla="*/ 2147483647 w 3888"/>
              <a:gd name="T67" fmla="*/ 2147483647 h 3120"/>
              <a:gd name="T68" fmla="*/ 2147483647 w 3888"/>
              <a:gd name="T69" fmla="*/ 2147483647 h 3120"/>
              <a:gd name="T70" fmla="*/ 2147483647 w 3888"/>
              <a:gd name="T71" fmla="*/ 2147483647 h 3120"/>
              <a:gd name="T72" fmla="*/ 2147483647 w 3888"/>
              <a:gd name="T73" fmla="*/ 2147483647 h 3120"/>
              <a:gd name="T74" fmla="*/ 2147483647 w 3888"/>
              <a:gd name="T75" fmla="*/ 2147483647 h 3120"/>
              <a:gd name="T76" fmla="*/ 2147483647 w 3888"/>
              <a:gd name="T77" fmla="*/ 2147483647 h 3120"/>
              <a:gd name="T78" fmla="*/ 2147483647 w 3888"/>
              <a:gd name="T79" fmla="*/ 2147483647 h 3120"/>
              <a:gd name="T80" fmla="*/ 2147483647 w 3888"/>
              <a:gd name="T81" fmla="*/ 2147483647 h 3120"/>
              <a:gd name="T82" fmla="*/ 2147483647 w 3888"/>
              <a:gd name="T83" fmla="*/ 2147483647 h 3120"/>
              <a:gd name="T84" fmla="*/ 2147483647 w 3888"/>
              <a:gd name="T85" fmla="*/ 2147483647 h 3120"/>
              <a:gd name="T86" fmla="*/ 2147483647 w 3888"/>
              <a:gd name="T87" fmla="*/ 2147483647 h 3120"/>
              <a:gd name="T88" fmla="*/ 2147483647 w 3888"/>
              <a:gd name="T89" fmla="*/ 2147483647 h 312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888"/>
              <a:gd name="T136" fmla="*/ 0 h 3120"/>
              <a:gd name="T137" fmla="*/ 3888 w 3888"/>
              <a:gd name="T138" fmla="*/ 3120 h 312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888" h="3120">
                <a:moveTo>
                  <a:pt x="0" y="0"/>
                </a:moveTo>
                <a:cubicBezTo>
                  <a:pt x="48" y="44"/>
                  <a:pt x="96" y="88"/>
                  <a:pt x="144" y="144"/>
                </a:cubicBezTo>
                <a:cubicBezTo>
                  <a:pt x="192" y="200"/>
                  <a:pt x="248" y="288"/>
                  <a:pt x="288" y="336"/>
                </a:cubicBezTo>
                <a:cubicBezTo>
                  <a:pt x="328" y="384"/>
                  <a:pt x="360" y="408"/>
                  <a:pt x="384" y="432"/>
                </a:cubicBezTo>
                <a:cubicBezTo>
                  <a:pt x="408" y="456"/>
                  <a:pt x="416" y="480"/>
                  <a:pt x="432" y="480"/>
                </a:cubicBezTo>
                <a:cubicBezTo>
                  <a:pt x="448" y="480"/>
                  <a:pt x="456" y="432"/>
                  <a:pt x="480" y="432"/>
                </a:cubicBezTo>
                <a:cubicBezTo>
                  <a:pt x="504" y="432"/>
                  <a:pt x="552" y="448"/>
                  <a:pt x="576" y="480"/>
                </a:cubicBezTo>
                <a:cubicBezTo>
                  <a:pt x="600" y="512"/>
                  <a:pt x="592" y="584"/>
                  <a:pt x="624" y="624"/>
                </a:cubicBezTo>
                <a:cubicBezTo>
                  <a:pt x="656" y="664"/>
                  <a:pt x="736" y="712"/>
                  <a:pt x="768" y="720"/>
                </a:cubicBezTo>
                <a:cubicBezTo>
                  <a:pt x="800" y="728"/>
                  <a:pt x="792" y="680"/>
                  <a:pt x="816" y="672"/>
                </a:cubicBezTo>
                <a:cubicBezTo>
                  <a:pt x="840" y="664"/>
                  <a:pt x="880" y="656"/>
                  <a:pt x="912" y="672"/>
                </a:cubicBezTo>
                <a:cubicBezTo>
                  <a:pt x="944" y="688"/>
                  <a:pt x="984" y="736"/>
                  <a:pt x="1008" y="768"/>
                </a:cubicBezTo>
                <a:cubicBezTo>
                  <a:pt x="1032" y="800"/>
                  <a:pt x="1032" y="832"/>
                  <a:pt x="1056" y="864"/>
                </a:cubicBezTo>
                <a:cubicBezTo>
                  <a:pt x="1080" y="896"/>
                  <a:pt x="1112" y="936"/>
                  <a:pt x="1152" y="960"/>
                </a:cubicBezTo>
                <a:cubicBezTo>
                  <a:pt x="1192" y="984"/>
                  <a:pt x="1248" y="1000"/>
                  <a:pt x="1296" y="1008"/>
                </a:cubicBezTo>
                <a:cubicBezTo>
                  <a:pt x="1344" y="1016"/>
                  <a:pt x="1400" y="1008"/>
                  <a:pt x="1440" y="1008"/>
                </a:cubicBezTo>
                <a:cubicBezTo>
                  <a:pt x="1480" y="1008"/>
                  <a:pt x="1504" y="1000"/>
                  <a:pt x="1536" y="1008"/>
                </a:cubicBezTo>
                <a:cubicBezTo>
                  <a:pt x="1568" y="1016"/>
                  <a:pt x="1600" y="1032"/>
                  <a:pt x="1632" y="1056"/>
                </a:cubicBezTo>
                <a:cubicBezTo>
                  <a:pt x="1664" y="1080"/>
                  <a:pt x="1688" y="1128"/>
                  <a:pt x="1728" y="1152"/>
                </a:cubicBezTo>
                <a:cubicBezTo>
                  <a:pt x="1768" y="1176"/>
                  <a:pt x="1824" y="1192"/>
                  <a:pt x="1872" y="1200"/>
                </a:cubicBezTo>
                <a:cubicBezTo>
                  <a:pt x="1920" y="1208"/>
                  <a:pt x="1968" y="1184"/>
                  <a:pt x="2016" y="1200"/>
                </a:cubicBezTo>
                <a:cubicBezTo>
                  <a:pt x="2064" y="1216"/>
                  <a:pt x="2120" y="1240"/>
                  <a:pt x="2160" y="1296"/>
                </a:cubicBezTo>
                <a:cubicBezTo>
                  <a:pt x="2200" y="1352"/>
                  <a:pt x="2240" y="1480"/>
                  <a:pt x="2256" y="1536"/>
                </a:cubicBezTo>
                <a:cubicBezTo>
                  <a:pt x="2272" y="1592"/>
                  <a:pt x="2248" y="1600"/>
                  <a:pt x="2256" y="1632"/>
                </a:cubicBezTo>
                <a:cubicBezTo>
                  <a:pt x="2264" y="1664"/>
                  <a:pt x="2296" y="1696"/>
                  <a:pt x="2304" y="1728"/>
                </a:cubicBezTo>
                <a:cubicBezTo>
                  <a:pt x="2312" y="1760"/>
                  <a:pt x="2296" y="1792"/>
                  <a:pt x="2304" y="1824"/>
                </a:cubicBezTo>
                <a:cubicBezTo>
                  <a:pt x="2312" y="1856"/>
                  <a:pt x="2336" y="1880"/>
                  <a:pt x="2352" y="1920"/>
                </a:cubicBezTo>
                <a:cubicBezTo>
                  <a:pt x="2368" y="1960"/>
                  <a:pt x="2376" y="2032"/>
                  <a:pt x="2400" y="2064"/>
                </a:cubicBezTo>
                <a:cubicBezTo>
                  <a:pt x="2424" y="2096"/>
                  <a:pt x="2464" y="2080"/>
                  <a:pt x="2496" y="2112"/>
                </a:cubicBezTo>
                <a:cubicBezTo>
                  <a:pt x="2528" y="2144"/>
                  <a:pt x="2560" y="2216"/>
                  <a:pt x="2592" y="2256"/>
                </a:cubicBezTo>
                <a:cubicBezTo>
                  <a:pt x="2624" y="2296"/>
                  <a:pt x="2656" y="2336"/>
                  <a:pt x="2688" y="2352"/>
                </a:cubicBezTo>
                <a:cubicBezTo>
                  <a:pt x="2720" y="2368"/>
                  <a:pt x="2752" y="2328"/>
                  <a:pt x="2784" y="2352"/>
                </a:cubicBezTo>
                <a:cubicBezTo>
                  <a:pt x="2816" y="2376"/>
                  <a:pt x="2856" y="2456"/>
                  <a:pt x="2880" y="2496"/>
                </a:cubicBezTo>
                <a:cubicBezTo>
                  <a:pt x="2904" y="2536"/>
                  <a:pt x="2896" y="2552"/>
                  <a:pt x="2928" y="2592"/>
                </a:cubicBezTo>
                <a:cubicBezTo>
                  <a:pt x="2960" y="2632"/>
                  <a:pt x="3048" y="2696"/>
                  <a:pt x="3072" y="2736"/>
                </a:cubicBezTo>
                <a:cubicBezTo>
                  <a:pt x="3096" y="2776"/>
                  <a:pt x="3064" y="2800"/>
                  <a:pt x="3072" y="2832"/>
                </a:cubicBezTo>
                <a:cubicBezTo>
                  <a:pt x="3080" y="2864"/>
                  <a:pt x="3104" y="2896"/>
                  <a:pt x="3120" y="2928"/>
                </a:cubicBezTo>
                <a:cubicBezTo>
                  <a:pt x="3136" y="2960"/>
                  <a:pt x="3136" y="3016"/>
                  <a:pt x="3168" y="3024"/>
                </a:cubicBezTo>
                <a:cubicBezTo>
                  <a:pt x="3200" y="3032"/>
                  <a:pt x="3264" y="2992"/>
                  <a:pt x="3312" y="2976"/>
                </a:cubicBezTo>
                <a:cubicBezTo>
                  <a:pt x="3360" y="2960"/>
                  <a:pt x="3416" y="2920"/>
                  <a:pt x="3456" y="2928"/>
                </a:cubicBezTo>
                <a:cubicBezTo>
                  <a:pt x="3496" y="2936"/>
                  <a:pt x="3528" y="3000"/>
                  <a:pt x="3552" y="3024"/>
                </a:cubicBezTo>
                <a:cubicBezTo>
                  <a:pt x="3576" y="3048"/>
                  <a:pt x="3568" y="3064"/>
                  <a:pt x="3600" y="3072"/>
                </a:cubicBezTo>
                <a:cubicBezTo>
                  <a:pt x="3632" y="3080"/>
                  <a:pt x="3704" y="3072"/>
                  <a:pt x="3744" y="3072"/>
                </a:cubicBezTo>
                <a:cubicBezTo>
                  <a:pt x="3784" y="3072"/>
                  <a:pt x="3816" y="3064"/>
                  <a:pt x="3840" y="3072"/>
                </a:cubicBezTo>
                <a:cubicBezTo>
                  <a:pt x="3864" y="3080"/>
                  <a:pt x="3876" y="3100"/>
                  <a:pt x="3888" y="3120"/>
                </a:cubicBezTo>
              </a:path>
            </a:pathLst>
          </a:custGeom>
          <a:noFill/>
          <a:ln w="95250">
            <a:solidFill>
              <a:schemeClr val="accent2">
                <a:alpha val="90195"/>
              </a:schemeClr>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35" name="Freeform 17">
            <a:extLst>
              <a:ext uri="{FF2B5EF4-FFF2-40B4-BE49-F238E27FC236}">
                <a16:creationId xmlns:a16="http://schemas.microsoft.com/office/drawing/2014/main" id="{B9454DA9-5C7E-496C-ACEE-301B8666F898}"/>
              </a:ext>
            </a:extLst>
          </p:cNvPr>
          <p:cNvSpPr>
            <a:spLocks/>
          </p:cNvSpPr>
          <p:nvPr/>
        </p:nvSpPr>
        <p:spPr bwMode="auto">
          <a:xfrm>
            <a:off x="2384428" y="1972068"/>
            <a:ext cx="955675" cy="990600"/>
          </a:xfrm>
          <a:custGeom>
            <a:avLst/>
            <a:gdLst>
              <a:gd name="T0" fmla="*/ 2147483647 w 1112"/>
              <a:gd name="T1" fmla="*/ 0 h 960"/>
              <a:gd name="T2" fmla="*/ 2147483647 w 1112"/>
              <a:gd name="T3" fmla="*/ 2147483647 h 960"/>
              <a:gd name="T4" fmla="*/ 2147483647 w 1112"/>
              <a:gd name="T5" fmla="*/ 2147483647 h 960"/>
              <a:gd name="T6" fmla="*/ 2147483647 w 1112"/>
              <a:gd name="T7" fmla="*/ 2147483647 h 960"/>
              <a:gd name="T8" fmla="*/ 2147483647 w 1112"/>
              <a:gd name="T9" fmla="*/ 2147483647 h 960"/>
              <a:gd name="T10" fmla="*/ 2147483647 w 1112"/>
              <a:gd name="T11" fmla="*/ 2147483647 h 960"/>
              <a:gd name="T12" fmla="*/ 2147483647 w 1112"/>
              <a:gd name="T13" fmla="*/ 2147483647 h 960"/>
              <a:gd name="T14" fmla="*/ 2147483647 w 1112"/>
              <a:gd name="T15" fmla="*/ 2147483647 h 960"/>
              <a:gd name="T16" fmla="*/ 2147483647 w 1112"/>
              <a:gd name="T17" fmla="*/ 2147483647 h 960"/>
              <a:gd name="T18" fmla="*/ 2147483647 w 1112"/>
              <a:gd name="T19" fmla="*/ 2147483647 h 960"/>
              <a:gd name="T20" fmla="*/ 2147483647 w 1112"/>
              <a:gd name="T21" fmla="*/ 2147483647 h 960"/>
              <a:gd name="T22" fmla="*/ 2147483647 w 1112"/>
              <a:gd name="T23" fmla="*/ 2147483647 h 960"/>
              <a:gd name="T24" fmla="*/ 2147483647 w 1112"/>
              <a:gd name="T25" fmla="*/ 2147483647 h 960"/>
              <a:gd name="T26" fmla="*/ 2147483647 w 1112"/>
              <a:gd name="T27" fmla="*/ 2147483647 h 960"/>
              <a:gd name="T28" fmla="*/ 2147483647 w 1112"/>
              <a:gd name="T29" fmla="*/ 2147483647 h 960"/>
              <a:gd name="T30" fmla="*/ 2147483647 w 1112"/>
              <a:gd name="T31" fmla="*/ 2147483647 h 960"/>
              <a:gd name="T32" fmla="*/ 2147483647 w 1112"/>
              <a:gd name="T33" fmla="*/ 2147483647 h 960"/>
              <a:gd name="T34" fmla="*/ 2147483647 w 1112"/>
              <a:gd name="T35" fmla="*/ 2147483647 h 960"/>
              <a:gd name="T36" fmla="*/ 2147483647 w 1112"/>
              <a:gd name="T37" fmla="*/ 2147483647 h 960"/>
              <a:gd name="T38" fmla="*/ 2147483647 w 1112"/>
              <a:gd name="T39" fmla="*/ 2147483647 h 96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112"/>
              <a:gd name="T61" fmla="*/ 0 h 960"/>
              <a:gd name="T62" fmla="*/ 1112 w 1112"/>
              <a:gd name="T63" fmla="*/ 960 h 96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112" h="960">
                <a:moveTo>
                  <a:pt x="56" y="0"/>
                </a:moveTo>
                <a:cubicBezTo>
                  <a:pt x="60" y="36"/>
                  <a:pt x="64" y="72"/>
                  <a:pt x="56" y="96"/>
                </a:cubicBezTo>
                <a:cubicBezTo>
                  <a:pt x="48" y="120"/>
                  <a:pt x="16" y="120"/>
                  <a:pt x="8" y="144"/>
                </a:cubicBezTo>
                <a:cubicBezTo>
                  <a:pt x="0" y="168"/>
                  <a:pt x="0" y="216"/>
                  <a:pt x="8" y="240"/>
                </a:cubicBezTo>
                <a:cubicBezTo>
                  <a:pt x="16" y="264"/>
                  <a:pt x="32" y="280"/>
                  <a:pt x="56" y="288"/>
                </a:cubicBezTo>
                <a:cubicBezTo>
                  <a:pt x="80" y="296"/>
                  <a:pt x="136" y="272"/>
                  <a:pt x="152" y="288"/>
                </a:cubicBezTo>
                <a:cubicBezTo>
                  <a:pt x="168" y="304"/>
                  <a:pt x="144" y="360"/>
                  <a:pt x="152" y="384"/>
                </a:cubicBezTo>
                <a:cubicBezTo>
                  <a:pt x="160" y="408"/>
                  <a:pt x="176" y="408"/>
                  <a:pt x="200" y="432"/>
                </a:cubicBezTo>
                <a:cubicBezTo>
                  <a:pt x="224" y="456"/>
                  <a:pt x="272" y="504"/>
                  <a:pt x="296" y="528"/>
                </a:cubicBezTo>
                <a:cubicBezTo>
                  <a:pt x="320" y="552"/>
                  <a:pt x="320" y="568"/>
                  <a:pt x="344" y="576"/>
                </a:cubicBezTo>
                <a:cubicBezTo>
                  <a:pt x="368" y="584"/>
                  <a:pt x="416" y="584"/>
                  <a:pt x="440" y="576"/>
                </a:cubicBezTo>
                <a:cubicBezTo>
                  <a:pt x="464" y="568"/>
                  <a:pt x="464" y="528"/>
                  <a:pt x="488" y="528"/>
                </a:cubicBezTo>
                <a:cubicBezTo>
                  <a:pt x="512" y="528"/>
                  <a:pt x="568" y="552"/>
                  <a:pt x="584" y="576"/>
                </a:cubicBezTo>
                <a:cubicBezTo>
                  <a:pt x="600" y="600"/>
                  <a:pt x="568" y="648"/>
                  <a:pt x="584" y="672"/>
                </a:cubicBezTo>
                <a:cubicBezTo>
                  <a:pt x="600" y="696"/>
                  <a:pt x="656" y="704"/>
                  <a:pt x="680" y="720"/>
                </a:cubicBezTo>
                <a:cubicBezTo>
                  <a:pt x="704" y="736"/>
                  <a:pt x="712" y="752"/>
                  <a:pt x="728" y="768"/>
                </a:cubicBezTo>
                <a:cubicBezTo>
                  <a:pt x="744" y="784"/>
                  <a:pt x="752" y="800"/>
                  <a:pt x="776" y="816"/>
                </a:cubicBezTo>
                <a:cubicBezTo>
                  <a:pt x="800" y="832"/>
                  <a:pt x="840" y="848"/>
                  <a:pt x="872" y="864"/>
                </a:cubicBezTo>
                <a:cubicBezTo>
                  <a:pt x="904" y="880"/>
                  <a:pt x="928" y="896"/>
                  <a:pt x="968" y="912"/>
                </a:cubicBezTo>
                <a:cubicBezTo>
                  <a:pt x="1008" y="928"/>
                  <a:pt x="1060" y="944"/>
                  <a:pt x="1112" y="960"/>
                </a:cubicBezTo>
              </a:path>
            </a:pathLst>
          </a:custGeom>
          <a:noFill/>
          <a:ln w="57150">
            <a:solidFill>
              <a:srgbClr val="0000CC"/>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36" name="Text Box 13">
            <a:extLst>
              <a:ext uri="{FF2B5EF4-FFF2-40B4-BE49-F238E27FC236}">
                <a16:creationId xmlns:a16="http://schemas.microsoft.com/office/drawing/2014/main" id="{10AC8BC1-C7B9-437C-BE69-C613EE810477}"/>
              </a:ext>
            </a:extLst>
          </p:cNvPr>
          <p:cNvSpPr txBox="1">
            <a:spLocks noChangeArrowheads="1"/>
          </p:cNvSpPr>
          <p:nvPr/>
        </p:nvSpPr>
        <p:spPr bwMode="auto">
          <a:xfrm>
            <a:off x="4477641" y="1452650"/>
            <a:ext cx="726149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3200" b="1" dirty="0" err="1">
                <a:solidFill>
                  <a:schemeClr val="accent2">
                    <a:lumMod val="75000"/>
                  </a:schemeClr>
                </a:solidFill>
                <a:latin typeface="Cambria" panose="02040503050406030204" pitchFamily="18" charset="0"/>
                <a:ea typeface="Cambria" panose="02040503050406030204" pitchFamily="18" charset="0"/>
              </a:rPr>
              <a:t>Đồng</a:t>
            </a:r>
            <a:r>
              <a:rPr lang="en-US" altLang="en-US" sz="3200" b="1" dirty="0">
                <a:solidFill>
                  <a:schemeClr val="accent2">
                    <a:lumMod val="75000"/>
                  </a:schemeClr>
                </a:solidFill>
                <a:latin typeface="Cambria" panose="02040503050406030204" pitchFamily="18" charset="0"/>
                <a:ea typeface="Cambria" panose="02040503050406030204" pitchFamily="18" charset="0"/>
              </a:rPr>
              <a:t> </a:t>
            </a:r>
            <a:r>
              <a:rPr lang="en-US" altLang="en-US" sz="3200" b="1" dirty="0" err="1">
                <a:solidFill>
                  <a:schemeClr val="accent2">
                    <a:lumMod val="75000"/>
                  </a:schemeClr>
                </a:solidFill>
                <a:latin typeface="Cambria" panose="02040503050406030204" pitchFamily="18" charset="0"/>
                <a:ea typeface="Cambria" panose="02040503050406030204" pitchFamily="18" charset="0"/>
              </a:rPr>
              <a:t>bằng</a:t>
            </a:r>
            <a:r>
              <a:rPr lang="en-US" altLang="en-US" sz="3200" b="1" dirty="0">
                <a:solidFill>
                  <a:schemeClr val="accent2">
                    <a:lumMod val="75000"/>
                  </a:schemeClr>
                </a:solidFill>
                <a:latin typeface="Cambria" panose="02040503050406030204" pitchFamily="18" charset="0"/>
                <a:ea typeface="Cambria" panose="02040503050406030204" pitchFamily="18" charset="0"/>
              </a:rPr>
              <a:t> </a:t>
            </a:r>
            <a:r>
              <a:rPr lang="en-US" altLang="en-US" sz="3200" b="1" dirty="0" err="1">
                <a:solidFill>
                  <a:schemeClr val="accent2">
                    <a:lumMod val="75000"/>
                  </a:schemeClr>
                </a:solidFill>
                <a:latin typeface="Cambria" panose="02040503050406030204" pitchFamily="18" charset="0"/>
                <a:ea typeface="Cambria" panose="02040503050406030204" pitchFamily="18" charset="0"/>
              </a:rPr>
              <a:t>Bắc</a:t>
            </a:r>
            <a:r>
              <a:rPr lang="en-US" altLang="en-US" sz="3200" b="1" dirty="0">
                <a:solidFill>
                  <a:schemeClr val="accent2">
                    <a:lumMod val="75000"/>
                  </a:schemeClr>
                </a:solidFill>
                <a:latin typeface="Cambria" panose="02040503050406030204" pitchFamily="18" charset="0"/>
                <a:ea typeface="Cambria" panose="02040503050406030204" pitchFamily="18" charset="0"/>
              </a:rPr>
              <a:t> </a:t>
            </a:r>
            <a:r>
              <a:rPr lang="en-US" altLang="en-US" sz="3200" b="1" dirty="0" err="1">
                <a:solidFill>
                  <a:schemeClr val="accent2">
                    <a:lumMod val="75000"/>
                  </a:schemeClr>
                </a:solidFill>
                <a:latin typeface="Cambria" panose="02040503050406030204" pitchFamily="18" charset="0"/>
                <a:ea typeface="Cambria" panose="02040503050406030204" pitchFamily="18" charset="0"/>
              </a:rPr>
              <a:t>Bộ</a:t>
            </a:r>
            <a:r>
              <a:rPr lang="en-US" altLang="en-US" sz="3200" b="1" dirty="0">
                <a:solidFill>
                  <a:schemeClr val="accent2">
                    <a:lumMod val="75000"/>
                  </a:schemeClr>
                </a:solidFill>
                <a:latin typeface="Cambria" panose="02040503050406030204" pitchFamily="18" charset="0"/>
                <a:ea typeface="Cambria" panose="02040503050406030204" pitchFamily="18" charset="0"/>
              </a:rPr>
              <a:t> </a:t>
            </a:r>
            <a:r>
              <a:rPr lang="en-US" altLang="en-US" sz="3200" b="1" dirty="0" err="1">
                <a:solidFill>
                  <a:schemeClr val="accent2">
                    <a:lumMod val="75000"/>
                  </a:schemeClr>
                </a:solidFill>
                <a:latin typeface="Cambria" panose="02040503050406030204" pitchFamily="18" charset="0"/>
                <a:ea typeface="Cambria" panose="02040503050406030204" pitchFamily="18" charset="0"/>
              </a:rPr>
              <a:t>có</a:t>
            </a:r>
            <a:r>
              <a:rPr lang="en-US" altLang="en-US" sz="3200" b="1" dirty="0">
                <a:solidFill>
                  <a:schemeClr val="accent2">
                    <a:lumMod val="75000"/>
                  </a:schemeClr>
                </a:solidFill>
                <a:latin typeface="Cambria" panose="02040503050406030204" pitchFamily="18" charset="0"/>
                <a:ea typeface="Cambria" panose="02040503050406030204" pitchFamily="18" charset="0"/>
              </a:rPr>
              <a:t> </a:t>
            </a:r>
            <a:r>
              <a:rPr lang="en-US" altLang="en-US" sz="3200" b="1" dirty="0" err="1">
                <a:solidFill>
                  <a:schemeClr val="accent2">
                    <a:lumMod val="75000"/>
                  </a:schemeClr>
                </a:solidFill>
                <a:latin typeface="Cambria" panose="02040503050406030204" pitchFamily="18" charset="0"/>
                <a:ea typeface="Cambria" panose="02040503050406030204" pitchFamily="18" charset="0"/>
              </a:rPr>
              <a:t>diện</a:t>
            </a:r>
            <a:r>
              <a:rPr lang="en-US" altLang="en-US" sz="3200" b="1" dirty="0">
                <a:solidFill>
                  <a:schemeClr val="accent2">
                    <a:lumMod val="75000"/>
                  </a:schemeClr>
                </a:solidFill>
                <a:latin typeface="Cambria" panose="02040503050406030204" pitchFamily="18" charset="0"/>
                <a:ea typeface="Cambria" panose="02040503050406030204" pitchFamily="18" charset="0"/>
              </a:rPr>
              <a:t> </a:t>
            </a:r>
            <a:r>
              <a:rPr lang="en-US" altLang="en-US" sz="3200" b="1" dirty="0" err="1">
                <a:solidFill>
                  <a:schemeClr val="accent2">
                    <a:lumMod val="75000"/>
                  </a:schemeClr>
                </a:solidFill>
                <a:latin typeface="Cambria" panose="02040503050406030204" pitchFamily="18" charset="0"/>
                <a:ea typeface="Cambria" panose="02040503050406030204" pitchFamily="18" charset="0"/>
              </a:rPr>
              <a:t>tích</a:t>
            </a:r>
            <a:r>
              <a:rPr lang="en-US" altLang="en-US" sz="3200" b="1" dirty="0">
                <a:solidFill>
                  <a:schemeClr val="accent2">
                    <a:lumMod val="75000"/>
                  </a:schemeClr>
                </a:solidFill>
                <a:latin typeface="Cambria" panose="02040503050406030204" pitchFamily="18" charset="0"/>
                <a:ea typeface="Cambria" panose="02040503050406030204" pitchFamily="18" charset="0"/>
              </a:rPr>
              <a:t> </a:t>
            </a:r>
            <a:r>
              <a:rPr lang="en-US" altLang="en-US" sz="3200" b="1" dirty="0" err="1">
                <a:solidFill>
                  <a:schemeClr val="accent2">
                    <a:lumMod val="75000"/>
                  </a:schemeClr>
                </a:solidFill>
                <a:latin typeface="Cambria" panose="02040503050406030204" pitchFamily="18" charset="0"/>
                <a:ea typeface="Cambria" panose="02040503050406030204" pitchFamily="18" charset="0"/>
              </a:rPr>
              <a:t>lớn</a:t>
            </a:r>
            <a:r>
              <a:rPr lang="en-US" altLang="en-US" sz="3200" b="1" dirty="0">
                <a:solidFill>
                  <a:schemeClr val="accent2">
                    <a:lumMod val="75000"/>
                  </a:schemeClr>
                </a:solidFill>
                <a:latin typeface="Cambria" panose="02040503050406030204" pitchFamily="18" charset="0"/>
                <a:ea typeface="Cambria" panose="02040503050406030204" pitchFamily="18" charset="0"/>
              </a:rPr>
              <a:t> </a:t>
            </a:r>
            <a:r>
              <a:rPr lang="en-US" altLang="en-US" sz="3200" b="1" dirty="0" err="1">
                <a:solidFill>
                  <a:schemeClr val="accent2">
                    <a:lumMod val="75000"/>
                  </a:schemeClr>
                </a:solidFill>
                <a:latin typeface="Cambria" panose="02040503050406030204" pitchFamily="18" charset="0"/>
                <a:ea typeface="Cambria" panose="02040503050406030204" pitchFamily="18" charset="0"/>
              </a:rPr>
              <a:t>thứ</a:t>
            </a:r>
            <a:r>
              <a:rPr lang="en-US" altLang="en-US" sz="3200" b="1" dirty="0">
                <a:solidFill>
                  <a:schemeClr val="accent2">
                    <a:lumMod val="75000"/>
                  </a:schemeClr>
                </a:solidFill>
                <a:latin typeface="Cambria" panose="02040503050406030204" pitchFamily="18" charset="0"/>
                <a:ea typeface="Cambria" panose="02040503050406030204" pitchFamily="18" charset="0"/>
              </a:rPr>
              <a:t> </a:t>
            </a:r>
            <a:r>
              <a:rPr lang="en-US" altLang="en-US" sz="3200" b="1" dirty="0" err="1">
                <a:solidFill>
                  <a:schemeClr val="accent2">
                    <a:lumMod val="75000"/>
                  </a:schemeClr>
                </a:solidFill>
                <a:latin typeface="Cambria" panose="02040503050406030204" pitchFamily="18" charset="0"/>
                <a:ea typeface="Cambria" panose="02040503050406030204" pitchFamily="18" charset="0"/>
              </a:rPr>
              <a:t>mấy</a:t>
            </a:r>
            <a:r>
              <a:rPr lang="en-US" altLang="en-US" sz="3200" b="1" dirty="0">
                <a:solidFill>
                  <a:schemeClr val="accent2">
                    <a:lumMod val="75000"/>
                  </a:schemeClr>
                </a:solidFill>
                <a:latin typeface="Cambria" panose="02040503050406030204" pitchFamily="18" charset="0"/>
                <a:ea typeface="Cambria" panose="02040503050406030204" pitchFamily="18" charset="0"/>
              </a:rPr>
              <a:t> </a:t>
            </a:r>
            <a:r>
              <a:rPr lang="en-US" altLang="en-US" sz="3200" b="1" dirty="0" err="1">
                <a:solidFill>
                  <a:schemeClr val="accent2">
                    <a:lumMod val="75000"/>
                  </a:schemeClr>
                </a:solidFill>
                <a:latin typeface="Cambria" panose="02040503050406030204" pitchFamily="18" charset="0"/>
                <a:ea typeface="Cambria" panose="02040503050406030204" pitchFamily="18" charset="0"/>
              </a:rPr>
              <a:t>trong</a:t>
            </a:r>
            <a:r>
              <a:rPr lang="en-US" altLang="en-US" sz="3200" b="1" dirty="0">
                <a:solidFill>
                  <a:schemeClr val="accent2">
                    <a:lumMod val="75000"/>
                  </a:schemeClr>
                </a:solidFill>
                <a:latin typeface="Cambria" panose="02040503050406030204" pitchFamily="18" charset="0"/>
                <a:ea typeface="Cambria" panose="02040503050406030204" pitchFamily="18" charset="0"/>
              </a:rPr>
              <a:t> </a:t>
            </a:r>
            <a:r>
              <a:rPr lang="en-US" altLang="en-US" sz="3200" b="1" dirty="0" err="1">
                <a:solidFill>
                  <a:schemeClr val="accent2">
                    <a:lumMod val="75000"/>
                  </a:schemeClr>
                </a:solidFill>
                <a:latin typeface="Cambria" panose="02040503050406030204" pitchFamily="18" charset="0"/>
                <a:ea typeface="Cambria" panose="02040503050406030204" pitchFamily="18" charset="0"/>
              </a:rPr>
              <a:t>các</a:t>
            </a:r>
            <a:r>
              <a:rPr lang="en-US" altLang="en-US" sz="3200" b="1" dirty="0">
                <a:solidFill>
                  <a:schemeClr val="accent2">
                    <a:lumMod val="75000"/>
                  </a:schemeClr>
                </a:solidFill>
                <a:latin typeface="Cambria" panose="02040503050406030204" pitchFamily="18" charset="0"/>
                <a:ea typeface="Cambria" panose="02040503050406030204" pitchFamily="18" charset="0"/>
              </a:rPr>
              <a:t> </a:t>
            </a:r>
            <a:r>
              <a:rPr lang="en-US" altLang="en-US" sz="3200" b="1" dirty="0" err="1">
                <a:solidFill>
                  <a:schemeClr val="accent2">
                    <a:lumMod val="75000"/>
                  </a:schemeClr>
                </a:solidFill>
                <a:latin typeface="Cambria" panose="02040503050406030204" pitchFamily="18" charset="0"/>
                <a:ea typeface="Cambria" panose="02040503050406030204" pitchFamily="18" charset="0"/>
              </a:rPr>
              <a:t>đồng</a:t>
            </a:r>
            <a:r>
              <a:rPr lang="en-US" altLang="en-US" sz="3200" b="1" dirty="0">
                <a:solidFill>
                  <a:schemeClr val="accent2">
                    <a:lumMod val="75000"/>
                  </a:schemeClr>
                </a:solidFill>
                <a:latin typeface="Cambria" panose="02040503050406030204" pitchFamily="18" charset="0"/>
                <a:ea typeface="Cambria" panose="02040503050406030204" pitchFamily="18" charset="0"/>
              </a:rPr>
              <a:t> </a:t>
            </a:r>
            <a:r>
              <a:rPr lang="en-US" altLang="en-US" sz="3200" b="1" dirty="0" err="1">
                <a:solidFill>
                  <a:schemeClr val="accent2">
                    <a:lumMod val="75000"/>
                  </a:schemeClr>
                </a:solidFill>
                <a:latin typeface="Cambria" panose="02040503050406030204" pitchFamily="18" charset="0"/>
                <a:ea typeface="Cambria" panose="02040503050406030204" pitchFamily="18" charset="0"/>
              </a:rPr>
              <a:t>bằng</a:t>
            </a:r>
            <a:r>
              <a:rPr lang="en-US" altLang="en-US" sz="3200" b="1" dirty="0">
                <a:solidFill>
                  <a:schemeClr val="accent2">
                    <a:lumMod val="75000"/>
                  </a:schemeClr>
                </a:solidFill>
                <a:latin typeface="Cambria" panose="02040503050406030204" pitchFamily="18" charset="0"/>
                <a:ea typeface="Cambria" panose="02040503050406030204" pitchFamily="18" charset="0"/>
              </a:rPr>
              <a:t> </a:t>
            </a:r>
            <a:r>
              <a:rPr lang="en-US" altLang="en-US" sz="3200" b="1" dirty="0" err="1">
                <a:solidFill>
                  <a:schemeClr val="accent2">
                    <a:lumMod val="75000"/>
                  </a:schemeClr>
                </a:solidFill>
                <a:latin typeface="Cambria" panose="02040503050406030204" pitchFamily="18" charset="0"/>
                <a:ea typeface="Cambria" panose="02040503050406030204" pitchFamily="18" charset="0"/>
              </a:rPr>
              <a:t>của</a:t>
            </a:r>
            <a:r>
              <a:rPr lang="en-US" altLang="en-US" sz="3200" b="1" dirty="0">
                <a:solidFill>
                  <a:schemeClr val="accent2">
                    <a:lumMod val="75000"/>
                  </a:schemeClr>
                </a:solidFill>
                <a:latin typeface="Cambria" panose="02040503050406030204" pitchFamily="18" charset="0"/>
                <a:ea typeface="Cambria" panose="02040503050406030204" pitchFamily="18" charset="0"/>
              </a:rPr>
              <a:t> </a:t>
            </a:r>
            <a:r>
              <a:rPr lang="en-US" altLang="en-US" sz="3200" b="1" dirty="0" err="1">
                <a:solidFill>
                  <a:schemeClr val="accent2">
                    <a:lumMod val="75000"/>
                  </a:schemeClr>
                </a:solidFill>
                <a:latin typeface="Cambria" panose="02040503050406030204" pitchFamily="18" charset="0"/>
                <a:ea typeface="Cambria" panose="02040503050406030204" pitchFamily="18" charset="0"/>
              </a:rPr>
              <a:t>nước</a:t>
            </a:r>
            <a:r>
              <a:rPr lang="en-US" altLang="en-US" sz="3200" b="1" dirty="0">
                <a:solidFill>
                  <a:schemeClr val="accent2">
                    <a:lumMod val="75000"/>
                  </a:schemeClr>
                </a:solidFill>
                <a:latin typeface="Cambria" panose="02040503050406030204" pitchFamily="18" charset="0"/>
                <a:ea typeface="Cambria" panose="02040503050406030204" pitchFamily="18" charset="0"/>
              </a:rPr>
              <a:t> ta? </a:t>
            </a:r>
            <a:r>
              <a:rPr lang="en-US" altLang="en-US" sz="3200" b="1" dirty="0" err="1">
                <a:solidFill>
                  <a:schemeClr val="accent2">
                    <a:lumMod val="75000"/>
                  </a:schemeClr>
                </a:solidFill>
                <a:latin typeface="Cambria" panose="02040503050406030204" pitchFamily="18" charset="0"/>
                <a:ea typeface="Cambria" panose="02040503050406030204" pitchFamily="18" charset="0"/>
              </a:rPr>
              <a:t>Diện</a:t>
            </a:r>
            <a:r>
              <a:rPr lang="en-US" altLang="en-US" sz="3200" b="1" dirty="0">
                <a:solidFill>
                  <a:schemeClr val="accent2">
                    <a:lumMod val="75000"/>
                  </a:schemeClr>
                </a:solidFill>
                <a:latin typeface="Cambria" panose="02040503050406030204" pitchFamily="18" charset="0"/>
                <a:ea typeface="Cambria" panose="02040503050406030204" pitchFamily="18" charset="0"/>
              </a:rPr>
              <a:t> </a:t>
            </a:r>
            <a:r>
              <a:rPr lang="en-US" altLang="en-US" sz="3200" b="1" dirty="0" err="1">
                <a:solidFill>
                  <a:schemeClr val="accent2">
                    <a:lumMod val="75000"/>
                  </a:schemeClr>
                </a:solidFill>
                <a:latin typeface="Cambria" panose="02040503050406030204" pitchFamily="18" charset="0"/>
                <a:ea typeface="Cambria" panose="02040503050406030204" pitchFamily="18" charset="0"/>
              </a:rPr>
              <a:t>tích</a:t>
            </a:r>
            <a:r>
              <a:rPr lang="en-US" altLang="en-US" sz="3200" b="1" dirty="0">
                <a:solidFill>
                  <a:schemeClr val="accent2">
                    <a:lumMod val="75000"/>
                  </a:schemeClr>
                </a:solidFill>
                <a:latin typeface="Cambria" panose="02040503050406030204" pitchFamily="18" charset="0"/>
                <a:ea typeface="Cambria" panose="02040503050406030204" pitchFamily="18" charset="0"/>
              </a:rPr>
              <a:t> </a:t>
            </a:r>
            <a:r>
              <a:rPr lang="en-US" altLang="en-US" sz="3200" b="1" dirty="0" err="1">
                <a:solidFill>
                  <a:schemeClr val="accent2">
                    <a:lumMod val="75000"/>
                  </a:schemeClr>
                </a:solidFill>
                <a:latin typeface="Cambria" panose="02040503050406030204" pitchFamily="18" charset="0"/>
                <a:ea typeface="Cambria" panose="02040503050406030204" pitchFamily="18" charset="0"/>
              </a:rPr>
              <a:t>khoảng</a:t>
            </a:r>
            <a:r>
              <a:rPr lang="en-US" altLang="en-US" sz="3200" b="1" dirty="0">
                <a:solidFill>
                  <a:schemeClr val="accent2">
                    <a:lumMod val="75000"/>
                  </a:schemeClr>
                </a:solidFill>
                <a:latin typeface="Cambria" panose="02040503050406030204" pitchFamily="18" charset="0"/>
                <a:ea typeface="Cambria" panose="02040503050406030204" pitchFamily="18" charset="0"/>
              </a:rPr>
              <a:t> bao </a:t>
            </a:r>
            <a:r>
              <a:rPr lang="en-US" altLang="en-US" sz="3200" b="1" dirty="0" err="1">
                <a:solidFill>
                  <a:schemeClr val="accent2">
                    <a:lumMod val="75000"/>
                  </a:schemeClr>
                </a:solidFill>
                <a:latin typeface="Cambria" panose="02040503050406030204" pitchFamily="18" charset="0"/>
                <a:ea typeface="Cambria" panose="02040503050406030204" pitchFamily="18" charset="0"/>
              </a:rPr>
              <a:t>nhiêu</a:t>
            </a:r>
            <a:r>
              <a:rPr lang="en-US" altLang="en-US" sz="3200" b="1" dirty="0">
                <a:solidFill>
                  <a:schemeClr val="accent2">
                    <a:lumMod val="75000"/>
                  </a:schemeClr>
                </a:solidFill>
                <a:latin typeface="Cambria" panose="02040503050406030204" pitchFamily="18" charset="0"/>
                <a:ea typeface="Cambria" panose="02040503050406030204" pitchFamily="18" charset="0"/>
              </a:rPr>
              <a:t> ?</a:t>
            </a:r>
          </a:p>
        </p:txBody>
      </p:sp>
      <p:sp>
        <p:nvSpPr>
          <p:cNvPr id="37" name="Text Box 20">
            <a:extLst>
              <a:ext uri="{FF2B5EF4-FFF2-40B4-BE49-F238E27FC236}">
                <a16:creationId xmlns:a16="http://schemas.microsoft.com/office/drawing/2014/main" id="{867B46D8-C2B0-4DA1-B949-3534696FF954}"/>
              </a:ext>
            </a:extLst>
          </p:cNvPr>
          <p:cNvSpPr txBox="1">
            <a:spLocks noChangeArrowheads="1"/>
          </p:cNvSpPr>
          <p:nvPr/>
        </p:nvSpPr>
        <p:spPr bwMode="auto">
          <a:xfrm>
            <a:off x="4543154" y="3267013"/>
            <a:ext cx="5520935" cy="2492990"/>
          </a:xfrm>
          <a:prstGeom prst="rect">
            <a:avLst/>
          </a:prstGeom>
          <a:solidFill>
            <a:schemeClr val="accent4">
              <a:alpha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style>
          <a:lnRef idx="0">
            <a:scrgbClr r="0" g="0" b="0"/>
          </a:lnRef>
          <a:fillRef idx="0">
            <a:scrgbClr r="0" g="0" b="0"/>
          </a:fillRef>
          <a:effectRef idx="0">
            <a:scrgbClr r="0" g="0" b="0"/>
          </a:effectRef>
          <a:fontRef idx="minor">
            <a:schemeClr val="lt1"/>
          </a:fontRef>
        </p:style>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2800" dirty="0" err="1">
                <a:solidFill>
                  <a:schemeClr val="accent4">
                    <a:lumMod val="75000"/>
                  </a:schemeClr>
                </a:solidFill>
                <a:latin typeface="Cambria" panose="02040503050406030204" pitchFamily="18" charset="0"/>
                <a:ea typeface="Cambria" panose="02040503050406030204" pitchFamily="18" charset="0"/>
              </a:rPr>
              <a:t>Đồng</a:t>
            </a:r>
            <a:r>
              <a:rPr lang="en-US" altLang="en-US" sz="2800" dirty="0">
                <a:solidFill>
                  <a:schemeClr val="accent4">
                    <a:lumMod val="75000"/>
                  </a:schemeClr>
                </a:solidFill>
                <a:latin typeface="Cambria" panose="02040503050406030204" pitchFamily="18" charset="0"/>
                <a:ea typeface="Cambria" panose="02040503050406030204" pitchFamily="18" charset="0"/>
              </a:rPr>
              <a:t> </a:t>
            </a:r>
            <a:r>
              <a:rPr lang="en-US" altLang="en-US" sz="2800" dirty="0" err="1">
                <a:solidFill>
                  <a:schemeClr val="accent4">
                    <a:lumMod val="75000"/>
                  </a:schemeClr>
                </a:solidFill>
                <a:latin typeface="Cambria" panose="02040503050406030204" pitchFamily="18" charset="0"/>
                <a:ea typeface="Cambria" panose="02040503050406030204" pitchFamily="18" charset="0"/>
              </a:rPr>
              <a:t>bằng</a:t>
            </a:r>
            <a:r>
              <a:rPr lang="en-US" altLang="en-US" sz="2800" dirty="0">
                <a:solidFill>
                  <a:schemeClr val="accent4">
                    <a:lumMod val="75000"/>
                  </a:schemeClr>
                </a:solidFill>
                <a:latin typeface="Cambria" panose="02040503050406030204" pitchFamily="18" charset="0"/>
                <a:ea typeface="Cambria" panose="02040503050406030204" pitchFamily="18" charset="0"/>
              </a:rPr>
              <a:t> </a:t>
            </a:r>
            <a:r>
              <a:rPr lang="en-US" altLang="en-US" sz="2800" dirty="0" err="1">
                <a:solidFill>
                  <a:schemeClr val="accent4">
                    <a:lumMod val="75000"/>
                  </a:schemeClr>
                </a:solidFill>
                <a:latin typeface="Cambria" panose="02040503050406030204" pitchFamily="18" charset="0"/>
                <a:ea typeface="Cambria" panose="02040503050406030204" pitchFamily="18" charset="0"/>
              </a:rPr>
              <a:t>Bắc</a:t>
            </a:r>
            <a:r>
              <a:rPr lang="en-US" altLang="en-US" sz="2800" dirty="0">
                <a:solidFill>
                  <a:schemeClr val="accent4">
                    <a:lumMod val="75000"/>
                  </a:schemeClr>
                </a:solidFill>
                <a:latin typeface="Cambria" panose="02040503050406030204" pitchFamily="18" charset="0"/>
                <a:ea typeface="Cambria" panose="02040503050406030204" pitchFamily="18" charset="0"/>
              </a:rPr>
              <a:t> </a:t>
            </a:r>
            <a:r>
              <a:rPr lang="en-US" altLang="en-US" sz="2800" dirty="0" err="1">
                <a:solidFill>
                  <a:schemeClr val="accent4">
                    <a:lumMod val="75000"/>
                  </a:schemeClr>
                </a:solidFill>
                <a:latin typeface="Cambria" panose="02040503050406030204" pitchFamily="18" charset="0"/>
                <a:ea typeface="Cambria" panose="02040503050406030204" pitchFamily="18" charset="0"/>
              </a:rPr>
              <a:t>Bộ</a:t>
            </a:r>
            <a:r>
              <a:rPr lang="en-US" altLang="en-US" sz="2800" dirty="0">
                <a:solidFill>
                  <a:schemeClr val="accent4">
                    <a:lumMod val="75000"/>
                  </a:schemeClr>
                </a:solidFill>
                <a:latin typeface="Cambria" panose="02040503050406030204" pitchFamily="18" charset="0"/>
                <a:ea typeface="Cambria" panose="02040503050406030204" pitchFamily="18" charset="0"/>
              </a:rPr>
              <a:t> </a:t>
            </a:r>
            <a:r>
              <a:rPr lang="en-US" altLang="en-US" sz="2800" dirty="0" err="1">
                <a:solidFill>
                  <a:schemeClr val="accent4">
                    <a:lumMod val="75000"/>
                  </a:schemeClr>
                </a:solidFill>
                <a:latin typeface="Cambria" panose="02040503050406030204" pitchFamily="18" charset="0"/>
                <a:ea typeface="Cambria" panose="02040503050406030204" pitchFamily="18" charset="0"/>
              </a:rPr>
              <a:t>có</a:t>
            </a:r>
            <a:r>
              <a:rPr lang="en-US" altLang="en-US" sz="2800" dirty="0">
                <a:solidFill>
                  <a:schemeClr val="accent4">
                    <a:lumMod val="75000"/>
                  </a:schemeClr>
                </a:solidFill>
                <a:latin typeface="Cambria" panose="02040503050406030204" pitchFamily="18" charset="0"/>
                <a:ea typeface="Cambria" panose="02040503050406030204" pitchFamily="18" charset="0"/>
              </a:rPr>
              <a:t> </a:t>
            </a:r>
            <a:r>
              <a:rPr lang="en-US" altLang="en-US" sz="2800" dirty="0" err="1">
                <a:solidFill>
                  <a:schemeClr val="accent4">
                    <a:lumMod val="75000"/>
                  </a:schemeClr>
                </a:solidFill>
                <a:latin typeface="Cambria" panose="02040503050406030204" pitchFamily="18" charset="0"/>
                <a:ea typeface="Cambria" panose="02040503050406030204" pitchFamily="18" charset="0"/>
              </a:rPr>
              <a:t>diện</a:t>
            </a:r>
            <a:r>
              <a:rPr lang="en-US" altLang="en-US" sz="2800" dirty="0">
                <a:solidFill>
                  <a:schemeClr val="accent4">
                    <a:lumMod val="75000"/>
                  </a:schemeClr>
                </a:solidFill>
                <a:latin typeface="Cambria" panose="02040503050406030204" pitchFamily="18" charset="0"/>
                <a:ea typeface="Cambria" panose="02040503050406030204" pitchFamily="18" charset="0"/>
              </a:rPr>
              <a:t> </a:t>
            </a:r>
            <a:r>
              <a:rPr lang="en-US" altLang="en-US" sz="2800" dirty="0" err="1">
                <a:solidFill>
                  <a:schemeClr val="accent4">
                    <a:lumMod val="75000"/>
                  </a:schemeClr>
                </a:solidFill>
                <a:latin typeface="Cambria" panose="02040503050406030204" pitchFamily="18" charset="0"/>
                <a:ea typeface="Cambria" panose="02040503050406030204" pitchFamily="18" charset="0"/>
              </a:rPr>
              <a:t>tích</a:t>
            </a:r>
            <a:r>
              <a:rPr lang="en-US" altLang="en-US" sz="2800" dirty="0">
                <a:solidFill>
                  <a:schemeClr val="accent4">
                    <a:lumMod val="75000"/>
                  </a:schemeClr>
                </a:solidFill>
                <a:latin typeface="Cambria" panose="02040503050406030204" pitchFamily="18" charset="0"/>
                <a:ea typeface="Cambria" panose="02040503050406030204" pitchFamily="18" charset="0"/>
              </a:rPr>
              <a:t> </a:t>
            </a:r>
            <a:r>
              <a:rPr lang="en-US" altLang="en-US" sz="2800" dirty="0" err="1">
                <a:solidFill>
                  <a:schemeClr val="accent4">
                    <a:lumMod val="75000"/>
                  </a:schemeClr>
                </a:solidFill>
                <a:latin typeface="Cambria" panose="02040503050406030204" pitchFamily="18" charset="0"/>
                <a:ea typeface="Cambria" panose="02040503050406030204" pitchFamily="18" charset="0"/>
              </a:rPr>
              <a:t>lớn</a:t>
            </a:r>
            <a:r>
              <a:rPr lang="en-US" altLang="en-US" sz="2800" dirty="0">
                <a:solidFill>
                  <a:schemeClr val="accent4">
                    <a:lumMod val="75000"/>
                  </a:schemeClr>
                </a:solidFill>
                <a:latin typeface="Cambria" panose="02040503050406030204" pitchFamily="18" charset="0"/>
                <a:ea typeface="Cambria" panose="02040503050406030204" pitchFamily="18" charset="0"/>
              </a:rPr>
              <a:t> </a:t>
            </a:r>
            <a:r>
              <a:rPr lang="en-US" altLang="en-US" sz="2800" dirty="0" err="1">
                <a:solidFill>
                  <a:schemeClr val="accent4">
                    <a:lumMod val="75000"/>
                  </a:schemeClr>
                </a:solidFill>
                <a:latin typeface="Cambria" panose="02040503050406030204" pitchFamily="18" charset="0"/>
                <a:ea typeface="Cambria" panose="02040503050406030204" pitchFamily="18" charset="0"/>
              </a:rPr>
              <a:t>thứ</a:t>
            </a:r>
            <a:r>
              <a:rPr lang="en-US" altLang="en-US" sz="2800" dirty="0">
                <a:solidFill>
                  <a:schemeClr val="accent4">
                    <a:lumMod val="75000"/>
                  </a:schemeClr>
                </a:solidFill>
                <a:latin typeface="Cambria" panose="02040503050406030204" pitchFamily="18" charset="0"/>
                <a:ea typeface="Cambria" panose="02040503050406030204" pitchFamily="18" charset="0"/>
              </a:rPr>
              <a:t> </a:t>
            </a:r>
            <a:r>
              <a:rPr lang="en-US" altLang="en-US" sz="3600" dirty="0">
                <a:solidFill>
                  <a:srgbClr val="D4487D"/>
                </a:solidFill>
                <a:latin typeface="Cambria" panose="02040503050406030204" pitchFamily="18" charset="0"/>
                <a:ea typeface="Cambria" panose="02040503050406030204" pitchFamily="18" charset="0"/>
              </a:rPr>
              <a:t>2</a:t>
            </a:r>
            <a:r>
              <a:rPr lang="en-US" altLang="en-US" sz="2800" dirty="0">
                <a:solidFill>
                  <a:schemeClr val="accent4">
                    <a:lumMod val="75000"/>
                  </a:schemeClr>
                </a:solidFill>
                <a:latin typeface="Cambria" panose="02040503050406030204" pitchFamily="18" charset="0"/>
                <a:ea typeface="Cambria" panose="02040503050406030204" pitchFamily="18" charset="0"/>
              </a:rPr>
              <a:t> </a:t>
            </a:r>
            <a:r>
              <a:rPr lang="en-US" altLang="en-US" sz="2800" dirty="0" err="1">
                <a:solidFill>
                  <a:schemeClr val="accent4">
                    <a:lumMod val="75000"/>
                  </a:schemeClr>
                </a:solidFill>
                <a:latin typeface="Cambria" panose="02040503050406030204" pitchFamily="18" charset="0"/>
                <a:ea typeface="Cambria" panose="02040503050406030204" pitchFamily="18" charset="0"/>
              </a:rPr>
              <a:t>trong</a:t>
            </a:r>
            <a:r>
              <a:rPr lang="en-US" altLang="en-US" sz="2800" dirty="0">
                <a:solidFill>
                  <a:schemeClr val="accent4">
                    <a:lumMod val="75000"/>
                  </a:schemeClr>
                </a:solidFill>
                <a:latin typeface="Cambria" panose="02040503050406030204" pitchFamily="18" charset="0"/>
                <a:ea typeface="Cambria" panose="02040503050406030204" pitchFamily="18" charset="0"/>
              </a:rPr>
              <a:t> </a:t>
            </a:r>
            <a:r>
              <a:rPr lang="en-US" altLang="en-US" sz="2800" dirty="0" err="1">
                <a:solidFill>
                  <a:schemeClr val="accent4">
                    <a:lumMod val="75000"/>
                  </a:schemeClr>
                </a:solidFill>
                <a:latin typeface="Cambria" panose="02040503050406030204" pitchFamily="18" charset="0"/>
                <a:ea typeface="Cambria" panose="02040503050406030204" pitchFamily="18" charset="0"/>
              </a:rPr>
              <a:t>số</a:t>
            </a:r>
            <a:r>
              <a:rPr lang="en-US" altLang="en-US" sz="2800" dirty="0">
                <a:solidFill>
                  <a:schemeClr val="accent4">
                    <a:lumMod val="75000"/>
                  </a:schemeClr>
                </a:solidFill>
                <a:latin typeface="Cambria" panose="02040503050406030204" pitchFamily="18" charset="0"/>
                <a:ea typeface="Cambria" panose="02040503050406030204" pitchFamily="18" charset="0"/>
              </a:rPr>
              <a:t> </a:t>
            </a:r>
            <a:r>
              <a:rPr lang="en-US" altLang="en-US" sz="2800" dirty="0" err="1">
                <a:solidFill>
                  <a:schemeClr val="accent4">
                    <a:lumMod val="75000"/>
                  </a:schemeClr>
                </a:solidFill>
                <a:latin typeface="Cambria" panose="02040503050406030204" pitchFamily="18" charset="0"/>
                <a:ea typeface="Cambria" panose="02040503050406030204" pitchFamily="18" charset="0"/>
              </a:rPr>
              <a:t>các</a:t>
            </a:r>
            <a:r>
              <a:rPr lang="en-US" altLang="en-US" sz="2800" dirty="0">
                <a:solidFill>
                  <a:schemeClr val="accent4">
                    <a:lumMod val="75000"/>
                  </a:schemeClr>
                </a:solidFill>
                <a:latin typeface="Cambria" panose="02040503050406030204" pitchFamily="18" charset="0"/>
                <a:ea typeface="Cambria" panose="02040503050406030204" pitchFamily="18" charset="0"/>
              </a:rPr>
              <a:t> </a:t>
            </a:r>
            <a:r>
              <a:rPr lang="en-US" altLang="en-US" sz="2800" dirty="0" err="1">
                <a:solidFill>
                  <a:schemeClr val="accent4">
                    <a:lumMod val="75000"/>
                  </a:schemeClr>
                </a:solidFill>
                <a:latin typeface="Cambria" panose="02040503050406030204" pitchFamily="18" charset="0"/>
                <a:ea typeface="Cambria" panose="02040503050406030204" pitchFamily="18" charset="0"/>
              </a:rPr>
              <a:t>đồng</a:t>
            </a:r>
            <a:r>
              <a:rPr lang="en-US" altLang="en-US" sz="2800" dirty="0">
                <a:solidFill>
                  <a:schemeClr val="accent4">
                    <a:lumMod val="75000"/>
                  </a:schemeClr>
                </a:solidFill>
                <a:latin typeface="Cambria" panose="02040503050406030204" pitchFamily="18" charset="0"/>
                <a:ea typeface="Cambria" panose="02040503050406030204" pitchFamily="18" charset="0"/>
              </a:rPr>
              <a:t> </a:t>
            </a:r>
            <a:r>
              <a:rPr lang="en-US" altLang="en-US" sz="2800" dirty="0" err="1">
                <a:solidFill>
                  <a:schemeClr val="accent4">
                    <a:lumMod val="75000"/>
                  </a:schemeClr>
                </a:solidFill>
                <a:latin typeface="Cambria" panose="02040503050406030204" pitchFamily="18" charset="0"/>
                <a:ea typeface="Cambria" panose="02040503050406030204" pitchFamily="18" charset="0"/>
              </a:rPr>
              <a:t>bằng</a:t>
            </a:r>
            <a:r>
              <a:rPr lang="en-US" altLang="en-US" sz="2800" dirty="0">
                <a:solidFill>
                  <a:schemeClr val="accent4">
                    <a:lumMod val="75000"/>
                  </a:schemeClr>
                </a:solidFill>
                <a:latin typeface="Cambria" panose="02040503050406030204" pitchFamily="18" charset="0"/>
                <a:ea typeface="Cambria" panose="02040503050406030204" pitchFamily="18" charset="0"/>
              </a:rPr>
              <a:t> </a:t>
            </a:r>
            <a:r>
              <a:rPr lang="en-US" altLang="en-US" sz="2800" dirty="0" err="1">
                <a:solidFill>
                  <a:schemeClr val="accent4">
                    <a:lumMod val="75000"/>
                  </a:schemeClr>
                </a:solidFill>
                <a:latin typeface="Cambria" panose="02040503050406030204" pitchFamily="18" charset="0"/>
                <a:ea typeface="Cambria" panose="02040503050406030204" pitchFamily="18" charset="0"/>
              </a:rPr>
              <a:t>của</a:t>
            </a:r>
            <a:r>
              <a:rPr lang="en-US" altLang="en-US" sz="2800" dirty="0">
                <a:solidFill>
                  <a:schemeClr val="accent4">
                    <a:lumMod val="75000"/>
                  </a:schemeClr>
                </a:solidFill>
                <a:latin typeface="Cambria" panose="02040503050406030204" pitchFamily="18" charset="0"/>
                <a:ea typeface="Cambria" panose="02040503050406030204" pitchFamily="18" charset="0"/>
              </a:rPr>
              <a:t> </a:t>
            </a:r>
            <a:r>
              <a:rPr lang="en-US" altLang="en-US" sz="2800" dirty="0" err="1">
                <a:solidFill>
                  <a:schemeClr val="accent4">
                    <a:lumMod val="75000"/>
                  </a:schemeClr>
                </a:solidFill>
                <a:latin typeface="Cambria" panose="02040503050406030204" pitchFamily="18" charset="0"/>
                <a:ea typeface="Cambria" panose="02040503050406030204" pitchFamily="18" charset="0"/>
              </a:rPr>
              <a:t>nước</a:t>
            </a:r>
            <a:r>
              <a:rPr lang="en-US" altLang="en-US" sz="2800" dirty="0">
                <a:solidFill>
                  <a:schemeClr val="accent4">
                    <a:lumMod val="75000"/>
                  </a:schemeClr>
                </a:solidFill>
                <a:latin typeface="Cambria" panose="02040503050406030204" pitchFamily="18" charset="0"/>
                <a:ea typeface="Cambria" panose="02040503050406030204" pitchFamily="18" charset="0"/>
              </a:rPr>
              <a:t> ta. </a:t>
            </a:r>
            <a:r>
              <a:rPr lang="en-US" altLang="en-US" sz="2800" dirty="0" err="1">
                <a:solidFill>
                  <a:schemeClr val="accent4">
                    <a:lumMod val="75000"/>
                  </a:schemeClr>
                </a:solidFill>
                <a:latin typeface="Cambria" panose="02040503050406030204" pitchFamily="18" charset="0"/>
                <a:ea typeface="Cambria" panose="02040503050406030204" pitchFamily="18" charset="0"/>
              </a:rPr>
              <a:t>Diện</a:t>
            </a:r>
            <a:r>
              <a:rPr lang="en-US" altLang="en-US" sz="2800" dirty="0">
                <a:solidFill>
                  <a:schemeClr val="accent4">
                    <a:lumMod val="75000"/>
                  </a:schemeClr>
                </a:solidFill>
                <a:latin typeface="Cambria" panose="02040503050406030204" pitchFamily="18" charset="0"/>
                <a:ea typeface="Cambria" panose="02040503050406030204" pitchFamily="18" charset="0"/>
              </a:rPr>
              <a:t> </a:t>
            </a:r>
            <a:r>
              <a:rPr lang="en-US" altLang="en-US" sz="2800" dirty="0" err="1">
                <a:solidFill>
                  <a:schemeClr val="accent4">
                    <a:lumMod val="75000"/>
                  </a:schemeClr>
                </a:solidFill>
                <a:latin typeface="Cambria" panose="02040503050406030204" pitchFamily="18" charset="0"/>
                <a:ea typeface="Cambria" panose="02040503050406030204" pitchFamily="18" charset="0"/>
              </a:rPr>
              <a:t>tích</a:t>
            </a:r>
            <a:r>
              <a:rPr lang="en-US" altLang="en-US" sz="2800" dirty="0">
                <a:solidFill>
                  <a:schemeClr val="accent4">
                    <a:lumMod val="75000"/>
                  </a:schemeClr>
                </a:solidFill>
                <a:latin typeface="Cambria" panose="02040503050406030204" pitchFamily="18" charset="0"/>
                <a:ea typeface="Cambria" panose="02040503050406030204" pitchFamily="18" charset="0"/>
              </a:rPr>
              <a:t> </a:t>
            </a:r>
            <a:r>
              <a:rPr lang="en-US" altLang="en-US" sz="2800" dirty="0" err="1">
                <a:solidFill>
                  <a:schemeClr val="accent4">
                    <a:lumMod val="75000"/>
                  </a:schemeClr>
                </a:solidFill>
                <a:latin typeface="Cambria" panose="02040503050406030204" pitchFamily="18" charset="0"/>
                <a:ea typeface="Cambria" panose="02040503050406030204" pitchFamily="18" charset="0"/>
              </a:rPr>
              <a:t>đồng</a:t>
            </a:r>
            <a:r>
              <a:rPr lang="en-US" altLang="en-US" sz="2800" dirty="0">
                <a:solidFill>
                  <a:schemeClr val="accent4">
                    <a:lumMod val="75000"/>
                  </a:schemeClr>
                </a:solidFill>
                <a:latin typeface="Cambria" panose="02040503050406030204" pitchFamily="18" charset="0"/>
                <a:ea typeface="Cambria" panose="02040503050406030204" pitchFamily="18" charset="0"/>
              </a:rPr>
              <a:t> </a:t>
            </a:r>
            <a:r>
              <a:rPr lang="en-US" altLang="en-US" sz="2800" dirty="0" err="1">
                <a:solidFill>
                  <a:schemeClr val="accent4">
                    <a:lumMod val="75000"/>
                  </a:schemeClr>
                </a:solidFill>
                <a:latin typeface="Cambria" panose="02040503050406030204" pitchFamily="18" charset="0"/>
                <a:ea typeface="Cambria" panose="02040503050406030204" pitchFamily="18" charset="0"/>
              </a:rPr>
              <a:t>bằng</a:t>
            </a:r>
            <a:r>
              <a:rPr lang="en-US" altLang="en-US" sz="2800" dirty="0">
                <a:solidFill>
                  <a:schemeClr val="accent4">
                    <a:lumMod val="75000"/>
                  </a:schemeClr>
                </a:solidFill>
                <a:latin typeface="Cambria" panose="02040503050406030204" pitchFamily="18" charset="0"/>
                <a:ea typeface="Cambria" panose="02040503050406030204" pitchFamily="18" charset="0"/>
              </a:rPr>
              <a:t> </a:t>
            </a:r>
            <a:r>
              <a:rPr lang="en-US" altLang="en-US" sz="2800" dirty="0" err="1">
                <a:solidFill>
                  <a:schemeClr val="accent4">
                    <a:lumMod val="75000"/>
                  </a:schemeClr>
                </a:solidFill>
                <a:latin typeface="Cambria" panose="02040503050406030204" pitchFamily="18" charset="0"/>
                <a:ea typeface="Cambria" panose="02040503050406030204" pitchFamily="18" charset="0"/>
              </a:rPr>
              <a:t>Bắc</a:t>
            </a:r>
            <a:r>
              <a:rPr lang="en-US" altLang="en-US" sz="2800" dirty="0">
                <a:solidFill>
                  <a:schemeClr val="accent4">
                    <a:lumMod val="75000"/>
                  </a:schemeClr>
                </a:solidFill>
                <a:latin typeface="Cambria" panose="02040503050406030204" pitchFamily="18" charset="0"/>
                <a:ea typeface="Cambria" panose="02040503050406030204" pitchFamily="18" charset="0"/>
              </a:rPr>
              <a:t> </a:t>
            </a:r>
            <a:r>
              <a:rPr lang="en-US" altLang="en-US" sz="2800" dirty="0" err="1">
                <a:solidFill>
                  <a:schemeClr val="accent4">
                    <a:lumMod val="75000"/>
                  </a:schemeClr>
                </a:solidFill>
                <a:latin typeface="Cambria" panose="02040503050406030204" pitchFamily="18" charset="0"/>
                <a:ea typeface="Cambria" panose="02040503050406030204" pitchFamily="18" charset="0"/>
              </a:rPr>
              <a:t>Bộ</a:t>
            </a:r>
            <a:r>
              <a:rPr lang="en-US" altLang="en-US" sz="2800" dirty="0">
                <a:solidFill>
                  <a:schemeClr val="accent4">
                    <a:lumMod val="75000"/>
                  </a:schemeClr>
                </a:solidFill>
                <a:latin typeface="Cambria" panose="02040503050406030204" pitchFamily="18" charset="0"/>
                <a:ea typeface="Cambria" panose="02040503050406030204" pitchFamily="18" charset="0"/>
              </a:rPr>
              <a:t> </a:t>
            </a:r>
            <a:r>
              <a:rPr lang="en-US" altLang="en-US" sz="2800" dirty="0" err="1">
                <a:solidFill>
                  <a:schemeClr val="accent4">
                    <a:lumMod val="75000"/>
                  </a:schemeClr>
                </a:solidFill>
                <a:latin typeface="Cambria" panose="02040503050406030204" pitchFamily="18" charset="0"/>
                <a:ea typeface="Cambria" panose="02040503050406030204" pitchFamily="18" charset="0"/>
              </a:rPr>
              <a:t>khoảng</a:t>
            </a:r>
            <a:r>
              <a:rPr lang="en-US" altLang="en-US" sz="2800" dirty="0">
                <a:solidFill>
                  <a:schemeClr val="accent4">
                    <a:lumMod val="75000"/>
                  </a:schemeClr>
                </a:solidFill>
                <a:latin typeface="Cambria" panose="02040503050406030204" pitchFamily="18" charset="0"/>
                <a:ea typeface="Cambria" panose="02040503050406030204" pitchFamily="18" charset="0"/>
              </a:rPr>
              <a:t> </a:t>
            </a:r>
            <a:r>
              <a:rPr lang="en-US" altLang="en-US" sz="3600" dirty="0">
                <a:solidFill>
                  <a:srgbClr val="D4487D"/>
                </a:solidFill>
                <a:latin typeface="Cambria" panose="02040503050406030204" pitchFamily="18" charset="0"/>
                <a:ea typeface="Cambria" panose="02040503050406030204" pitchFamily="18" charset="0"/>
              </a:rPr>
              <a:t>15 000 km</a:t>
            </a:r>
            <a:r>
              <a:rPr lang="en-US" altLang="en-US" sz="3600" baseline="30000" dirty="0">
                <a:solidFill>
                  <a:srgbClr val="D4487D"/>
                </a:solidFill>
                <a:latin typeface="Cambria" panose="02040503050406030204" pitchFamily="18" charset="0"/>
                <a:ea typeface="Cambria" panose="02040503050406030204" pitchFamily="18" charset="0"/>
              </a:rPr>
              <a:t>2</a:t>
            </a:r>
            <a:r>
              <a:rPr lang="en-US" altLang="en-US" sz="3600" dirty="0">
                <a:solidFill>
                  <a:srgbClr val="D4487D"/>
                </a:solidFill>
                <a:latin typeface="Cambria" panose="02040503050406030204" pitchFamily="18" charset="0"/>
                <a:ea typeface="Cambria" panose="02040503050406030204" pitchFamily="18" charset="0"/>
              </a:rPr>
              <a:t> </a:t>
            </a:r>
            <a:r>
              <a:rPr lang="en-US" altLang="en-US" sz="2800" dirty="0" err="1">
                <a:solidFill>
                  <a:schemeClr val="accent4">
                    <a:lumMod val="75000"/>
                  </a:schemeClr>
                </a:solidFill>
                <a:latin typeface="Cambria" panose="02040503050406030204" pitchFamily="18" charset="0"/>
                <a:ea typeface="Cambria" panose="02040503050406030204" pitchFamily="18" charset="0"/>
              </a:rPr>
              <a:t>và</a:t>
            </a:r>
            <a:r>
              <a:rPr lang="en-US" altLang="en-US" sz="2800" dirty="0">
                <a:solidFill>
                  <a:schemeClr val="accent4">
                    <a:lumMod val="75000"/>
                  </a:schemeClr>
                </a:solidFill>
                <a:latin typeface="Cambria" panose="02040503050406030204" pitchFamily="18" charset="0"/>
                <a:ea typeface="Cambria" panose="02040503050406030204" pitchFamily="18" charset="0"/>
              </a:rPr>
              <a:t> </a:t>
            </a:r>
            <a:r>
              <a:rPr lang="en-US" altLang="en-US" sz="2800" dirty="0" err="1">
                <a:solidFill>
                  <a:schemeClr val="accent4">
                    <a:lumMod val="75000"/>
                  </a:schemeClr>
                </a:solidFill>
                <a:latin typeface="Cambria" panose="02040503050406030204" pitchFamily="18" charset="0"/>
                <a:ea typeface="Cambria" panose="02040503050406030204" pitchFamily="18" charset="0"/>
              </a:rPr>
              <a:t>đang</a:t>
            </a:r>
            <a:r>
              <a:rPr lang="en-US" altLang="en-US" sz="2800" dirty="0">
                <a:solidFill>
                  <a:schemeClr val="accent4">
                    <a:lumMod val="75000"/>
                  </a:schemeClr>
                </a:solidFill>
                <a:latin typeface="Cambria" panose="02040503050406030204" pitchFamily="18" charset="0"/>
                <a:ea typeface="Cambria" panose="02040503050406030204" pitchFamily="18" charset="0"/>
              </a:rPr>
              <a:t> </a:t>
            </a:r>
            <a:r>
              <a:rPr lang="en-US" altLang="en-US" sz="2800" dirty="0" err="1">
                <a:solidFill>
                  <a:schemeClr val="accent4">
                    <a:lumMod val="75000"/>
                  </a:schemeClr>
                </a:solidFill>
                <a:latin typeface="Cambria" panose="02040503050406030204" pitchFamily="18" charset="0"/>
                <a:ea typeface="Cambria" panose="02040503050406030204" pitchFamily="18" charset="0"/>
              </a:rPr>
              <a:t>tiếp</a:t>
            </a:r>
            <a:r>
              <a:rPr lang="en-US" altLang="en-US" sz="2800" dirty="0">
                <a:solidFill>
                  <a:schemeClr val="accent4">
                    <a:lumMod val="75000"/>
                  </a:schemeClr>
                </a:solidFill>
                <a:latin typeface="Cambria" panose="02040503050406030204" pitchFamily="18" charset="0"/>
                <a:ea typeface="Cambria" panose="02040503050406030204" pitchFamily="18" charset="0"/>
              </a:rPr>
              <a:t> </a:t>
            </a:r>
            <a:r>
              <a:rPr lang="en-US" altLang="en-US" sz="2800" dirty="0" err="1">
                <a:solidFill>
                  <a:schemeClr val="accent4">
                    <a:lumMod val="75000"/>
                  </a:schemeClr>
                </a:solidFill>
                <a:latin typeface="Cambria" panose="02040503050406030204" pitchFamily="18" charset="0"/>
                <a:ea typeface="Cambria" panose="02040503050406030204" pitchFamily="18" charset="0"/>
              </a:rPr>
              <a:t>tục</a:t>
            </a:r>
            <a:r>
              <a:rPr lang="en-US" altLang="en-US" sz="2800" dirty="0">
                <a:solidFill>
                  <a:schemeClr val="accent4">
                    <a:lumMod val="75000"/>
                  </a:schemeClr>
                </a:solidFill>
                <a:latin typeface="Cambria" panose="02040503050406030204" pitchFamily="18" charset="0"/>
                <a:ea typeface="Cambria" panose="02040503050406030204" pitchFamily="18" charset="0"/>
              </a:rPr>
              <a:t> </a:t>
            </a:r>
            <a:r>
              <a:rPr lang="en-US" altLang="en-US" sz="2800" dirty="0" err="1">
                <a:solidFill>
                  <a:schemeClr val="accent4">
                    <a:lumMod val="75000"/>
                  </a:schemeClr>
                </a:solidFill>
                <a:latin typeface="Cambria" panose="02040503050406030204" pitchFamily="18" charset="0"/>
                <a:ea typeface="Cambria" panose="02040503050406030204" pitchFamily="18" charset="0"/>
              </a:rPr>
              <a:t>mở</a:t>
            </a:r>
            <a:r>
              <a:rPr lang="en-US" altLang="en-US" sz="2800" dirty="0">
                <a:solidFill>
                  <a:schemeClr val="accent4">
                    <a:lumMod val="75000"/>
                  </a:schemeClr>
                </a:solidFill>
                <a:latin typeface="Cambria" panose="02040503050406030204" pitchFamily="18" charset="0"/>
                <a:ea typeface="Cambria" panose="02040503050406030204" pitchFamily="18" charset="0"/>
              </a:rPr>
              <a:t> </a:t>
            </a:r>
            <a:r>
              <a:rPr lang="en-US" altLang="en-US" sz="2800" dirty="0" err="1">
                <a:solidFill>
                  <a:schemeClr val="accent4">
                    <a:lumMod val="75000"/>
                  </a:schemeClr>
                </a:solidFill>
                <a:latin typeface="Cambria" panose="02040503050406030204" pitchFamily="18" charset="0"/>
                <a:ea typeface="Cambria" panose="02040503050406030204" pitchFamily="18" charset="0"/>
              </a:rPr>
              <a:t>rộng</a:t>
            </a:r>
            <a:r>
              <a:rPr lang="en-US" altLang="en-US" sz="2800" dirty="0">
                <a:solidFill>
                  <a:schemeClr val="accent4">
                    <a:lumMod val="75000"/>
                  </a:schemeClr>
                </a:solidFill>
                <a:latin typeface="Cambria" panose="02040503050406030204" pitchFamily="18" charset="0"/>
                <a:ea typeface="Cambria" panose="02040503050406030204" pitchFamily="18" charset="0"/>
              </a:rPr>
              <a:t> ra </a:t>
            </a:r>
            <a:r>
              <a:rPr lang="en-US" altLang="en-US" sz="2800" dirty="0" err="1">
                <a:solidFill>
                  <a:schemeClr val="accent4">
                    <a:lumMod val="75000"/>
                  </a:schemeClr>
                </a:solidFill>
                <a:latin typeface="Cambria" panose="02040503050406030204" pitchFamily="18" charset="0"/>
                <a:ea typeface="Cambria" panose="02040503050406030204" pitchFamily="18" charset="0"/>
              </a:rPr>
              <a:t>biển</a:t>
            </a:r>
            <a:r>
              <a:rPr lang="en-US" altLang="en-US" sz="2800" dirty="0">
                <a:solidFill>
                  <a:schemeClr val="accent4">
                    <a:lumMod val="75000"/>
                  </a:schemeClr>
                </a:solidFill>
                <a:latin typeface="Cambria" panose="02040503050406030204" pitchFamily="18" charset="0"/>
                <a:ea typeface="Cambria" panose="02040503050406030204" pitchFamily="18" charset="0"/>
              </a:rPr>
              <a:t>. </a:t>
            </a:r>
          </a:p>
        </p:txBody>
      </p:sp>
      <p:pic>
        <p:nvPicPr>
          <p:cNvPr id="15" name="Picture 15"/>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201470">
            <a:off x="2839768" y="210124"/>
            <a:ext cx="3402137" cy="804353"/>
          </a:xfrm>
          <a:prstGeom prst="rect">
            <a:avLst/>
          </a:prstGeom>
        </p:spPr>
      </p:pic>
      <p:sp>
        <p:nvSpPr>
          <p:cNvPr id="38" name="Rectangle 37">
            <a:extLst>
              <a:ext uri="{FF2B5EF4-FFF2-40B4-BE49-F238E27FC236}">
                <a16:creationId xmlns:a16="http://schemas.microsoft.com/office/drawing/2014/main" id="{4BAA562C-0425-4C11-9A90-C1F923B78F22}"/>
              </a:ext>
            </a:extLst>
          </p:cNvPr>
          <p:cNvSpPr/>
          <p:nvPr/>
        </p:nvSpPr>
        <p:spPr>
          <a:xfrm>
            <a:off x="2971331" y="395784"/>
            <a:ext cx="3015570" cy="369332"/>
          </a:xfrm>
          <a:prstGeom prst="rect">
            <a:avLst/>
          </a:prstGeom>
        </p:spPr>
        <p:txBody>
          <a:bodyPr wrap="none">
            <a:spAutoFit/>
          </a:bodyPr>
          <a:lstStyle/>
          <a:p>
            <a:pPr algn="ctr">
              <a:defRPr/>
            </a:pPr>
            <a:r>
              <a:rPr lang="en-US" altLang="en-US" dirty="0" err="1">
                <a:latin typeface="Cambria" panose="02040503050406030204" pitchFamily="18" charset="0"/>
                <a:ea typeface="Cambria" panose="02040503050406030204" pitchFamily="18" charset="0"/>
              </a:rPr>
              <a:t>Diện</a:t>
            </a:r>
            <a:r>
              <a:rPr lang="en-US" altLang="en-US" dirty="0">
                <a:latin typeface="Cambria" panose="02040503050406030204" pitchFamily="18" charset="0"/>
                <a:ea typeface="Cambria" panose="02040503050406030204" pitchFamily="18" charset="0"/>
              </a:rPr>
              <a:t> </a:t>
            </a:r>
            <a:r>
              <a:rPr lang="en-US" altLang="en-US" dirty="0" err="1">
                <a:latin typeface="Cambria" panose="02040503050406030204" pitchFamily="18" charset="0"/>
                <a:ea typeface="Cambria" panose="02040503050406030204" pitchFamily="18" charset="0"/>
              </a:rPr>
              <a:t>tích</a:t>
            </a:r>
            <a:r>
              <a:rPr lang="en-US" altLang="en-US" dirty="0">
                <a:latin typeface="Cambria" panose="02040503050406030204" pitchFamily="18" charset="0"/>
                <a:ea typeface="Cambria" panose="02040503050406030204" pitchFamily="18" charset="0"/>
              </a:rPr>
              <a:t> </a:t>
            </a:r>
            <a:r>
              <a:rPr lang="en-US" altLang="en-US" dirty="0" err="1">
                <a:latin typeface="Cambria" panose="02040503050406030204" pitchFamily="18" charset="0"/>
                <a:ea typeface="Cambria" panose="02040503050406030204" pitchFamily="18" charset="0"/>
              </a:rPr>
              <a:t>khoảng</a:t>
            </a:r>
            <a:r>
              <a:rPr lang="en-US" altLang="en-US" dirty="0">
                <a:latin typeface="Cambria" panose="02040503050406030204" pitchFamily="18" charset="0"/>
                <a:ea typeface="Cambria" panose="02040503050406030204" pitchFamily="18" charset="0"/>
              </a:rPr>
              <a:t> 15 000km</a:t>
            </a:r>
            <a:r>
              <a:rPr lang="en-US" altLang="en-US" baseline="30000" dirty="0">
                <a:latin typeface="Cambria" panose="02040503050406030204" pitchFamily="18" charset="0"/>
                <a:ea typeface="Cambria" panose="02040503050406030204" pitchFamily="18" charset="0"/>
              </a:rPr>
              <a:t>2 </a:t>
            </a:r>
            <a:endParaRPr lang="en-US" altLang="en-US" dirty="0">
              <a:latin typeface="Cambria" panose="02040503050406030204" pitchFamily="18" charset="0"/>
              <a:ea typeface="Cambria" panose="02040503050406030204" pitchFamily="18" charset="0"/>
            </a:endParaRPr>
          </a:p>
        </p:txBody>
      </p:sp>
      <p:pic>
        <p:nvPicPr>
          <p:cNvPr id="12" name="Picture 12"/>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4170221" y="-114794"/>
            <a:ext cx="540258" cy="499983"/>
          </a:xfrm>
          <a:prstGeom prst="rect">
            <a:avLst/>
          </a:prstGeom>
        </p:spPr>
      </p:pic>
      <p:pic>
        <p:nvPicPr>
          <p:cNvPr id="39" name="Picture 38">
            <a:extLst>
              <a:ext uri="{FF2B5EF4-FFF2-40B4-BE49-F238E27FC236}">
                <a16:creationId xmlns:a16="http://schemas.microsoft.com/office/drawing/2014/main" id="{ABDF43F4-A1AE-4C6C-AC76-FED486A147CA}"/>
              </a:ext>
            </a:extLst>
          </p:cNvPr>
          <p:cNvPicPr>
            <a:picLocks noChangeAspect="1"/>
          </p:cNvPicPr>
          <p:nvPr/>
        </p:nvPicPr>
        <p:blipFill>
          <a:blip r:embed="rId17">
            <a:extLst>
              <a:ext uri="{BEBA8EAE-BF5A-486C-A8C5-ECC9F3942E4B}">
                <a14:imgProps xmlns:a14="http://schemas.microsoft.com/office/drawing/2010/main">
                  <a14:imgLayer r:embed="rId18">
                    <a14:imgEffect>
                      <a14:backgroundRemoval t="5882" b="90000" l="10000" r="90000">
                        <a14:foregroundMark x1="41176" y1="10882" x2="43529" y2="10588"/>
                        <a14:foregroundMark x1="69118" y1="27941" x2="68529" y2="30000"/>
                        <a14:foregroundMark x1="45294" y1="7059" x2="50588" y2="5882"/>
                      </a14:backgroundRemoval>
                    </a14:imgEffect>
                  </a14:imgLayer>
                </a14:imgProps>
              </a:ext>
              <a:ext uri="{28A0092B-C50C-407E-A947-70E740481C1C}">
                <a14:useLocalDpi xmlns:a14="http://schemas.microsoft.com/office/drawing/2010/main" val="0"/>
              </a:ext>
            </a:extLst>
          </a:blip>
          <a:stretch>
            <a:fillRect/>
          </a:stretch>
        </p:blipFill>
        <p:spPr>
          <a:xfrm>
            <a:off x="9458198" y="3590828"/>
            <a:ext cx="3238500" cy="3238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randombar(horizontal)">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randombar(horizontal)">
                                      <p:cBhvr>
                                        <p:cTn id="12" dur="500"/>
                                        <p:tgtEl>
                                          <p:spTgt spid="37"/>
                                        </p:tgtEl>
                                      </p:cBhvr>
                                    </p:animEffect>
                                  </p:childTnLst>
                                </p:cTn>
                              </p:par>
                              <p:par>
                                <p:cTn id="13" presetID="14" presetClass="entr" presetSubtype="10" fill="hold" nodeType="with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randombar(horizontal)">
                                      <p:cBhvr>
                                        <p:cTn id="15" dur="500"/>
                                        <p:tgtEl>
                                          <p:spTgt spid="39"/>
                                        </p:tgtEl>
                                      </p:cBhvr>
                                    </p:animEffect>
                                  </p:childTnLst>
                                </p:cTn>
                              </p:par>
                            </p:childTnLst>
                          </p:cTn>
                        </p:par>
                        <p:par>
                          <p:cTn id="16" fill="hold">
                            <p:stCondLst>
                              <p:cond delay="500"/>
                            </p:stCondLst>
                            <p:childTnLst>
                              <p:par>
                                <p:cTn id="17" presetID="14" presetClass="entr" presetSubtype="10" fill="hold" grpId="0" nodeType="after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randombar(horizontal)">
                                      <p:cBhvr>
                                        <p:cTn id="19" dur="500"/>
                                        <p:tgtEl>
                                          <p:spTgt spid="38"/>
                                        </p:tgtEl>
                                      </p:cBhvr>
                                    </p:animEffect>
                                  </p:childTnLst>
                                </p:cTn>
                              </p:par>
                              <p:par>
                                <p:cTn id="20" presetID="14" presetClass="entr" presetSubtype="10"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randombar(horizontal)">
                                      <p:cBhvr>
                                        <p:cTn id="22" dur="500"/>
                                        <p:tgtEl>
                                          <p:spTgt spid="15"/>
                                        </p:tgtEl>
                                      </p:cBhvr>
                                    </p:animEffect>
                                  </p:childTnLst>
                                </p:cTn>
                              </p:par>
                              <p:par>
                                <p:cTn id="23" presetID="14" presetClass="entr" presetSubtype="1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randombar(horizontal)">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animBg="1"/>
      <p:bldP spid="38"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4" name="Group 4"/>
          <p:cNvGrpSpPr/>
          <p:nvPr/>
        </p:nvGrpSpPr>
        <p:grpSpPr>
          <a:xfrm>
            <a:off x="1219707" y="918032"/>
            <a:ext cx="8965939" cy="2663958"/>
            <a:chOff x="0" y="0"/>
            <a:chExt cx="12956587" cy="4320406"/>
          </a:xfrm>
        </p:grpSpPr>
        <p:sp>
          <p:nvSpPr>
            <p:cNvPr id="5" name="Freeform 5"/>
            <p:cNvSpPr/>
            <p:nvPr/>
          </p:nvSpPr>
          <p:spPr>
            <a:xfrm>
              <a:off x="0" y="-4073"/>
              <a:ext cx="12962978" cy="4327009"/>
            </a:xfrm>
            <a:custGeom>
              <a:avLst/>
              <a:gdLst/>
              <a:ahLst/>
              <a:cxnLst/>
              <a:rect l="l" t="t" r="r" b="b"/>
              <a:pathLst>
                <a:path w="12962978" h="4327009">
                  <a:moveTo>
                    <a:pt x="12335201" y="4272531"/>
                  </a:moveTo>
                  <a:cubicBezTo>
                    <a:pt x="12335201" y="4272531"/>
                    <a:pt x="11604326" y="4327009"/>
                    <a:pt x="9843168" y="4324387"/>
                  </a:cubicBezTo>
                  <a:cubicBezTo>
                    <a:pt x="4754291" y="4322225"/>
                    <a:pt x="1057074" y="4314400"/>
                    <a:pt x="1057074" y="4314400"/>
                  </a:cubicBezTo>
                  <a:cubicBezTo>
                    <a:pt x="812932" y="4305566"/>
                    <a:pt x="449110" y="4284335"/>
                    <a:pt x="282371" y="4226158"/>
                  </a:cubicBezTo>
                  <a:cubicBezTo>
                    <a:pt x="4469" y="4129195"/>
                    <a:pt x="0" y="3955916"/>
                    <a:pt x="0" y="3206247"/>
                  </a:cubicBezTo>
                  <a:lnTo>
                    <a:pt x="0" y="3206214"/>
                  </a:lnTo>
                  <a:cubicBezTo>
                    <a:pt x="8536" y="491230"/>
                    <a:pt x="0" y="345608"/>
                    <a:pt x="77597" y="223930"/>
                  </a:cubicBezTo>
                  <a:cubicBezTo>
                    <a:pt x="217372" y="4759"/>
                    <a:pt x="519255" y="4073"/>
                    <a:pt x="937909" y="4073"/>
                  </a:cubicBezTo>
                  <a:cubicBezTo>
                    <a:pt x="937909" y="4073"/>
                    <a:pt x="2619048" y="15681"/>
                    <a:pt x="7966728" y="7673"/>
                  </a:cubicBezTo>
                  <a:cubicBezTo>
                    <a:pt x="11385398" y="0"/>
                    <a:pt x="12102131" y="6979"/>
                    <a:pt x="12102131" y="6979"/>
                  </a:cubicBezTo>
                  <a:cubicBezTo>
                    <a:pt x="12470439" y="14458"/>
                    <a:pt x="12608699" y="42638"/>
                    <a:pt x="12806438" y="165219"/>
                  </a:cubicBezTo>
                  <a:cubicBezTo>
                    <a:pt x="12957456" y="258836"/>
                    <a:pt x="12962978" y="476157"/>
                    <a:pt x="12953837" y="3206214"/>
                  </a:cubicBezTo>
                  <a:lnTo>
                    <a:pt x="12953837" y="3206247"/>
                  </a:lnTo>
                  <a:cubicBezTo>
                    <a:pt x="12953836" y="4073881"/>
                    <a:pt x="12911053" y="4222469"/>
                    <a:pt x="12335201" y="4272531"/>
                  </a:cubicBezTo>
                  <a:close/>
                </a:path>
              </a:pathLst>
            </a:custGeom>
            <a:solidFill>
              <a:srgbClr val="FFF3E4"/>
            </a:solidFill>
            <a:ln>
              <a:solidFill>
                <a:schemeClr val="tx1"/>
              </a:solidFill>
              <a:prstDash val="lgDash"/>
            </a:ln>
          </p:spPr>
          <p:txBody>
            <a:bodyPr/>
            <a:lstStyle/>
            <a:p>
              <a:endParaRPr lang="en-GB"/>
            </a:p>
          </p:txBody>
        </p:sp>
      </p:grpSp>
      <p:pic>
        <p:nvPicPr>
          <p:cNvPr id="8" name="Picture 8"/>
          <p:cNvPicPr>
            <a:picLocks noChangeAspect="1"/>
          </p:cNvPicPr>
          <p:nvPr/>
        </p:nvPicPr>
        <p:blipFill>
          <a:blip r:embed="rId3"/>
          <a:srcRect/>
          <a:stretch>
            <a:fillRect/>
          </a:stretch>
        </p:blipFill>
        <p:spPr>
          <a:xfrm rot="-702997">
            <a:off x="10719725" y="1426020"/>
            <a:ext cx="1358559" cy="2521687"/>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98598" y="6455786"/>
            <a:ext cx="7605845" cy="427829"/>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044615" y="6455786"/>
            <a:ext cx="7605845" cy="427829"/>
          </a:xfrm>
          <a:prstGeom prst="rect">
            <a:avLst/>
          </a:prstGeom>
        </p:spPr>
      </p:pic>
      <p:sp>
        <p:nvSpPr>
          <p:cNvPr id="15" name="TextBox 15"/>
          <p:cNvSpPr txBox="1"/>
          <p:nvPr/>
        </p:nvSpPr>
        <p:spPr>
          <a:xfrm>
            <a:off x="3780882" y="5146906"/>
            <a:ext cx="1508491" cy="503151"/>
          </a:xfrm>
          <a:prstGeom prst="rect">
            <a:avLst/>
          </a:prstGeom>
        </p:spPr>
        <p:txBody>
          <a:bodyPr lIns="0" tIns="0" rIns="0" bIns="0" rtlCol="0" anchor="t">
            <a:spAutoFit/>
          </a:bodyPr>
          <a:lstStyle/>
          <a:p>
            <a:pPr algn="ctr" defTabSz="609630">
              <a:lnSpc>
                <a:spcPts val="4293"/>
              </a:lnSpc>
            </a:pPr>
            <a:r>
              <a:rPr lang="en-US" sz="3066" spc="245">
                <a:solidFill>
                  <a:srgbClr val="EAD3B5"/>
                </a:solidFill>
                <a:latin typeface="Sniglet Bold"/>
              </a:rPr>
              <a:t>True</a:t>
            </a:r>
          </a:p>
        </p:txBody>
      </p:sp>
      <p:pic>
        <p:nvPicPr>
          <p:cNvPr id="20" name="Picture 2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259169">
            <a:off x="10553679" y="4948538"/>
            <a:ext cx="834253" cy="459597"/>
          </a:xfrm>
          <a:prstGeom prst="rect">
            <a:avLst/>
          </a:prstGeom>
        </p:spPr>
      </p:pic>
      <p:sp>
        <p:nvSpPr>
          <p:cNvPr id="22" name="Text Box 14">
            <a:extLst>
              <a:ext uri="{FF2B5EF4-FFF2-40B4-BE49-F238E27FC236}">
                <a16:creationId xmlns:a16="http://schemas.microsoft.com/office/drawing/2014/main" id="{E430BCA9-5A37-4993-88EF-5FD129D78855}"/>
              </a:ext>
            </a:extLst>
          </p:cNvPr>
          <p:cNvSpPr txBox="1">
            <a:spLocks noChangeArrowheads="1"/>
          </p:cNvSpPr>
          <p:nvPr/>
        </p:nvSpPr>
        <p:spPr bwMode="auto">
          <a:xfrm>
            <a:off x="557817" y="185453"/>
            <a:ext cx="10289720" cy="646331"/>
          </a:xfrm>
          <a:prstGeom prst="rect">
            <a:avLst/>
          </a:prstGeom>
          <a:solidFill>
            <a:schemeClr val="accent4">
              <a:alpha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style>
          <a:lnRef idx="0">
            <a:scrgbClr r="0" g="0" b="0"/>
          </a:lnRef>
          <a:fillRef idx="0">
            <a:scrgbClr r="0" g="0" b="0"/>
          </a:fillRef>
          <a:effectRef idx="0">
            <a:scrgbClr r="0" g="0" b="0"/>
          </a:effectRef>
          <a:fontRef idx="minor">
            <a:schemeClr val="lt1"/>
          </a:fontRef>
        </p:style>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3600" b="1" dirty="0" err="1">
                <a:solidFill>
                  <a:srgbClr val="002060"/>
                </a:solidFill>
                <a:latin typeface="#9Slide03 Arima Madurai Black" panose="00000A00000000000000" pitchFamily="2" charset="0"/>
                <a:cs typeface="#9Slide03 Arima Madurai Black" panose="00000A00000000000000" pitchFamily="2" charset="0"/>
              </a:rPr>
              <a:t>Địa</a:t>
            </a:r>
            <a:r>
              <a:rPr lang="en-US" altLang="en-US" sz="3600" b="1" dirty="0">
                <a:solidFill>
                  <a:srgbClr val="002060"/>
                </a:solidFill>
                <a:latin typeface="#9Slide03 Arima Madurai Black" panose="00000A00000000000000" pitchFamily="2" charset="0"/>
                <a:cs typeface="#9Slide03 Arima Madurai Black" panose="00000A00000000000000" pitchFamily="2" charset="0"/>
              </a:rPr>
              <a:t> </a:t>
            </a:r>
            <a:r>
              <a:rPr lang="en-US" altLang="en-US" sz="3600" b="1" dirty="0" err="1">
                <a:solidFill>
                  <a:srgbClr val="002060"/>
                </a:solidFill>
                <a:latin typeface="#9Slide03 Arima Madurai Black" panose="00000A00000000000000" pitchFamily="2" charset="0"/>
                <a:cs typeface="#9Slide03 Arima Madurai Black" panose="00000A00000000000000" pitchFamily="2" charset="0"/>
              </a:rPr>
              <a:t>hình</a:t>
            </a:r>
            <a:r>
              <a:rPr lang="en-US" altLang="en-US" sz="3600" b="1" dirty="0">
                <a:solidFill>
                  <a:srgbClr val="002060"/>
                </a:solidFill>
                <a:latin typeface="#9Slide03 Arima Madurai Black" panose="00000A00000000000000" pitchFamily="2" charset="0"/>
                <a:cs typeface="#9Slide03 Arima Madurai Black" panose="00000A00000000000000" pitchFamily="2" charset="0"/>
              </a:rPr>
              <a:t> (</a:t>
            </a:r>
            <a:r>
              <a:rPr lang="en-US" altLang="en-US" sz="3600" b="1" dirty="0" err="1">
                <a:solidFill>
                  <a:srgbClr val="002060"/>
                </a:solidFill>
                <a:latin typeface="#9Slide03 Arima Madurai Black" panose="00000A00000000000000" pitchFamily="2" charset="0"/>
                <a:cs typeface="#9Slide03 Arima Madurai Black" panose="00000A00000000000000" pitchFamily="2" charset="0"/>
              </a:rPr>
              <a:t>bề</a:t>
            </a:r>
            <a:r>
              <a:rPr lang="en-US" altLang="en-US" sz="3600" b="1" dirty="0">
                <a:solidFill>
                  <a:srgbClr val="002060"/>
                </a:solidFill>
                <a:latin typeface="#9Slide03 Arima Madurai Black" panose="00000A00000000000000" pitchFamily="2" charset="0"/>
                <a:cs typeface="#9Slide03 Arima Madurai Black" panose="00000A00000000000000" pitchFamily="2" charset="0"/>
              </a:rPr>
              <a:t> </a:t>
            </a:r>
            <a:r>
              <a:rPr lang="en-US" altLang="en-US" sz="3600" b="1" dirty="0" err="1">
                <a:solidFill>
                  <a:srgbClr val="002060"/>
                </a:solidFill>
                <a:latin typeface="#9Slide03 Arima Madurai Black" panose="00000A00000000000000" pitchFamily="2" charset="0"/>
                <a:cs typeface="#9Slide03 Arima Madurai Black" panose="00000A00000000000000" pitchFamily="2" charset="0"/>
              </a:rPr>
              <a:t>mặt</a:t>
            </a:r>
            <a:r>
              <a:rPr lang="en-US" altLang="en-US" sz="3600" b="1" dirty="0">
                <a:solidFill>
                  <a:srgbClr val="002060"/>
                </a:solidFill>
                <a:latin typeface="#9Slide03 Arima Madurai Black" panose="00000A00000000000000" pitchFamily="2" charset="0"/>
                <a:cs typeface="#9Slide03 Arima Madurai Black" panose="00000A00000000000000" pitchFamily="2" charset="0"/>
              </a:rPr>
              <a:t>) </a:t>
            </a:r>
            <a:r>
              <a:rPr lang="en-US" altLang="en-US" sz="3600" b="1" dirty="0" err="1">
                <a:solidFill>
                  <a:srgbClr val="002060"/>
                </a:solidFill>
                <a:latin typeface="#9Slide03 Arima Madurai Black" panose="00000A00000000000000" pitchFamily="2" charset="0"/>
                <a:cs typeface="#9Slide03 Arima Madurai Black" panose="00000A00000000000000" pitchFamily="2" charset="0"/>
              </a:rPr>
              <a:t>của</a:t>
            </a:r>
            <a:r>
              <a:rPr lang="en-US" altLang="en-US" sz="3600" b="1" dirty="0">
                <a:solidFill>
                  <a:srgbClr val="002060"/>
                </a:solidFill>
                <a:latin typeface="#9Slide03 Arima Madurai Black" panose="00000A00000000000000" pitchFamily="2" charset="0"/>
                <a:cs typeface="#9Slide03 Arima Madurai Black" panose="00000A00000000000000" pitchFamily="2" charset="0"/>
              </a:rPr>
              <a:t> </a:t>
            </a:r>
            <a:r>
              <a:rPr lang="en-US" altLang="en-US" sz="3600" b="1" dirty="0" err="1">
                <a:solidFill>
                  <a:srgbClr val="002060"/>
                </a:solidFill>
                <a:latin typeface="#9Slide03 Arima Madurai Black" panose="00000A00000000000000" pitchFamily="2" charset="0"/>
                <a:cs typeface="#9Slide03 Arima Madurai Black" panose="00000A00000000000000" pitchFamily="2" charset="0"/>
              </a:rPr>
              <a:t>đồng</a:t>
            </a:r>
            <a:r>
              <a:rPr lang="en-US" altLang="en-US" sz="3600" b="1" dirty="0">
                <a:solidFill>
                  <a:srgbClr val="002060"/>
                </a:solidFill>
                <a:latin typeface="#9Slide03 Arima Madurai Black" panose="00000A00000000000000" pitchFamily="2" charset="0"/>
                <a:cs typeface="#9Slide03 Arima Madurai Black" panose="00000A00000000000000" pitchFamily="2" charset="0"/>
              </a:rPr>
              <a:t> </a:t>
            </a:r>
            <a:r>
              <a:rPr lang="en-US" altLang="en-US" sz="3600" b="1" dirty="0" err="1">
                <a:solidFill>
                  <a:srgbClr val="002060"/>
                </a:solidFill>
                <a:latin typeface="#9Slide03 Arima Madurai Black" panose="00000A00000000000000" pitchFamily="2" charset="0"/>
                <a:cs typeface="#9Slide03 Arima Madurai Black" panose="00000A00000000000000" pitchFamily="2" charset="0"/>
              </a:rPr>
              <a:t>bằng</a:t>
            </a:r>
            <a:r>
              <a:rPr lang="en-US" altLang="en-US" sz="3600" b="1" dirty="0">
                <a:solidFill>
                  <a:srgbClr val="002060"/>
                </a:solidFill>
                <a:latin typeface="#9Slide03 Arima Madurai Black" panose="00000A00000000000000" pitchFamily="2" charset="0"/>
                <a:cs typeface="#9Slide03 Arima Madurai Black" panose="00000A00000000000000" pitchFamily="2" charset="0"/>
              </a:rPr>
              <a:t> </a:t>
            </a:r>
            <a:r>
              <a:rPr lang="en-US" altLang="en-US" sz="3600" b="1" dirty="0" err="1">
                <a:solidFill>
                  <a:srgbClr val="002060"/>
                </a:solidFill>
                <a:latin typeface="#9Slide03 Arima Madurai Black" panose="00000A00000000000000" pitchFamily="2" charset="0"/>
                <a:cs typeface="#9Slide03 Arima Madurai Black" panose="00000A00000000000000" pitchFamily="2" charset="0"/>
              </a:rPr>
              <a:t>có</a:t>
            </a:r>
            <a:r>
              <a:rPr lang="en-US" altLang="en-US" sz="3600" b="1" dirty="0">
                <a:solidFill>
                  <a:srgbClr val="002060"/>
                </a:solidFill>
                <a:latin typeface="#9Slide03 Arima Madurai Black" panose="00000A00000000000000" pitchFamily="2" charset="0"/>
                <a:cs typeface="#9Slide03 Arima Madurai Black" panose="00000A00000000000000" pitchFamily="2" charset="0"/>
              </a:rPr>
              <a:t> </a:t>
            </a:r>
            <a:r>
              <a:rPr lang="en-US" altLang="en-US" sz="3600" b="1" dirty="0" err="1">
                <a:solidFill>
                  <a:srgbClr val="002060"/>
                </a:solidFill>
                <a:latin typeface="#9Slide03 Arima Madurai Black" panose="00000A00000000000000" pitchFamily="2" charset="0"/>
                <a:cs typeface="#9Slide03 Arima Madurai Black" panose="00000A00000000000000" pitchFamily="2" charset="0"/>
              </a:rPr>
              <a:t>đặc</a:t>
            </a:r>
            <a:r>
              <a:rPr lang="en-US" altLang="en-US" sz="3600" b="1" dirty="0">
                <a:solidFill>
                  <a:srgbClr val="002060"/>
                </a:solidFill>
                <a:latin typeface="#9Slide03 Arima Madurai Black" panose="00000A00000000000000" pitchFamily="2" charset="0"/>
                <a:cs typeface="#9Slide03 Arima Madurai Black" panose="00000A00000000000000" pitchFamily="2" charset="0"/>
              </a:rPr>
              <a:t> </a:t>
            </a:r>
            <a:r>
              <a:rPr lang="en-US" altLang="en-US" sz="3600" b="1" dirty="0" err="1">
                <a:solidFill>
                  <a:srgbClr val="002060"/>
                </a:solidFill>
                <a:latin typeface="#9Slide03 Arima Madurai Black" panose="00000A00000000000000" pitchFamily="2" charset="0"/>
                <a:cs typeface="#9Slide03 Arima Madurai Black" panose="00000A00000000000000" pitchFamily="2" charset="0"/>
              </a:rPr>
              <a:t>điểm</a:t>
            </a:r>
            <a:r>
              <a:rPr lang="en-US" altLang="en-US" sz="3600" b="1" dirty="0">
                <a:solidFill>
                  <a:srgbClr val="002060"/>
                </a:solidFill>
                <a:latin typeface="#9Slide03 Arima Madurai Black" panose="00000A00000000000000" pitchFamily="2" charset="0"/>
                <a:cs typeface="#9Slide03 Arima Madurai Black" panose="00000A00000000000000" pitchFamily="2" charset="0"/>
              </a:rPr>
              <a:t> </a:t>
            </a:r>
            <a:r>
              <a:rPr lang="en-US" altLang="en-US" sz="3600" b="1" dirty="0" err="1">
                <a:solidFill>
                  <a:srgbClr val="002060"/>
                </a:solidFill>
                <a:latin typeface="#9Slide03 Arima Madurai Black" panose="00000A00000000000000" pitchFamily="2" charset="0"/>
                <a:cs typeface="#9Slide03 Arima Madurai Black" panose="00000A00000000000000" pitchFamily="2" charset="0"/>
              </a:rPr>
              <a:t>gì</a:t>
            </a:r>
            <a:r>
              <a:rPr lang="en-US" altLang="en-US" sz="3600" b="1" dirty="0">
                <a:solidFill>
                  <a:srgbClr val="002060"/>
                </a:solidFill>
                <a:latin typeface="#9Slide03 Arima Madurai Black" panose="00000A00000000000000" pitchFamily="2" charset="0"/>
                <a:cs typeface="#9Slide03 Arima Madurai Black" panose="00000A00000000000000" pitchFamily="2" charset="0"/>
              </a:rPr>
              <a:t>? </a:t>
            </a:r>
          </a:p>
        </p:txBody>
      </p:sp>
      <p:sp>
        <p:nvSpPr>
          <p:cNvPr id="23" name="Text Box 9">
            <a:extLst>
              <a:ext uri="{FF2B5EF4-FFF2-40B4-BE49-F238E27FC236}">
                <a16:creationId xmlns:a16="http://schemas.microsoft.com/office/drawing/2014/main" id="{47C86E92-C191-48D1-9E57-933C3A0CEE3A}"/>
              </a:ext>
            </a:extLst>
          </p:cNvPr>
          <p:cNvSpPr txBox="1">
            <a:spLocks noChangeArrowheads="1"/>
          </p:cNvSpPr>
          <p:nvPr/>
        </p:nvSpPr>
        <p:spPr bwMode="auto">
          <a:xfrm>
            <a:off x="1424168" y="1037410"/>
            <a:ext cx="8557018"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3600" b="1" dirty="0" err="1">
                <a:solidFill>
                  <a:srgbClr val="E39E58"/>
                </a:solidFill>
                <a:latin typeface="Cambria" panose="02040503050406030204" pitchFamily="18" charset="0"/>
                <a:ea typeface="Cambria" panose="02040503050406030204" pitchFamily="18" charset="0"/>
                <a:cs typeface="#9Slide04 Tinos Bold" panose="02020803070505020304" pitchFamily="18" charset="0"/>
              </a:rPr>
              <a:t>Đồng</a:t>
            </a:r>
            <a:r>
              <a:rPr lang="en-US" altLang="en-US" sz="3600" b="1" dirty="0">
                <a:solidFill>
                  <a:srgbClr val="E39E58"/>
                </a:solidFill>
                <a:latin typeface="Cambria" panose="02040503050406030204" pitchFamily="18" charset="0"/>
                <a:ea typeface="Cambria" panose="02040503050406030204" pitchFamily="18" charset="0"/>
                <a:cs typeface="#9Slide04 Tinos Bold" panose="02020803070505020304" pitchFamily="18" charset="0"/>
              </a:rPr>
              <a:t> </a:t>
            </a:r>
            <a:r>
              <a:rPr lang="en-US" altLang="en-US" sz="3600" b="1" dirty="0" err="1">
                <a:solidFill>
                  <a:srgbClr val="E39E58"/>
                </a:solidFill>
                <a:latin typeface="Cambria" panose="02040503050406030204" pitchFamily="18" charset="0"/>
                <a:ea typeface="Cambria" panose="02040503050406030204" pitchFamily="18" charset="0"/>
                <a:cs typeface="#9Slide04 Tinos Bold" panose="02020803070505020304" pitchFamily="18" charset="0"/>
              </a:rPr>
              <a:t>bằng</a:t>
            </a:r>
            <a:r>
              <a:rPr lang="en-US" altLang="en-US" sz="3600" b="1" dirty="0">
                <a:solidFill>
                  <a:srgbClr val="E39E58"/>
                </a:solidFill>
                <a:latin typeface="Cambria" panose="02040503050406030204" pitchFamily="18" charset="0"/>
                <a:ea typeface="Cambria" panose="02040503050406030204" pitchFamily="18" charset="0"/>
                <a:cs typeface="#9Slide04 Tinos Bold" panose="02020803070505020304" pitchFamily="18" charset="0"/>
              </a:rPr>
              <a:t> </a:t>
            </a:r>
            <a:r>
              <a:rPr lang="en-US" altLang="en-US" sz="3600" b="1" dirty="0" err="1">
                <a:solidFill>
                  <a:srgbClr val="E39E58"/>
                </a:solidFill>
                <a:latin typeface="Cambria" panose="02040503050406030204" pitchFamily="18" charset="0"/>
                <a:ea typeface="Cambria" panose="02040503050406030204" pitchFamily="18" charset="0"/>
                <a:cs typeface="#9Slide04 Tinos Bold" panose="02020803070505020304" pitchFamily="18" charset="0"/>
              </a:rPr>
              <a:t>có</a:t>
            </a:r>
            <a:r>
              <a:rPr lang="en-US" altLang="en-US" sz="3600" b="1" dirty="0">
                <a:solidFill>
                  <a:srgbClr val="E39E58"/>
                </a:solidFill>
                <a:latin typeface="Cambria" panose="02040503050406030204" pitchFamily="18" charset="0"/>
                <a:ea typeface="Cambria" panose="02040503050406030204" pitchFamily="18" charset="0"/>
                <a:cs typeface="#9Slide04 Tinos Bold" panose="02020803070505020304" pitchFamily="18" charset="0"/>
              </a:rPr>
              <a:t> </a:t>
            </a:r>
            <a:r>
              <a:rPr lang="en-US" altLang="en-US" sz="3600" b="1" i="1" dirty="0" err="1">
                <a:solidFill>
                  <a:srgbClr val="D4487D"/>
                </a:solidFill>
                <a:latin typeface="Cambria" panose="02040503050406030204" pitchFamily="18" charset="0"/>
                <a:ea typeface="Cambria" panose="02040503050406030204" pitchFamily="18" charset="0"/>
                <a:cs typeface="#9Slide04 Tinos Bold" panose="02020803070505020304" pitchFamily="18" charset="0"/>
              </a:rPr>
              <a:t>địa</a:t>
            </a:r>
            <a:r>
              <a:rPr lang="en-US" altLang="en-US" sz="3600" b="1" i="1" dirty="0">
                <a:solidFill>
                  <a:srgbClr val="D4487D"/>
                </a:solidFill>
                <a:latin typeface="Cambria" panose="02040503050406030204" pitchFamily="18" charset="0"/>
                <a:ea typeface="Cambria" panose="02040503050406030204" pitchFamily="18" charset="0"/>
                <a:cs typeface="#9Slide04 Tinos Bold" panose="02020803070505020304" pitchFamily="18" charset="0"/>
              </a:rPr>
              <a:t> </a:t>
            </a:r>
            <a:r>
              <a:rPr lang="en-US" altLang="en-US" sz="3600" b="1" i="1" dirty="0" err="1">
                <a:solidFill>
                  <a:srgbClr val="D4487D"/>
                </a:solidFill>
                <a:latin typeface="Cambria" panose="02040503050406030204" pitchFamily="18" charset="0"/>
                <a:ea typeface="Cambria" panose="02040503050406030204" pitchFamily="18" charset="0"/>
                <a:cs typeface="#9Slide04 Tinos Bold" panose="02020803070505020304" pitchFamily="18" charset="0"/>
              </a:rPr>
              <a:t>hình</a:t>
            </a:r>
            <a:r>
              <a:rPr lang="en-US" altLang="en-US" sz="3600" b="1" i="1" dirty="0">
                <a:solidFill>
                  <a:srgbClr val="D4487D"/>
                </a:solidFill>
                <a:latin typeface="Cambria" panose="02040503050406030204" pitchFamily="18" charset="0"/>
                <a:ea typeface="Cambria" panose="02040503050406030204" pitchFamily="18" charset="0"/>
                <a:cs typeface="#9Slide04 Tinos Bold" panose="02020803070505020304" pitchFamily="18" charset="0"/>
              </a:rPr>
              <a:t> </a:t>
            </a:r>
            <a:r>
              <a:rPr lang="en-US" altLang="en-US" sz="3600" b="1" i="1" dirty="0" err="1">
                <a:solidFill>
                  <a:srgbClr val="D4487D"/>
                </a:solidFill>
                <a:latin typeface="Cambria" panose="02040503050406030204" pitchFamily="18" charset="0"/>
                <a:ea typeface="Cambria" panose="02040503050406030204" pitchFamily="18" charset="0"/>
                <a:cs typeface="#9Slide04 Tinos Bold" panose="02020803070505020304" pitchFamily="18" charset="0"/>
              </a:rPr>
              <a:t>thấp</a:t>
            </a:r>
            <a:r>
              <a:rPr lang="en-US" altLang="en-US" sz="3600" b="1" dirty="0">
                <a:solidFill>
                  <a:srgbClr val="E39E58"/>
                </a:solidFill>
                <a:latin typeface="Cambria" panose="02040503050406030204" pitchFamily="18" charset="0"/>
                <a:ea typeface="Cambria" panose="02040503050406030204" pitchFamily="18" charset="0"/>
                <a:cs typeface="#9Slide04 Tinos Bold" panose="02020803070505020304" pitchFamily="18" charset="0"/>
              </a:rPr>
              <a:t>, </a:t>
            </a:r>
            <a:r>
              <a:rPr lang="en-US" altLang="en-US" sz="3600" b="1" i="1" dirty="0" err="1">
                <a:solidFill>
                  <a:srgbClr val="D4487D"/>
                </a:solidFill>
                <a:latin typeface="Cambria" panose="02040503050406030204" pitchFamily="18" charset="0"/>
                <a:ea typeface="Cambria" panose="02040503050406030204" pitchFamily="18" charset="0"/>
                <a:cs typeface="#9Slide04 Tinos Bold" panose="02020803070505020304" pitchFamily="18" charset="0"/>
              </a:rPr>
              <a:t>khá</a:t>
            </a:r>
            <a:r>
              <a:rPr lang="en-US" altLang="en-US" sz="3600" b="1" i="1" dirty="0">
                <a:solidFill>
                  <a:srgbClr val="D4487D"/>
                </a:solidFill>
                <a:latin typeface="Cambria" panose="02040503050406030204" pitchFamily="18" charset="0"/>
                <a:ea typeface="Cambria" panose="02040503050406030204" pitchFamily="18" charset="0"/>
                <a:cs typeface="#9Slide04 Tinos Bold" panose="02020803070505020304" pitchFamily="18" charset="0"/>
              </a:rPr>
              <a:t> </a:t>
            </a:r>
            <a:r>
              <a:rPr lang="en-US" altLang="en-US" sz="3600" b="1" i="1" dirty="0" err="1">
                <a:solidFill>
                  <a:srgbClr val="D4487D"/>
                </a:solidFill>
                <a:latin typeface="Cambria" panose="02040503050406030204" pitchFamily="18" charset="0"/>
                <a:ea typeface="Cambria" panose="02040503050406030204" pitchFamily="18" charset="0"/>
                <a:cs typeface="#9Slide04 Tinos Bold" panose="02020803070505020304" pitchFamily="18" charset="0"/>
              </a:rPr>
              <a:t>bằng</a:t>
            </a:r>
            <a:r>
              <a:rPr lang="en-US" altLang="en-US" sz="3600" b="1" i="1" dirty="0">
                <a:solidFill>
                  <a:srgbClr val="D4487D"/>
                </a:solidFill>
                <a:latin typeface="Cambria" panose="02040503050406030204" pitchFamily="18" charset="0"/>
                <a:ea typeface="Cambria" panose="02040503050406030204" pitchFamily="18" charset="0"/>
                <a:cs typeface="#9Slide04 Tinos Bold" panose="02020803070505020304" pitchFamily="18" charset="0"/>
              </a:rPr>
              <a:t> </a:t>
            </a:r>
            <a:r>
              <a:rPr lang="en-US" altLang="en-US" sz="3600" b="1" i="1" dirty="0" err="1">
                <a:solidFill>
                  <a:srgbClr val="D4487D"/>
                </a:solidFill>
                <a:latin typeface="Cambria" panose="02040503050406030204" pitchFamily="18" charset="0"/>
                <a:ea typeface="Cambria" panose="02040503050406030204" pitchFamily="18" charset="0"/>
                <a:cs typeface="#9Slide04 Tinos Bold" panose="02020803070505020304" pitchFamily="18" charset="0"/>
              </a:rPr>
              <a:t>phẳng</a:t>
            </a:r>
            <a:r>
              <a:rPr lang="en-US" altLang="en-US" sz="3600" b="1" dirty="0">
                <a:solidFill>
                  <a:srgbClr val="E39E58"/>
                </a:solidFill>
                <a:latin typeface="Cambria" panose="02040503050406030204" pitchFamily="18" charset="0"/>
                <a:ea typeface="Cambria" panose="02040503050406030204" pitchFamily="18" charset="0"/>
                <a:cs typeface="#9Slide04 Tinos Bold" panose="02020803070505020304" pitchFamily="18" charset="0"/>
              </a:rPr>
              <a:t>, </a:t>
            </a:r>
            <a:r>
              <a:rPr lang="en-US" altLang="en-US" sz="3600" b="1" u="sng" dirty="0" err="1">
                <a:solidFill>
                  <a:schemeClr val="accent2">
                    <a:lumMod val="50000"/>
                  </a:schemeClr>
                </a:solidFill>
                <a:latin typeface="Cambria" panose="02040503050406030204" pitchFamily="18" charset="0"/>
                <a:ea typeface="Cambria" panose="02040503050406030204" pitchFamily="18" charset="0"/>
                <a:cs typeface="#9Slide04 Tinos Bold" panose="02020803070505020304" pitchFamily="18" charset="0"/>
              </a:rPr>
              <a:t>sông</a:t>
            </a:r>
            <a:r>
              <a:rPr lang="en-US" altLang="en-US" sz="3600" b="1" dirty="0">
                <a:solidFill>
                  <a:srgbClr val="E39E58"/>
                </a:solidFill>
                <a:latin typeface="Cambria" panose="02040503050406030204" pitchFamily="18" charset="0"/>
                <a:ea typeface="Cambria" panose="02040503050406030204" pitchFamily="18" charset="0"/>
                <a:cs typeface="#9Slide04 Tinos Bold" panose="02020803070505020304" pitchFamily="18" charset="0"/>
              </a:rPr>
              <a:t> </a:t>
            </a:r>
            <a:r>
              <a:rPr lang="en-US" altLang="en-US" sz="3600" b="1" dirty="0" err="1">
                <a:solidFill>
                  <a:srgbClr val="E39E58"/>
                </a:solidFill>
                <a:latin typeface="Cambria" panose="02040503050406030204" pitchFamily="18" charset="0"/>
                <a:ea typeface="Cambria" panose="02040503050406030204" pitchFamily="18" charset="0"/>
                <a:cs typeface="#9Slide04 Tinos Bold" panose="02020803070505020304" pitchFamily="18" charset="0"/>
              </a:rPr>
              <a:t>chảy</a:t>
            </a:r>
            <a:r>
              <a:rPr lang="en-US" altLang="en-US" sz="3600" b="1" dirty="0">
                <a:solidFill>
                  <a:srgbClr val="E39E58"/>
                </a:solidFill>
                <a:latin typeface="Cambria" panose="02040503050406030204" pitchFamily="18" charset="0"/>
                <a:ea typeface="Cambria" panose="02040503050406030204" pitchFamily="18" charset="0"/>
                <a:cs typeface="#9Slide04 Tinos Bold" panose="02020803070505020304" pitchFamily="18" charset="0"/>
              </a:rPr>
              <a:t> ở </a:t>
            </a:r>
            <a:r>
              <a:rPr lang="en-US" altLang="en-US" sz="3600" b="1" dirty="0" err="1">
                <a:solidFill>
                  <a:srgbClr val="E39E58"/>
                </a:solidFill>
                <a:latin typeface="Cambria" panose="02040503050406030204" pitchFamily="18" charset="0"/>
                <a:ea typeface="Cambria" panose="02040503050406030204" pitchFamily="18" charset="0"/>
                <a:cs typeface="#9Slide04 Tinos Bold" panose="02020803070505020304" pitchFamily="18" charset="0"/>
              </a:rPr>
              <a:t>đồng</a:t>
            </a:r>
            <a:r>
              <a:rPr lang="en-US" altLang="en-US" sz="3600" b="1" dirty="0">
                <a:solidFill>
                  <a:srgbClr val="E39E58"/>
                </a:solidFill>
                <a:latin typeface="Cambria" panose="02040503050406030204" pitchFamily="18" charset="0"/>
                <a:ea typeface="Cambria" panose="02040503050406030204" pitchFamily="18" charset="0"/>
                <a:cs typeface="#9Slide04 Tinos Bold" panose="02020803070505020304" pitchFamily="18" charset="0"/>
              </a:rPr>
              <a:t> </a:t>
            </a:r>
            <a:r>
              <a:rPr lang="en-US" altLang="en-US" sz="3600" b="1" dirty="0" err="1">
                <a:solidFill>
                  <a:srgbClr val="E39E58"/>
                </a:solidFill>
                <a:latin typeface="Cambria" panose="02040503050406030204" pitchFamily="18" charset="0"/>
                <a:ea typeface="Cambria" panose="02040503050406030204" pitchFamily="18" charset="0"/>
                <a:cs typeface="#9Slide04 Tinos Bold" panose="02020803070505020304" pitchFamily="18" charset="0"/>
              </a:rPr>
              <a:t>bằng</a:t>
            </a:r>
            <a:r>
              <a:rPr lang="en-US" altLang="en-US" sz="3600" b="1" dirty="0">
                <a:solidFill>
                  <a:srgbClr val="E39E58"/>
                </a:solidFill>
                <a:latin typeface="Cambria" panose="02040503050406030204" pitchFamily="18" charset="0"/>
                <a:ea typeface="Cambria" panose="02040503050406030204" pitchFamily="18" charset="0"/>
                <a:cs typeface="#9Slide04 Tinos Bold" panose="02020803070505020304" pitchFamily="18" charset="0"/>
              </a:rPr>
              <a:t> </a:t>
            </a:r>
            <a:r>
              <a:rPr lang="en-US" altLang="en-US" sz="3600" b="1" dirty="0" err="1">
                <a:solidFill>
                  <a:srgbClr val="E39E58"/>
                </a:solidFill>
                <a:latin typeface="Cambria" panose="02040503050406030204" pitchFamily="18" charset="0"/>
                <a:ea typeface="Cambria" panose="02040503050406030204" pitchFamily="18" charset="0"/>
                <a:cs typeface="#9Slide04 Tinos Bold" panose="02020803070505020304" pitchFamily="18" charset="0"/>
              </a:rPr>
              <a:t>thường</a:t>
            </a:r>
            <a:r>
              <a:rPr lang="en-US" altLang="en-US" sz="3600" b="1" dirty="0">
                <a:solidFill>
                  <a:srgbClr val="E39E58"/>
                </a:solidFill>
                <a:latin typeface="Cambria" panose="02040503050406030204" pitchFamily="18" charset="0"/>
                <a:ea typeface="Cambria" panose="02040503050406030204" pitchFamily="18" charset="0"/>
                <a:cs typeface="#9Slide04 Tinos Bold" panose="02020803070505020304" pitchFamily="18" charset="0"/>
              </a:rPr>
              <a:t> </a:t>
            </a:r>
            <a:r>
              <a:rPr lang="en-US" altLang="en-US" sz="3600" b="1" u="sng" dirty="0" err="1">
                <a:solidFill>
                  <a:schemeClr val="accent2">
                    <a:lumMod val="50000"/>
                  </a:schemeClr>
                </a:solidFill>
                <a:latin typeface="Cambria" panose="02040503050406030204" pitchFamily="18" charset="0"/>
                <a:ea typeface="Cambria" panose="02040503050406030204" pitchFamily="18" charset="0"/>
                <a:cs typeface="#9Slide04 Tinos Bold" panose="02020803070505020304" pitchFamily="18" charset="0"/>
              </a:rPr>
              <a:t>uốn</a:t>
            </a:r>
            <a:r>
              <a:rPr lang="en-US" altLang="en-US" sz="3600" b="1" u="sng" dirty="0">
                <a:solidFill>
                  <a:schemeClr val="accent2">
                    <a:lumMod val="50000"/>
                  </a:schemeClr>
                </a:solidFill>
                <a:latin typeface="Cambria" panose="02040503050406030204" pitchFamily="18" charset="0"/>
                <a:ea typeface="Cambria" panose="02040503050406030204" pitchFamily="18" charset="0"/>
                <a:cs typeface="#9Slide04 Tinos Bold" panose="02020803070505020304" pitchFamily="18" charset="0"/>
              </a:rPr>
              <a:t> </a:t>
            </a:r>
            <a:r>
              <a:rPr lang="en-US" altLang="en-US" sz="3600" b="1" u="sng" dirty="0" err="1">
                <a:solidFill>
                  <a:schemeClr val="accent2">
                    <a:lumMod val="50000"/>
                  </a:schemeClr>
                </a:solidFill>
                <a:latin typeface="Cambria" panose="02040503050406030204" pitchFamily="18" charset="0"/>
                <a:ea typeface="Cambria" panose="02040503050406030204" pitchFamily="18" charset="0"/>
                <a:cs typeface="#9Slide04 Tinos Bold" panose="02020803070505020304" pitchFamily="18" charset="0"/>
              </a:rPr>
              <a:t>lượn</a:t>
            </a:r>
            <a:r>
              <a:rPr lang="en-US" altLang="en-US" sz="3600" b="1" u="sng" dirty="0">
                <a:solidFill>
                  <a:schemeClr val="accent2">
                    <a:lumMod val="50000"/>
                  </a:schemeClr>
                </a:solidFill>
                <a:latin typeface="Cambria" panose="02040503050406030204" pitchFamily="18" charset="0"/>
                <a:ea typeface="Cambria" panose="02040503050406030204" pitchFamily="18" charset="0"/>
                <a:cs typeface="#9Slide04 Tinos Bold" panose="02020803070505020304" pitchFamily="18" charset="0"/>
              </a:rPr>
              <a:t> </a:t>
            </a:r>
            <a:r>
              <a:rPr lang="en-US" altLang="en-US" sz="3600" b="1" u="sng" dirty="0" err="1">
                <a:solidFill>
                  <a:schemeClr val="accent2">
                    <a:lumMod val="50000"/>
                  </a:schemeClr>
                </a:solidFill>
                <a:latin typeface="Cambria" panose="02040503050406030204" pitchFamily="18" charset="0"/>
                <a:ea typeface="Cambria" panose="02040503050406030204" pitchFamily="18" charset="0"/>
                <a:cs typeface="#9Slide04 Tinos Bold" panose="02020803070505020304" pitchFamily="18" charset="0"/>
              </a:rPr>
              <a:t>quanh</a:t>
            </a:r>
            <a:r>
              <a:rPr lang="en-US" altLang="en-US" sz="3600" b="1" u="sng" dirty="0">
                <a:solidFill>
                  <a:schemeClr val="accent2">
                    <a:lumMod val="50000"/>
                  </a:schemeClr>
                </a:solidFill>
                <a:latin typeface="Cambria" panose="02040503050406030204" pitchFamily="18" charset="0"/>
                <a:ea typeface="Cambria" panose="02040503050406030204" pitchFamily="18" charset="0"/>
                <a:cs typeface="#9Slide04 Tinos Bold" panose="02020803070505020304" pitchFamily="18" charset="0"/>
              </a:rPr>
              <a:t> co</a:t>
            </a:r>
            <a:r>
              <a:rPr lang="en-US" altLang="en-US" sz="3600" b="1" dirty="0">
                <a:solidFill>
                  <a:srgbClr val="E39E58"/>
                </a:solidFill>
                <a:latin typeface="Cambria" panose="02040503050406030204" pitchFamily="18" charset="0"/>
                <a:ea typeface="Cambria" panose="02040503050406030204" pitchFamily="18" charset="0"/>
                <a:cs typeface="#9Slide04 Tinos Bold" panose="02020803070505020304" pitchFamily="18" charset="0"/>
              </a:rPr>
              <a:t>, </a:t>
            </a:r>
            <a:r>
              <a:rPr lang="en-US" altLang="en-US" sz="3600" b="1" dirty="0" err="1">
                <a:solidFill>
                  <a:srgbClr val="E39E58"/>
                </a:solidFill>
                <a:latin typeface="Cambria" panose="02040503050406030204" pitchFamily="18" charset="0"/>
                <a:ea typeface="Cambria" panose="02040503050406030204" pitchFamily="18" charset="0"/>
                <a:cs typeface="#9Slide04 Tinos Bold" panose="02020803070505020304" pitchFamily="18" charset="0"/>
              </a:rPr>
              <a:t>những</a:t>
            </a:r>
            <a:r>
              <a:rPr lang="en-US" altLang="en-US" sz="3600" b="1" dirty="0">
                <a:solidFill>
                  <a:srgbClr val="E39E58"/>
                </a:solidFill>
                <a:latin typeface="Cambria" panose="02040503050406030204" pitchFamily="18" charset="0"/>
                <a:ea typeface="Cambria" panose="02040503050406030204" pitchFamily="18" charset="0"/>
                <a:cs typeface="#9Slide04 Tinos Bold" panose="02020803070505020304" pitchFamily="18" charset="0"/>
              </a:rPr>
              <a:t> </a:t>
            </a:r>
            <a:r>
              <a:rPr lang="en-US" altLang="en-US" sz="3600" b="1" dirty="0" err="1">
                <a:solidFill>
                  <a:srgbClr val="E39E58"/>
                </a:solidFill>
                <a:latin typeface="Cambria" panose="02040503050406030204" pitchFamily="18" charset="0"/>
                <a:ea typeface="Cambria" panose="02040503050406030204" pitchFamily="18" charset="0"/>
                <a:cs typeface="#9Slide04 Tinos Bold" panose="02020803070505020304" pitchFamily="18" charset="0"/>
              </a:rPr>
              <a:t>nơi</a:t>
            </a:r>
            <a:r>
              <a:rPr lang="en-US" altLang="en-US" sz="3600" b="1" dirty="0">
                <a:solidFill>
                  <a:srgbClr val="E39E58"/>
                </a:solidFill>
                <a:latin typeface="Cambria" panose="02040503050406030204" pitchFamily="18" charset="0"/>
                <a:ea typeface="Cambria" panose="02040503050406030204" pitchFamily="18" charset="0"/>
                <a:cs typeface="#9Slide04 Tinos Bold" panose="02020803070505020304" pitchFamily="18" charset="0"/>
              </a:rPr>
              <a:t> </a:t>
            </a:r>
            <a:r>
              <a:rPr lang="en-US" altLang="en-US" sz="3600" b="1" dirty="0" err="1">
                <a:solidFill>
                  <a:srgbClr val="E39E58"/>
                </a:solidFill>
                <a:latin typeface="Cambria" panose="02040503050406030204" pitchFamily="18" charset="0"/>
                <a:ea typeface="Cambria" panose="02040503050406030204" pitchFamily="18" charset="0"/>
                <a:cs typeface="#9Slide04 Tinos Bold" panose="02020803070505020304" pitchFamily="18" charset="0"/>
              </a:rPr>
              <a:t>có</a:t>
            </a:r>
            <a:r>
              <a:rPr lang="en-US" altLang="en-US" sz="3600" b="1" dirty="0">
                <a:solidFill>
                  <a:srgbClr val="E39E58"/>
                </a:solidFill>
                <a:latin typeface="Cambria" panose="02040503050406030204" pitchFamily="18" charset="0"/>
                <a:ea typeface="Cambria" panose="02040503050406030204" pitchFamily="18" charset="0"/>
                <a:cs typeface="#9Slide04 Tinos Bold" panose="02020803070505020304" pitchFamily="18" charset="0"/>
              </a:rPr>
              <a:t> </a:t>
            </a:r>
            <a:r>
              <a:rPr lang="en-US" altLang="en-US" sz="3600" b="1" dirty="0" err="1">
                <a:solidFill>
                  <a:srgbClr val="E39E58"/>
                </a:solidFill>
                <a:latin typeface="Cambria" panose="02040503050406030204" pitchFamily="18" charset="0"/>
                <a:ea typeface="Cambria" panose="02040503050406030204" pitchFamily="18" charset="0"/>
                <a:cs typeface="#9Slide04 Tinos Bold" panose="02020803070505020304" pitchFamily="18" charset="0"/>
              </a:rPr>
              <a:t>màu</a:t>
            </a:r>
            <a:r>
              <a:rPr lang="en-US" altLang="en-US" sz="3600" b="1" dirty="0">
                <a:solidFill>
                  <a:srgbClr val="E39E58"/>
                </a:solidFill>
                <a:latin typeface="Cambria" panose="02040503050406030204" pitchFamily="18" charset="0"/>
                <a:ea typeface="Cambria" panose="02040503050406030204" pitchFamily="18" charset="0"/>
                <a:cs typeface="#9Slide04 Tinos Bold" panose="02020803070505020304" pitchFamily="18" charset="0"/>
              </a:rPr>
              <a:t> </a:t>
            </a:r>
            <a:r>
              <a:rPr lang="en-US" altLang="en-US" sz="3600" b="1" dirty="0" err="1">
                <a:solidFill>
                  <a:srgbClr val="E39E58"/>
                </a:solidFill>
                <a:latin typeface="Cambria" panose="02040503050406030204" pitchFamily="18" charset="0"/>
                <a:ea typeface="Cambria" panose="02040503050406030204" pitchFamily="18" charset="0"/>
                <a:cs typeface="#9Slide04 Tinos Bold" panose="02020803070505020304" pitchFamily="18" charset="0"/>
              </a:rPr>
              <a:t>sẫm</a:t>
            </a:r>
            <a:r>
              <a:rPr lang="en-US" altLang="en-US" sz="3600" b="1" dirty="0">
                <a:solidFill>
                  <a:srgbClr val="E39E58"/>
                </a:solidFill>
                <a:latin typeface="Cambria" panose="02040503050406030204" pitchFamily="18" charset="0"/>
                <a:ea typeface="Cambria" panose="02040503050406030204" pitchFamily="18" charset="0"/>
                <a:cs typeface="#9Slide04 Tinos Bold" panose="02020803070505020304" pitchFamily="18" charset="0"/>
              </a:rPr>
              <a:t> </a:t>
            </a:r>
            <a:r>
              <a:rPr lang="en-US" altLang="en-US" sz="3600" b="1" dirty="0" err="1">
                <a:solidFill>
                  <a:srgbClr val="E39E58"/>
                </a:solidFill>
                <a:latin typeface="Cambria" panose="02040503050406030204" pitchFamily="18" charset="0"/>
                <a:ea typeface="Cambria" panose="02040503050406030204" pitchFamily="18" charset="0"/>
                <a:cs typeface="#9Slide04 Tinos Bold" panose="02020803070505020304" pitchFamily="18" charset="0"/>
              </a:rPr>
              <a:t>hơn</a:t>
            </a:r>
            <a:r>
              <a:rPr lang="en-US" altLang="en-US" sz="3600" b="1" dirty="0">
                <a:solidFill>
                  <a:srgbClr val="E39E58"/>
                </a:solidFill>
                <a:latin typeface="Cambria" panose="02040503050406030204" pitchFamily="18" charset="0"/>
                <a:ea typeface="Cambria" panose="02040503050406030204" pitchFamily="18" charset="0"/>
                <a:cs typeface="#9Slide04 Tinos Bold" panose="02020803070505020304" pitchFamily="18" charset="0"/>
              </a:rPr>
              <a:t> </a:t>
            </a:r>
            <a:r>
              <a:rPr lang="en-US" altLang="en-US" sz="3600" b="1" dirty="0" err="1">
                <a:solidFill>
                  <a:srgbClr val="E39E58"/>
                </a:solidFill>
                <a:latin typeface="Cambria" panose="02040503050406030204" pitchFamily="18" charset="0"/>
                <a:ea typeface="Cambria" panose="02040503050406030204" pitchFamily="18" charset="0"/>
                <a:cs typeface="#9Slide04 Tinos Bold" panose="02020803070505020304" pitchFamily="18" charset="0"/>
              </a:rPr>
              <a:t>là</a:t>
            </a:r>
            <a:r>
              <a:rPr lang="en-US" altLang="en-US" sz="3600" b="1" dirty="0">
                <a:solidFill>
                  <a:srgbClr val="E39E58"/>
                </a:solidFill>
                <a:latin typeface="Cambria" panose="02040503050406030204" pitchFamily="18" charset="0"/>
                <a:ea typeface="Cambria" panose="02040503050406030204" pitchFamily="18" charset="0"/>
                <a:cs typeface="#9Slide04 Tinos Bold" panose="02020803070505020304" pitchFamily="18" charset="0"/>
              </a:rPr>
              <a:t> </a:t>
            </a:r>
            <a:r>
              <a:rPr lang="en-US" altLang="en-US" sz="3600" b="1" dirty="0" err="1">
                <a:solidFill>
                  <a:srgbClr val="E39E58"/>
                </a:solidFill>
                <a:latin typeface="Cambria" panose="02040503050406030204" pitchFamily="18" charset="0"/>
                <a:ea typeface="Cambria" panose="02040503050406030204" pitchFamily="18" charset="0"/>
                <a:cs typeface="#9Slide04 Tinos Bold" panose="02020803070505020304" pitchFamily="18" charset="0"/>
              </a:rPr>
              <a:t>làng</a:t>
            </a:r>
            <a:r>
              <a:rPr lang="en-US" altLang="en-US" sz="3600" b="1" dirty="0">
                <a:solidFill>
                  <a:srgbClr val="E39E58"/>
                </a:solidFill>
                <a:latin typeface="Cambria" panose="02040503050406030204" pitchFamily="18" charset="0"/>
                <a:ea typeface="Cambria" panose="02040503050406030204" pitchFamily="18" charset="0"/>
                <a:cs typeface="#9Slide04 Tinos Bold" panose="02020803070505020304" pitchFamily="18" charset="0"/>
              </a:rPr>
              <a:t> </a:t>
            </a:r>
            <a:r>
              <a:rPr lang="en-US" altLang="en-US" sz="3600" b="1" dirty="0" err="1">
                <a:solidFill>
                  <a:srgbClr val="E39E58"/>
                </a:solidFill>
                <a:latin typeface="Cambria" panose="02040503050406030204" pitchFamily="18" charset="0"/>
                <a:ea typeface="Cambria" panose="02040503050406030204" pitchFamily="18" charset="0"/>
                <a:cs typeface="#9Slide04 Tinos Bold" panose="02020803070505020304" pitchFamily="18" charset="0"/>
              </a:rPr>
              <a:t>mạc</a:t>
            </a:r>
            <a:r>
              <a:rPr lang="en-US" altLang="en-US" sz="3600" b="1" dirty="0">
                <a:solidFill>
                  <a:srgbClr val="E39E58"/>
                </a:solidFill>
                <a:latin typeface="Cambria" panose="02040503050406030204" pitchFamily="18" charset="0"/>
                <a:ea typeface="Cambria" panose="02040503050406030204" pitchFamily="18" charset="0"/>
                <a:cs typeface="#9Slide04 Tinos Bold" panose="02020803070505020304" pitchFamily="18" charset="0"/>
              </a:rPr>
              <a:t> </a:t>
            </a:r>
            <a:r>
              <a:rPr lang="en-US" altLang="en-US" sz="3600" b="1" dirty="0" err="1">
                <a:solidFill>
                  <a:srgbClr val="E39E58"/>
                </a:solidFill>
                <a:latin typeface="Cambria" panose="02040503050406030204" pitchFamily="18" charset="0"/>
                <a:ea typeface="Cambria" panose="02040503050406030204" pitchFamily="18" charset="0"/>
                <a:cs typeface="#9Slide04 Tinos Bold" panose="02020803070505020304" pitchFamily="18" charset="0"/>
              </a:rPr>
              <a:t>của</a:t>
            </a:r>
            <a:r>
              <a:rPr lang="en-US" altLang="en-US" sz="3600" b="1" dirty="0">
                <a:solidFill>
                  <a:srgbClr val="E39E58"/>
                </a:solidFill>
                <a:latin typeface="Cambria" panose="02040503050406030204" pitchFamily="18" charset="0"/>
                <a:ea typeface="Cambria" panose="02040503050406030204" pitchFamily="18" charset="0"/>
                <a:cs typeface="#9Slide04 Tinos Bold" panose="02020803070505020304" pitchFamily="18" charset="0"/>
              </a:rPr>
              <a:t> </a:t>
            </a:r>
            <a:r>
              <a:rPr lang="en-US" altLang="en-US" sz="3600" b="1" dirty="0" err="1">
                <a:solidFill>
                  <a:srgbClr val="E39E58"/>
                </a:solidFill>
                <a:latin typeface="Cambria" panose="02040503050406030204" pitchFamily="18" charset="0"/>
                <a:ea typeface="Cambria" panose="02040503050406030204" pitchFamily="18" charset="0"/>
                <a:cs typeface="#9Slide04 Tinos Bold" panose="02020803070505020304" pitchFamily="18" charset="0"/>
              </a:rPr>
              <a:t>người</a:t>
            </a:r>
            <a:r>
              <a:rPr lang="en-US" altLang="en-US" sz="3600" b="1" dirty="0">
                <a:solidFill>
                  <a:srgbClr val="E39E58"/>
                </a:solidFill>
                <a:latin typeface="Cambria" panose="02040503050406030204" pitchFamily="18" charset="0"/>
                <a:ea typeface="Cambria" panose="02040503050406030204" pitchFamily="18" charset="0"/>
                <a:cs typeface="#9Slide04 Tinos Bold" panose="02020803070505020304" pitchFamily="18" charset="0"/>
              </a:rPr>
              <a:t> </a:t>
            </a:r>
            <a:r>
              <a:rPr lang="en-US" altLang="en-US" sz="3600" b="1" dirty="0" err="1">
                <a:solidFill>
                  <a:srgbClr val="E39E58"/>
                </a:solidFill>
                <a:latin typeface="Cambria" panose="02040503050406030204" pitchFamily="18" charset="0"/>
                <a:ea typeface="Cambria" panose="02040503050406030204" pitchFamily="18" charset="0"/>
                <a:cs typeface="#9Slide04 Tinos Bold" panose="02020803070505020304" pitchFamily="18" charset="0"/>
              </a:rPr>
              <a:t>dân</a:t>
            </a:r>
            <a:r>
              <a:rPr lang="en-US" altLang="en-US" sz="3600" b="1" dirty="0">
                <a:solidFill>
                  <a:srgbClr val="E39E58"/>
                </a:solidFill>
                <a:latin typeface="#9Slide04 Tinos Bold" panose="02020803070505020304" pitchFamily="18" charset="0"/>
                <a:ea typeface="#9Slide04 Tinos Bold" panose="02020803070505020304" pitchFamily="18" charset="0"/>
                <a:cs typeface="#9Slide04 Tinos Bold" panose="02020803070505020304" pitchFamily="18" charset="0"/>
              </a:rPr>
              <a:t>.</a:t>
            </a:r>
          </a:p>
        </p:txBody>
      </p:sp>
      <p:pic>
        <p:nvPicPr>
          <p:cNvPr id="13314" name="Picture 2" descr="Châu thổ sông Hồng và những nét riêng của nông dân trong khu vực">
            <a:extLst>
              <a:ext uri="{FF2B5EF4-FFF2-40B4-BE49-F238E27FC236}">
                <a16:creationId xmlns:a16="http://schemas.microsoft.com/office/drawing/2014/main" id="{D59388FB-32E4-4D24-B616-F8EC82D0C1C6}"/>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300039" y="3682066"/>
            <a:ext cx="4538662" cy="3057873"/>
          </a:xfrm>
          <a:prstGeom prst="rect">
            <a:avLst/>
          </a:prstGeom>
          <a:ln w="38100" cap="sq">
            <a:solidFill>
              <a:srgbClr val="DE8B47"/>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3316" name="Picture 4" descr="Đề xuất mở rộng và đổi tên vùng Đồng bằng sông Hồng">
            <a:extLst>
              <a:ext uri="{FF2B5EF4-FFF2-40B4-BE49-F238E27FC236}">
                <a16:creationId xmlns:a16="http://schemas.microsoft.com/office/drawing/2014/main" id="{805DD5FF-2F4F-419D-9EF0-66DEBF4218A1}"/>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5126470" y="3682066"/>
            <a:ext cx="4854716" cy="3057873"/>
          </a:xfrm>
          <a:prstGeom prst="rect">
            <a:avLst/>
          </a:prstGeom>
          <a:ln w="38100" cap="sq">
            <a:solidFill>
              <a:srgbClr val="DE8B47"/>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6" name="Picture 14">
            <a:extLst>
              <a:ext uri="{FF2B5EF4-FFF2-40B4-BE49-F238E27FC236}">
                <a16:creationId xmlns:a16="http://schemas.microsoft.com/office/drawing/2014/main" id="{4407A739-587F-49A8-9D19-2D432F005A32}"/>
              </a:ext>
            </a:extLst>
          </p:cNvPr>
          <p:cNvPicPr>
            <a:picLocks noChangeAspect="1"/>
          </p:cNvPicPr>
          <p:nvPr/>
        </p:nvPicPr>
        <p:blipFill>
          <a:blip r:embed="rId12"/>
          <a:srcRect/>
          <a:stretch>
            <a:fillRect/>
          </a:stretch>
        </p:blipFill>
        <p:spPr>
          <a:xfrm flipH="1">
            <a:off x="10376801" y="3682066"/>
            <a:ext cx="1842336" cy="307697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wipe(down)">
                                      <p:cBhvr>
                                        <p:cTn id="13" dur="500"/>
                                        <p:tgtEl>
                                          <p:spTgt spid="2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1" nodeType="click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wipe(down)">
                                      <p:cBhvr>
                                        <p:cTn id="18" dur="500"/>
                                        <p:tgtEl>
                                          <p:spTgt spid="23"/>
                                        </p:tgtEl>
                                      </p:cBhvr>
                                    </p:animEffect>
                                  </p:childTnLst>
                                </p:cTn>
                              </p:par>
                              <p:par>
                                <p:cTn id="19" presetID="22" presetClass="entr" presetSubtype="4"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down)">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p:bldP spid="23" grpId="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7" name="Picture 16" descr="A picture containing food, corn&#10;&#10;Description automatically generated">
            <a:extLst>
              <a:ext uri="{FF2B5EF4-FFF2-40B4-BE49-F238E27FC236}">
                <a16:creationId xmlns:a16="http://schemas.microsoft.com/office/drawing/2014/main" id="{0A199504-DE6B-48A0-A017-3999DF061D3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351" b="99481" l="2442" r="98721">
                        <a14:foregroundMark x1="4070" y1="62857" x2="4070" y2="62857"/>
                        <a14:foregroundMark x1="12326" y1="93247" x2="27310" y2="93920"/>
                        <a14:foregroundMark x1="63964" y1="95263" x2="64812" y2="95253"/>
                        <a14:foregroundMark x1="93372" y1="77403" x2="93372" y2="77403"/>
                        <a14:foregroundMark x1="97558" y1="91429" x2="97558" y2="91429"/>
                        <a14:foregroundMark x1="96628" y1="62078" x2="96628" y2="62078"/>
                        <a14:foregroundMark x1="63778" y1="98779" x2="62884" y2="98796"/>
                        <a14:foregroundMark x1="5814" y1="94026" x2="5233" y2="94026"/>
                        <a14:foregroundMark x1="2442" y1="92468" x2="2442" y2="92468"/>
                        <a14:foregroundMark x1="25000" y1="99221" x2="25842" y2="99120"/>
                        <a14:foregroundMark x1="63773" y1="95885" x2="64605" y2="95959"/>
                        <a14:foregroundMark x1="98200" y1="98147" x2="98372" y2="98182"/>
                        <a14:foregroundMark x1="82326" y1="34545" x2="82326" y2="34545"/>
                        <a14:foregroundMark x1="87093" y1="27013" x2="87093" y2="27013"/>
                        <a14:foregroundMark x1="90349" y1="33766" x2="90349" y2="33766"/>
                        <a14:foregroundMark x1="84884" y1="23896" x2="84884" y2="23896"/>
                        <a14:foregroundMark x1="85698" y1="28831" x2="85698" y2="28831"/>
                        <a14:foregroundMark x1="87791" y1="37143" x2="87791" y2="37143"/>
                        <a14:foregroundMark x1="86977" y1="35584" x2="86977" y2="35584"/>
                        <a14:foregroundMark x1="78721" y1="40779" x2="78721" y2="40779"/>
                        <a14:foregroundMark x1="78372" y1="37143" x2="78372" y2="37143"/>
                        <a14:foregroundMark x1="77558" y1="33766" x2="77093" y2="37403"/>
                        <a14:foregroundMark x1="75930" y1="40000" x2="75930" y2="40000"/>
                        <a14:foregroundMark x1="76512" y1="40519" x2="77093" y2="40519"/>
                        <a14:foregroundMark x1="79302" y1="39221" x2="80349" y2="40519"/>
                        <a14:foregroundMark x1="81744" y1="39481" x2="82326" y2="39481"/>
                        <a14:foregroundMark x1="82907" y1="39481" x2="82907" y2="39481"/>
                        <a14:foregroundMark x1="83837" y1="39481" x2="83837" y2="39481"/>
                        <a14:foregroundMark x1="25116" y1="31948" x2="25116" y2="31948"/>
                        <a14:foregroundMark x1="22674" y1="37922" x2="22674" y2="37922"/>
                        <a14:foregroundMark x1="26163" y1="35325" x2="26163" y2="35325"/>
                        <a14:foregroundMark x1="26512" y1="38961" x2="26279" y2="40519"/>
                        <a14:foregroundMark x1="25233" y1="42597" x2="25233" y2="42597"/>
                        <a14:foregroundMark x1="24186" y1="41558" x2="24186" y2="41558"/>
                        <a14:foregroundMark x1="27093" y1="42338" x2="27093" y2="42338"/>
                        <a14:foregroundMark x1="23605" y1="43636" x2="23605" y2="43636"/>
                        <a14:foregroundMark x1="22558" y1="42338" x2="22558" y2="42338"/>
                        <a14:foregroundMark x1="21279" y1="38701" x2="21279" y2="38701"/>
                        <a14:foregroundMark x1="20233" y1="40519" x2="20349" y2="41558"/>
                        <a14:foregroundMark x1="21279" y1="43636" x2="21279" y2="43636"/>
                        <a14:foregroundMark x1="22674" y1="44935" x2="23488" y2="44935"/>
                        <a14:foregroundMark x1="25814" y1="44935" x2="26163" y2="44416"/>
                        <a14:foregroundMark x1="21163" y1="43896" x2="21163" y2="43896"/>
                        <a14:foregroundMark x1="20233" y1="44935" x2="20233" y2="44935"/>
                        <a14:foregroundMark x1="14302" y1="35844" x2="14302" y2="35844"/>
                        <a14:foregroundMark x1="13488" y1="30649" x2="13488" y2="30649"/>
                        <a14:foregroundMark x1="8140" y1="34805" x2="8140" y2="34805"/>
                        <a14:foregroundMark x1="39419" y1="22597" x2="39419" y2="22597"/>
                        <a14:foregroundMark x1="72209" y1="31948" x2="72209" y2="31948"/>
                        <a14:foregroundMark x1="83721" y1="41558" x2="83721" y2="41558"/>
                        <a14:foregroundMark x1="85000" y1="40000" x2="85000" y2="40000"/>
                        <a14:foregroundMark x1="83953" y1="39481" x2="83953" y2="39481"/>
                        <a14:foregroundMark x1="83256" y1="41299" x2="83256" y2="42078"/>
                        <a14:foregroundMark x1="62674" y1="98182" x2="64019" y2="97960"/>
                        <a14:foregroundMark x1="98233" y1="98269" x2="98721" y2="98182"/>
                        <a14:foregroundMark x1="98721" y1="98182" x2="98721" y2="98182"/>
                        <a14:foregroundMark x1="64186" y1="96364" x2="64186" y2="96364"/>
                        <a14:foregroundMark x1="13140" y1="28052" x2="13140" y2="28052"/>
                        <a14:foregroundMark x1="23605" y1="31948" x2="23605" y2="31948"/>
                        <a14:foregroundMark x1="26512" y1="30649" x2="26512" y2="30649"/>
                        <a14:foregroundMark x1="23140" y1="36623" x2="23140" y2="36623"/>
                        <a14:foregroundMark x1="21860" y1="35325" x2="21860" y2="35325"/>
                        <a14:foregroundMark x1="17791" y1="31948" x2="17791" y2="31948"/>
                        <a14:foregroundMark x1="39070" y1="33506" x2="39070" y2="33506"/>
                        <a14:foregroundMark x1="39884" y1="41039" x2="39884" y2="41039"/>
                        <a14:foregroundMark x1="39302" y1="37143" x2="39302" y2="52727"/>
                        <a14:backgroundMark x1="85930" y1="47792" x2="85930" y2="47792"/>
                        <a14:backgroundMark x1="82442" y1="47532" x2="82442" y2="47532"/>
                        <a14:backgroundMark x1="81395" y1="45714" x2="81395" y2="45714"/>
                        <a14:backgroundMark x1="25814" y1="99221" x2="57209" y2="98182"/>
                        <a14:backgroundMark x1="57209" y1="98182" x2="62342" y2="99402"/>
                        <a14:backgroundMark x1="85233" y1="47532" x2="85233" y2="47532"/>
                        <a14:backgroundMark x1="22907" y1="48312" x2="22907" y2="48312"/>
                        <a14:backgroundMark x1="63953" y1="98182" x2="77209" y2="99481"/>
                        <a14:backgroundMark x1="77209" y1="99481" x2="91395" y2="97922"/>
                        <a14:backgroundMark x1="91395" y1="97922" x2="91395" y2="97922"/>
                        <a14:backgroundMark x1="94302" y1="98442" x2="94302" y2="98442"/>
                        <a14:backgroundMark x1="96163" y1="98961" x2="96628" y2="99481"/>
                        <a14:backgroundMark x1="98488" y1="99221" x2="92442" y2="97922"/>
                        <a14:backgroundMark x1="92209" y1="98442" x2="92209" y2="98442"/>
                        <a14:backgroundMark x1="91744" y1="99221" x2="91744" y2="99221"/>
                        <a14:backgroundMark x1="91047" y1="99481" x2="93140" y2="97922"/>
                      </a14:backgroundRemoval>
                    </a14:imgEffect>
                  </a14:imgLayer>
                </a14:imgProps>
              </a:ext>
              <a:ext uri="{28A0092B-C50C-407E-A947-70E740481C1C}">
                <a14:useLocalDpi xmlns:a14="http://schemas.microsoft.com/office/drawing/2010/main" val="0"/>
              </a:ext>
            </a:extLst>
          </a:blip>
          <a:stretch>
            <a:fillRect/>
          </a:stretch>
        </p:blipFill>
        <p:spPr>
          <a:xfrm>
            <a:off x="-345688" y="2442117"/>
            <a:ext cx="12857356" cy="4549673"/>
          </a:xfrm>
          <a:prstGeom prst="rect">
            <a:avLst/>
          </a:prstGeom>
        </p:spPr>
      </p:pic>
      <p:sp>
        <p:nvSpPr>
          <p:cNvPr id="2" name="AutoShape 2" descr="Euclidean Vector River Computer File - Ecoregion - Cartoon Valley Landscape  Material Transparent PNG">
            <a:extLst>
              <a:ext uri="{FF2B5EF4-FFF2-40B4-BE49-F238E27FC236}">
                <a16:creationId xmlns:a16="http://schemas.microsoft.com/office/drawing/2014/main" id="{75E9FA5D-AFE3-41E1-9A01-1BD1B735E5F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3">
            <a:extLst>
              <a:ext uri="{FF2B5EF4-FFF2-40B4-BE49-F238E27FC236}">
                <a16:creationId xmlns:a16="http://schemas.microsoft.com/office/drawing/2014/main" id="{B9021240-A1C1-40F0-A127-D0FD5A95D96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566987" y="569397"/>
            <a:ext cx="9553328" cy="3421828"/>
          </a:xfrm>
          <a:prstGeom prst="rect">
            <a:avLst/>
          </a:prstGeom>
        </p:spPr>
      </p:pic>
      <p:pic>
        <p:nvPicPr>
          <p:cNvPr id="6" name="Picture 11">
            <a:extLst>
              <a:ext uri="{FF2B5EF4-FFF2-40B4-BE49-F238E27FC236}">
                <a16:creationId xmlns:a16="http://schemas.microsoft.com/office/drawing/2014/main" id="{C90D4532-3658-4D17-828D-BBD850F75F0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3622218" y="393609"/>
            <a:ext cx="4795164" cy="887105"/>
          </a:xfrm>
          <a:prstGeom prst="rect">
            <a:avLst/>
          </a:prstGeom>
        </p:spPr>
      </p:pic>
      <p:sp>
        <p:nvSpPr>
          <p:cNvPr id="7" name="Rectangle 6">
            <a:extLst>
              <a:ext uri="{FF2B5EF4-FFF2-40B4-BE49-F238E27FC236}">
                <a16:creationId xmlns:a16="http://schemas.microsoft.com/office/drawing/2014/main" id="{F2E01C9B-E508-4971-B9E7-6F6BF3C22EB1}"/>
              </a:ext>
            </a:extLst>
          </p:cNvPr>
          <p:cNvSpPr/>
          <p:nvPr/>
        </p:nvSpPr>
        <p:spPr>
          <a:xfrm>
            <a:off x="1576386" y="1796460"/>
            <a:ext cx="9344025" cy="2062103"/>
          </a:xfrm>
          <a:prstGeom prst="rect">
            <a:avLst/>
          </a:prstGeom>
        </p:spPr>
        <p:txBody>
          <a:bodyPr wrap="square">
            <a:spAutoFit/>
          </a:bodyPr>
          <a:lstStyle/>
          <a:p>
            <a:pPr algn="just">
              <a:defRPr/>
            </a:pPr>
            <a:r>
              <a:rPr lang="en-US" sz="3200" b="1" dirty="0" err="1">
                <a:solidFill>
                  <a:schemeClr val="accent6">
                    <a:lumMod val="75000"/>
                  </a:schemeClr>
                </a:solidFill>
                <a:latin typeface="Cambria" panose="02040503050406030204" pitchFamily="18" charset="0"/>
                <a:ea typeface="Cambria" panose="02040503050406030204" pitchFamily="18" charset="0"/>
              </a:rPr>
              <a:t>Đồng</a:t>
            </a:r>
            <a:r>
              <a:rPr lang="en-US" sz="3200" b="1" dirty="0">
                <a:solidFill>
                  <a:schemeClr val="accent6">
                    <a:lumMod val="75000"/>
                  </a:schemeClr>
                </a:solidFill>
                <a:latin typeface="Cambria" panose="02040503050406030204" pitchFamily="18" charset="0"/>
                <a:ea typeface="Cambria" panose="02040503050406030204" pitchFamily="18" charset="0"/>
              </a:rPr>
              <a:t> </a:t>
            </a:r>
            <a:r>
              <a:rPr lang="en-US" sz="3200" b="1" dirty="0" err="1">
                <a:solidFill>
                  <a:schemeClr val="accent6">
                    <a:lumMod val="75000"/>
                  </a:schemeClr>
                </a:solidFill>
                <a:latin typeface="Cambria" panose="02040503050406030204" pitchFamily="18" charset="0"/>
                <a:ea typeface="Cambria" panose="02040503050406030204" pitchFamily="18" charset="0"/>
              </a:rPr>
              <a:t>bằng</a:t>
            </a:r>
            <a:r>
              <a:rPr lang="en-US" sz="3200" b="1" dirty="0">
                <a:solidFill>
                  <a:schemeClr val="accent6">
                    <a:lumMod val="75000"/>
                  </a:schemeClr>
                </a:solidFill>
                <a:latin typeface="Cambria" panose="02040503050406030204" pitchFamily="18" charset="0"/>
                <a:ea typeface="Cambria" panose="02040503050406030204" pitchFamily="18" charset="0"/>
              </a:rPr>
              <a:t> </a:t>
            </a:r>
            <a:r>
              <a:rPr lang="en-US" sz="3200" b="1" dirty="0" err="1">
                <a:solidFill>
                  <a:schemeClr val="accent6">
                    <a:lumMod val="75000"/>
                  </a:schemeClr>
                </a:solidFill>
                <a:latin typeface="Cambria" panose="02040503050406030204" pitchFamily="18" charset="0"/>
                <a:ea typeface="Cambria" panose="02040503050406030204" pitchFamily="18" charset="0"/>
              </a:rPr>
              <a:t>Bắc</a:t>
            </a:r>
            <a:r>
              <a:rPr lang="en-US" sz="3200" b="1" dirty="0">
                <a:solidFill>
                  <a:schemeClr val="accent6">
                    <a:lumMod val="75000"/>
                  </a:schemeClr>
                </a:solidFill>
                <a:latin typeface="Cambria" panose="02040503050406030204" pitchFamily="18" charset="0"/>
                <a:ea typeface="Cambria" panose="02040503050406030204" pitchFamily="18" charset="0"/>
              </a:rPr>
              <a:t> </a:t>
            </a:r>
            <a:r>
              <a:rPr lang="en-US" sz="3200" b="1" dirty="0" err="1">
                <a:solidFill>
                  <a:schemeClr val="accent6">
                    <a:lumMod val="75000"/>
                  </a:schemeClr>
                </a:solidFill>
                <a:latin typeface="Cambria" panose="02040503050406030204" pitchFamily="18" charset="0"/>
                <a:ea typeface="Cambria" panose="02040503050406030204" pitchFamily="18" charset="0"/>
              </a:rPr>
              <a:t>Bộ</a:t>
            </a:r>
            <a:r>
              <a:rPr lang="en-US" sz="3200" dirty="0">
                <a:solidFill>
                  <a:schemeClr val="accent6">
                    <a:lumMod val="7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accent6">
                    <a:lumMod val="75000"/>
                  </a:schemeClr>
                </a:solidFill>
                <a:latin typeface="Cambria" panose="02040503050406030204" pitchFamily="18" charset="0"/>
                <a:ea typeface="Cambria" panose="02040503050406030204" pitchFamily="18" charset="0"/>
                <a:cs typeface="Times New Roman" pitchFamily="18" charset="0"/>
              </a:rPr>
              <a:t>nằm</a:t>
            </a:r>
            <a:r>
              <a:rPr lang="en-US" sz="3200" b="1" dirty="0">
                <a:solidFill>
                  <a:schemeClr val="accent6">
                    <a:lumMod val="75000"/>
                  </a:schemeClr>
                </a:solidFill>
                <a:latin typeface="Cambria" panose="02040503050406030204" pitchFamily="18" charset="0"/>
                <a:ea typeface="Cambria" panose="02040503050406030204" pitchFamily="18" charset="0"/>
                <a:cs typeface="Times New Roman" pitchFamily="18" charset="0"/>
              </a:rPr>
              <a:t> ở </a:t>
            </a:r>
            <a:r>
              <a:rPr lang="en-US" sz="3200" b="1" dirty="0" err="1">
                <a:solidFill>
                  <a:schemeClr val="accent6">
                    <a:lumMod val="75000"/>
                  </a:schemeClr>
                </a:solidFill>
                <a:latin typeface="Cambria" panose="02040503050406030204" pitchFamily="18" charset="0"/>
                <a:ea typeface="Cambria" panose="02040503050406030204" pitchFamily="18" charset="0"/>
                <a:cs typeface="Times New Roman" pitchFamily="18" charset="0"/>
              </a:rPr>
              <a:t>phía</a:t>
            </a:r>
            <a:r>
              <a:rPr lang="en-US" sz="3200" b="1" dirty="0">
                <a:solidFill>
                  <a:schemeClr val="accent6">
                    <a:lumMod val="7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accent6">
                    <a:lumMod val="75000"/>
                  </a:schemeClr>
                </a:solidFill>
                <a:latin typeface="Cambria" panose="02040503050406030204" pitchFamily="18" charset="0"/>
                <a:ea typeface="Cambria" panose="02040503050406030204" pitchFamily="18" charset="0"/>
                <a:cs typeface="Times New Roman" pitchFamily="18" charset="0"/>
              </a:rPr>
              <a:t>Bắc</a:t>
            </a:r>
            <a:r>
              <a:rPr lang="en-US" sz="3200" b="1" dirty="0">
                <a:solidFill>
                  <a:schemeClr val="accent6">
                    <a:lumMod val="7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accent6">
                    <a:lumMod val="75000"/>
                  </a:schemeClr>
                </a:solidFill>
                <a:latin typeface="Cambria" panose="02040503050406030204" pitchFamily="18" charset="0"/>
                <a:ea typeface="Cambria" panose="02040503050406030204" pitchFamily="18" charset="0"/>
                <a:cs typeface="Times New Roman" pitchFamily="18" charset="0"/>
              </a:rPr>
              <a:t>nước</a:t>
            </a:r>
            <a:r>
              <a:rPr lang="en-US" sz="3200" b="1" dirty="0">
                <a:solidFill>
                  <a:schemeClr val="accent6">
                    <a:lumMod val="75000"/>
                  </a:schemeClr>
                </a:solidFill>
                <a:latin typeface="Cambria" panose="02040503050406030204" pitchFamily="18" charset="0"/>
                <a:ea typeface="Cambria" panose="02040503050406030204" pitchFamily="18" charset="0"/>
                <a:cs typeface="Times New Roman" pitchFamily="18" charset="0"/>
              </a:rPr>
              <a:t> ta, </a:t>
            </a:r>
            <a:r>
              <a:rPr lang="en-US" sz="3200" b="1" dirty="0" err="1">
                <a:solidFill>
                  <a:schemeClr val="accent6">
                    <a:lumMod val="75000"/>
                  </a:schemeClr>
                </a:solidFill>
                <a:latin typeface="Cambria" panose="02040503050406030204" pitchFamily="18" charset="0"/>
                <a:ea typeface="Cambria" panose="02040503050406030204" pitchFamily="18" charset="0"/>
                <a:cs typeface="Times New Roman" pitchFamily="18" charset="0"/>
              </a:rPr>
              <a:t>có</a:t>
            </a:r>
            <a:r>
              <a:rPr lang="en-US" sz="3200" b="1" dirty="0">
                <a:solidFill>
                  <a:schemeClr val="accent6">
                    <a:lumMod val="7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accent6">
                    <a:lumMod val="75000"/>
                  </a:schemeClr>
                </a:solidFill>
                <a:latin typeface="Cambria" panose="02040503050406030204" pitchFamily="18" charset="0"/>
                <a:ea typeface="Cambria" panose="02040503050406030204" pitchFamily="18" charset="0"/>
                <a:cs typeface="Times New Roman" pitchFamily="18" charset="0"/>
              </a:rPr>
              <a:t>dạng</a:t>
            </a:r>
            <a:r>
              <a:rPr lang="en-US" sz="3200" b="1" dirty="0">
                <a:solidFill>
                  <a:schemeClr val="accent6">
                    <a:lumMod val="7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accent6">
                    <a:lumMod val="75000"/>
                  </a:schemeClr>
                </a:solidFill>
                <a:latin typeface="Cambria" panose="02040503050406030204" pitchFamily="18" charset="0"/>
                <a:ea typeface="Cambria" panose="02040503050406030204" pitchFamily="18" charset="0"/>
                <a:cs typeface="Times New Roman" pitchFamily="18" charset="0"/>
              </a:rPr>
              <a:t>hình</a:t>
            </a:r>
            <a:r>
              <a:rPr lang="en-US" sz="3200" b="1" dirty="0">
                <a:solidFill>
                  <a:schemeClr val="accent6">
                    <a:lumMod val="75000"/>
                  </a:schemeClr>
                </a:solidFill>
                <a:latin typeface="Cambria" panose="02040503050406030204" pitchFamily="18" charset="0"/>
                <a:ea typeface="Cambria" panose="02040503050406030204" pitchFamily="18" charset="0"/>
                <a:cs typeface="Times New Roman" pitchFamily="18" charset="0"/>
              </a:rPr>
              <a:t> tam </a:t>
            </a:r>
            <a:r>
              <a:rPr lang="en-US" sz="3200" b="1" dirty="0" err="1">
                <a:solidFill>
                  <a:schemeClr val="accent6">
                    <a:lumMod val="75000"/>
                  </a:schemeClr>
                </a:solidFill>
                <a:latin typeface="Cambria" panose="02040503050406030204" pitchFamily="18" charset="0"/>
                <a:ea typeface="Cambria" panose="02040503050406030204" pitchFamily="18" charset="0"/>
                <a:cs typeface="Times New Roman" pitchFamily="18" charset="0"/>
              </a:rPr>
              <a:t>giác</a:t>
            </a:r>
            <a:r>
              <a:rPr lang="en-US" sz="3200" b="1" dirty="0">
                <a:solidFill>
                  <a:schemeClr val="accent6">
                    <a:lumMod val="7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accent6">
                    <a:lumMod val="75000"/>
                  </a:schemeClr>
                </a:solidFill>
                <a:latin typeface="Cambria" panose="02040503050406030204" pitchFamily="18" charset="0"/>
                <a:ea typeface="Cambria" panose="02040503050406030204" pitchFamily="18" charset="0"/>
                <a:cs typeface="Times New Roman" pitchFamily="18" charset="0"/>
              </a:rPr>
              <a:t>Đây</a:t>
            </a:r>
            <a:r>
              <a:rPr lang="en-US" sz="3200" b="1" dirty="0">
                <a:solidFill>
                  <a:schemeClr val="accent6">
                    <a:lumMod val="7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accent6">
                    <a:lumMod val="75000"/>
                  </a:schemeClr>
                </a:solidFill>
                <a:latin typeface="Cambria" panose="02040503050406030204" pitchFamily="18" charset="0"/>
                <a:ea typeface="Cambria" panose="02040503050406030204" pitchFamily="18" charset="0"/>
                <a:cs typeface="Times New Roman" pitchFamily="18" charset="0"/>
              </a:rPr>
              <a:t>là</a:t>
            </a:r>
            <a:r>
              <a:rPr lang="en-US" sz="3200" b="1" dirty="0">
                <a:solidFill>
                  <a:schemeClr val="accent6">
                    <a:lumMod val="7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accent6">
                    <a:lumMod val="75000"/>
                  </a:schemeClr>
                </a:solidFill>
                <a:latin typeface="Cambria" panose="02040503050406030204" pitchFamily="18" charset="0"/>
                <a:ea typeface="Cambria" panose="02040503050406030204" pitchFamily="18" charset="0"/>
                <a:cs typeface="Times New Roman" pitchFamily="18" charset="0"/>
              </a:rPr>
              <a:t>đồng</a:t>
            </a:r>
            <a:r>
              <a:rPr lang="en-US" sz="3200" b="1" dirty="0">
                <a:solidFill>
                  <a:schemeClr val="accent6">
                    <a:lumMod val="7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accent6">
                    <a:lumMod val="75000"/>
                  </a:schemeClr>
                </a:solidFill>
                <a:latin typeface="Cambria" panose="02040503050406030204" pitchFamily="18" charset="0"/>
                <a:ea typeface="Cambria" panose="02040503050406030204" pitchFamily="18" charset="0"/>
                <a:cs typeface="Times New Roman" pitchFamily="18" charset="0"/>
              </a:rPr>
              <a:t>bằng</a:t>
            </a:r>
            <a:r>
              <a:rPr lang="en-US" sz="3200" b="1" dirty="0">
                <a:solidFill>
                  <a:schemeClr val="accent6">
                    <a:lumMod val="7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accent6">
                    <a:lumMod val="75000"/>
                  </a:schemeClr>
                </a:solidFill>
                <a:latin typeface="Cambria" panose="02040503050406030204" pitchFamily="18" charset="0"/>
                <a:ea typeface="Cambria" panose="02040503050406030204" pitchFamily="18" charset="0"/>
                <a:cs typeface="Times New Roman" pitchFamily="18" charset="0"/>
              </a:rPr>
              <a:t>lớn</a:t>
            </a:r>
            <a:r>
              <a:rPr lang="en-US" sz="3200" b="1" dirty="0">
                <a:solidFill>
                  <a:schemeClr val="accent6">
                    <a:lumMod val="7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accent6">
                    <a:lumMod val="75000"/>
                  </a:schemeClr>
                </a:solidFill>
                <a:latin typeface="Cambria" panose="02040503050406030204" pitchFamily="18" charset="0"/>
                <a:ea typeface="Cambria" panose="02040503050406030204" pitchFamily="18" charset="0"/>
                <a:cs typeface="Times New Roman" pitchFamily="18" charset="0"/>
              </a:rPr>
              <a:t>thứ</a:t>
            </a:r>
            <a:r>
              <a:rPr lang="en-US" sz="3200" b="1" dirty="0">
                <a:solidFill>
                  <a:schemeClr val="accent6">
                    <a:lumMod val="7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accent6">
                    <a:lumMod val="75000"/>
                  </a:schemeClr>
                </a:solidFill>
                <a:latin typeface="Cambria" panose="02040503050406030204" pitchFamily="18" charset="0"/>
                <a:ea typeface="Cambria" panose="02040503050406030204" pitchFamily="18" charset="0"/>
                <a:cs typeface="Times New Roman" pitchFamily="18" charset="0"/>
              </a:rPr>
              <a:t>hai</a:t>
            </a:r>
            <a:r>
              <a:rPr lang="en-US" sz="3200" b="1" dirty="0">
                <a:solidFill>
                  <a:schemeClr val="accent6">
                    <a:lumMod val="7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accent6">
                    <a:lumMod val="75000"/>
                  </a:schemeClr>
                </a:solidFill>
                <a:latin typeface="Cambria" panose="02040503050406030204" pitchFamily="18" charset="0"/>
                <a:ea typeface="Cambria" panose="02040503050406030204" pitchFamily="18" charset="0"/>
                <a:cs typeface="Times New Roman" pitchFamily="18" charset="0"/>
              </a:rPr>
              <a:t>của</a:t>
            </a:r>
            <a:r>
              <a:rPr lang="en-US" sz="3200" b="1" dirty="0">
                <a:solidFill>
                  <a:schemeClr val="accent6">
                    <a:lumMod val="7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accent6">
                    <a:lumMod val="75000"/>
                  </a:schemeClr>
                </a:solidFill>
                <a:latin typeface="Cambria" panose="02040503050406030204" pitchFamily="18" charset="0"/>
                <a:ea typeface="Cambria" panose="02040503050406030204" pitchFamily="18" charset="0"/>
                <a:cs typeface="Times New Roman" pitchFamily="18" charset="0"/>
              </a:rPr>
              <a:t>nước</a:t>
            </a:r>
            <a:r>
              <a:rPr lang="en-US" sz="3200" b="1" dirty="0">
                <a:solidFill>
                  <a:schemeClr val="accent6">
                    <a:lumMod val="75000"/>
                  </a:schemeClr>
                </a:solidFill>
                <a:latin typeface="Cambria" panose="02040503050406030204" pitchFamily="18" charset="0"/>
                <a:ea typeface="Cambria" panose="02040503050406030204" pitchFamily="18" charset="0"/>
                <a:cs typeface="Times New Roman" pitchFamily="18" charset="0"/>
              </a:rPr>
              <a:t> ta, do </a:t>
            </a:r>
            <a:r>
              <a:rPr lang="en-US" sz="3200" b="1" dirty="0" err="1">
                <a:solidFill>
                  <a:schemeClr val="accent6">
                    <a:lumMod val="75000"/>
                  </a:schemeClr>
                </a:solidFill>
                <a:latin typeface="Cambria" panose="02040503050406030204" pitchFamily="18" charset="0"/>
                <a:ea typeface="Cambria" panose="02040503050406030204" pitchFamily="18" charset="0"/>
                <a:cs typeface="Times New Roman" pitchFamily="18" charset="0"/>
              </a:rPr>
              <a:t>sông</a:t>
            </a:r>
            <a:r>
              <a:rPr lang="en-US" sz="3200" b="1" dirty="0">
                <a:solidFill>
                  <a:schemeClr val="accent6">
                    <a:lumMod val="75000"/>
                  </a:schemeClr>
                </a:solidFill>
                <a:latin typeface="Cambria" panose="02040503050406030204" pitchFamily="18" charset="0"/>
                <a:ea typeface="Cambria" panose="02040503050406030204" pitchFamily="18" charset="0"/>
                <a:cs typeface="Times New Roman" pitchFamily="18" charset="0"/>
              </a:rPr>
              <a:t> Hồng</a:t>
            </a:r>
            <a:r>
              <a:rPr lang="en-US" sz="3200" b="1" dirty="0">
                <a:solidFill>
                  <a:schemeClr val="accent6">
                    <a:lumMod val="75000"/>
                  </a:schemeClr>
                </a:solidFill>
                <a:latin typeface="Cambria" panose="02040503050406030204" pitchFamily="18" charset="0"/>
                <a:ea typeface="Cambria" panose="02040503050406030204" pitchFamily="18" charset="0"/>
              </a:rPr>
              <a:t> </a:t>
            </a:r>
            <a:r>
              <a:rPr lang="en-US" sz="3200" b="1" dirty="0" err="1">
                <a:solidFill>
                  <a:schemeClr val="accent6">
                    <a:lumMod val="75000"/>
                  </a:schemeClr>
                </a:solidFill>
                <a:latin typeface="Cambria" panose="02040503050406030204" pitchFamily="18" charset="0"/>
                <a:ea typeface="Cambria" panose="02040503050406030204" pitchFamily="18" charset="0"/>
              </a:rPr>
              <a:t>và</a:t>
            </a:r>
            <a:r>
              <a:rPr lang="en-US" sz="3200" b="1" dirty="0">
                <a:solidFill>
                  <a:schemeClr val="accent6">
                    <a:lumMod val="75000"/>
                  </a:schemeClr>
                </a:solidFill>
                <a:latin typeface="Cambria" panose="02040503050406030204" pitchFamily="18" charset="0"/>
                <a:ea typeface="Cambria" panose="02040503050406030204" pitchFamily="18" charset="0"/>
              </a:rPr>
              <a:t> </a:t>
            </a:r>
            <a:r>
              <a:rPr lang="en-US" sz="3200" b="1" dirty="0" err="1">
                <a:solidFill>
                  <a:schemeClr val="accent6">
                    <a:lumMod val="75000"/>
                  </a:schemeClr>
                </a:solidFill>
                <a:latin typeface="Cambria" panose="02040503050406030204" pitchFamily="18" charset="0"/>
                <a:ea typeface="Cambria" panose="02040503050406030204" pitchFamily="18" charset="0"/>
              </a:rPr>
              <a:t>sông</a:t>
            </a:r>
            <a:r>
              <a:rPr lang="en-US" sz="3200" b="1" dirty="0">
                <a:solidFill>
                  <a:schemeClr val="accent6">
                    <a:lumMod val="75000"/>
                  </a:schemeClr>
                </a:solidFill>
                <a:latin typeface="Cambria" panose="02040503050406030204" pitchFamily="18" charset="0"/>
                <a:ea typeface="Cambria" panose="02040503050406030204" pitchFamily="18" charset="0"/>
              </a:rPr>
              <a:t> </a:t>
            </a:r>
            <a:r>
              <a:rPr lang="en-US" sz="3200" b="1" dirty="0" err="1">
                <a:solidFill>
                  <a:schemeClr val="accent6">
                    <a:lumMod val="75000"/>
                  </a:schemeClr>
                </a:solidFill>
                <a:latin typeface="Cambria" panose="02040503050406030204" pitchFamily="18" charset="0"/>
                <a:ea typeface="Cambria" panose="02040503050406030204" pitchFamily="18" charset="0"/>
              </a:rPr>
              <a:t>Thái</a:t>
            </a:r>
            <a:r>
              <a:rPr lang="en-US" sz="3200" b="1" dirty="0">
                <a:solidFill>
                  <a:schemeClr val="accent6">
                    <a:lumMod val="75000"/>
                  </a:schemeClr>
                </a:solidFill>
                <a:latin typeface="Cambria" panose="02040503050406030204" pitchFamily="18" charset="0"/>
                <a:ea typeface="Cambria" panose="02040503050406030204" pitchFamily="18" charset="0"/>
              </a:rPr>
              <a:t> </a:t>
            </a:r>
            <a:r>
              <a:rPr lang="en-US" sz="3200" b="1" dirty="0" err="1">
                <a:solidFill>
                  <a:schemeClr val="accent6">
                    <a:lumMod val="75000"/>
                  </a:schemeClr>
                </a:solidFill>
                <a:latin typeface="Cambria" panose="02040503050406030204" pitchFamily="18" charset="0"/>
                <a:ea typeface="Cambria" panose="02040503050406030204" pitchFamily="18" charset="0"/>
              </a:rPr>
              <a:t>Bình</a:t>
            </a:r>
            <a:r>
              <a:rPr lang="en-US" sz="3200" b="1" dirty="0">
                <a:solidFill>
                  <a:schemeClr val="accent6">
                    <a:lumMod val="75000"/>
                  </a:schemeClr>
                </a:solidFill>
                <a:latin typeface="Cambria" panose="02040503050406030204" pitchFamily="18" charset="0"/>
                <a:ea typeface="Cambria" panose="02040503050406030204" pitchFamily="18" charset="0"/>
              </a:rPr>
              <a:t> </a:t>
            </a:r>
            <a:r>
              <a:rPr lang="en-US" sz="3200" b="1" dirty="0" err="1">
                <a:solidFill>
                  <a:schemeClr val="accent6">
                    <a:lumMod val="75000"/>
                  </a:schemeClr>
                </a:solidFill>
                <a:latin typeface="Cambria" panose="02040503050406030204" pitchFamily="18" charset="0"/>
                <a:ea typeface="Cambria" panose="02040503050406030204" pitchFamily="18" charset="0"/>
              </a:rPr>
              <a:t>bồi</a:t>
            </a:r>
            <a:r>
              <a:rPr lang="en-US" sz="3200" b="1" dirty="0">
                <a:solidFill>
                  <a:schemeClr val="accent6">
                    <a:lumMod val="75000"/>
                  </a:schemeClr>
                </a:solidFill>
                <a:latin typeface="Cambria" panose="02040503050406030204" pitchFamily="18" charset="0"/>
                <a:ea typeface="Cambria" panose="02040503050406030204" pitchFamily="18" charset="0"/>
              </a:rPr>
              <a:t> </a:t>
            </a:r>
            <a:r>
              <a:rPr lang="en-US" sz="3200" b="1" dirty="0" err="1">
                <a:solidFill>
                  <a:schemeClr val="accent6">
                    <a:lumMod val="75000"/>
                  </a:schemeClr>
                </a:solidFill>
                <a:latin typeface="Cambria" panose="02040503050406030204" pitchFamily="18" charset="0"/>
                <a:ea typeface="Cambria" panose="02040503050406030204" pitchFamily="18" charset="0"/>
              </a:rPr>
              <a:t>đắp</a:t>
            </a:r>
            <a:r>
              <a:rPr lang="en-US" sz="3200" b="1" dirty="0">
                <a:solidFill>
                  <a:schemeClr val="accent6">
                    <a:lumMod val="75000"/>
                  </a:schemeClr>
                </a:solidFill>
                <a:latin typeface="Cambria" panose="02040503050406030204" pitchFamily="18" charset="0"/>
                <a:ea typeface="Cambria" panose="02040503050406030204" pitchFamily="18" charset="0"/>
              </a:rPr>
              <a:t> </a:t>
            </a:r>
            <a:r>
              <a:rPr lang="en-US" sz="3200" b="1" dirty="0" err="1">
                <a:solidFill>
                  <a:schemeClr val="accent6">
                    <a:lumMod val="75000"/>
                  </a:schemeClr>
                </a:solidFill>
                <a:latin typeface="Cambria" panose="02040503050406030204" pitchFamily="18" charset="0"/>
                <a:ea typeface="Cambria" panose="02040503050406030204" pitchFamily="18" charset="0"/>
              </a:rPr>
              <a:t>nên</a:t>
            </a:r>
            <a:r>
              <a:rPr lang="en-US" sz="3200" b="1" dirty="0">
                <a:solidFill>
                  <a:schemeClr val="accent6">
                    <a:lumMod val="75000"/>
                  </a:schemeClr>
                </a:solidFill>
                <a:latin typeface="Cambria" panose="02040503050406030204" pitchFamily="18" charset="0"/>
                <a:ea typeface="Cambria" panose="02040503050406030204" pitchFamily="18" charset="0"/>
              </a:rPr>
              <a:t>. </a:t>
            </a:r>
            <a:r>
              <a:rPr lang="en-US" sz="3200" b="1" dirty="0" err="1">
                <a:solidFill>
                  <a:schemeClr val="accent6">
                    <a:lumMod val="75000"/>
                  </a:schemeClr>
                </a:solidFill>
                <a:latin typeface="Cambria" panose="02040503050406030204" pitchFamily="18" charset="0"/>
                <a:ea typeface="Cambria" panose="02040503050406030204" pitchFamily="18" charset="0"/>
              </a:rPr>
              <a:t>Đồng</a:t>
            </a:r>
            <a:r>
              <a:rPr lang="en-US" sz="3200" b="1" dirty="0">
                <a:solidFill>
                  <a:schemeClr val="accent6">
                    <a:lumMod val="75000"/>
                  </a:schemeClr>
                </a:solidFill>
                <a:latin typeface="Cambria" panose="02040503050406030204" pitchFamily="18" charset="0"/>
                <a:ea typeface="Cambria" panose="02040503050406030204" pitchFamily="18" charset="0"/>
              </a:rPr>
              <a:t> </a:t>
            </a:r>
            <a:r>
              <a:rPr lang="en-US" sz="3200" b="1" dirty="0" err="1">
                <a:solidFill>
                  <a:schemeClr val="accent6">
                    <a:lumMod val="75000"/>
                  </a:schemeClr>
                </a:solidFill>
                <a:latin typeface="Cambria" panose="02040503050406030204" pitchFamily="18" charset="0"/>
                <a:ea typeface="Cambria" panose="02040503050406030204" pitchFamily="18" charset="0"/>
              </a:rPr>
              <a:t>bằng</a:t>
            </a:r>
            <a:r>
              <a:rPr lang="en-US" sz="3200" b="1" dirty="0">
                <a:solidFill>
                  <a:schemeClr val="accent6">
                    <a:lumMod val="75000"/>
                  </a:schemeClr>
                </a:solidFill>
                <a:latin typeface="Cambria" panose="02040503050406030204" pitchFamily="18" charset="0"/>
                <a:ea typeface="Cambria" panose="02040503050406030204" pitchFamily="18" charset="0"/>
              </a:rPr>
              <a:t> </a:t>
            </a:r>
            <a:r>
              <a:rPr lang="en-US" sz="3200" b="1" dirty="0" err="1">
                <a:solidFill>
                  <a:schemeClr val="accent6">
                    <a:lumMod val="75000"/>
                  </a:schemeClr>
                </a:solidFill>
                <a:latin typeface="Cambria" panose="02040503050406030204" pitchFamily="18" charset="0"/>
                <a:ea typeface="Cambria" panose="02040503050406030204" pitchFamily="18" charset="0"/>
              </a:rPr>
              <a:t>có</a:t>
            </a:r>
            <a:r>
              <a:rPr lang="en-US" sz="3200" b="1" dirty="0">
                <a:solidFill>
                  <a:schemeClr val="accent6">
                    <a:lumMod val="75000"/>
                  </a:schemeClr>
                </a:solidFill>
                <a:latin typeface="Cambria" panose="02040503050406030204" pitchFamily="18" charset="0"/>
                <a:ea typeface="Cambria" panose="02040503050406030204" pitchFamily="18" charset="0"/>
              </a:rPr>
              <a:t> </a:t>
            </a:r>
            <a:r>
              <a:rPr lang="en-US" sz="3200" b="1" dirty="0" err="1">
                <a:solidFill>
                  <a:schemeClr val="accent6">
                    <a:lumMod val="75000"/>
                  </a:schemeClr>
                </a:solidFill>
                <a:latin typeface="Cambria" panose="02040503050406030204" pitchFamily="18" charset="0"/>
                <a:ea typeface="Cambria" panose="02040503050406030204" pitchFamily="18" charset="0"/>
              </a:rPr>
              <a:t>địa</a:t>
            </a:r>
            <a:r>
              <a:rPr lang="en-US" sz="3200" b="1" dirty="0">
                <a:solidFill>
                  <a:schemeClr val="accent6">
                    <a:lumMod val="75000"/>
                  </a:schemeClr>
                </a:solidFill>
                <a:latin typeface="Cambria" panose="02040503050406030204" pitchFamily="18" charset="0"/>
                <a:ea typeface="Cambria" panose="02040503050406030204" pitchFamily="18" charset="0"/>
              </a:rPr>
              <a:t> </a:t>
            </a:r>
            <a:r>
              <a:rPr lang="en-US" sz="3200" b="1" dirty="0" err="1">
                <a:solidFill>
                  <a:schemeClr val="accent6">
                    <a:lumMod val="75000"/>
                  </a:schemeClr>
                </a:solidFill>
                <a:latin typeface="Cambria" panose="02040503050406030204" pitchFamily="18" charset="0"/>
                <a:ea typeface="Cambria" panose="02040503050406030204" pitchFamily="18" charset="0"/>
              </a:rPr>
              <a:t>khá</a:t>
            </a:r>
            <a:r>
              <a:rPr lang="en-US" sz="3200" b="1" dirty="0">
                <a:solidFill>
                  <a:schemeClr val="accent6">
                    <a:lumMod val="75000"/>
                  </a:schemeClr>
                </a:solidFill>
                <a:latin typeface="Cambria" panose="02040503050406030204" pitchFamily="18" charset="0"/>
                <a:ea typeface="Cambria" panose="02040503050406030204" pitchFamily="18" charset="0"/>
              </a:rPr>
              <a:t> </a:t>
            </a:r>
            <a:r>
              <a:rPr lang="en-US" sz="3200" b="1" dirty="0" err="1">
                <a:solidFill>
                  <a:schemeClr val="accent6">
                    <a:lumMod val="75000"/>
                  </a:schemeClr>
                </a:solidFill>
                <a:latin typeface="Cambria" panose="02040503050406030204" pitchFamily="18" charset="0"/>
                <a:ea typeface="Cambria" panose="02040503050406030204" pitchFamily="18" charset="0"/>
              </a:rPr>
              <a:t>bằng</a:t>
            </a:r>
            <a:r>
              <a:rPr lang="en-US" sz="3200" b="1" dirty="0">
                <a:solidFill>
                  <a:schemeClr val="accent6">
                    <a:lumMod val="75000"/>
                  </a:schemeClr>
                </a:solidFill>
                <a:latin typeface="Cambria" panose="02040503050406030204" pitchFamily="18" charset="0"/>
                <a:ea typeface="Cambria" panose="02040503050406030204" pitchFamily="18" charset="0"/>
              </a:rPr>
              <a:t> </a:t>
            </a:r>
            <a:r>
              <a:rPr lang="en-US" sz="3200" b="1" dirty="0" err="1">
                <a:solidFill>
                  <a:schemeClr val="accent6">
                    <a:lumMod val="75000"/>
                  </a:schemeClr>
                </a:solidFill>
                <a:latin typeface="Cambria" panose="02040503050406030204" pitchFamily="18" charset="0"/>
                <a:ea typeface="Cambria" panose="02040503050406030204" pitchFamily="18" charset="0"/>
              </a:rPr>
              <a:t>phẳng</a:t>
            </a:r>
            <a:r>
              <a:rPr lang="en-US" sz="3200" b="1" dirty="0">
                <a:solidFill>
                  <a:schemeClr val="accent6">
                    <a:lumMod val="75000"/>
                  </a:schemeClr>
                </a:solidFill>
                <a:latin typeface="Cambria" panose="02040503050406030204" pitchFamily="18" charset="0"/>
                <a:ea typeface="Cambria" panose="02040503050406030204" pitchFamily="18" charset="0"/>
              </a:rPr>
              <a:t>. </a:t>
            </a:r>
            <a:r>
              <a:rPr lang="en-US" sz="3200" b="1" dirty="0">
                <a:solidFill>
                  <a:schemeClr val="accent6">
                    <a:lumMod val="75000"/>
                  </a:schemeClr>
                </a:solidFill>
                <a:latin typeface="Cambria" panose="02040503050406030204" pitchFamily="18" charset="0"/>
                <a:ea typeface="Cambria" panose="02040503050406030204" pitchFamily="18" charset="0"/>
                <a:cs typeface="Times New Roman" pitchFamily="18" charset="0"/>
              </a:rPr>
              <a:t>   </a:t>
            </a:r>
            <a:r>
              <a:rPr lang="en-US" sz="3200" b="1" dirty="0">
                <a:solidFill>
                  <a:schemeClr val="accent6">
                    <a:lumMod val="75000"/>
                  </a:schemeClr>
                </a:solidFill>
                <a:latin typeface="Cambria" panose="02040503050406030204" pitchFamily="18" charset="0"/>
                <a:ea typeface="Cambria" panose="02040503050406030204" pitchFamily="18" charset="0"/>
              </a:rPr>
              <a:t> </a:t>
            </a:r>
          </a:p>
        </p:txBody>
      </p:sp>
      <p:sp>
        <p:nvSpPr>
          <p:cNvPr id="8" name="Rectangle 7">
            <a:extLst>
              <a:ext uri="{FF2B5EF4-FFF2-40B4-BE49-F238E27FC236}">
                <a16:creationId xmlns:a16="http://schemas.microsoft.com/office/drawing/2014/main" id="{5632A14A-087F-4865-B2CC-AE8FCBEF9313}"/>
              </a:ext>
            </a:extLst>
          </p:cNvPr>
          <p:cNvSpPr/>
          <p:nvPr/>
        </p:nvSpPr>
        <p:spPr>
          <a:xfrm>
            <a:off x="4617243" y="421662"/>
            <a:ext cx="3262313" cy="830997"/>
          </a:xfrm>
          <a:prstGeom prst="rect">
            <a:avLst/>
          </a:prstGeom>
        </p:spPr>
        <p:txBody>
          <a:bodyPr wrap="square">
            <a:spAutoFit/>
          </a:bodyPr>
          <a:lstStyle/>
          <a:p>
            <a:pPr algn="just">
              <a:defRPr/>
            </a:pPr>
            <a:r>
              <a:rPr lang="en-US" sz="4800" b="1" dirty="0">
                <a:solidFill>
                  <a:schemeClr val="bg1"/>
                </a:solidFill>
                <a:latin typeface="#9Slide04 Faustina Bold" panose="00000800000000000000" pitchFamily="2" charset="0"/>
                <a:ea typeface="#9Slide04 Tinos Bold" panose="02020803070505020304" pitchFamily="18" charset="0"/>
                <a:cs typeface="#9Slide04 Tinos Bold" panose="02020803070505020304" pitchFamily="18" charset="0"/>
              </a:rPr>
              <a:t>KẾT LUẬN</a:t>
            </a:r>
          </a:p>
        </p:txBody>
      </p:sp>
      <p:pic>
        <p:nvPicPr>
          <p:cNvPr id="9" name="Picture 9">
            <a:extLst>
              <a:ext uri="{FF2B5EF4-FFF2-40B4-BE49-F238E27FC236}">
                <a16:creationId xmlns:a16="http://schemas.microsoft.com/office/drawing/2014/main" id="{39D07632-8ED1-4862-9724-ADE331822F1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300120">
            <a:off x="10766990" y="403529"/>
            <a:ext cx="1111977" cy="1120379"/>
          </a:xfrm>
          <a:prstGeom prst="rect">
            <a:avLst/>
          </a:prstGeom>
        </p:spPr>
      </p:pic>
      <p:pic>
        <p:nvPicPr>
          <p:cNvPr id="10" name="Picture 21">
            <a:extLst>
              <a:ext uri="{FF2B5EF4-FFF2-40B4-BE49-F238E27FC236}">
                <a16:creationId xmlns:a16="http://schemas.microsoft.com/office/drawing/2014/main" id="{A2A03719-5659-4766-B3C2-614CEDC67EB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30753" y="6449328"/>
            <a:ext cx="6474404" cy="427829"/>
          </a:xfrm>
          <a:prstGeom prst="rect">
            <a:avLst/>
          </a:prstGeom>
        </p:spPr>
      </p:pic>
      <p:pic>
        <p:nvPicPr>
          <p:cNvPr id="11" name="Picture 22">
            <a:extLst>
              <a:ext uri="{FF2B5EF4-FFF2-40B4-BE49-F238E27FC236}">
                <a16:creationId xmlns:a16="http://schemas.microsoft.com/office/drawing/2014/main" id="{40B71CED-7FF1-4B78-9C86-CB70C373033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6276975" y="6436880"/>
            <a:ext cx="5915025" cy="427829"/>
          </a:xfrm>
          <a:prstGeom prst="rect">
            <a:avLst/>
          </a:prstGeom>
        </p:spPr>
      </p:pic>
      <p:pic>
        <p:nvPicPr>
          <p:cNvPr id="13" name="Picture 8">
            <a:extLst>
              <a:ext uri="{FF2B5EF4-FFF2-40B4-BE49-F238E27FC236}">
                <a16:creationId xmlns:a16="http://schemas.microsoft.com/office/drawing/2014/main" id="{17C5BCD3-D758-487B-BDDA-E39017F1132F}"/>
              </a:ext>
            </a:extLst>
          </p:cNvPr>
          <p:cNvPicPr>
            <a:picLocks noChangeAspect="1"/>
          </p:cNvPicPr>
          <p:nvPr/>
        </p:nvPicPr>
        <p:blipFill>
          <a:blip r:embed="rId13"/>
          <a:srcRect/>
          <a:stretch>
            <a:fillRect/>
          </a:stretch>
        </p:blipFill>
        <p:spPr>
          <a:xfrm rot="20897003">
            <a:off x="241887" y="2168156"/>
            <a:ext cx="1358559" cy="2521687"/>
          </a:xfrm>
          <a:prstGeom prst="rect">
            <a:avLst/>
          </a:prstGeom>
        </p:spPr>
      </p:pic>
      <p:pic>
        <p:nvPicPr>
          <p:cNvPr id="14" name="Picture 14">
            <a:extLst>
              <a:ext uri="{FF2B5EF4-FFF2-40B4-BE49-F238E27FC236}">
                <a16:creationId xmlns:a16="http://schemas.microsoft.com/office/drawing/2014/main" id="{EFBA89EC-C622-46D9-AD93-EA8875B62865}"/>
              </a:ext>
            </a:extLst>
          </p:cNvPr>
          <p:cNvPicPr>
            <a:picLocks noChangeAspect="1"/>
          </p:cNvPicPr>
          <p:nvPr/>
        </p:nvPicPr>
        <p:blipFill>
          <a:blip r:embed="rId14"/>
          <a:srcRect/>
          <a:stretch>
            <a:fillRect/>
          </a:stretch>
        </p:blipFill>
        <p:spPr>
          <a:xfrm>
            <a:off x="76629" y="4084771"/>
            <a:ext cx="1643587" cy="2745031"/>
          </a:xfrm>
          <a:prstGeom prst="rect">
            <a:avLst/>
          </a:prstGeom>
        </p:spPr>
      </p:pic>
      <p:pic>
        <p:nvPicPr>
          <p:cNvPr id="12" name="Picture 15">
            <a:extLst>
              <a:ext uri="{FF2B5EF4-FFF2-40B4-BE49-F238E27FC236}">
                <a16:creationId xmlns:a16="http://schemas.microsoft.com/office/drawing/2014/main" id="{879A316A-08FA-42F4-A49A-361E31BBBD8F}"/>
              </a:ext>
            </a:extLst>
          </p:cNvPr>
          <p:cNvPicPr>
            <a:picLocks noChangeAspect="1"/>
          </p:cNvPicPr>
          <p:nvPr/>
        </p:nvPicPr>
        <p:blipFill>
          <a:blip r:embed="rId15"/>
          <a:srcRect/>
          <a:stretch>
            <a:fillRect/>
          </a:stretch>
        </p:blipFill>
        <p:spPr>
          <a:xfrm>
            <a:off x="7779593" y="4708495"/>
            <a:ext cx="4579420" cy="1966289"/>
          </a:xfrm>
          <a:prstGeom prst="rect">
            <a:avLst/>
          </a:prstGeom>
        </p:spPr>
      </p:pic>
    </p:spTree>
    <p:extLst>
      <p:ext uri="{BB962C8B-B14F-4D97-AF65-F5344CB8AC3E}">
        <p14:creationId xmlns:p14="http://schemas.microsoft.com/office/powerpoint/2010/main" val="14224939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2"/>
          <p:cNvGrpSpPr/>
          <p:nvPr/>
        </p:nvGrpSpPr>
        <p:grpSpPr>
          <a:xfrm>
            <a:off x="503169" y="300112"/>
            <a:ext cx="6088131" cy="1428937"/>
            <a:chOff x="0" y="-57151"/>
            <a:chExt cx="12176262" cy="2857877"/>
          </a:xfrm>
        </p:grpSpPr>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51616"/>
            <a:stretch>
              <a:fillRect/>
            </a:stretch>
          </p:blipFill>
          <p:spPr>
            <a:xfrm>
              <a:off x="0" y="615252"/>
              <a:ext cx="2452190" cy="106781"/>
            </a:xfrm>
            <a:prstGeom prst="rect">
              <a:avLst/>
            </a:prstGeom>
          </p:spPr>
        </p:pic>
        <p:sp>
          <p:nvSpPr>
            <p:cNvPr id="4" name="TextBox 4"/>
            <p:cNvSpPr txBox="1"/>
            <p:nvPr/>
          </p:nvSpPr>
          <p:spPr>
            <a:xfrm>
              <a:off x="0" y="-57151"/>
              <a:ext cx="8889908" cy="666851"/>
            </a:xfrm>
            <a:prstGeom prst="rect">
              <a:avLst/>
            </a:prstGeom>
          </p:spPr>
          <p:txBody>
            <a:bodyPr lIns="0" tIns="0" rIns="0" bIns="0" rtlCol="0" anchor="t">
              <a:spAutoFit/>
            </a:bodyPr>
            <a:lstStyle/>
            <a:p>
              <a:pPr marL="0" marR="0" lvl="0" indent="0" algn="l" defTabSz="609630" rtl="0" eaLnBrk="1" fontAlgn="auto" latinLnBrk="0" hangingPunct="1">
                <a:lnSpc>
                  <a:spcPts val="2567"/>
                </a:lnSpc>
                <a:spcBef>
                  <a:spcPct val="0"/>
                </a:spcBef>
                <a:spcAft>
                  <a:spcPts val="0"/>
                </a:spcAft>
                <a:buClrTx/>
                <a:buSzTx/>
                <a:buFontTx/>
                <a:buNone/>
                <a:tabLst/>
                <a:defRPr/>
              </a:pPr>
              <a:r>
                <a:rPr kumimoji="0" lang="en-US" sz="2400" b="0" i="0" u="none" strike="noStrike" kern="1200" cap="none" spc="0" normalizeH="0" baseline="0" noProof="0" dirty="0" err="1">
                  <a:ln>
                    <a:noFill/>
                  </a:ln>
                  <a:solidFill>
                    <a:srgbClr val="EEECE1">
                      <a:lumMod val="25000"/>
                    </a:srgbClr>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rPr>
                <a:t>Hoạt</a:t>
              </a:r>
              <a:r>
                <a:rPr kumimoji="0" lang="en-US" sz="2400" b="0" i="0" u="none" strike="noStrike" kern="1200" cap="none" spc="0" normalizeH="0" baseline="0" noProof="0" dirty="0">
                  <a:ln>
                    <a:noFill/>
                  </a:ln>
                  <a:solidFill>
                    <a:srgbClr val="EEECE1">
                      <a:lumMod val="25000"/>
                    </a:srgbClr>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rPr>
                <a:t> </a:t>
              </a:r>
              <a:r>
                <a:rPr kumimoji="0" lang="en-US" sz="2400" b="0" i="0" u="none" strike="noStrike" kern="1200" cap="none" spc="0" normalizeH="0" baseline="0" noProof="0" dirty="0" err="1">
                  <a:ln>
                    <a:noFill/>
                  </a:ln>
                  <a:solidFill>
                    <a:srgbClr val="EEECE1">
                      <a:lumMod val="25000"/>
                    </a:srgbClr>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rPr>
                <a:t>động</a:t>
              </a:r>
              <a:r>
                <a:rPr kumimoji="0" lang="en-US" sz="2400" b="0" i="0" u="none" strike="noStrike" kern="1200" cap="none" spc="0" normalizeH="0" baseline="0" noProof="0" dirty="0">
                  <a:ln>
                    <a:noFill/>
                  </a:ln>
                  <a:solidFill>
                    <a:srgbClr val="EEECE1">
                      <a:lumMod val="25000"/>
                    </a:srgbClr>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rPr>
                <a:t> 2</a:t>
              </a:r>
            </a:p>
          </p:txBody>
        </p:sp>
        <p:sp>
          <p:nvSpPr>
            <p:cNvPr id="5" name="TextBox 5"/>
            <p:cNvSpPr txBox="1"/>
            <p:nvPr/>
          </p:nvSpPr>
          <p:spPr>
            <a:xfrm>
              <a:off x="0" y="748880"/>
              <a:ext cx="12176262" cy="2051846"/>
            </a:xfrm>
            <a:prstGeom prst="rect">
              <a:avLst/>
            </a:prstGeom>
          </p:spPr>
          <p:txBody>
            <a:bodyPr wrap="square" lIns="0" tIns="0" rIns="0" bIns="0" rtlCol="0" anchor="t">
              <a:spAutoFit/>
            </a:bodyPr>
            <a:lstStyle/>
            <a:p>
              <a:pPr marL="0" marR="0" lvl="0" indent="0" algn="l" defTabSz="609630" rtl="0" eaLnBrk="1" fontAlgn="auto" latinLnBrk="0" hangingPunct="1">
                <a:lnSpc>
                  <a:spcPts val="3995"/>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D4487D"/>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rPr>
                <a:t>Sông</a:t>
              </a:r>
              <a:r>
                <a:rPr kumimoji="0" lang="en-US" sz="4000" b="0" i="0" u="none" strike="noStrike" kern="1200" cap="none" spc="0" normalizeH="0" baseline="0" noProof="0" dirty="0">
                  <a:ln>
                    <a:noFill/>
                  </a:ln>
                  <a:solidFill>
                    <a:srgbClr val="D4487D"/>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rPr>
                <a:t> </a:t>
              </a:r>
              <a:r>
                <a:rPr kumimoji="0" lang="en-US" sz="4000" b="0" i="0" u="none" strike="noStrike" kern="1200" cap="none" spc="0" normalizeH="0" baseline="0" noProof="0" dirty="0" err="1">
                  <a:ln>
                    <a:noFill/>
                  </a:ln>
                  <a:solidFill>
                    <a:srgbClr val="D4487D"/>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rPr>
                <a:t>ngoài</a:t>
              </a:r>
              <a:r>
                <a:rPr kumimoji="0" lang="en-US" sz="4000" b="0" i="0" u="none" strike="noStrike" kern="1200" cap="none" spc="0" normalizeH="0" baseline="0" noProof="0" dirty="0">
                  <a:ln>
                    <a:noFill/>
                  </a:ln>
                  <a:solidFill>
                    <a:srgbClr val="D4487D"/>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rPr>
                <a:t> </a:t>
              </a:r>
              <a:r>
                <a:rPr kumimoji="0" lang="en-US" sz="4000" b="0" i="0" u="none" strike="noStrike" kern="1200" cap="none" spc="0" normalizeH="0" baseline="0" noProof="0" dirty="0" err="1">
                  <a:ln>
                    <a:noFill/>
                  </a:ln>
                  <a:solidFill>
                    <a:srgbClr val="D4487D"/>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rPr>
                <a:t>và</a:t>
              </a:r>
              <a:r>
                <a:rPr kumimoji="0" lang="en-US" sz="4000" b="0" i="0" u="none" strike="noStrike" kern="1200" cap="none" spc="0" normalizeH="0" baseline="0" noProof="0" dirty="0">
                  <a:ln>
                    <a:noFill/>
                  </a:ln>
                  <a:solidFill>
                    <a:srgbClr val="D4487D"/>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rPr>
                <a:t> </a:t>
              </a:r>
              <a:r>
                <a:rPr kumimoji="0" lang="en-US" sz="4000" b="0" i="0" u="none" strike="noStrike" kern="1200" cap="none" spc="0" normalizeH="0" baseline="0" noProof="0" dirty="0" err="1">
                  <a:ln>
                    <a:noFill/>
                  </a:ln>
                  <a:solidFill>
                    <a:srgbClr val="D4487D"/>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rPr>
                <a:t>hệ</a:t>
              </a:r>
              <a:r>
                <a:rPr kumimoji="0" lang="en-US" sz="4000" b="0" i="0" u="none" strike="noStrike" kern="1200" cap="none" spc="0" normalizeH="0" baseline="0" noProof="0" dirty="0">
                  <a:ln>
                    <a:noFill/>
                  </a:ln>
                  <a:solidFill>
                    <a:srgbClr val="D4487D"/>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rPr>
                <a:t> </a:t>
              </a:r>
              <a:r>
                <a:rPr kumimoji="0" lang="en-US" sz="4000" b="0" i="0" u="none" strike="noStrike" kern="1200" cap="none" spc="0" normalizeH="0" baseline="0" noProof="0" dirty="0" err="1">
                  <a:ln>
                    <a:noFill/>
                  </a:ln>
                  <a:solidFill>
                    <a:srgbClr val="D4487D"/>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rPr>
                <a:t>thống</a:t>
              </a:r>
              <a:r>
                <a:rPr kumimoji="0" lang="en-US" sz="4000" b="0" i="0" u="none" strike="noStrike" kern="1200" cap="none" spc="0" normalizeH="0" baseline="0" noProof="0" dirty="0">
                  <a:ln>
                    <a:noFill/>
                  </a:ln>
                  <a:solidFill>
                    <a:srgbClr val="D4487D"/>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rPr>
                <a:t> </a:t>
              </a:r>
              <a:r>
                <a:rPr kumimoji="0" lang="en-US" sz="4000" b="0" i="0" u="none" strike="noStrike" kern="1200" cap="none" spc="0" normalizeH="0" baseline="0" noProof="0" dirty="0" err="1">
                  <a:ln>
                    <a:noFill/>
                  </a:ln>
                  <a:solidFill>
                    <a:srgbClr val="D4487D"/>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rPr>
                <a:t>đê</a:t>
              </a:r>
              <a:r>
                <a:rPr kumimoji="0" lang="en-US" sz="4000" b="0" i="0" u="none" strike="noStrike" kern="1200" cap="none" spc="0" normalizeH="0" baseline="0" noProof="0" dirty="0">
                  <a:ln>
                    <a:noFill/>
                  </a:ln>
                  <a:solidFill>
                    <a:srgbClr val="D4487D"/>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rPr>
                <a:t> </a:t>
              </a:r>
              <a:r>
                <a:rPr kumimoji="0" lang="en-US" sz="4000" b="0" i="0" u="none" strike="noStrike" kern="1200" cap="none" spc="0" normalizeH="0" baseline="0" noProof="0" dirty="0" err="1">
                  <a:ln>
                    <a:noFill/>
                  </a:ln>
                  <a:solidFill>
                    <a:srgbClr val="D4487D"/>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rPr>
                <a:t>ngăn</a:t>
              </a:r>
              <a:r>
                <a:rPr kumimoji="0" lang="en-US" sz="4000" b="0" i="0" u="none" strike="noStrike" kern="1200" cap="none" spc="0" normalizeH="0" baseline="0" noProof="0" dirty="0">
                  <a:ln>
                    <a:noFill/>
                  </a:ln>
                  <a:solidFill>
                    <a:srgbClr val="D4487D"/>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rPr>
                <a:t> </a:t>
              </a:r>
              <a:r>
                <a:rPr kumimoji="0" lang="en-US" sz="4000" b="0" i="0" u="none" strike="noStrike" kern="1200" cap="none" spc="0" normalizeH="0" baseline="0" noProof="0" dirty="0" err="1">
                  <a:ln>
                    <a:noFill/>
                  </a:ln>
                  <a:solidFill>
                    <a:srgbClr val="D4487D"/>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rPr>
                <a:t>lũ</a:t>
              </a:r>
              <a:endParaRPr kumimoji="0" lang="en-US" sz="4000" b="0" i="0" u="none" strike="noStrike" kern="1200" cap="none" spc="0" normalizeH="0" baseline="0" noProof="0" dirty="0">
                <a:ln>
                  <a:noFill/>
                </a:ln>
                <a:solidFill>
                  <a:srgbClr val="D4487D"/>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endParaRPr>
            </a:p>
          </p:txBody>
        </p:sp>
      </p:grpSp>
      <p:grpSp>
        <p:nvGrpSpPr>
          <p:cNvPr id="8" name="Group 8"/>
          <p:cNvGrpSpPr/>
          <p:nvPr/>
        </p:nvGrpSpPr>
        <p:grpSpPr>
          <a:xfrm>
            <a:off x="904045" y="2322752"/>
            <a:ext cx="4669089" cy="3249373"/>
            <a:chOff x="0" y="0"/>
            <a:chExt cx="5082388" cy="3610762"/>
          </a:xfrm>
          <a:solidFill>
            <a:schemeClr val="bg1"/>
          </a:solidFill>
        </p:grpSpPr>
        <p:sp>
          <p:nvSpPr>
            <p:cNvPr id="9" name="Freeform 9"/>
            <p:cNvSpPr/>
            <p:nvPr/>
          </p:nvSpPr>
          <p:spPr>
            <a:xfrm>
              <a:off x="10160" y="16510"/>
              <a:ext cx="5059528" cy="3582822"/>
            </a:xfrm>
            <a:custGeom>
              <a:avLst/>
              <a:gdLst/>
              <a:ahLst/>
              <a:cxnLst/>
              <a:rect l="l" t="t" r="r" b="b"/>
              <a:pathLst>
                <a:path w="5059528" h="3582822">
                  <a:moveTo>
                    <a:pt x="5059528" y="3582822"/>
                  </a:moveTo>
                  <a:lnTo>
                    <a:pt x="0" y="3575202"/>
                  </a:lnTo>
                  <a:lnTo>
                    <a:pt x="0" y="1255843"/>
                  </a:lnTo>
                  <a:lnTo>
                    <a:pt x="17780" y="19050"/>
                  </a:lnTo>
                  <a:lnTo>
                    <a:pt x="2520981" y="0"/>
                  </a:lnTo>
                  <a:lnTo>
                    <a:pt x="5040478" y="5080"/>
                  </a:lnTo>
                  <a:close/>
                </a:path>
              </a:pathLst>
            </a:custGeom>
            <a:grpFill/>
            <a:ln w="38100">
              <a:solidFill>
                <a:schemeClr val="tx1"/>
              </a:solidFill>
              <a:prstDash val="dash"/>
            </a:ln>
          </p:spPr>
          <p:txBody>
            <a:bodyPr/>
            <a:lstStyle/>
            <a:p>
              <a:endParaRPr lang="en-GB"/>
            </a:p>
          </p:txBody>
        </p:sp>
        <p:sp>
          <p:nvSpPr>
            <p:cNvPr id="10" name="Freeform 10"/>
            <p:cNvSpPr/>
            <p:nvPr/>
          </p:nvSpPr>
          <p:spPr>
            <a:xfrm>
              <a:off x="-3810" y="0"/>
              <a:ext cx="5088738" cy="3609492"/>
            </a:xfrm>
            <a:custGeom>
              <a:avLst/>
              <a:gdLst/>
              <a:ahLst/>
              <a:cxnLst/>
              <a:rect l="l" t="t" r="r" b="b"/>
              <a:pathLst>
                <a:path w="5088738" h="3609492">
                  <a:moveTo>
                    <a:pt x="5054448" y="21590"/>
                  </a:moveTo>
                  <a:cubicBezTo>
                    <a:pt x="5055718" y="34290"/>
                    <a:pt x="5055718" y="44450"/>
                    <a:pt x="5056988" y="54610"/>
                  </a:cubicBezTo>
                  <a:cubicBezTo>
                    <a:pt x="5059528" y="118241"/>
                    <a:pt x="5060798" y="196297"/>
                    <a:pt x="5063338" y="271565"/>
                  </a:cubicBezTo>
                  <a:cubicBezTo>
                    <a:pt x="5063338" y="380286"/>
                    <a:pt x="5076038" y="2524036"/>
                    <a:pt x="5082388" y="2632756"/>
                  </a:cubicBezTo>
                  <a:cubicBezTo>
                    <a:pt x="5088738" y="2797231"/>
                    <a:pt x="5084928" y="2964494"/>
                    <a:pt x="5084928" y="3128969"/>
                  </a:cubicBezTo>
                  <a:cubicBezTo>
                    <a:pt x="5084928" y="3273930"/>
                    <a:pt x="5086198" y="3407740"/>
                    <a:pt x="5087468" y="3548532"/>
                  </a:cubicBezTo>
                  <a:cubicBezTo>
                    <a:pt x="5087468" y="3570122"/>
                    <a:pt x="5087468" y="3584092"/>
                    <a:pt x="5087468" y="3608222"/>
                  </a:cubicBezTo>
                  <a:cubicBezTo>
                    <a:pt x="5064608" y="3608222"/>
                    <a:pt x="5044288" y="3609492"/>
                    <a:pt x="5013023" y="3608222"/>
                  </a:cubicBezTo>
                  <a:cubicBezTo>
                    <a:pt x="4756535" y="3603142"/>
                    <a:pt x="4496101" y="3609492"/>
                    <a:pt x="4239612" y="3604412"/>
                  </a:cubicBezTo>
                  <a:cubicBezTo>
                    <a:pt x="4085719" y="3600602"/>
                    <a:pt x="3935772" y="3603142"/>
                    <a:pt x="3781879" y="3600602"/>
                  </a:cubicBezTo>
                  <a:cubicBezTo>
                    <a:pt x="3710852" y="3599332"/>
                    <a:pt x="3639824" y="3598062"/>
                    <a:pt x="3568796" y="3596792"/>
                  </a:cubicBezTo>
                  <a:cubicBezTo>
                    <a:pt x="3525391" y="3596792"/>
                    <a:pt x="3485931" y="3598062"/>
                    <a:pt x="3442525" y="3598062"/>
                  </a:cubicBezTo>
                  <a:cubicBezTo>
                    <a:pt x="3332038" y="3596792"/>
                    <a:pt x="3028198" y="3598062"/>
                    <a:pt x="2917710" y="3596792"/>
                  </a:cubicBezTo>
                  <a:cubicBezTo>
                    <a:pt x="2838791" y="3595522"/>
                    <a:pt x="1260401" y="3604412"/>
                    <a:pt x="1181481" y="3603142"/>
                  </a:cubicBezTo>
                  <a:cubicBezTo>
                    <a:pt x="1161751" y="3603142"/>
                    <a:pt x="1138075" y="3604412"/>
                    <a:pt x="1118346" y="3604412"/>
                  </a:cubicBezTo>
                  <a:cubicBezTo>
                    <a:pt x="1070994" y="3604412"/>
                    <a:pt x="1027588" y="3605682"/>
                    <a:pt x="980236" y="3605682"/>
                  </a:cubicBezTo>
                  <a:cubicBezTo>
                    <a:pt x="861857" y="3605682"/>
                    <a:pt x="747424" y="3604412"/>
                    <a:pt x="629045" y="3603142"/>
                  </a:cubicBezTo>
                  <a:cubicBezTo>
                    <a:pt x="558017" y="3601872"/>
                    <a:pt x="486989" y="3600602"/>
                    <a:pt x="419908" y="3599332"/>
                  </a:cubicBezTo>
                  <a:cubicBezTo>
                    <a:pt x="293637" y="3598062"/>
                    <a:pt x="167365" y="3596792"/>
                    <a:pt x="48260" y="3596792"/>
                  </a:cubicBezTo>
                  <a:cubicBezTo>
                    <a:pt x="38100" y="3596792"/>
                    <a:pt x="29210" y="3596792"/>
                    <a:pt x="19050" y="3595522"/>
                  </a:cubicBezTo>
                  <a:cubicBezTo>
                    <a:pt x="10160" y="3594252"/>
                    <a:pt x="5080" y="3587902"/>
                    <a:pt x="7620" y="3579012"/>
                  </a:cubicBezTo>
                  <a:cubicBezTo>
                    <a:pt x="16510" y="3547125"/>
                    <a:pt x="12700" y="3477433"/>
                    <a:pt x="11430" y="3404952"/>
                  </a:cubicBezTo>
                  <a:cubicBezTo>
                    <a:pt x="10160" y="3257204"/>
                    <a:pt x="6350" y="3112243"/>
                    <a:pt x="7620" y="2964494"/>
                  </a:cubicBezTo>
                  <a:cubicBezTo>
                    <a:pt x="5080" y="2780505"/>
                    <a:pt x="0" y="502945"/>
                    <a:pt x="7620" y="316168"/>
                  </a:cubicBezTo>
                  <a:cubicBezTo>
                    <a:pt x="8890" y="279928"/>
                    <a:pt x="7620" y="240900"/>
                    <a:pt x="8890" y="204660"/>
                  </a:cubicBezTo>
                  <a:cubicBezTo>
                    <a:pt x="10160" y="146118"/>
                    <a:pt x="12700" y="82000"/>
                    <a:pt x="13970" y="44450"/>
                  </a:cubicBezTo>
                  <a:cubicBezTo>
                    <a:pt x="13970" y="41910"/>
                    <a:pt x="15240" y="39370"/>
                    <a:pt x="16510" y="38100"/>
                  </a:cubicBezTo>
                  <a:cubicBezTo>
                    <a:pt x="38100" y="35560"/>
                    <a:pt x="68716" y="30480"/>
                    <a:pt x="131852" y="29210"/>
                  </a:cubicBezTo>
                  <a:cubicBezTo>
                    <a:pt x="238393" y="25400"/>
                    <a:pt x="344934" y="22860"/>
                    <a:pt x="455422" y="20320"/>
                  </a:cubicBezTo>
                  <a:cubicBezTo>
                    <a:pt x="530395" y="17780"/>
                    <a:pt x="605369" y="16510"/>
                    <a:pt x="676396" y="13970"/>
                  </a:cubicBezTo>
                  <a:cubicBezTo>
                    <a:pt x="747424" y="11430"/>
                    <a:pt x="822397" y="8890"/>
                    <a:pt x="893425" y="8890"/>
                  </a:cubicBezTo>
                  <a:cubicBezTo>
                    <a:pt x="972344" y="7620"/>
                    <a:pt x="1051264" y="10160"/>
                    <a:pt x="1130183" y="8890"/>
                  </a:cubicBezTo>
                  <a:cubicBezTo>
                    <a:pt x="1228833" y="8890"/>
                    <a:pt x="3016360" y="6350"/>
                    <a:pt x="3115009" y="5080"/>
                  </a:cubicBezTo>
                  <a:cubicBezTo>
                    <a:pt x="3209713" y="3810"/>
                    <a:pt x="3304416" y="2540"/>
                    <a:pt x="3403065" y="2540"/>
                  </a:cubicBezTo>
                  <a:cubicBezTo>
                    <a:pt x="3564850" y="1270"/>
                    <a:pt x="3722690" y="0"/>
                    <a:pt x="3884474" y="0"/>
                  </a:cubicBezTo>
                  <a:cubicBezTo>
                    <a:pt x="3951556" y="0"/>
                    <a:pt x="4022584" y="2540"/>
                    <a:pt x="4089665" y="2540"/>
                  </a:cubicBezTo>
                  <a:cubicBezTo>
                    <a:pt x="4275126" y="3810"/>
                    <a:pt x="4464533" y="5080"/>
                    <a:pt x="4649993" y="7620"/>
                  </a:cubicBezTo>
                  <a:cubicBezTo>
                    <a:pt x="4748643" y="8890"/>
                    <a:pt x="4847292" y="12700"/>
                    <a:pt x="4945942" y="16510"/>
                  </a:cubicBezTo>
                  <a:cubicBezTo>
                    <a:pt x="4969618" y="16510"/>
                    <a:pt x="4993293" y="16510"/>
                    <a:pt x="5013023" y="16510"/>
                  </a:cubicBezTo>
                  <a:cubicBezTo>
                    <a:pt x="5035398" y="17780"/>
                    <a:pt x="5044288" y="20320"/>
                    <a:pt x="5054448" y="21590"/>
                  </a:cubicBezTo>
                  <a:close/>
                  <a:moveTo>
                    <a:pt x="5064608" y="3591712"/>
                  </a:moveTo>
                  <a:cubicBezTo>
                    <a:pt x="5065878" y="3575202"/>
                    <a:pt x="5067148" y="3562502"/>
                    <a:pt x="5067148" y="3549802"/>
                  </a:cubicBezTo>
                  <a:cubicBezTo>
                    <a:pt x="5065878" y="3393801"/>
                    <a:pt x="5064608" y="3246053"/>
                    <a:pt x="5064608" y="3087153"/>
                  </a:cubicBezTo>
                  <a:cubicBezTo>
                    <a:pt x="5064608" y="3014673"/>
                    <a:pt x="5067148" y="2942192"/>
                    <a:pt x="5065878" y="2869712"/>
                  </a:cubicBezTo>
                  <a:cubicBezTo>
                    <a:pt x="5065878" y="2802807"/>
                    <a:pt x="5064608" y="2733114"/>
                    <a:pt x="5063338" y="2666209"/>
                  </a:cubicBezTo>
                  <a:cubicBezTo>
                    <a:pt x="5058258" y="2563064"/>
                    <a:pt x="5046828" y="427677"/>
                    <a:pt x="5046828" y="324531"/>
                  </a:cubicBezTo>
                  <a:cubicBezTo>
                    <a:pt x="5044288" y="238112"/>
                    <a:pt x="5041748" y="148905"/>
                    <a:pt x="5039208" y="63500"/>
                  </a:cubicBezTo>
                  <a:cubicBezTo>
                    <a:pt x="5037938" y="44450"/>
                    <a:pt x="5036668" y="43180"/>
                    <a:pt x="5001186" y="41910"/>
                  </a:cubicBezTo>
                  <a:cubicBezTo>
                    <a:pt x="4989348" y="41910"/>
                    <a:pt x="4981456" y="41910"/>
                    <a:pt x="4969618" y="40640"/>
                  </a:cubicBezTo>
                  <a:cubicBezTo>
                    <a:pt x="4870968" y="36830"/>
                    <a:pt x="4768373" y="31750"/>
                    <a:pt x="4669724" y="30480"/>
                  </a:cubicBezTo>
                  <a:cubicBezTo>
                    <a:pt x="4429019" y="26670"/>
                    <a:pt x="4184369" y="25400"/>
                    <a:pt x="3943664" y="22860"/>
                  </a:cubicBezTo>
                  <a:cubicBezTo>
                    <a:pt x="3908150" y="22860"/>
                    <a:pt x="3868691" y="22860"/>
                    <a:pt x="3833177" y="22860"/>
                  </a:cubicBezTo>
                  <a:cubicBezTo>
                    <a:pt x="3773987" y="22860"/>
                    <a:pt x="3714797" y="22860"/>
                    <a:pt x="3659554" y="22860"/>
                  </a:cubicBezTo>
                  <a:cubicBezTo>
                    <a:pt x="3533283" y="22860"/>
                    <a:pt x="3407012" y="22860"/>
                    <a:pt x="3284686" y="24130"/>
                  </a:cubicBezTo>
                  <a:cubicBezTo>
                    <a:pt x="3178145" y="25400"/>
                    <a:pt x="1382726" y="29210"/>
                    <a:pt x="1276185" y="29210"/>
                  </a:cubicBezTo>
                  <a:cubicBezTo>
                    <a:pt x="1102562" y="29210"/>
                    <a:pt x="928939" y="26670"/>
                    <a:pt x="755316" y="33020"/>
                  </a:cubicBezTo>
                  <a:cubicBezTo>
                    <a:pt x="664558" y="36830"/>
                    <a:pt x="577747" y="36830"/>
                    <a:pt x="490935" y="38100"/>
                  </a:cubicBezTo>
                  <a:cubicBezTo>
                    <a:pt x="340988" y="41910"/>
                    <a:pt x="191041" y="45720"/>
                    <a:pt x="49530" y="50800"/>
                  </a:cubicBezTo>
                  <a:cubicBezTo>
                    <a:pt x="36830" y="50800"/>
                    <a:pt x="34290" y="53340"/>
                    <a:pt x="33020" y="73637"/>
                  </a:cubicBezTo>
                  <a:cubicBezTo>
                    <a:pt x="31750" y="123816"/>
                    <a:pt x="31750" y="173995"/>
                    <a:pt x="30480" y="224174"/>
                  </a:cubicBezTo>
                  <a:cubicBezTo>
                    <a:pt x="29210" y="307805"/>
                    <a:pt x="26670" y="388649"/>
                    <a:pt x="25400" y="472280"/>
                  </a:cubicBezTo>
                  <a:cubicBezTo>
                    <a:pt x="20320" y="561487"/>
                    <a:pt x="26670" y="2741477"/>
                    <a:pt x="29210" y="2830684"/>
                  </a:cubicBezTo>
                  <a:cubicBezTo>
                    <a:pt x="29210" y="2925466"/>
                    <a:pt x="29210" y="3023036"/>
                    <a:pt x="30480" y="3117818"/>
                  </a:cubicBezTo>
                  <a:cubicBezTo>
                    <a:pt x="30480" y="3187511"/>
                    <a:pt x="33020" y="3257204"/>
                    <a:pt x="33020" y="3326897"/>
                  </a:cubicBezTo>
                  <a:cubicBezTo>
                    <a:pt x="33020" y="3402164"/>
                    <a:pt x="33020" y="3477433"/>
                    <a:pt x="31750" y="3549802"/>
                  </a:cubicBezTo>
                  <a:cubicBezTo>
                    <a:pt x="31750" y="3553612"/>
                    <a:pt x="31750" y="3556152"/>
                    <a:pt x="31750" y="3559962"/>
                  </a:cubicBezTo>
                  <a:cubicBezTo>
                    <a:pt x="31750" y="3570122"/>
                    <a:pt x="35560" y="3573932"/>
                    <a:pt x="44450" y="3573932"/>
                  </a:cubicBezTo>
                  <a:cubicBezTo>
                    <a:pt x="76608" y="3573932"/>
                    <a:pt x="131852" y="3575202"/>
                    <a:pt x="183149" y="3575202"/>
                  </a:cubicBezTo>
                  <a:cubicBezTo>
                    <a:pt x="258123" y="3575202"/>
                    <a:pt x="337042" y="3572662"/>
                    <a:pt x="412016" y="3575202"/>
                  </a:cubicBezTo>
                  <a:cubicBezTo>
                    <a:pt x="534341" y="3579012"/>
                    <a:pt x="656666" y="3581552"/>
                    <a:pt x="778992" y="3580282"/>
                  </a:cubicBezTo>
                  <a:cubicBezTo>
                    <a:pt x="857911" y="3579012"/>
                    <a:pt x="932885" y="3581552"/>
                    <a:pt x="1011804" y="3581552"/>
                  </a:cubicBezTo>
                  <a:cubicBezTo>
                    <a:pt x="1126238" y="3581552"/>
                    <a:pt x="1240671" y="3580282"/>
                    <a:pt x="1355104" y="3581552"/>
                  </a:cubicBezTo>
                  <a:cubicBezTo>
                    <a:pt x="1524781" y="3582822"/>
                    <a:pt x="3387281" y="3572662"/>
                    <a:pt x="3560905" y="3575202"/>
                  </a:cubicBezTo>
                  <a:cubicBezTo>
                    <a:pt x="3635878" y="3576472"/>
                    <a:pt x="3710852" y="3577742"/>
                    <a:pt x="3781879" y="3577742"/>
                  </a:cubicBezTo>
                  <a:cubicBezTo>
                    <a:pt x="3912096" y="3580282"/>
                    <a:pt x="4038368" y="3576472"/>
                    <a:pt x="4168585" y="3580282"/>
                  </a:cubicBezTo>
                  <a:cubicBezTo>
                    <a:pt x="4275126" y="3582822"/>
                    <a:pt x="4381668" y="3582822"/>
                    <a:pt x="4488209" y="3585362"/>
                  </a:cubicBezTo>
                  <a:cubicBezTo>
                    <a:pt x="4646048" y="3589172"/>
                    <a:pt x="4803887" y="3591712"/>
                    <a:pt x="4961726" y="3592982"/>
                  </a:cubicBezTo>
                  <a:cubicBezTo>
                    <a:pt x="5020915" y="3592982"/>
                    <a:pt x="5044288" y="3591712"/>
                    <a:pt x="5064608" y="3591712"/>
                  </a:cubicBezTo>
                  <a:close/>
                </a:path>
              </a:pathLst>
            </a:custGeom>
            <a:grpFill/>
            <a:ln w="38100">
              <a:solidFill>
                <a:schemeClr val="tx1"/>
              </a:solidFill>
              <a:prstDash val="dash"/>
            </a:ln>
          </p:spPr>
          <p:txBody>
            <a:bodyPr/>
            <a:lstStyle/>
            <a:p>
              <a:endParaRPr lang="en-GB"/>
            </a:p>
          </p:txBody>
        </p:sp>
      </p:grpSp>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8348622">
            <a:off x="5038955" y="6115669"/>
            <a:ext cx="120285" cy="130968"/>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8348622">
            <a:off x="4729513" y="5882575"/>
            <a:ext cx="177111" cy="192841"/>
          </a:xfrm>
          <a:prstGeom prst="rect">
            <a:avLst/>
          </a:prstGeom>
        </p:spPr>
      </p:pic>
      <p:sp>
        <p:nvSpPr>
          <p:cNvPr id="18" name="Rectangle 17">
            <a:extLst>
              <a:ext uri="{FF2B5EF4-FFF2-40B4-BE49-F238E27FC236}">
                <a16:creationId xmlns:a16="http://schemas.microsoft.com/office/drawing/2014/main" id="{922F22A9-AE1F-4669-B48D-424668D54C6C}"/>
              </a:ext>
            </a:extLst>
          </p:cNvPr>
          <p:cNvSpPr/>
          <p:nvPr/>
        </p:nvSpPr>
        <p:spPr>
          <a:xfrm>
            <a:off x="945186" y="2474271"/>
            <a:ext cx="4648087" cy="286232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3600" b="1" i="0" u="none" strike="noStrike" kern="1200" cap="none" spc="0" normalizeH="0" baseline="0" noProof="0" dirty="0">
                <a:ln>
                  <a:noFill/>
                </a:ln>
                <a:solidFill>
                  <a:schemeClr val="tx1">
                    <a:lumMod val="65000"/>
                    <a:lumOff val="35000"/>
                  </a:schemeClr>
                </a:solidFill>
                <a:effectLst/>
                <a:uLnTx/>
                <a:uFillTx/>
                <a:latin typeface="#9Slide03 Montserrat Alternates" panose="00000400000000000000" pitchFamily="2" charset="0"/>
                <a:ea typeface="+mn-ea"/>
                <a:cs typeface="+mn-cs"/>
              </a:rPr>
              <a:t> </a:t>
            </a:r>
            <a:r>
              <a:rPr kumimoji="0" lang="en-US" altLang="en-US" sz="3600" b="1" i="0" u="none" strike="noStrike" kern="1200" cap="none" spc="0" normalizeH="0" baseline="0" noProof="0" dirty="0" err="1">
                <a:ln>
                  <a:noFill/>
                </a:ln>
                <a:solidFill>
                  <a:schemeClr val="accent6">
                    <a:lumMod val="75000"/>
                  </a:schemeClr>
                </a:solidFill>
                <a:effectLst/>
                <a:uLnTx/>
                <a:uFillTx/>
                <a:latin typeface="#9Slide03 Montserrat Alternates" panose="00000400000000000000" pitchFamily="2" charset="0"/>
                <a:ea typeface="+mn-ea"/>
                <a:cs typeface="+mn-cs"/>
              </a:rPr>
              <a:t>Hãy</a:t>
            </a:r>
            <a:r>
              <a:rPr kumimoji="0" lang="en-US" altLang="en-US" sz="3600" b="1" i="0" u="none" strike="noStrike" kern="1200" cap="none" spc="0" normalizeH="0" baseline="0" noProof="0" dirty="0">
                <a:ln>
                  <a:noFill/>
                </a:ln>
                <a:solidFill>
                  <a:schemeClr val="accent6">
                    <a:lumMod val="75000"/>
                  </a:schemeClr>
                </a:solidFill>
                <a:effectLst/>
                <a:uLnTx/>
                <a:uFillTx/>
                <a:latin typeface="#9Slide03 Montserrat Alternates" panose="00000400000000000000" pitchFamily="2" charset="0"/>
                <a:ea typeface="+mn-ea"/>
                <a:cs typeface="+mn-cs"/>
              </a:rPr>
              <a:t> </a:t>
            </a:r>
            <a:r>
              <a:rPr lang="en-US" altLang="en-US" sz="3600" b="1" dirty="0" err="1">
                <a:solidFill>
                  <a:schemeClr val="accent6">
                    <a:lumMod val="75000"/>
                  </a:schemeClr>
                </a:solidFill>
                <a:latin typeface="#9Slide03 Montserrat Alternates" panose="00000400000000000000" pitchFamily="2" charset="0"/>
              </a:rPr>
              <a:t>tìm</a:t>
            </a:r>
            <a:r>
              <a:rPr lang="en-US" altLang="en-US" sz="3600" b="1" dirty="0">
                <a:solidFill>
                  <a:schemeClr val="accent6">
                    <a:lumMod val="75000"/>
                  </a:schemeClr>
                </a:solidFill>
                <a:latin typeface="#9Slide03 Montserrat Alternates" panose="00000400000000000000" pitchFamily="2" charset="0"/>
              </a:rPr>
              <a:t> </a:t>
            </a:r>
            <a:r>
              <a:rPr lang="en-US" altLang="en-US" sz="3600" b="1" dirty="0" err="1">
                <a:solidFill>
                  <a:schemeClr val="accent6">
                    <a:lumMod val="75000"/>
                  </a:schemeClr>
                </a:solidFill>
                <a:latin typeface="#9Slide03 Montserrat Alternates" panose="00000400000000000000" pitchFamily="2" charset="0"/>
              </a:rPr>
              <a:t>sông</a:t>
            </a:r>
            <a:r>
              <a:rPr lang="en-US" altLang="en-US" sz="3600" b="1" dirty="0">
                <a:solidFill>
                  <a:schemeClr val="accent6">
                    <a:lumMod val="75000"/>
                  </a:schemeClr>
                </a:solidFill>
                <a:latin typeface="#9Slide03 Montserrat Alternates" panose="00000400000000000000" pitchFamily="2" charset="0"/>
              </a:rPr>
              <a:t> Hồng, </a:t>
            </a:r>
            <a:r>
              <a:rPr lang="en-US" altLang="en-US" sz="3600" b="1" dirty="0" err="1">
                <a:solidFill>
                  <a:schemeClr val="accent6">
                    <a:lumMod val="75000"/>
                  </a:schemeClr>
                </a:solidFill>
                <a:latin typeface="#9Slide03 Montserrat Alternates" panose="00000400000000000000" pitchFamily="2" charset="0"/>
              </a:rPr>
              <a:t>sông</a:t>
            </a:r>
            <a:r>
              <a:rPr lang="en-US" altLang="en-US" sz="3600" b="1" dirty="0">
                <a:solidFill>
                  <a:schemeClr val="accent6">
                    <a:lumMod val="75000"/>
                  </a:schemeClr>
                </a:solidFill>
                <a:latin typeface="#9Slide03 Montserrat Alternates" panose="00000400000000000000" pitchFamily="2" charset="0"/>
              </a:rPr>
              <a:t> </a:t>
            </a:r>
            <a:r>
              <a:rPr lang="en-US" altLang="en-US" sz="3600" b="1" dirty="0" err="1">
                <a:solidFill>
                  <a:schemeClr val="accent6">
                    <a:lumMod val="75000"/>
                  </a:schemeClr>
                </a:solidFill>
                <a:latin typeface="#9Slide03 Montserrat Alternates" panose="00000400000000000000" pitchFamily="2" charset="0"/>
              </a:rPr>
              <a:t>Thái</a:t>
            </a:r>
            <a:r>
              <a:rPr lang="en-US" altLang="en-US" sz="3600" b="1" dirty="0">
                <a:solidFill>
                  <a:schemeClr val="accent6">
                    <a:lumMod val="75000"/>
                  </a:schemeClr>
                </a:solidFill>
                <a:latin typeface="#9Slide03 Montserrat Alternates" panose="00000400000000000000" pitchFamily="2" charset="0"/>
              </a:rPr>
              <a:t> </a:t>
            </a:r>
            <a:r>
              <a:rPr lang="en-US" altLang="en-US" sz="3600" b="1" dirty="0" err="1">
                <a:solidFill>
                  <a:schemeClr val="accent6">
                    <a:lumMod val="75000"/>
                  </a:schemeClr>
                </a:solidFill>
                <a:latin typeface="#9Slide03 Montserrat Alternates" panose="00000400000000000000" pitchFamily="2" charset="0"/>
              </a:rPr>
              <a:t>Bình</a:t>
            </a:r>
            <a:r>
              <a:rPr lang="en-US" altLang="en-US" sz="3600" b="1" dirty="0">
                <a:solidFill>
                  <a:schemeClr val="accent6">
                    <a:lumMod val="75000"/>
                  </a:schemeClr>
                </a:solidFill>
                <a:latin typeface="#9Slide03 Montserrat Alternates" panose="00000400000000000000" pitchFamily="2" charset="0"/>
              </a:rPr>
              <a:t> </a:t>
            </a:r>
            <a:r>
              <a:rPr lang="en-US" altLang="en-US" sz="3600" b="1" dirty="0" err="1">
                <a:solidFill>
                  <a:schemeClr val="accent6">
                    <a:lumMod val="75000"/>
                  </a:schemeClr>
                </a:solidFill>
                <a:latin typeface="#9Slide03 Montserrat Alternates" panose="00000400000000000000" pitchFamily="2" charset="0"/>
              </a:rPr>
              <a:t>và</a:t>
            </a:r>
            <a:r>
              <a:rPr lang="en-US" altLang="en-US" sz="3600" b="1" dirty="0">
                <a:solidFill>
                  <a:schemeClr val="accent6">
                    <a:lumMod val="75000"/>
                  </a:schemeClr>
                </a:solidFill>
                <a:latin typeface="#9Slide03 Montserrat Alternates" panose="00000400000000000000" pitchFamily="2" charset="0"/>
              </a:rPr>
              <a:t> </a:t>
            </a:r>
            <a:r>
              <a:rPr lang="en-US" altLang="en-US" sz="3600" b="1" dirty="0" err="1">
                <a:solidFill>
                  <a:schemeClr val="accent6">
                    <a:lumMod val="75000"/>
                  </a:schemeClr>
                </a:solidFill>
                <a:latin typeface="#9Slide03 Montserrat Alternates" panose="00000400000000000000" pitchFamily="2" charset="0"/>
              </a:rPr>
              <a:t>một</a:t>
            </a:r>
            <a:r>
              <a:rPr lang="en-US" altLang="en-US" sz="3600" b="1" dirty="0">
                <a:solidFill>
                  <a:schemeClr val="accent6">
                    <a:lumMod val="75000"/>
                  </a:schemeClr>
                </a:solidFill>
                <a:latin typeface="#9Slide03 Montserrat Alternates" panose="00000400000000000000" pitchFamily="2" charset="0"/>
              </a:rPr>
              <a:t> </a:t>
            </a:r>
            <a:r>
              <a:rPr lang="en-US" altLang="en-US" sz="3600" b="1" dirty="0" err="1">
                <a:solidFill>
                  <a:schemeClr val="accent6">
                    <a:lumMod val="75000"/>
                  </a:schemeClr>
                </a:solidFill>
                <a:latin typeface="#9Slide03 Montserrat Alternates" panose="00000400000000000000" pitchFamily="2" charset="0"/>
              </a:rPr>
              <a:t>số</a:t>
            </a:r>
            <a:r>
              <a:rPr lang="en-US" altLang="en-US" sz="3600" b="1" dirty="0">
                <a:solidFill>
                  <a:schemeClr val="accent6">
                    <a:lumMod val="75000"/>
                  </a:schemeClr>
                </a:solidFill>
                <a:latin typeface="#9Slide03 Montserrat Alternates" panose="00000400000000000000" pitchFamily="2" charset="0"/>
              </a:rPr>
              <a:t> con </a:t>
            </a:r>
            <a:r>
              <a:rPr lang="en-US" altLang="en-US" sz="3600" b="1" dirty="0" err="1">
                <a:solidFill>
                  <a:schemeClr val="accent6">
                    <a:lumMod val="75000"/>
                  </a:schemeClr>
                </a:solidFill>
                <a:latin typeface="#9Slide03 Montserrat Alternates" panose="00000400000000000000" pitchFamily="2" charset="0"/>
              </a:rPr>
              <a:t>sông</a:t>
            </a:r>
            <a:r>
              <a:rPr lang="en-US" altLang="en-US" sz="3600" b="1" dirty="0">
                <a:solidFill>
                  <a:schemeClr val="accent6">
                    <a:lumMod val="75000"/>
                  </a:schemeClr>
                </a:solidFill>
                <a:latin typeface="#9Slide03 Montserrat Alternates" panose="00000400000000000000" pitchFamily="2" charset="0"/>
              </a:rPr>
              <a:t> </a:t>
            </a:r>
            <a:r>
              <a:rPr lang="en-US" altLang="en-US" sz="3600" b="1" dirty="0" err="1">
                <a:solidFill>
                  <a:schemeClr val="accent6">
                    <a:lumMod val="75000"/>
                  </a:schemeClr>
                </a:solidFill>
                <a:latin typeface="#9Slide03 Montserrat Alternates" panose="00000400000000000000" pitchFamily="2" charset="0"/>
              </a:rPr>
              <a:t>khác</a:t>
            </a:r>
            <a:r>
              <a:rPr lang="en-US" altLang="en-US" sz="3600" b="1" dirty="0">
                <a:solidFill>
                  <a:schemeClr val="accent6">
                    <a:lumMod val="75000"/>
                  </a:schemeClr>
                </a:solidFill>
                <a:latin typeface="#9Slide03 Montserrat Alternates" panose="00000400000000000000" pitchFamily="2" charset="0"/>
              </a:rPr>
              <a:t> </a:t>
            </a:r>
            <a:r>
              <a:rPr kumimoji="0" lang="en-US" altLang="en-US" sz="3600" b="1" i="0" u="none" strike="noStrike" kern="1200" cap="none" spc="0" normalizeH="0" baseline="0" noProof="0" dirty="0" err="1">
                <a:ln>
                  <a:noFill/>
                </a:ln>
                <a:solidFill>
                  <a:schemeClr val="accent6">
                    <a:lumMod val="75000"/>
                  </a:schemeClr>
                </a:solidFill>
                <a:effectLst/>
                <a:uLnTx/>
                <a:uFillTx/>
                <a:latin typeface="#9Slide03 Montserrat Alternates" panose="00000400000000000000" pitchFamily="2" charset="0"/>
                <a:ea typeface="+mn-ea"/>
                <a:cs typeface="+mn-cs"/>
              </a:rPr>
              <a:t>của</a:t>
            </a:r>
            <a:r>
              <a:rPr kumimoji="0" lang="en-US" altLang="en-US" sz="3600" b="1" i="0" u="none" strike="noStrike" kern="1200" cap="none" spc="0" normalizeH="0" baseline="0" noProof="0" dirty="0">
                <a:ln>
                  <a:noFill/>
                </a:ln>
                <a:solidFill>
                  <a:schemeClr val="accent6">
                    <a:lumMod val="75000"/>
                  </a:schemeClr>
                </a:solidFill>
                <a:effectLst/>
                <a:uLnTx/>
                <a:uFillTx/>
                <a:latin typeface="#9Slide03 Montserrat Alternates" panose="00000400000000000000" pitchFamily="2" charset="0"/>
                <a:ea typeface="+mn-ea"/>
                <a:cs typeface="+mn-cs"/>
              </a:rPr>
              <a:t> </a:t>
            </a:r>
            <a:r>
              <a:rPr kumimoji="0" lang="en-US" altLang="en-US" sz="3600" b="1" i="0" u="none" strike="noStrike" kern="1200" cap="none" spc="0" normalizeH="0" baseline="0" noProof="0" dirty="0" err="1">
                <a:ln>
                  <a:noFill/>
                </a:ln>
                <a:solidFill>
                  <a:schemeClr val="accent6">
                    <a:lumMod val="75000"/>
                  </a:schemeClr>
                </a:solidFill>
                <a:effectLst/>
                <a:uLnTx/>
                <a:uFillTx/>
                <a:latin typeface="#9Slide03 Montserrat Alternates" panose="00000400000000000000" pitchFamily="2" charset="0"/>
                <a:ea typeface="+mn-ea"/>
                <a:cs typeface="+mn-cs"/>
              </a:rPr>
              <a:t>đồng</a:t>
            </a:r>
            <a:r>
              <a:rPr kumimoji="0" lang="en-US" altLang="en-US" sz="3600" b="1" i="0" u="none" strike="noStrike" kern="1200" cap="none" spc="0" normalizeH="0" baseline="0" noProof="0" dirty="0">
                <a:ln>
                  <a:noFill/>
                </a:ln>
                <a:solidFill>
                  <a:schemeClr val="accent6">
                    <a:lumMod val="75000"/>
                  </a:schemeClr>
                </a:solidFill>
                <a:effectLst/>
                <a:uLnTx/>
                <a:uFillTx/>
                <a:latin typeface="#9Slide03 Montserrat Alternates" panose="00000400000000000000" pitchFamily="2" charset="0"/>
                <a:ea typeface="+mn-ea"/>
                <a:cs typeface="+mn-cs"/>
              </a:rPr>
              <a:t> </a:t>
            </a:r>
            <a:r>
              <a:rPr kumimoji="0" lang="en-US" altLang="en-US" sz="3600" b="1" i="0" u="none" strike="noStrike" kern="1200" cap="none" spc="0" normalizeH="0" baseline="0" noProof="0" dirty="0" err="1">
                <a:ln>
                  <a:noFill/>
                </a:ln>
                <a:solidFill>
                  <a:schemeClr val="accent6">
                    <a:lumMod val="75000"/>
                  </a:schemeClr>
                </a:solidFill>
                <a:effectLst/>
                <a:uLnTx/>
                <a:uFillTx/>
                <a:latin typeface="#9Slide03 Montserrat Alternates" panose="00000400000000000000" pitchFamily="2" charset="0"/>
                <a:ea typeface="+mn-ea"/>
                <a:cs typeface="+mn-cs"/>
              </a:rPr>
              <a:t>bằng</a:t>
            </a:r>
            <a:r>
              <a:rPr kumimoji="0" lang="en-US" altLang="en-US" sz="3600" b="1" i="0" u="none" strike="noStrike" kern="1200" cap="none" spc="0" normalizeH="0" baseline="0" noProof="0" dirty="0">
                <a:ln>
                  <a:noFill/>
                </a:ln>
                <a:solidFill>
                  <a:schemeClr val="accent6">
                    <a:lumMod val="75000"/>
                  </a:schemeClr>
                </a:solidFill>
                <a:effectLst/>
                <a:uLnTx/>
                <a:uFillTx/>
                <a:latin typeface="#9Slide03 Montserrat Alternates" panose="00000400000000000000" pitchFamily="2" charset="0"/>
                <a:ea typeface="+mn-ea"/>
                <a:cs typeface="+mn-cs"/>
              </a:rPr>
              <a:t> </a:t>
            </a:r>
            <a:r>
              <a:rPr kumimoji="0" lang="en-US" altLang="en-US" sz="3600" b="1" i="0" u="none" strike="noStrike" kern="1200" cap="none" spc="0" normalizeH="0" baseline="0" noProof="0" dirty="0" err="1">
                <a:ln>
                  <a:noFill/>
                </a:ln>
                <a:solidFill>
                  <a:schemeClr val="accent6">
                    <a:lumMod val="75000"/>
                  </a:schemeClr>
                </a:solidFill>
                <a:effectLst/>
                <a:uLnTx/>
                <a:uFillTx/>
                <a:latin typeface="#9Slide03 Montserrat Alternates" panose="00000400000000000000" pitchFamily="2" charset="0"/>
                <a:ea typeface="+mn-ea"/>
                <a:cs typeface="+mn-cs"/>
              </a:rPr>
              <a:t>Bắc</a:t>
            </a:r>
            <a:r>
              <a:rPr kumimoji="0" lang="en-US" altLang="en-US" sz="3600" b="1" i="0" u="none" strike="noStrike" kern="1200" cap="none" spc="0" normalizeH="0" baseline="0" noProof="0" dirty="0">
                <a:ln>
                  <a:noFill/>
                </a:ln>
                <a:solidFill>
                  <a:schemeClr val="accent6">
                    <a:lumMod val="75000"/>
                  </a:schemeClr>
                </a:solidFill>
                <a:effectLst/>
                <a:uLnTx/>
                <a:uFillTx/>
                <a:latin typeface="#9Slide03 Montserrat Alternates" panose="00000400000000000000" pitchFamily="2" charset="0"/>
                <a:ea typeface="+mn-ea"/>
                <a:cs typeface="+mn-cs"/>
              </a:rPr>
              <a:t> </a:t>
            </a:r>
            <a:r>
              <a:rPr kumimoji="0" lang="en-US" altLang="en-US" sz="3600" b="1" i="0" u="none" strike="noStrike" kern="1200" cap="none" spc="0" normalizeH="0" baseline="0" noProof="0" dirty="0" err="1">
                <a:ln>
                  <a:noFill/>
                </a:ln>
                <a:solidFill>
                  <a:schemeClr val="accent6">
                    <a:lumMod val="75000"/>
                  </a:schemeClr>
                </a:solidFill>
                <a:effectLst/>
                <a:uLnTx/>
                <a:uFillTx/>
                <a:latin typeface="#9Slide03 Montserrat Alternates" panose="00000400000000000000" pitchFamily="2" charset="0"/>
                <a:ea typeface="+mn-ea"/>
                <a:cs typeface="+mn-cs"/>
              </a:rPr>
              <a:t>Bộ</a:t>
            </a:r>
            <a:endParaRPr kumimoji="0" lang="en-US" sz="3600" b="0" i="0" u="none" strike="noStrike" kern="1200" cap="none" spc="0" normalizeH="0" baseline="0" noProof="0" dirty="0">
              <a:ln>
                <a:noFill/>
              </a:ln>
              <a:solidFill>
                <a:schemeClr val="accent6">
                  <a:lumMod val="75000"/>
                </a:schemeClr>
              </a:solidFill>
              <a:effectLst/>
              <a:uLnTx/>
              <a:uFillTx/>
              <a:latin typeface="#9Slide03 Montserrat Alternates" panose="00000400000000000000" pitchFamily="2" charset="0"/>
              <a:ea typeface="+mn-ea"/>
              <a:cs typeface="+mn-cs"/>
            </a:endParaRPr>
          </a:p>
        </p:txBody>
      </p:sp>
      <p:grpSp>
        <p:nvGrpSpPr>
          <p:cNvPr id="7" name="Group 6">
            <a:extLst>
              <a:ext uri="{FF2B5EF4-FFF2-40B4-BE49-F238E27FC236}">
                <a16:creationId xmlns:a16="http://schemas.microsoft.com/office/drawing/2014/main" id="{919384C9-F255-4733-A8DC-31A70694FB96}"/>
              </a:ext>
            </a:extLst>
          </p:cNvPr>
          <p:cNvGrpSpPr/>
          <p:nvPr/>
        </p:nvGrpSpPr>
        <p:grpSpPr>
          <a:xfrm>
            <a:off x="913379" y="2279515"/>
            <a:ext cx="4648088" cy="3291467"/>
            <a:chOff x="6515612" y="300112"/>
            <a:chExt cx="4648088" cy="3291467"/>
          </a:xfrm>
        </p:grpSpPr>
        <p:sp>
          <p:nvSpPr>
            <p:cNvPr id="20" name="Freeform 9">
              <a:extLst>
                <a:ext uri="{FF2B5EF4-FFF2-40B4-BE49-F238E27FC236}">
                  <a16:creationId xmlns:a16="http://schemas.microsoft.com/office/drawing/2014/main" id="{E40DE492-4228-43A0-8087-0E8B8752BDE0}"/>
                </a:ext>
              </a:extLst>
            </p:cNvPr>
            <p:cNvSpPr/>
            <p:nvPr/>
          </p:nvSpPr>
          <p:spPr>
            <a:xfrm>
              <a:off x="6515612" y="300112"/>
              <a:ext cx="4648088" cy="3291467"/>
            </a:xfrm>
            <a:custGeom>
              <a:avLst/>
              <a:gdLst/>
              <a:ahLst/>
              <a:cxnLst/>
              <a:rect l="l" t="t" r="r" b="b"/>
              <a:pathLst>
                <a:path w="5059528" h="3582822">
                  <a:moveTo>
                    <a:pt x="5059528" y="3582822"/>
                  </a:moveTo>
                  <a:lnTo>
                    <a:pt x="0" y="3575202"/>
                  </a:lnTo>
                  <a:lnTo>
                    <a:pt x="0" y="1255843"/>
                  </a:lnTo>
                  <a:lnTo>
                    <a:pt x="17780" y="19050"/>
                  </a:lnTo>
                  <a:lnTo>
                    <a:pt x="2520981" y="0"/>
                  </a:lnTo>
                  <a:lnTo>
                    <a:pt x="5040478" y="5080"/>
                  </a:lnTo>
                  <a:close/>
                </a:path>
              </a:pathLst>
            </a:custGeom>
            <a:solidFill>
              <a:schemeClr val="bg1"/>
            </a:solidFill>
            <a:ln w="38100">
              <a:solidFill>
                <a:schemeClr val="tx1"/>
              </a:solidFill>
              <a:prstDash val="dash"/>
            </a:ln>
          </p:spPr>
          <p:txBody>
            <a:bodyPr/>
            <a:lstStyle/>
            <a:p>
              <a:endParaRPr lang="en-GB"/>
            </a:p>
          </p:txBody>
        </p:sp>
        <p:sp>
          <p:nvSpPr>
            <p:cNvPr id="22" name="Rectangle 21">
              <a:extLst>
                <a:ext uri="{FF2B5EF4-FFF2-40B4-BE49-F238E27FC236}">
                  <a16:creationId xmlns:a16="http://schemas.microsoft.com/office/drawing/2014/main" id="{C4112C26-2B54-4BE3-9B28-C7C9AAA4A1A6}"/>
                </a:ext>
              </a:extLst>
            </p:cNvPr>
            <p:cNvSpPr/>
            <p:nvPr/>
          </p:nvSpPr>
          <p:spPr>
            <a:xfrm>
              <a:off x="6685307" y="838129"/>
              <a:ext cx="4359875" cy="230832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8064A2">
                      <a:lumMod val="75000"/>
                    </a:srgbClr>
                  </a:solidFill>
                  <a:effectLst/>
                  <a:uLnTx/>
                  <a:uFillTx/>
                  <a:latin typeface="Cambria" panose="02040503050406030204" pitchFamily="18" charset="0"/>
                  <a:ea typeface="Cambria" panose="02040503050406030204" pitchFamily="18" charset="0"/>
                </a:rPr>
                <a:t>Ngoài</a:t>
              </a:r>
              <a:r>
                <a:rPr kumimoji="0" lang="en-US" sz="3600" b="0" i="0" u="none" strike="noStrike" kern="1200" cap="none" spc="0" normalizeH="0" baseline="0" noProof="0" dirty="0">
                  <a:ln>
                    <a:noFill/>
                  </a:ln>
                  <a:solidFill>
                    <a:srgbClr val="8064A2">
                      <a:lumMod val="75000"/>
                    </a:srgbClr>
                  </a:solidFill>
                  <a:effectLst/>
                  <a:uLnTx/>
                  <a:uFillTx/>
                  <a:latin typeface="Cambria" panose="02040503050406030204" pitchFamily="18" charset="0"/>
                  <a:ea typeface="Cambria" panose="02040503050406030204" pitchFamily="18" charset="0"/>
                </a:rPr>
                <a:t> </a:t>
              </a:r>
              <a:r>
                <a:rPr kumimoji="0" lang="en-US" sz="3600" b="0" i="0" u="none" strike="noStrike" kern="1200" cap="none" spc="0" normalizeH="0" baseline="0" noProof="0" dirty="0" err="1">
                  <a:ln>
                    <a:noFill/>
                  </a:ln>
                  <a:solidFill>
                    <a:srgbClr val="8064A2">
                      <a:lumMod val="75000"/>
                    </a:srgbClr>
                  </a:solidFill>
                  <a:effectLst/>
                  <a:uLnTx/>
                  <a:uFillTx/>
                  <a:latin typeface="Cambria" panose="02040503050406030204" pitchFamily="18" charset="0"/>
                  <a:ea typeface="Cambria" panose="02040503050406030204" pitchFamily="18" charset="0"/>
                </a:rPr>
                <a:t>sông</a:t>
              </a:r>
              <a:r>
                <a:rPr kumimoji="0" lang="en-US" sz="3600" b="0" i="0" u="none" strike="noStrike" kern="1200" cap="none" spc="0" normalizeH="0" baseline="0" noProof="0" dirty="0">
                  <a:ln>
                    <a:noFill/>
                  </a:ln>
                  <a:solidFill>
                    <a:srgbClr val="8064A2">
                      <a:lumMod val="75000"/>
                    </a:srgbClr>
                  </a:solidFill>
                  <a:effectLst/>
                  <a:uLnTx/>
                  <a:uFillTx/>
                  <a:latin typeface="Cambria" panose="02040503050406030204" pitchFamily="18" charset="0"/>
                  <a:ea typeface="Cambria" panose="02040503050406030204" pitchFamily="18" charset="0"/>
                </a:rPr>
                <a:t> Hồng </a:t>
              </a:r>
              <a:r>
                <a:rPr kumimoji="0" lang="en-US" sz="3600" b="0" i="0" u="none" strike="noStrike" kern="1200" cap="none" spc="0" normalizeH="0" baseline="0" noProof="0" dirty="0" err="1">
                  <a:ln>
                    <a:noFill/>
                  </a:ln>
                  <a:solidFill>
                    <a:srgbClr val="8064A2">
                      <a:lumMod val="75000"/>
                    </a:srgbClr>
                  </a:solidFill>
                  <a:effectLst/>
                  <a:uLnTx/>
                  <a:uFillTx/>
                  <a:latin typeface="Cambria" panose="02040503050406030204" pitchFamily="18" charset="0"/>
                  <a:ea typeface="Cambria" panose="02040503050406030204" pitchFamily="18" charset="0"/>
                </a:rPr>
                <a:t>và</a:t>
              </a:r>
              <a:r>
                <a:rPr kumimoji="0" lang="en-US" sz="3600" b="0" i="0" u="none" strike="noStrike" kern="1200" cap="none" spc="0" normalizeH="0" baseline="0" noProof="0" dirty="0">
                  <a:ln>
                    <a:noFill/>
                  </a:ln>
                  <a:solidFill>
                    <a:srgbClr val="8064A2">
                      <a:lumMod val="75000"/>
                    </a:srgbClr>
                  </a:solidFill>
                  <a:effectLst/>
                  <a:uLnTx/>
                  <a:uFillTx/>
                  <a:latin typeface="Cambria" panose="02040503050406030204" pitchFamily="18" charset="0"/>
                  <a:ea typeface="Cambria" panose="02040503050406030204" pitchFamily="18" charset="0"/>
                </a:rPr>
                <a:t> </a:t>
              </a:r>
              <a:r>
                <a:rPr kumimoji="0" lang="en-US" sz="3600" b="0" i="0" u="none" strike="noStrike" kern="1200" cap="none" spc="0" normalizeH="0" baseline="0" noProof="0" dirty="0" err="1">
                  <a:ln>
                    <a:noFill/>
                  </a:ln>
                  <a:solidFill>
                    <a:srgbClr val="8064A2">
                      <a:lumMod val="75000"/>
                    </a:srgbClr>
                  </a:solidFill>
                  <a:effectLst/>
                  <a:uLnTx/>
                  <a:uFillTx/>
                  <a:latin typeface="Cambria" panose="02040503050406030204" pitchFamily="18" charset="0"/>
                  <a:ea typeface="Cambria" panose="02040503050406030204" pitchFamily="18" charset="0"/>
                </a:rPr>
                <a:t>Thái</a:t>
              </a:r>
              <a:r>
                <a:rPr kumimoji="0" lang="en-US" sz="3600" b="0" i="0" u="none" strike="noStrike" kern="1200" cap="none" spc="0" normalizeH="0" baseline="0" noProof="0" dirty="0">
                  <a:ln>
                    <a:noFill/>
                  </a:ln>
                  <a:solidFill>
                    <a:srgbClr val="8064A2">
                      <a:lumMod val="75000"/>
                    </a:srgbClr>
                  </a:solidFill>
                  <a:effectLst/>
                  <a:uLnTx/>
                  <a:uFillTx/>
                  <a:latin typeface="Cambria" panose="02040503050406030204" pitchFamily="18" charset="0"/>
                  <a:ea typeface="Cambria" panose="02040503050406030204" pitchFamily="18" charset="0"/>
                </a:rPr>
                <a:t> </a:t>
              </a:r>
              <a:r>
                <a:rPr kumimoji="0" lang="en-US" sz="3600" b="0" i="0" u="none" strike="noStrike" kern="1200" cap="none" spc="0" normalizeH="0" baseline="0" noProof="0" dirty="0" err="1">
                  <a:ln>
                    <a:noFill/>
                  </a:ln>
                  <a:solidFill>
                    <a:srgbClr val="8064A2">
                      <a:lumMod val="75000"/>
                    </a:srgbClr>
                  </a:solidFill>
                  <a:effectLst/>
                  <a:uLnTx/>
                  <a:uFillTx/>
                  <a:latin typeface="Cambria" panose="02040503050406030204" pitchFamily="18" charset="0"/>
                  <a:ea typeface="Cambria" panose="02040503050406030204" pitchFamily="18" charset="0"/>
                </a:rPr>
                <a:t>Bình</a:t>
              </a:r>
              <a:r>
                <a:rPr kumimoji="0" lang="en-US" sz="3600" b="0" i="0" u="none" strike="noStrike" kern="1200" cap="none" spc="0" normalizeH="0" baseline="0" noProof="0" dirty="0">
                  <a:ln>
                    <a:noFill/>
                  </a:ln>
                  <a:solidFill>
                    <a:srgbClr val="8064A2">
                      <a:lumMod val="75000"/>
                    </a:srgbClr>
                  </a:solidFill>
                  <a:effectLst/>
                  <a:uLnTx/>
                  <a:uFillTx/>
                  <a:latin typeface="Cambria" panose="02040503050406030204" pitchFamily="18" charset="0"/>
                  <a:ea typeface="Cambria" panose="02040503050406030204" pitchFamily="18" charset="0"/>
                </a:rPr>
                <a:t>, </a:t>
              </a:r>
              <a:r>
                <a:rPr kumimoji="0" lang="en-US" sz="3600" b="0" i="0" u="none" strike="noStrike" kern="1200" cap="none" spc="0" normalizeH="0" baseline="0" noProof="0" dirty="0" err="1">
                  <a:ln>
                    <a:noFill/>
                  </a:ln>
                  <a:solidFill>
                    <a:srgbClr val="8064A2">
                      <a:lumMod val="75000"/>
                    </a:srgbClr>
                  </a:solidFill>
                  <a:effectLst/>
                  <a:uLnTx/>
                  <a:uFillTx/>
                  <a:latin typeface="Cambria" panose="02040503050406030204" pitchFamily="18" charset="0"/>
                  <a:ea typeface="Cambria" panose="02040503050406030204" pitchFamily="18" charset="0"/>
                </a:rPr>
                <a:t>còn</a:t>
              </a:r>
              <a:r>
                <a:rPr kumimoji="0" lang="en-US" sz="3600" b="0" i="0" u="none" strike="noStrike" kern="1200" cap="none" spc="0" normalizeH="0" baseline="0" noProof="0" dirty="0">
                  <a:ln>
                    <a:noFill/>
                  </a:ln>
                  <a:solidFill>
                    <a:srgbClr val="8064A2">
                      <a:lumMod val="75000"/>
                    </a:srgbClr>
                  </a:solidFill>
                  <a:effectLst/>
                  <a:uLnTx/>
                  <a:uFillTx/>
                  <a:latin typeface="Cambria" panose="02040503050406030204" pitchFamily="18" charset="0"/>
                  <a:ea typeface="Cambria" panose="02040503050406030204" pitchFamily="18" charset="0"/>
                </a:rPr>
                <a:t> </a:t>
              </a:r>
              <a:r>
                <a:rPr kumimoji="0" lang="en-US" sz="3600" b="0" i="0" u="none" strike="noStrike" kern="1200" cap="none" spc="0" normalizeH="0" baseline="0" noProof="0" dirty="0" err="1">
                  <a:ln>
                    <a:noFill/>
                  </a:ln>
                  <a:solidFill>
                    <a:srgbClr val="8064A2">
                      <a:lumMod val="75000"/>
                    </a:srgbClr>
                  </a:solidFill>
                  <a:effectLst/>
                  <a:uLnTx/>
                  <a:uFillTx/>
                  <a:latin typeface="Cambria" panose="02040503050406030204" pitchFamily="18" charset="0"/>
                  <a:ea typeface="Cambria" panose="02040503050406030204" pitchFamily="18" charset="0"/>
                </a:rPr>
                <a:t>có</a:t>
              </a:r>
              <a:r>
                <a:rPr kumimoji="0" lang="en-US" sz="3600" b="0" i="0" u="none" strike="noStrike" kern="1200" cap="none" spc="0" normalizeH="0" baseline="0" noProof="0" dirty="0">
                  <a:ln>
                    <a:noFill/>
                  </a:ln>
                  <a:solidFill>
                    <a:srgbClr val="8064A2">
                      <a:lumMod val="75000"/>
                    </a:srgbClr>
                  </a:solidFill>
                  <a:effectLst/>
                  <a:uLnTx/>
                  <a:uFillTx/>
                  <a:latin typeface="Cambria" panose="02040503050406030204" pitchFamily="18" charset="0"/>
                  <a:ea typeface="Cambria" panose="02040503050406030204" pitchFamily="18" charset="0"/>
                </a:rPr>
                <a:t> </a:t>
              </a:r>
              <a:r>
                <a:rPr kumimoji="0" lang="en-US" sz="3600" b="0" i="0" u="none" strike="noStrike" kern="1200" cap="none" spc="0" normalizeH="0" baseline="0" noProof="0" dirty="0" err="1">
                  <a:ln>
                    <a:noFill/>
                  </a:ln>
                  <a:solidFill>
                    <a:srgbClr val="8064A2">
                      <a:lumMod val="75000"/>
                    </a:srgbClr>
                  </a:solidFill>
                  <a:effectLst/>
                  <a:uLnTx/>
                  <a:uFillTx/>
                  <a:latin typeface="Cambria" panose="02040503050406030204" pitchFamily="18" charset="0"/>
                  <a:ea typeface="Cambria" panose="02040503050406030204" pitchFamily="18" charset="0"/>
                </a:rPr>
                <a:t>sông</a:t>
              </a:r>
              <a:r>
                <a:rPr kumimoji="0" lang="en-US" sz="3600" b="0" i="0" u="none" strike="noStrike" kern="1200" cap="none" spc="0" normalizeH="0" baseline="0" noProof="0" dirty="0">
                  <a:ln>
                    <a:noFill/>
                  </a:ln>
                  <a:solidFill>
                    <a:srgbClr val="8064A2">
                      <a:lumMod val="75000"/>
                    </a:srgbClr>
                  </a:solidFill>
                  <a:effectLst/>
                  <a:uLnTx/>
                  <a:uFillTx/>
                  <a:latin typeface="Cambria" panose="02040503050406030204" pitchFamily="18" charset="0"/>
                  <a:ea typeface="Cambria" panose="02040503050406030204" pitchFamily="18" charset="0"/>
                </a:rPr>
                <a:t> </a:t>
              </a:r>
              <a:r>
                <a:rPr kumimoji="0" lang="en-US" sz="3600" b="0" i="0" u="none" strike="noStrike" kern="1200" cap="none" spc="0" normalizeH="0" baseline="0" noProof="0" dirty="0" err="1">
                  <a:ln>
                    <a:noFill/>
                  </a:ln>
                  <a:solidFill>
                    <a:srgbClr val="8064A2">
                      <a:lumMod val="75000"/>
                    </a:srgbClr>
                  </a:solidFill>
                  <a:effectLst/>
                  <a:uLnTx/>
                  <a:uFillTx/>
                  <a:latin typeface="Cambria" panose="02040503050406030204" pitchFamily="18" charset="0"/>
                  <a:ea typeface="Cambria" panose="02040503050406030204" pitchFamily="18" charset="0"/>
                </a:rPr>
                <a:t>Đáy</a:t>
              </a:r>
              <a:r>
                <a:rPr kumimoji="0" lang="en-US" sz="3600" b="0" i="0" u="none" strike="noStrike" kern="1200" cap="none" spc="0" normalizeH="0" baseline="0" noProof="0" dirty="0">
                  <a:ln>
                    <a:noFill/>
                  </a:ln>
                  <a:solidFill>
                    <a:srgbClr val="8064A2">
                      <a:lumMod val="75000"/>
                    </a:srgbClr>
                  </a:solidFill>
                  <a:effectLst/>
                  <a:uLnTx/>
                  <a:uFillTx/>
                  <a:latin typeface="Cambria" panose="02040503050406030204" pitchFamily="18" charset="0"/>
                  <a:ea typeface="Cambria" panose="02040503050406030204" pitchFamily="18" charset="0"/>
                </a:rPr>
                <a:t>, </a:t>
              </a:r>
              <a:r>
                <a:rPr kumimoji="0" lang="en-US" sz="3600" b="0" i="0" u="none" strike="noStrike" kern="1200" cap="none" spc="0" normalizeH="0" baseline="0" noProof="0" dirty="0" err="1">
                  <a:ln>
                    <a:noFill/>
                  </a:ln>
                  <a:solidFill>
                    <a:srgbClr val="8064A2">
                      <a:lumMod val="75000"/>
                    </a:srgbClr>
                  </a:solidFill>
                  <a:effectLst/>
                  <a:uLnTx/>
                  <a:uFillTx/>
                  <a:latin typeface="Cambria" panose="02040503050406030204" pitchFamily="18" charset="0"/>
                  <a:ea typeface="Cambria" panose="02040503050406030204" pitchFamily="18" charset="0"/>
                </a:rPr>
                <a:t>sông</a:t>
              </a:r>
              <a:r>
                <a:rPr kumimoji="0" lang="en-US" sz="3600" b="0" i="0" u="none" strike="noStrike" kern="1200" cap="none" spc="0" normalizeH="0" baseline="0" noProof="0" dirty="0">
                  <a:ln>
                    <a:noFill/>
                  </a:ln>
                  <a:solidFill>
                    <a:srgbClr val="8064A2">
                      <a:lumMod val="75000"/>
                    </a:srgbClr>
                  </a:solidFill>
                  <a:effectLst/>
                  <a:uLnTx/>
                  <a:uFillTx/>
                  <a:latin typeface="Cambria" panose="02040503050406030204" pitchFamily="18" charset="0"/>
                  <a:ea typeface="Cambria" panose="02040503050406030204" pitchFamily="18" charset="0"/>
                </a:rPr>
                <a:t> </a:t>
              </a:r>
              <a:r>
                <a:rPr kumimoji="0" lang="en-US" sz="3600" b="0" i="0" u="none" strike="noStrike" kern="1200" cap="none" spc="0" normalizeH="0" baseline="0" noProof="0" dirty="0" err="1">
                  <a:ln>
                    <a:noFill/>
                  </a:ln>
                  <a:solidFill>
                    <a:srgbClr val="8064A2">
                      <a:lumMod val="75000"/>
                    </a:srgbClr>
                  </a:solidFill>
                  <a:effectLst/>
                  <a:uLnTx/>
                  <a:uFillTx/>
                  <a:latin typeface="Cambria" panose="02040503050406030204" pitchFamily="18" charset="0"/>
                  <a:ea typeface="Cambria" panose="02040503050406030204" pitchFamily="18" charset="0"/>
                </a:rPr>
                <a:t>Đuống</a:t>
              </a:r>
              <a:r>
                <a:rPr kumimoji="0" lang="en-US" sz="3600" b="0" i="0" u="none" strike="noStrike" kern="1200" cap="none" spc="0" normalizeH="0" baseline="0" noProof="0" dirty="0">
                  <a:ln>
                    <a:noFill/>
                  </a:ln>
                  <a:solidFill>
                    <a:srgbClr val="8064A2">
                      <a:lumMod val="75000"/>
                    </a:srgbClr>
                  </a:solidFill>
                  <a:effectLst/>
                  <a:uLnTx/>
                  <a:uFillTx/>
                  <a:latin typeface="Cambria" panose="02040503050406030204" pitchFamily="18" charset="0"/>
                  <a:ea typeface="Cambria" panose="02040503050406030204" pitchFamily="18" charset="0"/>
                </a:rPr>
                <a:t>, </a:t>
              </a:r>
              <a:r>
                <a:rPr kumimoji="0" lang="en-US" sz="3600" b="0" i="0" u="none" strike="noStrike" kern="1200" cap="none" spc="0" normalizeH="0" baseline="0" noProof="0" dirty="0" err="1">
                  <a:ln>
                    <a:noFill/>
                  </a:ln>
                  <a:solidFill>
                    <a:srgbClr val="8064A2">
                      <a:lumMod val="75000"/>
                    </a:srgbClr>
                  </a:solidFill>
                  <a:effectLst/>
                  <a:uLnTx/>
                  <a:uFillTx/>
                  <a:latin typeface="Cambria" panose="02040503050406030204" pitchFamily="18" charset="0"/>
                  <a:ea typeface="Cambria" panose="02040503050406030204" pitchFamily="18" charset="0"/>
                </a:rPr>
                <a:t>Sông</a:t>
              </a:r>
              <a:r>
                <a:rPr kumimoji="0" lang="en-US" sz="3600" b="0" i="0" u="none" strike="noStrike" kern="1200" cap="none" spc="0" normalizeH="0" baseline="0" noProof="0" dirty="0">
                  <a:ln>
                    <a:noFill/>
                  </a:ln>
                  <a:solidFill>
                    <a:srgbClr val="8064A2">
                      <a:lumMod val="75000"/>
                    </a:srgbClr>
                  </a:solidFill>
                  <a:effectLst/>
                  <a:uLnTx/>
                  <a:uFillTx/>
                  <a:latin typeface="Cambria" panose="02040503050406030204" pitchFamily="18" charset="0"/>
                  <a:ea typeface="Cambria" panose="02040503050406030204" pitchFamily="18" charset="0"/>
                </a:rPr>
                <a:t> </a:t>
              </a:r>
              <a:r>
                <a:rPr kumimoji="0" lang="en-US" sz="3600" b="0" i="0" u="none" strike="noStrike" kern="1200" cap="none" spc="0" normalizeH="0" baseline="0" noProof="0" dirty="0" err="1">
                  <a:ln>
                    <a:noFill/>
                  </a:ln>
                  <a:solidFill>
                    <a:srgbClr val="8064A2">
                      <a:lumMod val="75000"/>
                    </a:srgbClr>
                  </a:solidFill>
                  <a:effectLst/>
                  <a:uLnTx/>
                  <a:uFillTx/>
                  <a:latin typeface="Cambria" panose="02040503050406030204" pitchFamily="18" charset="0"/>
                  <a:ea typeface="Cambria" panose="02040503050406030204" pitchFamily="18" charset="0"/>
                </a:rPr>
                <a:t>Cầu</a:t>
              </a:r>
              <a:endParaRPr kumimoji="0" lang="en-US" sz="3600" b="0" i="0" u="none" strike="noStrike" kern="1200" cap="none" spc="0" normalizeH="0" baseline="0" noProof="0" dirty="0">
                <a:ln>
                  <a:noFill/>
                </a:ln>
                <a:solidFill>
                  <a:srgbClr val="8064A2">
                    <a:lumMod val="75000"/>
                  </a:srgbClr>
                </a:solidFill>
                <a:effectLst/>
                <a:uLnTx/>
                <a:uFillTx/>
                <a:latin typeface="Cambria" panose="02040503050406030204" pitchFamily="18" charset="0"/>
                <a:ea typeface="Cambria" panose="02040503050406030204" pitchFamily="18" charset="0"/>
              </a:endParaRPr>
            </a:p>
          </p:txBody>
        </p:sp>
      </p:grpSp>
      <p:pic>
        <p:nvPicPr>
          <p:cNvPr id="23" name="Picture 14">
            <a:extLst>
              <a:ext uri="{FF2B5EF4-FFF2-40B4-BE49-F238E27FC236}">
                <a16:creationId xmlns:a16="http://schemas.microsoft.com/office/drawing/2014/main" id="{67C7F6C9-7CE2-480E-8248-41B0AF601D57}"/>
              </a:ext>
            </a:extLst>
          </p:cNvPr>
          <p:cNvPicPr>
            <a:picLocks noChangeAspect="1"/>
          </p:cNvPicPr>
          <p:nvPr/>
        </p:nvPicPr>
        <p:blipFill>
          <a:blip r:embed="rId9"/>
          <a:srcRect/>
          <a:stretch>
            <a:fillRect/>
          </a:stretch>
        </p:blipFill>
        <p:spPr>
          <a:xfrm>
            <a:off x="0" y="4319089"/>
            <a:ext cx="1354087" cy="2261524"/>
          </a:xfrm>
          <a:prstGeom prst="rect">
            <a:avLst/>
          </a:prstGeom>
        </p:spPr>
      </p:pic>
      <p:pic>
        <p:nvPicPr>
          <p:cNvPr id="6" name="Picture 5">
            <a:extLst>
              <a:ext uri="{FF2B5EF4-FFF2-40B4-BE49-F238E27FC236}">
                <a16:creationId xmlns:a16="http://schemas.microsoft.com/office/drawing/2014/main" id="{97CF2246-4A0C-438A-A3AD-A41037EAF3B1}"/>
              </a:ext>
            </a:extLst>
          </p:cNvPr>
          <p:cNvPicPr>
            <a:picLocks noChangeAspect="1"/>
          </p:cNvPicPr>
          <p:nvPr/>
        </p:nvPicPr>
        <p:blipFill>
          <a:blip r:embed="rId10">
            <a:extLst>
              <a:ext uri="{BEBA8EAE-BF5A-486C-A8C5-ECC9F3942E4B}">
                <a14:imgProps xmlns:a14="http://schemas.microsoft.com/office/drawing/2010/main">
                  <a14:imgLayer r:embed="rId11">
                    <a14:imgEffect>
                      <a14:saturation sat="300000"/>
                    </a14:imgEffect>
                  </a14:imgLayer>
                </a14:imgProps>
              </a:ext>
            </a:extLst>
          </a:blip>
          <a:stretch>
            <a:fillRect/>
          </a:stretch>
        </p:blipFill>
        <p:spPr>
          <a:xfrm>
            <a:off x="6857899" y="1368417"/>
            <a:ext cx="4980864" cy="49016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12"/>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946406">
            <a:off x="4955906" y="5189058"/>
            <a:ext cx="902157" cy="849668"/>
          </a:xfrm>
          <a:prstGeom prst="rect">
            <a:avLst/>
          </a:prstGeom>
        </p:spPr>
      </p:pic>
    </p:spTree>
    <p:extLst>
      <p:ext uri="{BB962C8B-B14F-4D97-AF65-F5344CB8AC3E}">
        <p14:creationId xmlns:p14="http://schemas.microsoft.com/office/powerpoint/2010/main" val="2141833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1000"/>
                                        <p:tgtEl>
                                          <p:spTgt spid="18"/>
                                        </p:tgtEl>
                                      </p:cBhvr>
                                    </p:animEffect>
                                    <p:anim calcmode="lin" valueType="num">
                                      <p:cBhvr>
                                        <p:cTn id="16" dur="1000" fill="hold"/>
                                        <p:tgtEl>
                                          <p:spTgt spid="18"/>
                                        </p:tgtEl>
                                        <p:attrNameLst>
                                          <p:attrName>ppt_x</p:attrName>
                                        </p:attrNameLst>
                                      </p:cBhvr>
                                      <p:tavLst>
                                        <p:tav tm="0">
                                          <p:val>
                                            <p:strVal val="#ppt_x"/>
                                          </p:val>
                                        </p:tav>
                                        <p:tav tm="100000">
                                          <p:val>
                                            <p:strVal val="#ppt_x"/>
                                          </p:val>
                                        </p:tav>
                                      </p:tavLst>
                                    </p:anim>
                                    <p:anim calcmode="lin" valueType="num">
                                      <p:cBhvr>
                                        <p:cTn id="17" dur="900" decel="100000" fill="hold"/>
                                        <p:tgtEl>
                                          <p:spTgt spid="18"/>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18"/>
                                        </p:tgtEl>
                                        <p:attrNameLst>
                                          <p:attrName>ppt_y</p:attrName>
                                        </p:attrNameLst>
                                      </p:cBhvr>
                                      <p:tavLst>
                                        <p:tav tm="0">
                                          <p:val>
                                            <p:strVal val="#ppt_y-.03"/>
                                          </p:val>
                                        </p:tav>
                                        <p:tav tm="100000">
                                          <p:val>
                                            <p:strVal val="#ppt_y"/>
                                          </p:val>
                                        </p:tav>
                                      </p:tavLst>
                                    </p:anim>
                                  </p:childTnLst>
                                </p:cTn>
                              </p:par>
                              <p:par>
                                <p:cTn id="19" presetID="37"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900" decel="100000" fill="hold"/>
                                        <p:tgtEl>
                                          <p:spTgt spid="8"/>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25" presetID="37" presetClass="entr" presetSubtype="0" fill="hold" nodeType="with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1000"/>
                                        <p:tgtEl>
                                          <p:spTgt spid="23"/>
                                        </p:tgtEl>
                                      </p:cBhvr>
                                    </p:animEffect>
                                    <p:anim calcmode="lin" valueType="num">
                                      <p:cBhvr>
                                        <p:cTn id="28" dur="1000" fill="hold"/>
                                        <p:tgtEl>
                                          <p:spTgt spid="23"/>
                                        </p:tgtEl>
                                        <p:attrNameLst>
                                          <p:attrName>ppt_x</p:attrName>
                                        </p:attrNameLst>
                                      </p:cBhvr>
                                      <p:tavLst>
                                        <p:tav tm="0">
                                          <p:val>
                                            <p:strVal val="#ppt_x"/>
                                          </p:val>
                                        </p:tav>
                                        <p:tav tm="100000">
                                          <p:val>
                                            <p:strVal val="#ppt_x"/>
                                          </p:val>
                                        </p:tav>
                                      </p:tavLst>
                                    </p:anim>
                                    <p:anim calcmode="lin" valueType="num">
                                      <p:cBhvr>
                                        <p:cTn id="29" dur="900" decel="100000" fill="hold"/>
                                        <p:tgtEl>
                                          <p:spTgt spid="23"/>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23"/>
                                        </p:tgtEl>
                                        <p:attrNameLst>
                                          <p:attrName>ppt_y</p:attrName>
                                        </p:attrNameLst>
                                      </p:cBhvr>
                                      <p:tavLst>
                                        <p:tav tm="0">
                                          <p:val>
                                            <p:strVal val="#ppt_y-.03"/>
                                          </p:val>
                                        </p:tav>
                                        <p:tav tm="100000">
                                          <p:val>
                                            <p:strVal val="#ppt_y"/>
                                          </p:val>
                                        </p:tav>
                                      </p:tavLst>
                                    </p:anim>
                                  </p:childTnLst>
                                </p:cTn>
                              </p:par>
                              <p:par>
                                <p:cTn id="31" presetID="37" presetClass="entr" presetSubtype="0"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1000"/>
                                        <p:tgtEl>
                                          <p:spTgt spid="15"/>
                                        </p:tgtEl>
                                      </p:cBhvr>
                                    </p:animEffect>
                                    <p:anim calcmode="lin" valueType="num">
                                      <p:cBhvr>
                                        <p:cTn id="34" dur="1000" fill="hold"/>
                                        <p:tgtEl>
                                          <p:spTgt spid="15"/>
                                        </p:tgtEl>
                                        <p:attrNameLst>
                                          <p:attrName>ppt_x</p:attrName>
                                        </p:attrNameLst>
                                      </p:cBhvr>
                                      <p:tavLst>
                                        <p:tav tm="0">
                                          <p:val>
                                            <p:strVal val="#ppt_x"/>
                                          </p:val>
                                        </p:tav>
                                        <p:tav tm="100000">
                                          <p:val>
                                            <p:strVal val="#ppt_x"/>
                                          </p:val>
                                        </p:tav>
                                      </p:tavLst>
                                    </p:anim>
                                    <p:anim calcmode="lin" valueType="num">
                                      <p:cBhvr>
                                        <p:cTn id="35" dur="900" decel="100000" fill="hold"/>
                                        <p:tgtEl>
                                          <p:spTgt spid="15"/>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par>
                                <p:cTn id="37" presetID="37"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1000"/>
                                        <p:tgtEl>
                                          <p:spTgt spid="14"/>
                                        </p:tgtEl>
                                      </p:cBhvr>
                                    </p:animEffect>
                                    <p:anim calcmode="lin" valueType="num">
                                      <p:cBhvr>
                                        <p:cTn id="40" dur="1000" fill="hold"/>
                                        <p:tgtEl>
                                          <p:spTgt spid="14"/>
                                        </p:tgtEl>
                                        <p:attrNameLst>
                                          <p:attrName>ppt_x</p:attrName>
                                        </p:attrNameLst>
                                      </p:cBhvr>
                                      <p:tavLst>
                                        <p:tav tm="0">
                                          <p:val>
                                            <p:strVal val="#ppt_x"/>
                                          </p:val>
                                        </p:tav>
                                        <p:tav tm="100000">
                                          <p:val>
                                            <p:strVal val="#ppt_x"/>
                                          </p:val>
                                        </p:tav>
                                      </p:tavLst>
                                    </p:anim>
                                    <p:anim calcmode="lin" valueType="num">
                                      <p:cBhvr>
                                        <p:cTn id="41" dur="900" decel="100000" fill="hold"/>
                                        <p:tgtEl>
                                          <p:spTgt spid="14"/>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par>
                                <p:cTn id="43" presetID="37" presetClass="entr" presetSubtype="0" fill="hold" nodeType="with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1000"/>
                                        <p:tgtEl>
                                          <p:spTgt spid="12"/>
                                        </p:tgtEl>
                                      </p:cBhvr>
                                    </p:animEffect>
                                    <p:anim calcmode="lin" valueType="num">
                                      <p:cBhvr>
                                        <p:cTn id="46" dur="1000" fill="hold"/>
                                        <p:tgtEl>
                                          <p:spTgt spid="12"/>
                                        </p:tgtEl>
                                        <p:attrNameLst>
                                          <p:attrName>ppt_x</p:attrName>
                                        </p:attrNameLst>
                                      </p:cBhvr>
                                      <p:tavLst>
                                        <p:tav tm="0">
                                          <p:val>
                                            <p:strVal val="#ppt_x"/>
                                          </p:val>
                                        </p:tav>
                                        <p:tav tm="100000">
                                          <p:val>
                                            <p:strVal val="#ppt_x"/>
                                          </p:val>
                                        </p:tav>
                                      </p:tavLst>
                                    </p:anim>
                                    <p:anim calcmode="lin" valueType="num">
                                      <p:cBhvr>
                                        <p:cTn id="47" dur="900" decel="100000" fill="hold"/>
                                        <p:tgtEl>
                                          <p:spTgt spid="12"/>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nodeType="click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randombar(horizontal)">
                                      <p:cBhvr>
                                        <p:cTn id="5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4338" name="Picture 18" descr="Anh 4">
            <a:extLst>
              <a:ext uri="{FF2B5EF4-FFF2-40B4-BE49-F238E27FC236}">
                <a16:creationId xmlns:a16="http://schemas.microsoft.com/office/drawing/2014/main" id="{91949BB6-2257-4702-8768-7FFA110B401C}"/>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aturation sat="300000"/>
                    </a14:imgEffect>
                  </a14:imgLayer>
                </a14:imgProps>
              </a:ext>
            </a:extLst>
          </a:blip>
          <a:srcRect l="1064" t="1352" r="3192" b="2618"/>
          <a:stretch>
            <a:fillRect/>
          </a:stretch>
        </p:blipFill>
        <p:spPr bwMode="auto">
          <a:xfrm>
            <a:off x="4054415" y="112593"/>
            <a:ext cx="6858000" cy="6097707"/>
          </a:xfrm>
          <a:prstGeom prst="rect">
            <a:avLst/>
          </a:prstGeom>
          <a:ln>
            <a:noFill/>
          </a:ln>
          <a:effectLst>
            <a:softEdge rad="112500"/>
          </a:effectLst>
        </p:spPr>
      </p:pic>
      <p:sp>
        <p:nvSpPr>
          <p:cNvPr id="116744" name="Freeform 8">
            <a:extLst>
              <a:ext uri="{FF2B5EF4-FFF2-40B4-BE49-F238E27FC236}">
                <a16:creationId xmlns:a16="http://schemas.microsoft.com/office/drawing/2014/main" id="{49A932E1-5EFA-4DA6-A06F-F254D1970B0B}"/>
              </a:ext>
            </a:extLst>
          </p:cNvPr>
          <p:cNvSpPr>
            <a:spLocks/>
          </p:cNvSpPr>
          <p:nvPr/>
        </p:nvSpPr>
        <p:spPr bwMode="auto">
          <a:xfrm>
            <a:off x="4130615" y="1106488"/>
            <a:ext cx="4648200" cy="3960812"/>
          </a:xfrm>
          <a:custGeom>
            <a:avLst/>
            <a:gdLst>
              <a:gd name="T0" fmla="*/ 0 w 3888"/>
              <a:gd name="T1" fmla="*/ 0 h 3120"/>
              <a:gd name="T2" fmla="*/ 2147483647 w 3888"/>
              <a:gd name="T3" fmla="*/ 2147483647 h 3120"/>
              <a:gd name="T4" fmla="*/ 2147483647 w 3888"/>
              <a:gd name="T5" fmla="*/ 2147483647 h 3120"/>
              <a:gd name="T6" fmla="*/ 2147483647 w 3888"/>
              <a:gd name="T7" fmla="*/ 2147483647 h 3120"/>
              <a:gd name="T8" fmla="*/ 2147483647 w 3888"/>
              <a:gd name="T9" fmla="*/ 2147483647 h 3120"/>
              <a:gd name="T10" fmla="*/ 2147483647 w 3888"/>
              <a:gd name="T11" fmla="*/ 2147483647 h 3120"/>
              <a:gd name="T12" fmla="*/ 2147483647 w 3888"/>
              <a:gd name="T13" fmla="*/ 2147483647 h 3120"/>
              <a:gd name="T14" fmla="*/ 2147483647 w 3888"/>
              <a:gd name="T15" fmla="*/ 2147483647 h 3120"/>
              <a:gd name="T16" fmla="*/ 2147483647 w 3888"/>
              <a:gd name="T17" fmla="*/ 2147483647 h 3120"/>
              <a:gd name="T18" fmla="*/ 2147483647 w 3888"/>
              <a:gd name="T19" fmla="*/ 2147483647 h 3120"/>
              <a:gd name="T20" fmla="*/ 2147483647 w 3888"/>
              <a:gd name="T21" fmla="*/ 2147483647 h 3120"/>
              <a:gd name="T22" fmla="*/ 2147483647 w 3888"/>
              <a:gd name="T23" fmla="*/ 2147483647 h 3120"/>
              <a:gd name="T24" fmla="*/ 2147483647 w 3888"/>
              <a:gd name="T25" fmla="*/ 2147483647 h 3120"/>
              <a:gd name="T26" fmla="*/ 2147483647 w 3888"/>
              <a:gd name="T27" fmla="*/ 2147483647 h 3120"/>
              <a:gd name="T28" fmla="*/ 2147483647 w 3888"/>
              <a:gd name="T29" fmla="*/ 2147483647 h 3120"/>
              <a:gd name="T30" fmla="*/ 2147483647 w 3888"/>
              <a:gd name="T31" fmla="*/ 2147483647 h 3120"/>
              <a:gd name="T32" fmla="*/ 2147483647 w 3888"/>
              <a:gd name="T33" fmla="*/ 2147483647 h 3120"/>
              <a:gd name="T34" fmla="*/ 2147483647 w 3888"/>
              <a:gd name="T35" fmla="*/ 2147483647 h 3120"/>
              <a:gd name="T36" fmla="*/ 2147483647 w 3888"/>
              <a:gd name="T37" fmla="*/ 2147483647 h 3120"/>
              <a:gd name="T38" fmla="*/ 2147483647 w 3888"/>
              <a:gd name="T39" fmla="*/ 2147483647 h 3120"/>
              <a:gd name="T40" fmla="*/ 2147483647 w 3888"/>
              <a:gd name="T41" fmla="*/ 2147483647 h 3120"/>
              <a:gd name="T42" fmla="*/ 2147483647 w 3888"/>
              <a:gd name="T43" fmla="*/ 2147483647 h 3120"/>
              <a:gd name="T44" fmla="*/ 2147483647 w 3888"/>
              <a:gd name="T45" fmla="*/ 2147483647 h 3120"/>
              <a:gd name="T46" fmla="*/ 2147483647 w 3888"/>
              <a:gd name="T47" fmla="*/ 2147483647 h 3120"/>
              <a:gd name="T48" fmla="*/ 2147483647 w 3888"/>
              <a:gd name="T49" fmla="*/ 2147483647 h 3120"/>
              <a:gd name="T50" fmla="*/ 2147483647 w 3888"/>
              <a:gd name="T51" fmla="*/ 2147483647 h 3120"/>
              <a:gd name="T52" fmla="*/ 2147483647 w 3888"/>
              <a:gd name="T53" fmla="*/ 2147483647 h 3120"/>
              <a:gd name="T54" fmla="*/ 2147483647 w 3888"/>
              <a:gd name="T55" fmla="*/ 2147483647 h 3120"/>
              <a:gd name="T56" fmla="*/ 2147483647 w 3888"/>
              <a:gd name="T57" fmla="*/ 2147483647 h 3120"/>
              <a:gd name="T58" fmla="*/ 2147483647 w 3888"/>
              <a:gd name="T59" fmla="*/ 2147483647 h 3120"/>
              <a:gd name="T60" fmla="*/ 2147483647 w 3888"/>
              <a:gd name="T61" fmla="*/ 2147483647 h 3120"/>
              <a:gd name="T62" fmla="*/ 2147483647 w 3888"/>
              <a:gd name="T63" fmla="*/ 2147483647 h 3120"/>
              <a:gd name="T64" fmla="*/ 2147483647 w 3888"/>
              <a:gd name="T65" fmla="*/ 2147483647 h 3120"/>
              <a:gd name="T66" fmla="*/ 2147483647 w 3888"/>
              <a:gd name="T67" fmla="*/ 2147483647 h 3120"/>
              <a:gd name="T68" fmla="*/ 2147483647 w 3888"/>
              <a:gd name="T69" fmla="*/ 2147483647 h 3120"/>
              <a:gd name="T70" fmla="*/ 2147483647 w 3888"/>
              <a:gd name="T71" fmla="*/ 2147483647 h 3120"/>
              <a:gd name="T72" fmla="*/ 2147483647 w 3888"/>
              <a:gd name="T73" fmla="*/ 2147483647 h 3120"/>
              <a:gd name="T74" fmla="*/ 2147483647 w 3888"/>
              <a:gd name="T75" fmla="*/ 2147483647 h 3120"/>
              <a:gd name="T76" fmla="*/ 2147483647 w 3888"/>
              <a:gd name="T77" fmla="*/ 2147483647 h 3120"/>
              <a:gd name="T78" fmla="*/ 2147483647 w 3888"/>
              <a:gd name="T79" fmla="*/ 2147483647 h 3120"/>
              <a:gd name="T80" fmla="*/ 2147483647 w 3888"/>
              <a:gd name="T81" fmla="*/ 2147483647 h 3120"/>
              <a:gd name="T82" fmla="*/ 2147483647 w 3888"/>
              <a:gd name="T83" fmla="*/ 2147483647 h 3120"/>
              <a:gd name="T84" fmla="*/ 2147483647 w 3888"/>
              <a:gd name="T85" fmla="*/ 2147483647 h 3120"/>
              <a:gd name="T86" fmla="*/ 2147483647 w 3888"/>
              <a:gd name="T87" fmla="*/ 2147483647 h 3120"/>
              <a:gd name="T88" fmla="*/ 2147483647 w 3888"/>
              <a:gd name="T89" fmla="*/ 2147483647 h 312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888"/>
              <a:gd name="T136" fmla="*/ 0 h 3120"/>
              <a:gd name="T137" fmla="*/ 3888 w 3888"/>
              <a:gd name="T138" fmla="*/ 3120 h 312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888" h="3120">
                <a:moveTo>
                  <a:pt x="0" y="0"/>
                </a:moveTo>
                <a:cubicBezTo>
                  <a:pt x="48" y="44"/>
                  <a:pt x="96" y="88"/>
                  <a:pt x="144" y="144"/>
                </a:cubicBezTo>
                <a:cubicBezTo>
                  <a:pt x="192" y="200"/>
                  <a:pt x="248" y="288"/>
                  <a:pt x="288" y="336"/>
                </a:cubicBezTo>
                <a:cubicBezTo>
                  <a:pt x="328" y="384"/>
                  <a:pt x="360" y="408"/>
                  <a:pt x="384" y="432"/>
                </a:cubicBezTo>
                <a:cubicBezTo>
                  <a:pt x="408" y="456"/>
                  <a:pt x="416" y="480"/>
                  <a:pt x="432" y="480"/>
                </a:cubicBezTo>
                <a:cubicBezTo>
                  <a:pt x="448" y="480"/>
                  <a:pt x="456" y="432"/>
                  <a:pt x="480" y="432"/>
                </a:cubicBezTo>
                <a:cubicBezTo>
                  <a:pt x="504" y="432"/>
                  <a:pt x="552" y="448"/>
                  <a:pt x="576" y="480"/>
                </a:cubicBezTo>
                <a:cubicBezTo>
                  <a:pt x="600" y="512"/>
                  <a:pt x="592" y="584"/>
                  <a:pt x="624" y="624"/>
                </a:cubicBezTo>
                <a:cubicBezTo>
                  <a:pt x="656" y="664"/>
                  <a:pt x="736" y="712"/>
                  <a:pt x="768" y="720"/>
                </a:cubicBezTo>
                <a:cubicBezTo>
                  <a:pt x="800" y="728"/>
                  <a:pt x="792" y="680"/>
                  <a:pt x="816" y="672"/>
                </a:cubicBezTo>
                <a:cubicBezTo>
                  <a:pt x="840" y="664"/>
                  <a:pt x="880" y="656"/>
                  <a:pt x="912" y="672"/>
                </a:cubicBezTo>
                <a:cubicBezTo>
                  <a:pt x="944" y="688"/>
                  <a:pt x="984" y="736"/>
                  <a:pt x="1008" y="768"/>
                </a:cubicBezTo>
                <a:cubicBezTo>
                  <a:pt x="1032" y="800"/>
                  <a:pt x="1032" y="832"/>
                  <a:pt x="1056" y="864"/>
                </a:cubicBezTo>
                <a:cubicBezTo>
                  <a:pt x="1080" y="896"/>
                  <a:pt x="1112" y="936"/>
                  <a:pt x="1152" y="960"/>
                </a:cubicBezTo>
                <a:cubicBezTo>
                  <a:pt x="1192" y="984"/>
                  <a:pt x="1248" y="1000"/>
                  <a:pt x="1296" y="1008"/>
                </a:cubicBezTo>
                <a:cubicBezTo>
                  <a:pt x="1344" y="1016"/>
                  <a:pt x="1400" y="1008"/>
                  <a:pt x="1440" y="1008"/>
                </a:cubicBezTo>
                <a:cubicBezTo>
                  <a:pt x="1480" y="1008"/>
                  <a:pt x="1504" y="1000"/>
                  <a:pt x="1536" y="1008"/>
                </a:cubicBezTo>
                <a:cubicBezTo>
                  <a:pt x="1568" y="1016"/>
                  <a:pt x="1600" y="1032"/>
                  <a:pt x="1632" y="1056"/>
                </a:cubicBezTo>
                <a:cubicBezTo>
                  <a:pt x="1664" y="1080"/>
                  <a:pt x="1688" y="1128"/>
                  <a:pt x="1728" y="1152"/>
                </a:cubicBezTo>
                <a:cubicBezTo>
                  <a:pt x="1768" y="1176"/>
                  <a:pt x="1824" y="1192"/>
                  <a:pt x="1872" y="1200"/>
                </a:cubicBezTo>
                <a:cubicBezTo>
                  <a:pt x="1920" y="1208"/>
                  <a:pt x="1968" y="1184"/>
                  <a:pt x="2016" y="1200"/>
                </a:cubicBezTo>
                <a:cubicBezTo>
                  <a:pt x="2064" y="1216"/>
                  <a:pt x="2120" y="1240"/>
                  <a:pt x="2160" y="1296"/>
                </a:cubicBezTo>
                <a:cubicBezTo>
                  <a:pt x="2200" y="1352"/>
                  <a:pt x="2240" y="1480"/>
                  <a:pt x="2256" y="1536"/>
                </a:cubicBezTo>
                <a:cubicBezTo>
                  <a:pt x="2272" y="1592"/>
                  <a:pt x="2248" y="1600"/>
                  <a:pt x="2256" y="1632"/>
                </a:cubicBezTo>
                <a:cubicBezTo>
                  <a:pt x="2264" y="1664"/>
                  <a:pt x="2296" y="1696"/>
                  <a:pt x="2304" y="1728"/>
                </a:cubicBezTo>
                <a:cubicBezTo>
                  <a:pt x="2312" y="1760"/>
                  <a:pt x="2296" y="1792"/>
                  <a:pt x="2304" y="1824"/>
                </a:cubicBezTo>
                <a:cubicBezTo>
                  <a:pt x="2312" y="1856"/>
                  <a:pt x="2336" y="1880"/>
                  <a:pt x="2352" y="1920"/>
                </a:cubicBezTo>
                <a:cubicBezTo>
                  <a:pt x="2368" y="1960"/>
                  <a:pt x="2376" y="2032"/>
                  <a:pt x="2400" y="2064"/>
                </a:cubicBezTo>
                <a:cubicBezTo>
                  <a:pt x="2424" y="2096"/>
                  <a:pt x="2464" y="2080"/>
                  <a:pt x="2496" y="2112"/>
                </a:cubicBezTo>
                <a:cubicBezTo>
                  <a:pt x="2528" y="2144"/>
                  <a:pt x="2560" y="2216"/>
                  <a:pt x="2592" y="2256"/>
                </a:cubicBezTo>
                <a:cubicBezTo>
                  <a:pt x="2624" y="2296"/>
                  <a:pt x="2656" y="2336"/>
                  <a:pt x="2688" y="2352"/>
                </a:cubicBezTo>
                <a:cubicBezTo>
                  <a:pt x="2720" y="2368"/>
                  <a:pt x="2752" y="2328"/>
                  <a:pt x="2784" y="2352"/>
                </a:cubicBezTo>
                <a:cubicBezTo>
                  <a:pt x="2816" y="2376"/>
                  <a:pt x="2856" y="2456"/>
                  <a:pt x="2880" y="2496"/>
                </a:cubicBezTo>
                <a:cubicBezTo>
                  <a:pt x="2904" y="2536"/>
                  <a:pt x="2896" y="2552"/>
                  <a:pt x="2928" y="2592"/>
                </a:cubicBezTo>
                <a:cubicBezTo>
                  <a:pt x="2960" y="2632"/>
                  <a:pt x="3048" y="2696"/>
                  <a:pt x="3072" y="2736"/>
                </a:cubicBezTo>
                <a:cubicBezTo>
                  <a:pt x="3096" y="2776"/>
                  <a:pt x="3064" y="2800"/>
                  <a:pt x="3072" y="2832"/>
                </a:cubicBezTo>
                <a:cubicBezTo>
                  <a:pt x="3080" y="2864"/>
                  <a:pt x="3104" y="2896"/>
                  <a:pt x="3120" y="2928"/>
                </a:cubicBezTo>
                <a:cubicBezTo>
                  <a:pt x="3136" y="2960"/>
                  <a:pt x="3136" y="3016"/>
                  <a:pt x="3168" y="3024"/>
                </a:cubicBezTo>
                <a:cubicBezTo>
                  <a:pt x="3200" y="3032"/>
                  <a:pt x="3264" y="2992"/>
                  <a:pt x="3312" y="2976"/>
                </a:cubicBezTo>
                <a:cubicBezTo>
                  <a:pt x="3360" y="2960"/>
                  <a:pt x="3416" y="2920"/>
                  <a:pt x="3456" y="2928"/>
                </a:cubicBezTo>
                <a:cubicBezTo>
                  <a:pt x="3496" y="2936"/>
                  <a:pt x="3528" y="3000"/>
                  <a:pt x="3552" y="3024"/>
                </a:cubicBezTo>
                <a:cubicBezTo>
                  <a:pt x="3576" y="3048"/>
                  <a:pt x="3568" y="3064"/>
                  <a:pt x="3600" y="3072"/>
                </a:cubicBezTo>
                <a:cubicBezTo>
                  <a:pt x="3632" y="3080"/>
                  <a:pt x="3704" y="3072"/>
                  <a:pt x="3744" y="3072"/>
                </a:cubicBezTo>
                <a:cubicBezTo>
                  <a:pt x="3784" y="3072"/>
                  <a:pt x="3816" y="3064"/>
                  <a:pt x="3840" y="3072"/>
                </a:cubicBezTo>
                <a:cubicBezTo>
                  <a:pt x="3864" y="3080"/>
                  <a:pt x="3876" y="3100"/>
                  <a:pt x="3888" y="3120"/>
                </a:cubicBezTo>
              </a:path>
            </a:pathLst>
          </a:custGeom>
          <a:noFill/>
          <a:ln w="76200">
            <a:solidFill>
              <a:schemeClr val="accent6">
                <a:lumMod val="5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116745" name="Freeform 9">
            <a:extLst>
              <a:ext uri="{FF2B5EF4-FFF2-40B4-BE49-F238E27FC236}">
                <a16:creationId xmlns:a16="http://schemas.microsoft.com/office/drawing/2014/main" id="{793BF538-6799-4ADA-B561-51D2B76E2733}"/>
              </a:ext>
            </a:extLst>
          </p:cNvPr>
          <p:cNvSpPr>
            <a:spLocks/>
          </p:cNvSpPr>
          <p:nvPr/>
        </p:nvSpPr>
        <p:spPr bwMode="auto">
          <a:xfrm>
            <a:off x="8093015" y="2705100"/>
            <a:ext cx="1295400" cy="1219200"/>
          </a:xfrm>
          <a:custGeom>
            <a:avLst/>
            <a:gdLst>
              <a:gd name="T0" fmla="*/ 2147483647 w 1112"/>
              <a:gd name="T1" fmla="*/ 0 h 960"/>
              <a:gd name="T2" fmla="*/ 2147483647 w 1112"/>
              <a:gd name="T3" fmla="*/ 2147483647 h 960"/>
              <a:gd name="T4" fmla="*/ 2147483647 w 1112"/>
              <a:gd name="T5" fmla="*/ 2147483647 h 960"/>
              <a:gd name="T6" fmla="*/ 2147483647 w 1112"/>
              <a:gd name="T7" fmla="*/ 2147483647 h 960"/>
              <a:gd name="T8" fmla="*/ 2147483647 w 1112"/>
              <a:gd name="T9" fmla="*/ 2147483647 h 960"/>
              <a:gd name="T10" fmla="*/ 2147483647 w 1112"/>
              <a:gd name="T11" fmla="*/ 2147483647 h 960"/>
              <a:gd name="T12" fmla="*/ 2147483647 w 1112"/>
              <a:gd name="T13" fmla="*/ 2147483647 h 960"/>
              <a:gd name="T14" fmla="*/ 2147483647 w 1112"/>
              <a:gd name="T15" fmla="*/ 2147483647 h 960"/>
              <a:gd name="T16" fmla="*/ 2147483647 w 1112"/>
              <a:gd name="T17" fmla="*/ 2147483647 h 960"/>
              <a:gd name="T18" fmla="*/ 2147483647 w 1112"/>
              <a:gd name="T19" fmla="*/ 2147483647 h 960"/>
              <a:gd name="T20" fmla="*/ 2147483647 w 1112"/>
              <a:gd name="T21" fmla="*/ 2147483647 h 960"/>
              <a:gd name="T22" fmla="*/ 2147483647 w 1112"/>
              <a:gd name="T23" fmla="*/ 2147483647 h 960"/>
              <a:gd name="T24" fmla="*/ 2147483647 w 1112"/>
              <a:gd name="T25" fmla="*/ 2147483647 h 960"/>
              <a:gd name="T26" fmla="*/ 2147483647 w 1112"/>
              <a:gd name="T27" fmla="*/ 2147483647 h 960"/>
              <a:gd name="T28" fmla="*/ 2147483647 w 1112"/>
              <a:gd name="T29" fmla="*/ 2147483647 h 960"/>
              <a:gd name="T30" fmla="*/ 2147483647 w 1112"/>
              <a:gd name="T31" fmla="*/ 2147483647 h 960"/>
              <a:gd name="T32" fmla="*/ 2147483647 w 1112"/>
              <a:gd name="T33" fmla="*/ 2147483647 h 960"/>
              <a:gd name="T34" fmla="*/ 2147483647 w 1112"/>
              <a:gd name="T35" fmla="*/ 2147483647 h 960"/>
              <a:gd name="T36" fmla="*/ 2147483647 w 1112"/>
              <a:gd name="T37" fmla="*/ 2147483647 h 960"/>
              <a:gd name="T38" fmla="*/ 2147483647 w 1112"/>
              <a:gd name="T39" fmla="*/ 2147483647 h 96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112"/>
              <a:gd name="T61" fmla="*/ 0 h 960"/>
              <a:gd name="T62" fmla="*/ 1112 w 1112"/>
              <a:gd name="T63" fmla="*/ 960 h 96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112" h="960">
                <a:moveTo>
                  <a:pt x="56" y="0"/>
                </a:moveTo>
                <a:cubicBezTo>
                  <a:pt x="60" y="36"/>
                  <a:pt x="64" y="72"/>
                  <a:pt x="56" y="96"/>
                </a:cubicBezTo>
                <a:cubicBezTo>
                  <a:pt x="48" y="120"/>
                  <a:pt x="16" y="120"/>
                  <a:pt x="8" y="144"/>
                </a:cubicBezTo>
                <a:cubicBezTo>
                  <a:pt x="0" y="168"/>
                  <a:pt x="0" y="216"/>
                  <a:pt x="8" y="240"/>
                </a:cubicBezTo>
                <a:cubicBezTo>
                  <a:pt x="16" y="264"/>
                  <a:pt x="32" y="280"/>
                  <a:pt x="56" y="288"/>
                </a:cubicBezTo>
                <a:cubicBezTo>
                  <a:pt x="80" y="296"/>
                  <a:pt x="136" y="272"/>
                  <a:pt x="152" y="288"/>
                </a:cubicBezTo>
                <a:cubicBezTo>
                  <a:pt x="168" y="304"/>
                  <a:pt x="144" y="360"/>
                  <a:pt x="152" y="384"/>
                </a:cubicBezTo>
                <a:cubicBezTo>
                  <a:pt x="160" y="408"/>
                  <a:pt x="176" y="408"/>
                  <a:pt x="200" y="432"/>
                </a:cubicBezTo>
                <a:cubicBezTo>
                  <a:pt x="224" y="456"/>
                  <a:pt x="272" y="504"/>
                  <a:pt x="296" y="528"/>
                </a:cubicBezTo>
                <a:cubicBezTo>
                  <a:pt x="320" y="552"/>
                  <a:pt x="320" y="568"/>
                  <a:pt x="344" y="576"/>
                </a:cubicBezTo>
                <a:cubicBezTo>
                  <a:pt x="368" y="584"/>
                  <a:pt x="416" y="584"/>
                  <a:pt x="440" y="576"/>
                </a:cubicBezTo>
                <a:cubicBezTo>
                  <a:pt x="464" y="568"/>
                  <a:pt x="464" y="528"/>
                  <a:pt x="488" y="528"/>
                </a:cubicBezTo>
                <a:cubicBezTo>
                  <a:pt x="512" y="528"/>
                  <a:pt x="568" y="552"/>
                  <a:pt x="584" y="576"/>
                </a:cubicBezTo>
                <a:cubicBezTo>
                  <a:pt x="600" y="600"/>
                  <a:pt x="568" y="648"/>
                  <a:pt x="584" y="672"/>
                </a:cubicBezTo>
                <a:cubicBezTo>
                  <a:pt x="600" y="696"/>
                  <a:pt x="656" y="704"/>
                  <a:pt x="680" y="720"/>
                </a:cubicBezTo>
                <a:cubicBezTo>
                  <a:pt x="704" y="736"/>
                  <a:pt x="712" y="752"/>
                  <a:pt x="728" y="768"/>
                </a:cubicBezTo>
                <a:cubicBezTo>
                  <a:pt x="744" y="784"/>
                  <a:pt x="752" y="800"/>
                  <a:pt x="776" y="816"/>
                </a:cubicBezTo>
                <a:cubicBezTo>
                  <a:pt x="800" y="832"/>
                  <a:pt x="840" y="848"/>
                  <a:pt x="872" y="864"/>
                </a:cubicBezTo>
                <a:cubicBezTo>
                  <a:pt x="904" y="880"/>
                  <a:pt x="928" y="896"/>
                  <a:pt x="968" y="912"/>
                </a:cubicBezTo>
                <a:cubicBezTo>
                  <a:pt x="1008" y="928"/>
                  <a:pt x="1060" y="944"/>
                  <a:pt x="1112" y="960"/>
                </a:cubicBezTo>
              </a:path>
            </a:pathLst>
          </a:custGeom>
          <a:noFill/>
          <a:ln w="57150">
            <a:solidFill>
              <a:schemeClr val="accent2">
                <a:lumMod val="75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116746" name="Freeform 10">
            <a:extLst>
              <a:ext uri="{FF2B5EF4-FFF2-40B4-BE49-F238E27FC236}">
                <a16:creationId xmlns:a16="http://schemas.microsoft.com/office/drawing/2014/main" id="{4213F56F-97CE-4ECC-849F-1FFEBC2DC978}"/>
              </a:ext>
            </a:extLst>
          </p:cNvPr>
          <p:cNvSpPr>
            <a:spLocks/>
          </p:cNvSpPr>
          <p:nvPr/>
        </p:nvSpPr>
        <p:spPr bwMode="auto">
          <a:xfrm>
            <a:off x="5883215" y="2400300"/>
            <a:ext cx="1612900" cy="3581400"/>
          </a:xfrm>
          <a:custGeom>
            <a:avLst/>
            <a:gdLst>
              <a:gd name="T0" fmla="*/ 0 w 1352"/>
              <a:gd name="T1" fmla="*/ 0 h 2880"/>
              <a:gd name="T2" fmla="*/ 2147483647 w 1352"/>
              <a:gd name="T3" fmla="*/ 2147483647 h 2880"/>
              <a:gd name="T4" fmla="*/ 2147483647 w 1352"/>
              <a:gd name="T5" fmla="*/ 2147483647 h 2880"/>
              <a:gd name="T6" fmla="*/ 2147483647 w 1352"/>
              <a:gd name="T7" fmla="*/ 2147483647 h 2880"/>
              <a:gd name="T8" fmla="*/ 2147483647 w 1352"/>
              <a:gd name="T9" fmla="*/ 2147483647 h 2880"/>
              <a:gd name="T10" fmla="*/ 2147483647 w 1352"/>
              <a:gd name="T11" fmla="*/ 2147483647 h 2880"/>
              <a:gd name="T12" fmla="*/ 2147483647 w 1352"/>
              <a:gd name="T13" fmla="*/ 2147483647 h 2880"/>
              <a:gd name="T14" fmla="*/ 2147483647 w 1352"/>
              <a:gd name="T15" fmla="*/ 2147483647 h 2880"/>
              <a:gd name="T16" fmla="*/ 2147483647 w 1352"/>
              <a:gd name="T17" fmla="*/ 2147483647 h 2880"/>
              <a:gd name="T18" fmla="*/ 2147483647 w 1352"/>
              <a:gd name="T19" fmla="*/ 2147483647 h 2880"/>
              <a:gd name="T20" fmla="*/ 2147483647 w 1352"/>
              <a:gd name="T21" fmla="*/ 2147483647 h 2880"/>
              <a:gd name="T22" fmla="*/ 2147483647 w 1352"/>
              <a:gd name="T23" fmla="*/ 2147483647 h 2880"/>
              <a:gd name="T24" fmla="*/ 2147483647 w 1352"/>
              <a:gd name="T25" fmla="*/ 2147483647 h 2880"/>
              <a:gd name="T26" fmla="*/ 2147483647 w 1352"/>
              <a:gd name="T27" fmla="*/ 2147483647 h 2880"/>
              <a:gd name="T28" fmla="*/ 2147483647 w 1352"/>
              <a:gd name="T29" fmla="*/ 2147483647 h 2880"/>
              <a:gd name="T30" fmla="*/ 2147483647 w 1352"/>
              <a:gd name="T31" fmla="*/ 2147483647 h 2880"/>
              <a:gd name="T32" fmla="*/ 2147483647 w 1352"/>
              <a:gd name="T33" fmla="*/ 2147483647 h 2880"/>
              <a:gd name="T34" fmla="*/ 2147483647 w 1352"/>
              <a:gd name="T35" fmla="*/ 2147483647 h 2880"/>
              <a:gd name="T36" fmla="*/ 2147483647 w 1352"/>
              <a:gd name="T37" fmla="*/ 2147483647 h 2880"/>
              <a:gd name="T38" fmla="*/ 2147483647 w 1352"/>
              <a:gd name="T39" fmla="*/ 2147483647 h 2880"/>
              <a:gd name="T40" fmla="*/ 2147483647 w 1352"/>
              <a:gd name="T41" fmla="*/ 2147483647 h 2880"/>
              <a:gd name="T42" fmla="*/ 2147483647 w 1352"/>
              <a:gd name="T43" fmla="*/ 2147483647 h 2880"/>
              <a:gd name="T44" fmla="*/ 2147483647 w 1352"/>
              <a:gd name="T45" fmla="*/ 2147483647 h 2880"/>
              <a:gd name="T46" fmla="*/ 2147483647 w 1352"/>
              <a:gd name="T47" fmla="*/ 2147483647 h 2880"/>
              <a:gd name="T48" fmla="*/ 2147483647 w 1352"/>
              <a:gd name="T49" fmla="*/ 2147483647 h 2880"/>
              <a:gd name="T50" fmla="*/ 2147483647 w 1352"/>
              <a:gd name="T51" fmla="*/ 2147483647 h 2880"/>
              <a:gd name="T52" fmla="*/ 2147483647 w 1352"/>
              <a:gd name="T53" fmla="*/ 2147483647 h 2880"/>
              <a:gd name="T54" fmla="*/ 2147483647 w 1352"/>
              <a:gd name="T55" fmla="*/ 2147483647 h 2880"/>
              <a:gd name="T56" fmla="*/ 2147483647 w 1352"/>
              <a:gd name="T57" fmla="*/ 2147483647 h 2880"/>
              <a:gd name="T58" fmla="*/ 2147483647 w 1352"/>
              <a:gd name="T59" fmla="*/ 2147483647 h 2880"/>
              <a:gd name="T60" fmla="*/ 2147483647 w 1352"/>
              <a:gd name="T61" fmla="*/ 2147483647 h 2880"/>
              <a:gd name="T62" fmla="*/ 2147483647 w 1352"/>
              <a:gd name="T63" fmla="*/ 2147483647 h 2880"/>
              <a:gd name="T64" fmla="*/ 2147483647 w 1352"/>
              <a:gd name="T65" fmla="*/ 2147483647 h 2880"/>
              <a:gd name="T66" fmla="*/ 2147483647 w 1352"/>
              <a:gd name="T67" fmla="*/ 2147483647 h 2880"/>
              <a:gd name="T68" fmla="*/ 2147483647 w 1352"/>
              <a:gd name="T69" fmla="*/ 2147483647 h 2880"/>
              <a:gd name="T70" fmla="*/ 2147483647 w 1352"/>
              <a:gd name="T71" fmla="*/ 2147483647 h 288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52"/>
              <a:gd name="T109" fmla="*/ 0 h 2880"/>
              <a:gd name="T110" fmla="*/ 1352 w 1352"/>
              <a:gd name="T111" fmla="*/ 2880 h 288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52" h="2880">
                <a:moveTo>
                  <a:pt x="0" y="0"/>
                </a:moveTo>
                <a:cubicBezTo>
                  <a:pt x="36" y="28"/>
                  <a:pt x="72" y="56"/>
                  <a:pt x="96" y="96"/>
                </a:cubicBezTo>
                <a:cubicBezTo>
                  <a:pt x="120" y="136"/>
                  <a:pt x="136" y="200"/>
                  <a:pt x="144" y="240"/>
                </a:cubicBezTo>
                <a:cubicBezTo>
                  <a:pt x="152" y="280"/>
                  <a:pt x="136" y="304"/>
                  <a:pt x="144" y="336"/>
                </a:cubicBezTo>
                <a:cubicBezTo>
                  <a:pt x="152" y="368"/>
                  <a:pt x="168" y="400"/>
                  <a:pt x="192" y="432"/>
                </a:cubicBezTo>
                <a:cubicBezTo>
                  <a:pt x="216" y="464"/>
                  <a:pt x="264" y="480"/>
                  <a:pt x="288" y="528"/>
                </a:cubicBezTo>
                <a:cubicBezTo>
                  <a:pt x="312" y="576"/>
                  <a:pt x="328" y="672"/>
                  <a:pt x="336" y="720"/>
                </a:cubicBezTo>
                <a:cubicBezTo>
                  <a:pt x="344" y="768"/>
                  <a:pt x="352" y="792"/>
                  <a:pt x="336" y="816"/>
                </a:cubicBezTo>
                <a:cubicBezTo>
                  <a:pt x="320" y="840"/>
                  <a:pt x="256" y="840"/>
                  <a:pt x="240" y="864"/>
                </a:cubicBezTo>
                <a:cubicBezTo>
                  <a:pt x="224" y="888"/>
                  <a:pt x="224" y="944"/>
                  <a:pt x="240" y="960"/>
                </a:cubicBezTo>
                <a:cubicBezTo>
                  <a:pt x="256" y="976"/>
                  <a:pt x="312" y="944"/>
                  <a:pt x="336" y="960"/>
                </a:cubicBezTo>
                <a:cubicBezTo>
                  <a:pt x="360" y="976"/>
                  <a:pt x="376" y="1032"/>
                  <a:pt x="384" y="1056"/>
                </a:cubicBezTo>
                <a:cubicBezTo>
                  <a:pt x="392" y="1080"/>
                  <a:pt x="376" y="1088"/>
                  <a:pt x="384" y="1104"/>
                </a:cubicBezTo>
                <a:cubicBezTo>
                  <a:pt x="392" y="1120"/>
                  <a:pt x="424" y="1128"/>
                  <a:pt x="432" y="1152"/>
                </a:cubicBezTo>
                <a:cubicBezTo>
                  <a:pt x="440" y="1176"/>
                  <a:pt x="416" y="1224"/>
                  <a:pt x="432" y="1248"/>
                </a:cubicBezTo>
                <a:cubicBezTo>
                  <a:pt x="448" y="1272"/>
                  <a:pt x="488" y="1272"/>
                  <a:pt x="528" y="1296"/>
                </a:cubicBezTo>
                <a:cubicBezTo>
                  <a:pt x="568" y="1320"/>
                  <a:pt x="640" y="1376"/>
                  <a:pt x="672" y="1392"/>
                </a:cubicBezTo>
                <a:cubicBezTo>
                  <a:pt x="704" y="1408"/>
                  <a:pt x="704" y="1376"/>
                  <a:pt x="720" y="1392"/>
                </a:cubicBezTo>
                <a:cubicBezTo>
                  <a:pt x="736" y="1408"/>
                  <a:pt x="768" y="1456"/>
                  <a:pt x="768" y="1488"/>
                </a:cubicBezTo>
                <a:cubicBezTo>
                  <a:pt x="768" y="1520"/>
                  <a:pt x="720" y="1544"/>
                  <a:pt x="720" y="1584"/>
                </a:cubicBezTo>
                <a:cubicBezTo>
                  <a:pt x="720" y="1624"/>
                  <a:pt x="760" y="1696"/>
                  <a:pt x="768" y="1728"/>
                </a:cubicBezTo>
                <a:cubicBezTo>
                  <a:pt x="776" y="1760"/>
                  <a:pt x="760" y="1760"/>
                  <a:pt x="768" y="1776"/>
                </a:cubicBezTo>
                <a:cubicBezTo>
                  <a:pt x="776" y="1792"/>
                  <a:pt x="800" y="1800"/>
                  <a:pt x="816" y="1824"/>
                </a:cubicBezTo>
                <a:cubicBezTo>
                  <a:pt x="832" y="1848"/>
                  <a:pt x="848" y="1880"/>
                  <a:pt x="864" y="1920"/>
                </a:cubicBezTo>
                <a:cubicBezTo>
                  <a:pt x="880" y="1960"/>
                  <a:pt x="880" y="2024"/>
                  <a:pt x="912" y="2064"/>
                </a:cubicBezTo>
                <a:cubicBezTo>
                  <a:pt x="944" y="2104"/>
                  <a:pt x="1016" y="2144"/>
                  <a:pt x="1056" y="2160"/>
                </a:cubicBezTo>
                <a:cubicBezTo>
                  <a:pt x="1096" y="2176"/>
                  <a:pt x="1120" y="2144"/>
                  <a:pt x="1152" y="2160"/>
                </a:cubicBezTo>
                <a:cubicBezTo>
                  <a:pt x="1184" y="2176"/>
                  <a:pt x="1224" y="2240"/>
                  <a:pt x="1248" y="2256"/>
                </a:cubicBezTo>
                <a:cubicBezTo>
                  <a:pt x="1272" y="2272"/>
                  <a:pt x="1280" y="2256"/>
                  <a:pt x="1296" y="2256"/>
                </a:cubicBezTo>
                <a:cubicBezTo>
                  <a:pt x="1312" y="2256"/>
                  <a:pt x="1336" y="2240"/>
                  <a:pt x="1344" y="2256"/>
                </a:cubicBezTo>
                <a:cubicBezTo>
                  <a:pt x="1352" y="2272"/>
                  <a:pt x="1344" y="2320"/>
                  <a:pt x="1344" y="2352"/>
                </a:cubicBezTo>
                <a:cubicBezTo>
                  <a:pt x="1344" y="2384"/>
                  <a:pt x="1352" y="2416"/>
                  <a:pt x="1344" y="2448"/>
                </a:cubicBezTo>
                <a:cubicBezTo>
                  <a:pt x="1336" y="2480"/>
                  <a:pt x="1312" y="2504"/>
                  <a:pt x="1296" y="2544"/>
                </a:cubicBezTo>
                <a:cubicBezTo>
                  <a:pt x="1280" y="2584"/>
                  <a:pt x="1264" y="2648"/>
                  <a:pt x="1248" y="2688"/>
                </a:cubicBezTo>
                <a:cubicBezTo>
                  <a:pt x="1232" y="2728"/>
                  <a:pt x="1216" y="2752"/>
                  <a:pt x="1200" y="2784"/>
                </a:cubicBezTo>
                <a:cubicBezTo>
                  <a:pt x="1184" y="2816"/>
                  <a:pt x="1168" y="2848"/>
                  <a:pt x="1152" y="2880"/>
                </a:cubicBezTo>
              </a:path>
            </a:pathLst>
          </a:custGeom>
          <a:noFill/>
          <a:ln w="38100">
            <a:solidFill>
              <a:schemeClr val="accent2">
                <a:lumMod val="75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116747" name="Freeform 11">
            <a:extLst>
              <a:ext uri="{FF2B5EF4-FFF2-40B4-BE49-F238E27FC236}">
                <a16:creationId xmlns:a16="http://schemas.microsoft.com/office/drawing/2014/main" id="{C58367A6-8E4E-4D78-8AA6-A9E7C4C72ACE}"/>
              </a:ext>
            </a:extLst>
          </p:cNvPr>
          <p:cNvSpPr>
            <a:spLocks/>
          </p:cNvSpPr>
          <p:nvPr/>
        </p:nvSpPr>
        <p:spPr bwMode="auto">
          <a:xfrm>
            <a:off x="6645215" y="2628900"/>
            <a:ext cx="1524000" cy="152400"/>
          </a:xfrm>
          <a:custGeom>
            <a:avLst/>
            <a:gdLst>
              <a:gd name="T0" fmla="*/ 0 w 1152"/>
              <a:gd name="T1" fmla="*/ 2147483647 h 152"/>
              <a:gd name="T2" fmla="*/ 2147483647 w 1152"/>
              <a:gd name="T3" fmla="*/ 2147483647 h 152"/>
              <a:gd name="T4" fmla="*/ 2147483647 w 1152"/>
              <a:gd name="T5" fmla="*/ 2147483647 h 152"/>
              <a:gd name="T6" fmla="*/ 2147483647 w 1152"/>
              <a:gd name="T7" fmla="*/ 2147483647 h 152"/>
              <a:gd name="T8" fmla="*/ 2147483647 w 1152"/>
              <a:gd name="T9" fmla="*/ 2147483647 h 152"/>
              <a:gd name="T10" fmla="*/ 2147483647 w 1152"/>
              <a:gd name="T11" fmla="*/ 2147483647 h 152"/>
              <a:gd name="T12" fmla="*/ 2147483647 w 1152"/>
              <a:gd name="T13" fmla="*/ 2147483647 h 152"/>
              <a:gd name="T14" fmla="*/ 2147483647 w 1152"/>
              <a:gd name="T15" fmla="*/ 2147483647 h 152"/>
              <a:gd name="T16" fmla="*/ 2147483647 w 1152"/>
              <a:gd name="T17" fmla="*/ 2147483647 h 152"/>
              <a:gd name="T18" fmla="*/ 2147483647 w 1152"/>
              <a:gd name="T19" fmla="*/ 2147483647 h 1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52"/>
              <a:gd name="T31" fmla="*/ 0 h 152"/>
              <a:gd name="T32" fmla="*/ 1152 w 1152"/>
              <a:gd name="T33" fmla="*/ 152 h 15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52" h="152">
                <a:moveTo>
                  <a:pt x="0" y="56"/>
                </a:moveTo>
                <a:cubicBezTo>
                  <a:pt x="52" y="28"/>
                  <a:pt x="104" y="0"/>
                  <a:pt x="144" y="8"/>
                </a:cubicBezTo>
                <a:cubicBezTo>
                  <a:pt x="184" y="16"/>
                  <a:pt x="208" y="80"/>
                  <a:pt x="240" y="104"/>
                </a:cubicBezTo>
                <a:cubicBezTo>
                  <a:pt x="272" y="128"/>
                  <a:pt x="304" y="152"/>
                  <a:pt x="336" y="152"/>
                </a:cubicBezTo>
                <a:cubicBezTo>
                  <a:pt x="368" y="152"/>
                  <a:pt x="400" y="120"/>
                  <a:pt x="432" y="104"/>
                </a:cubicBezTo>
                <a:cubicBezTo>
                  <a:pt x="464" y="88"/>
                  <a:pt x="488" y="64"/>
                  <a:pt x="528" y="56"/>
                </a:cubicBezTo>
                <a:cubicBezTo>
                  <a:pt x="568" y="48"/>
                  <a:pt x="608" y="64"/>
                  <a:pt x="672" y="56"/>
                </a:cubicBezTo>
                <a:cubicBezTo>
                  <a:pt x="736" y="48"/>
                  <a:pt x="848" y="8"/>
                  <a:pt x="912" y="8"/>
                </a:cubicBezTo>
                <a:cubicBezTo>
                  <a:pt x="976" y="8"/>
                  <a:pt x="1016" y="48"/>
                  <a:pt x="1056" y="56"/>
                </a:cubicBezTo>
                <a:cubicBezTo>
                  <a:pt x="1096" y="64"/>
                  <a:pt x="1124" y="60"/>
                  <a:pt x="1152" y="56"/>
                </a:cubicBezTo>
              </a:path>
            </a:pathLst>
          </a:custGeom>
          <a:noFill/>
          <a:ln w="38100">
            <a:solidFill>
              <a:schemeClr val="accent2">
                <a:lumMod val="75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116748" name="Freeform 12">
            <a:extLst>
              <a:ext uri="{FF2B5EF4-FFF2-40B4-BE49-F238E27FC236}">
                <a16:creationId xmlns:a16="http://schemas.microsoft.com/office/drawing/2014/main" id="{BEBA648C-52AC-4074-AE0E-FE907C9CE4A8}"/>
              </a:ext>
            </a:extLst>
          </p:cNvPr>
          <p:cNvSpPr>
            <a:spLocks/>
          </p:cNvSpPr>
          <p:nvPr/>
        </p:nvSpPr>
        <p:spPr bwMode="auto">
          <a:xfrm>
            <a:off x="6645215" y="571500"/>
            <a:ext cx="1524000" cy="2133600"/>
          </a:xfrm>
          <a:custGeom>
            <a:avLst/>
            <a:gdLst>
              <a:gd name="T0" fmla="*/ 2147483647 w 1256"/>
              <a:gd name="T1" fmla="*/ 0 h 1680"/>
              <a:gd name="T2" fmla="*/ 2147483647 w 1256"/>
              <a:gd name="T3" fmla="*/ 2147483647 h 1680"/>
              <a:gd name="T4" fmla="*/ 0 w 1256"/>
              <a:gd name="T5" fmla="*/ 2147483647 h 1680"/>
              <a:gd name="T6" fmla="*/ 2147483647 w 1256"/>
              <a:gd name="T7" fmla="*/ 2147483647 h 1680"/>
              <a:gd name="T8" fmla="*/ 2147483647 w 1256"/>
              <a:gd name="T9" fmla="*/ 2147483647 h 1680"/>
              <a:gd name="T10" fmla="*/ 2147483647 w 1256"/>
              <a:gd name="T11" fmla="*/ 2147483647 h 1680"/>
              <a:gd name="T12" fmla="*/ 2147483647 w 1256"/>
              <a:gd name="T13" fmla="*/ 2147483647 h 1680"/>
              <a:gd name="T14" fmla="*/ 2147483647 w 1256"/>
              <a:gd name="T15" fmla="*/ 2147483647 h 1680"/>
              <a:gd name="T16" fmla="*/ 2147483647 w 1256"/>
              <a:gd name="T17" fmla="*/ 2147483647 h 1680"/>
              <a:gd name="T18" fmla="*/ 2147483647 w 1256"/>
              <a:gd name="T19" fmla="*/ 2147483647 h 1680"/>
              <a:gd name="T20" fmla="*/ 2147483647 w 1256"/>
              <a:gd name="T21" fmla="*/ 2147483647 h 1680"/>
              <a:gd name="T22" fmla="*/ 2147483647 w 1256"/>
              <a:gd name="T23" fmla="*/ 2147483647 h 1680"/>
              <a:gd name="T24" fmla="*/ 2147483647 w 1256"/>
              <a:gd name="T25" fmla="*/ 2147483647 h 1680"/>
              <a:gd name="T26" fmla="*/ 2147483647 w 1256"/>
              <a:gd name="T27" fmla="*/ 2147483647 h 1680"/>
              <a:gd name="T28" fmla="*/ 2147483647 w 1256"/>
              <a:gd name="T29" fmla="*/ 2147483647 h 1680"/>
              <a:gd name="T30" fmla="*/ 2147483647 w 1256"/>
              <a:gd name="T31" fmla="*/ 2147483647 h 1680"/>
              <a:gd name="T32" fmla="*/ 2147483647 w 1256"/>
              <a:gd name="T33" fmla="*/ 2147483647 h 1680"/>
              <a:gd name="T34" fmla="*/ 2147483647 w 1256"/>
              <a:gd name="T35" fmla="*/ 2147483647 h 1680"/>
              <a:gd name="T36" fmla="*/ 2147483647 w 1256"/>
              <a:gd name="T37" fmla="*/ 2147483647 h 1680"/>
              <a:gd name="T38" fmla="*/ 2147483647 w 1256"/>
              <a:gd name="T39" fmla="*/ 2147483647 h 1680"/>
              <a:gd name="T40" fmla="*/ 2147483647 w 1256"/>
              <a:gd name="T41" fmla="*/ 2147483647 h 1680"/>
              <a:gd name="T42" fmla="*/ 2147483647 w 1256"/>
              <a:gd name="T43" fmla="*/ 2147483647 h 1680"/>
              <a:gd name="T44" fmla="*/ 2147483647 w 1256"/>
              <a:gd name="T45" fmla="*/ 2147483647 h 1680"/>
              <a:gd name="T46" fmla="*/ 2147483647 w 1256"/>
              <a:gd name="T47" fmla="*/ 2147483647 h 1680"/>
              <a:gd name="T48" fmla="*/ 2147483647 w 1256"/>
              <a:gd name="T49" fmla="*/ 2147483647 h 1680"/>
              <a:gd name="T50" fmla="*/ 2147483647 w 1256"/>
              <a:gd name="T51" fmla="*/ 2147483647 h 1680"/>
              <a:gd name="T52" fmla="*/ 2147483647 w 1256"/>
              <a:gd name="T53" fmla="*/ 2147483647 h 1680"/>
              <a:gd name="T54" fmla="*/ 2147483647 w 1256"/>
              <a:gd name="T55" fmla="*/ 2147483647 h 1680"/>
              <a:gd name="T56" fmla="*/ 2147483647 w 1256"/>
              <a:gd name="T57" fmla="*/ 2147483647 h 1680"/>
              <a:gd name="T58" fmla="*/ 2147483647 w 1256"/>
              <a:gd name="T59" fmla="*/ 2147483647 h 1680"/>
              <a:gd name="T60" fmla="*/ 2147483647 w 1256"/>
              <a:gd name="T61" fmla="*/ 2147483647 h 168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256"/>
              <a:gd name="T94" fmla="*/ 0 h 1680"/>
              <a:gd name="T95" fmla="*/ 1256 w 1256"/>
              <a:gd name="T96" fmla="*/ 1680 h 168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256" h="1680">
                <a:moveTo>
                  <a:pt x="48" y="0"/>
                </a:moveTo>
                <a:cubicBezTo>
                  <a:pt x="52" y="48"/>
                  <a:pt x="56" y="96"/>
                  <a:pt x="48" y="144"/>
                </a:cubicBezTo>
                <a:cubicBezTo>
                  <a:pt x="40" y="192"/>
                  <a:pt x="0" y="240"/>
                  <a:pt x="0" y="288"/>
                </a:cubicBezTo>
                <a:cubicBezTo>
                  <a:pt x="0" y="336"/>
                  <a:pt x="24" y="392"/>
                  <a:pt x="48" y="432"/>
                </a:cubicBezTo>
                <a:cubicBezTo>
                  <a:pt x="72" y="472"/>
                  <a:pt x="112" y="496"/>
                  <a:pt x="144" y="528"/>
                </a:cubicBezTo>
                <a:cubicBezTo>
                  <a:pt x="176" y="560"/>
                  <a:pt x="208" y="584"/>
                  <a:pt x="240" y="624"/>
                </a:cubicBezTo>
                <a:cubicBezTo>
                  <a:pt x="272" y="664"/>
                  <a:pt x="320" y="728"/>
                  <a:pt x="336" y="768"/>
                </a:cubicBezTo>
                <a:cubicBezTo>
                  <a:pt x="352" y="808"/>
                  <a:pt x="344" y="832"/>
                  <a:pt x="336" y="864"/>
                </a:cubicBezTo>
                <a:cubicBezTo>
                  <a:pt x="328" y="896"/>
                  <a:pt x="304" y="944"/>
                  <a:pt x="288" y="960"/>
                </a:cubicBezTo>
                <a:cubicBezTo>
                  <a:pt x="272" y="976"/>
                  <a:pt x="256" y="944"/>
                  <a:pt x="240" y="960"/>
                </a:cubicBezTo>
                <a:cubicBezTo>
                  <a:pt x="224" y="976"/>
                  <a:pt x="192" y="1024"/>
                  <a:pt x="192" y="1056"/>
                </a:cubicBezTo>
                <a:cubicBezTo>
                  <a:pt x="192" y="1088"/>
                  <a:pt x="224" y="1120"/>
                  <a:pt x="240" y="1152"/>
                </a:cubicBezTo>
                <a:cubicBezTo>
                  <a:pt x="256" y="1184"/>
                  <a:pt x="272" y="1224"/>
                  <a:pt x="288" y="1248"/>
                </a:cubicBezTo>
                <a:cubicBezTo>
                  <a:pt x="304" y="1272"/>
                  <a:pt x="320" y="1296"/>
                  <a:pt x="336" y="1296"/>
                </a:cubicBezTo>
                <a:cubicBezTo>
                  <a:pt x="352" y="1296"/>
                  <a:pt x="360" y="1256"/>
                  <a:pt x="384" y="1248"/>
                </a:cubicBezTo>
                <a:cubicBezTo>
                  <a:pt x="408" y="1240"/>
                  <a:pt x="456" y="1240"/>
                  <a:pt x="480" y="1248"/>
                </a:cubicBezTo>
                <a:cubicBezTo>
                  <a:pt x="504" y="1256"/>
                  <a:pt x="520" y="1280"/>
                  <a:pt x="528" y="1296"/>
                </a:cubicBezTo>
                <a:cubicBezTo>
                  <a:pt x="536" y="1312"/>
                  <a:pt x="512" y="1336"/>
                  <a:pt x="528" y="1344"/>
                </a:cubicBezTo>
                <a:cubicBezTo>
                  <a:pt x="544" y="1352"/>
                  <a:pt x="600" y="1344"/>
                  <a:pt x="624" y="1344"/>
                </a:cubicBezTo>
                <a:cubicBezTo>
                  <a:pt x="648" y="1344"/>
                  <a:pt x="656" y="1344"/>
                  <a:pt x="672" y="1344"/>
                </a:cubicBezTo>
                <a:cubicBezTo>
                  <a:pt x="688" y="1344"/>
                  <a:pt x="704" y="1344"/>
                  <a:pt x="720" y="1344"/>
                </a:cubicBezTo>
                <a:cubicBezTo>
                  <a:pt x="736" y="1344"/>
                  <a:pt x="744" y="1344"/>
                  <a:pt x="768" y="1344"/>
                </a:cubicBezTo>
                <a:cubicBezTo>
                  <a:pt x="792" y="1344"/>
                  <a:pt x="832" y="1344"/>
                  <a:pt x="864" y="1344"/>
                </a:cubicBezTo>
                <a:cubicBezTo>
                  <a:pt x="896" y="1344"/>
                  <a:pt x="944" y="1328"/>
                  <a:pt x="960" y="1344"/>
                </a:cubicBezTo>
                <a:cubicBezTo>
                  <a:pt x="976" y="1360"/>
                  <a:pt x="952" y="1408"/>
                  <a:pt x="960" y="1440"/>
                </a:cubicBezTo>
                <a:cubicBezTo>
                  <a:pt x="968" y="1472"/>
                  <a:pt x="992" y="1528"/>
                  <a:pt x="1008" y="1536"/>
                </a:cubicBezTo>
                <a:cubicBezTo>
                  <a:pt x="1024" y="1544"/>
                  <a:pt x="1032" y="1488"/>
                  <a:pt x="1056" y="1488"/>
                </a:cubicBezTo>
                <a:cubicBezTo>
                  <a:pt x="1080" y="1488"/>
                  <a:pt x="1128" y="1528"/>
                  <a:pt x="1152" y="1536"/>
                </a:cubicBezTo>
                <a:cubicBezTo>
                  <a:pt x="1176" y="1544"/>
                  <a:pt x="1184" y="1528"/>
                  <a:pt x="1200" y="1536"/>
                </a:cubicBezTo>
                <a:cubicBezTo>
                  <a:pt x="1216" y="1544"/>
                  <a:pt x="1240" y="1560"/>
                  <a:pt x="1248" y="1584"/>
                </a:cubicBezTo>
                <a:cubicBezTo>
                  <a:pt x="1256" y="1608"/>
                  <a:pt x="1252" y="1644"/>
                  <a:pt x="1248" y="1680"/>
                </a:cubicBezTo>
              </a:path>
            </a:pathLst>
          </a:custGeom>
          <a:noFill/>
          <a:ln w="38100">
            <a:solidFill>
              <a:schemeClr val="accent2">
                <a:lumMod val="75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116749" name="AutoShape 13">
            <a:extLst>
              <a:ext uri="{FF2B5EF4-FFF2-40B4-BE49-F238E27FC236}">
                <a16:creationId xmlns:a16="http://schemas.microsoft.com/office/drawing/2014/main" id="{77AEE3F1-68F8-4D21-AE38-5757C53BF83D}"/>
              </a:ext>
            </a:extLst>
          </p:cNvPr>
          <p:cNvSpPr>
            <a:spLocks/>
          </p:cNvSpPr>
          <p:nvPr/>
        </p:nvSpPr>
        <p:spPr bwMode="auto">
          <a:xfrm>
            <a:off x="9312215" y="4381500"/>
            <a:ext cx="2286000" cy="457200"/>
          </a:xfrm>
          <a:prstGeom prst="borderCallout2">
            <a:avLst>
              <a:gd name="adj1" fmla="val 48880"/>
              <a:gd name="adj2" fmla="val 2639"/>
              <a:gd name="adj3" fmla="val 25000"/>
              <a:gd name="adj4" fmla="val -22986"/>
              <a:gd name="adj5" fmla="val 85417"/>
              <a:gd name="adj6" fmla="val -43333"/>
            </a:avLst>
          </a:prstGeom>
          <a:solidFill>
            <a:schemeClr val="accent4"/>
          </a:solidFill>
          <a:ln>
            <a:solidFill>
              <a:schemeClr val="tx1"/>
            </a:solidFill>
            <a:prstDash val="dash"/>
          </a:ln>
        </p:spPr>
        <p:style>
          <a:lnRef idx="0">
            <a:scrgbClr r="0" g="0" b="0"/>
          </a:lnRef>
          <a:fillRef idx="0">
            <a:scrgbClr r="0" g="0" b="0"/>
          </a:fillRef>
          <a:effectRef idx="0">
            <a:scrgbClr r="0" g="0" b="0"/>
          </a:effectRef>
          <a:fontRef idx="minor">
            <a:schemeClr val="lt1"/>
          </a:fontRef>
        </p:style>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800" dirty="0" err="1">
                <a:latin typeface="Times New Roman" panose="02020603050405020304" pitchFamily="18" charset="0"/>
              </a:rPr>
              <a:t>Sông</a:t>
            </a:r>
            <a:r>
              <a:rPr lang="en-US" altLang="en-US" sz="2800" dirty="0">
                <a:latin typeface="Times New Roman" panose="02020603050405020304" pitchFamily="18" charset="0"/>
              </a:rPr>
              <a:t> Hồng</a:t>
            </a:r>
          </a:p>
        </p:txBody>
      </p:sp>
      <p:sp>
        <p:nvSpPr>
          <p:cNvPr id="116750" name="AutoShape 14">
            <a:extLst>
              <a:ext uri="{FF2B5EF4-FFF2-40B4-BE49-F238E27FC236}">
                <a16:creationId xmlns:a16="http://schemas.microsoft.com/office/drawing/2014/main" id="{13AC16DF-571C-4AD2-8676-ADEEAD0EEBDE}"/>
              </a:ext>
            </a:extLst>
          </p:cNvPr>
          <p:cNvSpPr>
            <a:spLocks/>
          </p:cNvSpPr>
          <p:nvPr/>
        </p:nvSpPr>
        <p:spPr bwMode="auto">
          <a:xfrm>
            <a:off x="3978215" y="5241925"/>
            <a:ext cx="2514600" cy="609600"/>
          </a:xfrm>
          <a:prstGeom prst="borderCallout2">
            <a:avLst>
              <a:gd name="adj1" fmla="val -5875"/>
              <a:gd name="adj2" fmla="val 49069"/>
              <a:gd name="adj3" fmla="val -64088"/>
              <a:gd name="adj4" fmla="val 60384"/>
              <a:gd name="adj5" fmla="val -99139"/>
              <a:gd name="adj6" fmla="val 114843"/>
            </a:avLst>
          </a:prstGeom>
          <a:solidFill>
            <a:schemeClr val="accent4"/>
          </a:solidFill>
          <a:ln>
            <a:solidFill>
              <a:schemeClr val="tx1"/>
            </a:solidFill>
            <a:prstDash val="dash"/>
          </a:ln>
        </p:spPr>
        <p:style>
          <a:lnRef idx="0">
            <a:scrgbClr r="0" g="0" b="0"/>
          </a:lnRef>
          <a:fillRef idx="0">
            <a:scrgbClr r="0" g="0" b="0"/>
          </a:fillRef>
          <a:effectRef idx="0">
            <a:scrgbClr r="0" g="0" b="0"/>
          </a:effectRef>
          <a:fontRef idx="minor">
            <a:schemeClr val="lt1"/>
          </a:fontRef>
        </p:style>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800" dirty="0" err="1">
                <a:latin typeface="Times New Roman" panose="02020603050405020304" pitchFamily="18" charset="0"/>
              </a:rPr>
              <a:t>Sông</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Đáy</a:t>
            </a:r>
            <a:endParaRPr lang="en-US" altLang="en-US" sz="2800" dirty="0">
              <a:latin typeface="Times New Roman" panose="02020603050405020304" pitchFamily="18" charset="0"/>
            </a:endParaRPr>
          </a:p>
        </p:txBody>
      </p:sp>
      <p:sp>
        <p:nvSpPr>
          <p:cNvPr id="116751" name="AutoShape 15">
            <a:extLst>
              <a:ext uri="{FF2B5EF4-FFF2-40B4-BE49-F238E27FC236}">
                <a16:creationId xmlns:a16="http://schemas.microsoft.com/office/drawing/2014/main" id="{799C6A68-3415-4F12-9672-223A85D52EE1}"/>
              </a:ext>
            </a:extLst>
          </p:cNvPr>
          <p:cNvSpPr>
            <a:spLocks/>
          </p:cNvSpPr>
          <p:nvPr/>
        </p:nvSpPr>
        <p:spPr bwMode="auto">
          <a:xfrm>
            <a:off x="9236015" y="2879726"/>
            <a:ext cx="2438400" cy="542925"/>
          </a:xfrm>
          <a:prstGeom prst="borderCallout2">
            <a:avLst>
              <a:gd name="adj1" fmla="val 12500"/>
              <a:gd name="adj2" fmla="val -3125"/>
              <a:gd name="adj3" fmla="val 12500"/>
              <a:gd name="adj4" fmla="val -10870"/>
              <a:gd name="adj5" fmla="val 112847"/>
              <a:gd name="adj6" fmla="val -18944"/>
            </a:avLst>
          </a:prstGeom>
          <a:solidFill>
            <a:schemeClr val="accent4"/>
          </a:solidFill>
          <a:ln>
            <a:solidFill>
              <a:schemeClr val="tx1"/>
            </a:solidFill>
            <a:prstDash val="dash"/>
          </a:ln>
        </p:spPr>
        <p:style>
          <a:lnRef idx="0">
            <a:scrgbClr r="0" g="0" b="0"/>
          </a:lnRef>
          <a:fillRef idx="0">
            <a:scrgbClr r="0" g="0" b="0"/>
          </a:fillRef>
          <a:effectRef idx="0">
            <a:scrgbClr r="0" g="0" b="0"/>
          </a:effectRef>
          <a:fontRef idx="minor">
            <a:schemeClr val="lt1"/>
          </a:fontRef>
        </p:style>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800">
                <a:latin typeface="Times New Roman" panose="02020603050405020304" pitchFamily="18" charset="0"/>
              </a:rPr>
              <a:t>Sông Thái Bình</a:t>
            </a:r>
          </a:p>
        </p:txBody>
      </p:sp>
      <p:sp>
        <p:nvSpPr>
          <p:cNvPr id="116752" name="AutoShape 16">
            <a:extLst>
              <a:ext uri="{FF2B5EF4-FFF2-40B4-BE49-F238E27FC236}">
                <a16:creationId xmlns:a16="http://schemas.microsoft.com/office/drawing/2014/main" id="{0EDE9946-A622-403D-B23A-CC134F67E495}"/>
              </a:ext>
            </a:extLst>
          </p:cNvPr>
          <p:cNvSpPr>
            <a:spLocks/>
          </p:cNvSpPr>
          <p:nvPr/>
        </p:nvSpPr>
        <p:spPr bwMode="auto">
          <a:xfrm>
            <a:off x="8474015" y="876301"/>
            <a:ext cx="1828800" cy="542925"/>
          </a:xfrm>
          <a:prstGeom prst="borderCallout2">
            <a:avLst>
              <a:gd name="adj1" fmla="val 21051"/>
              <a:gd name="adj2" fmla="val -4167"/>
              <a:gd name="adj3" fmla="val 21051"/>
              <a:gd name="adj4" fmla="val -53301"/>
              <a:gd name="adj5" fmla="val 135056"/>
              <a:gd name="adj6" fmla="val -77921"/>
            </a:avLst>
          </a:prstGeom>
          <a:solidFill>
            <a:schemeClr val="accent4"/>
          </a:solidFill>
          <a:ln>
            <a:solidFill>
              <a:schemeClr val="tx1"/>
            </a:solidFill>
            <a:prstDash val="dash"/>
          </a:ln>
        </p:spPr>
        <p:style>
          <a:lnRef idx="0">
            <a:scrgbClr r="0" g="0" b="0"/>
          </a:lnRef>
          <a:fillRef idx="0">
            <a:scrgbClr r="0" g="0" b="0"/>
          </a:fillRef>
          <a:effectRef idx="0">
            <a:scrgbClr r="0" g="0" b="0"/>
          </a:effectRef>
          <a:fontRef idx="minor">
            <a:schemeClr val="lt1"/>
          </a:fontRef>
        </p:style>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800">
                <a:latin typeface="Times New Roman" panose="02020603050405020304" pitchFamily="18" charset="0"/>
              </a:rPr>
              <a:t>Sông Cầu</a:t>
            </a:r>
          </a:p>
        </p:txBody>
      </p:sp>
      <p:sp>
        <p:nvSpPr>
          <p:cNvPr id="116753" name="AutoShape 17">
            <a:extLst>
              <a:ext uri="{FF2B5EF4-FFF2-40B4-BE49-F238E27FC236}">
                <a16:creationId xmlns:a16="http://schemas.microsoft.com/office/drawing/2014/main" id="{0016FDFF-A371-4B6A-9D09-CEA32673460A}"/>
              </a:ext>
            </a:extLst>
          </p:cNvPr>
          <p:cNvSpPr>
            <a:spLocks/>
          </p:cNvSpPr>
          <p:nvPr/>
        </p:nvSpPr>
        <p:spPr bwMode="auto">
          <a:xfrm>
            <a:off x="8245415" y="1943100"/>
            <a:ext cx="2667000" cy="533400"/>
          </a:xfrm>
          <a:prstGeom prst="borderCallout2">
            <a:avLst>
              <a:gd name="adj1" fmla="val 21431"/>
              <a:gd name="adj2" fmla="val -2856"/>
              <a:gd name="adj3" fmla="val 21431"/>
              <a:gd name="adj4" fmla="val -15477"/>
              <a:gd name="adj5" fmla="val 144644"/>
              <a:gd name="adj6" fmla="val -28569"/>
            </a:avLst>
          </a:prstGeom>
          <a:solidFill>
            <a:schemeClr val="accent4"/>
          </a:solidFill>
          <a:ln>
            <a:solidFill>
              <a:schemeClr val="tx1"/>
            </a:solidFill>
            <a:prstDash val="dash"/>
          </a:ln>
        </p:spPr>
        <p:style>
          <a:lnRef idx="0">
            <a:scrgbClr r="0" g="0" b="0"/>
          </a:lnRef>
          <a:fillRef idx="0">
            <a:scrgbClr r="0" g="0" b="0"/>
          </a:fillRef>
          <a:effectRef idx="0">
            <a:scrgbClr r="0" g="0" b="0"/>
          </a:effectRef>
          <a:fontRef idx="minor">
            <a:schemeClr val="lt1"/>
          </a:fontRef>
        </p:style>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800">
                <a:latin typeface="Times New Roman" panose="02020603050405020304" pitchFamily="18" charset="0"/>
              </a:rPr>
              <a:t>Sông Đuống</a:t>
            </a:r>
          </a:p>
        </p:txBody>
      </p:sp>
      <p:pic>
        <p:nvPicPr>
          <p:cNvPr id="1026" name="Picture 2" descr="Download free áo dài vector truyền thống Việt Nam đẹp mới nhất file SVG, AI,  JPG, PDF, EPS, PNG, CDR">
            <a:extLst>
              <a:ext uri="{FF2B5EF4-FFF2-40B4-BE49-F238E27FC236}">
                <a16:creationId xmlns:a16="http://schemas.microsoft.com/office/drawing/2014/main" id="{957CA324-36A3-496C-8B70-DFC48156CA6A}"/>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46674" b="98122" l="4509" r="43037">
                        <a14:foregroundMark x1="6279" y1="59013" x2="5993" y2="59764"/>
                        <a14:foregroundMark x1="14441" y1="51556" x2="20719" y2="47639"/>
                        <a14:foregroundMark x1="20719" y1="47639" x2="28425" y2="49732"/>
                        <a14:foregroundMark x1="28425" y1="49732" x2="18664" y2="51931"/>
                        <a14:foregroundMark x1="18664" y1="51931" x2="14155" y2="51824"/>
                        <a14:foregroundMark x1="18836" y1="48176" x2="26313" y2="46674"/>
                        <a14:foregroundMark x1="26313" y1="46674" x2="20320" y2="48283"/>
                        <a14:foregroundMark x1="7591" y1="58852" x2="5080" y2="65021"/>
                        <a14:foregroundMark x1="18607" y1="94099" x2="25913" y2="95976"/>
                        <a14:foregroundMark x1="25913" y1="95976" x2="30080" y2="92597"/>
                        <a14:foregroundMark x1="19406" y1="95333" x2="22317" y2="95333"/>
                        <a14:foregroundMark x1="17523" y1="95601" x2="21005" y2="95869"/>
                        <a14:foregroundMark x1="25000" y1="96245" x2="27283" y2="96727"/>
                        <a14:foregroundMark x1="25400" y1="96459" x2="30879" y2="91953"/>
                        <a14:foregroundMark x1="27397" y1="95333" x2="27683" y2="95708"/>
                        <a14:foregroundMark x1="28253" y1="94850" x2="27397" y2="94957"/>
                        <a14:foregroundMark x1="28368" y1="95225" x2="30251" y2="93348"/>
                        <a14:foregroundMark x1="25285" y1="98122" x2="27568" y2="97103"/>
                      </a14:backgroundRemoval>
                    </a14:imgEffect>
                  </a14:imgLayer>
                </a14:imgProps>
              </a:ext>
              <a:ext uri="{28A0092B-C50C-407E-A947-70E740481C1C}">
                <a14:useLocalDpi xmlns:a14="http://schemas.microsoft.com/office/drawing/2010/main" val="0"/>
              </a:ext>
            </a:extLst>
          </a:blip>
          <a:srcRect t="46134" r="52119"/>
          <a:stretch/>
        </p:blipFill>
        <p:spPr bwMode="auto">
          <a:xfrm>
            <a:off x="-155233" y="3206813"/>
            <a:ext cx="3142848" cy="368743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oàn cảnh cây cầu vượt sông Cầu nối Hà Nội - Bắc Giang | Xã hội">
            <a:extLst>
              <a:ext uri="{FF2B5EF4-FFF2-40B4-BE49-F238E27FC236}">
                <a16:creationId xmlns:a16="http://schemas.microsoft.com/office/drawing/2014/main" id="{F8F812FB-D8B7-4211-8720-B7B72697BEA0}"/>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8436094" y="1859902"/>
            <a:ext cx="3098441" cy="23238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30" name="Picture 6" descr="Đôi bờ sông Đuống | Văn hóa">
            <a:extLst>
              <a:ext uri="{FF2B5EF4-FFF2-40B4-BE49-F238E27FC236}">
                <a16:creationId xmlns:a16="http://schemas.microsoft.com/office/drawing/2014/main" id="{5AF3C641-8A87-487F-8614-F3062442D9B6}"/>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7772400" y="4266931"/>
            <a:ext cx="3673415" cy="24784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32" name="Picture 8" descr="Sông Đáy [Khám Phá Vẻ Đẹp]">
            <a:extLst>
              <a:ext uri="{FF2B5EF4-FFF2-40B4-BE49-F238E27FC236}">
                <a16:creationId xmlns:a16="http://schemas.microsoft.com/office/drawing/2014/main" id="{923ABD94-D538-4E2A-844D-9B3D9B31FF3D}"/>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6889630" y="3994899"/>
            <a:ext cx="3565585" cy="267418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36" name="Picture 12" descr="Hà Nội sắp phê duyệt quy hoạch phân khu đô thị sông Hồng - VnExpress">
            <a:extLst>
              <a:ext uri="{FF2B5EF4-FFF2-40B4-BE49-F238E27FC236}">
                <a16:creationId xmlns:a16="http://schemas.microsoft.com/office/drawing/2014/main" id="{96AC9F5A-A540-476F-B20F-CDF7419ACE3A}"/>
              </a:ext>
            </a:extLst>
          </p:cNvPr>
          <p:cNvPicPr>
            <a:picLocks noChangeAspect="1" noChangeArrowheads="1"/>
          </p:cNvPicPr>
          <p:nvPr/>
        </p:nvPicPr>
        <p:blipFill>
          <a:blip r:embed="rId14">
            <a:extLst>
              <a:ext uri="{BEBA8EAE-BF5A-486C-A8C5-ECC9F3942E4B}">
                <a14:imgProps xmlns:a14="http://schemas.microsoft.com/office/drawing/2010/main">
                  <a14:imgLayer r:embed="rId15">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8116126" y="251740"/>
            <a:ext cx="3863089" cy="23803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40" name="Picture 16" descr="Hệ thống sông Thái Bình - Wikiwand">
            <a:extLst>
              <a:ext uri="{FF2B5EF4-FFF2-40B4-BE49-F238E27FC236}">
                <a16:creationId xmlns:a16="http://schemas.microsoft.com/office/drawing/2014/main" id="{6EC1F3F8-EDB4-4182-89D6-A0D2A16AC08E}"/>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3116592" y="3890752"/>
            <a:ext cx="3399646" cy="25497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nvGrpSpPr>
          <p:cNvPr id="21" name="Group 9">
            <a:extLst>
              <a:ext uri="{FF2B5EF4-FFF2-40B4-BE49-F238E27FC236}">
                <a16:creationId xmlns:a16="http://schemas.microsoft.com/office/drawing/2014/main" id="{B2B98448-973F-4743-A065-43CAAC433314}"/>
              </a:ext>
            </a:extLst>
          </p:cNvPr>
          <p:cNvGrpSpPr/>
          <p:nvPr/>
        </p:nvGrpSpPr>
        <p:grpSpPr>
          <a:xfrm>
            <a:off x="240094" y="1037213"/>
            <a:ext cx="3535699" cy="2264381"/>
            <a:chOff x="0" y="0"/>
            <a:chExt cx="11105742" cy="7699317"/>
          </a:xfrm>
          <a:solidFill>
            <a:srgbClr val="E39E58"/>
          </a:solidFill>
        </p:grpSpPr>
        <p:grpSp>
          <p:nvGrpSpPr>
            <p:cNvPr id="22" name="Group 10">
              <a:extLst>
                <a:ext uri="{FF2B5EF4-FFF2-40B4-BE49-F238E27FC236}">
                  <a16:creationId xmlns:a16="http://schemas.microsoft.com/office/drawing/2014/main" id="{31A9C667-FB76-474A-AF76-CF9190A00501}"/>
                </a:ext>
              </a:extLst>
            </p:cNvPr>
            <p:cNvGrpSpPr/>
            <p:nvPr/>
          </p:nvGrpSpPr>
          <p:grpSpPr>
            <a:xfrm>
              <a:off x="115127" y="96664"/>
              <a:ext cx="10876574" cy="7487776"/>
              <a:chOff x="0" y="0"/>
              <a:chExt cx="3954891" cy="2722671"/>
            </a:xfrm>
            <a:grpFill/>
          </p:grpSpPr>
          <p:sp>
            <p:nvSpPr>
              <p:cNvPr id="44" name="Freeform 11">
                <a:extLst>
                  <a:ext uri="{FF2B5EF4-FFF2-40B4-BE49-F238E27FC236}">
                    <a16:creationId xmlns:a16="http://schemas.microsoft.com/office/drawing/2014/main" id="{CB50E7D3-E555-4E13-BF6B-AC0DCAC0FCF9}"/>
                  </a:ext>
                </a:extLst>
              </p:cNvPr>
              <p:cNvSpPr/>
              <p:nvPr/>
            </p:nvSpPr>
            <p:spPr>
              <a:xfrm>
                <a:off x="6350" y="6350"/>
                <a:ext cx="3942191" cy="2709971"/>
              </a:xfrm>
              <a:custGeom>
                <a:avLst/>
                <a:gdLst/>
                <a:ahLst/>
                <a:cxnLst/>
                <a:rect l="l" t="t" r="r" b="b"/>
                <a:pathLst>
                  <a:path w="3942191" h="2709971">
                    <a:moveTo>
                      <a:pt x="3942191" y="271780"/>
                    </a:moveTo>
                    <a:lnTo>
                      <a:pt x="3942191" y="2709971"/>
                    </a:lnTo>
                    <a:lnTo>
                      <a:pt x="0" y="2709971"/>
                    </a:lnTo>
                    <a:lnTo>
                      <a:pt x="0" y="0"/>
                    </a:lnTo>
                    <a:lnTo>
                      <a:pt x="3670410" y="0"/>
                    </a:lnTo>
                    <a:close/>
                  </a:path>
                </a:pathLst>
              </a:custGeom>
              <a:grpFill/>
            </p:spPr>
            <p:txBody>
              <a:bodyPr/>
              <a:lstStyle/>
              <a:p>
                <a:endParaRPr lang="en-GB"/>
              </a:p>
            </p:txBody>
          </p:sp>
          <p:sp>
            <p:nvSpPr>
              <p:cNvPr id="45" name="Freeform 12">
                <a:extLst>
                  <a:ext uri="{FF2B5EF4-FFF2-40B4-BE49-F238E27FC236}">
                    <a16:creationId xmlns:a16="http://schemas.microsoft.com/office/drawing/2014/main" id="{AACE8CE6-690B-4DD2-B2A1-C56E11ADBC9E}"/>
                  </a:ext>
                </a:extLst>
              </p:cNvPr>
              <p:cNvSpPr/>
              <p:nvPr/>
            </p:nvSpPr>
            <p:spPr>
              <a:xfrm>
                <a:off x="0" y="0"/>
                <a:ext cx="3954891" cy="2722671"/>
              </a:xfrm>
              <a:custGeom>
                <a:avLst/>
                <a:gdLst/>
                <a:ahLst/>
                <a:cxnLst/>
                <a:rect l="l" t="t" r="r" b="b"/>
                <a:pathLst>
                  <a:path w="3954891" h="2722671">
                    <a:moveTo>
                      <a:pt x="3679301" y="0"/>
                    </a:moveTo>
                    <a:lnTo>
                      <a:pt x="0" y="0"/>
                    </a:lnTo>
                    <a:lnTo>
                      <a:pt x="0" y="2722671"/>
                    </a:lnTo>
                    <a:lnTo>
                      <a:pt x="3954891" y="2722671"/>
                    </a:lnTo>
                    <a:lnTo>
                      <a:pt x="3954891" y="275590"/>
                    </a:lnTo>
                    <a:lnTo>
                      <a:pt x="3679301" y="0"/>
                    </a:lnTo>
                    <a:close/>
                    <a:moveTo>
                      <a:pt x="3942191" y="2709971"/>
                    </a:moveTo>
                    <a:lnTo>
                      <a:pt x="12700" y="2709971"/>
                    </a:lnTo>
                    <a:lnTo>
                      <a:pt x="12700" y="12700"/>
                    </a:lnTo>
                    <a:lnTo>
                      <a:pt x="3674221" y="12700"/>
                    </a:lnTo>
                    <a:lnTo>
                      <a:pt x="3676761" y="15240"/>
                    </a:lnTo>
                    <a:lnTo>
                      <a:pt x="3676761" y="278130"/>
                    </a:lnTo>
                    <a:lnTo>
                      <a:pt x="3939651" y="278130"/>
                    </a:lnTo>
                    <a:lnTo>
                      <a:pt x="3942191" y="280670"/>
                    </a:lnTo>
                    <a:cubicBezTo>
                      <a:pt x="3942191" y="280670"/>
                      <a:pt x="3942191" y="2709971"/>
                      <a:pt x="3942191" y="2709971"/>
                    </a:cubicBezTo>
                    <a:close/>
                  </a:path>
                </a:pathLst>
              </a:custGeom>
              <a:grpFill/>
            </p:spPr>
            <p:txBody>
              <a:bodyPr/>
              <a:lstStyle/>
              <a:p>
                <a:endParaRPr lang="en-GB"/>
              </a:p>
            </p:txBody>
          </p:sp>
        </p:grpSp>
        <p:grpSp>
          <p:nvGrpSpPr>
            <p:cNvPr id="23" name="Group 13">
              <a:extLst>
                <a:ext uri="{FF2B5EF4-FFF2-40B4-BE49-F238E27FC236}">
                  <a16:creationId xmlns:a16="http://schemas.microsoft.com/office/drawing/2014/main" id="{4D8B67E8-A345-4F97-A751-6CB9E6E41C2A}"/>
                </a:ext>
              </a:extLst>
            </p:cNvPr>
            <p:cNvGrpSpPr/>
            <p:nvPr/>
          </p:nvGrpSpPr>
          <p:grpSpPr>
            <a:xfrm>
              <a:off x="0" y="7418762"/>
              <a:ext cx="270416" cy="280554"/>
              <a:chOff x="0" y="0"/>
              <a:chExt cx="2376680" cy="2465786"/>
            </a:xfrm>
            <a:grpFill/>
          </p:grpSpPr>
          <p:sp>
            <p:nvSpPr>
              <p:cNvPr id="42" name="Freeform 14">
                <a:extLst>
                  <a:ext uri="{FF2B5EF4-FFF2-40B4-BE49-F238E27FC236}">
                    <a16:creationId xmlns:a16="http://schemas.microsoft.com/office/drawing/2014/main" id="{9D471492-D497-4DCD-AE87-884DA53FCDE6}"/>
                  </a:ext>
                </a:extLst>
              </p:cNvPr>
              <p:cNvSpPr/>
              <p:nvPr/>
            </p:nvSpPr>
            <p:spPr>
              <a:xfrm>
                <a:off x="72390" y="72390"/>
                <a:ext cx="2231900" cy="2321007"/>
              </a:xfrm>
              <a:custGeom>
                <a:avLst/>
                <a:gdLst/>
                <a:ahLst/>
                <a:cxnLst/>
                <a:rect l="l" t="t" r="r" b="b"/>
                <a:pathLst>
                  <a:path w="2231900" h="2321007">
                    <a:moveTo>
                      <a:pt x="0" y="0"/>
                    </a:moveTo>
                    <a:lnTo>
                      <a:pt x="2231900" y="0"/>
                    </a:lnTo>
                    <a:lnTo>
                      <a:pt x="2231900" y="2321007"/>
                    </a:lnTo>
                    <a:lnTo>
                      <a:pt x="0" y="2321007"/>
                    </a:lnTo>
                    <a:lnTo>
                      <a:pt x="0" y="0"/>
                    </a:lnTo>
                    <a:close/>
                  </a:path>
                </a:pathLst>
              </a:custGeom>
              <a:grpFill/>
            </p:spPr>
            <p:txBody>
              <a:bodyPr/>
              <a:lstStyle/>
              <a:p>
                <a:endParaRPr lang="en-GB"/>
              </a:p>
            </p:txBody>
          </p:sp>
          <p:sp>
            <p:nvSpPr>
              <p:cNvPr id="43" name="Freeform 15">
                <a:extLst>
                  <a:ext uri="{FF2B5EF4-FFF2-40B4-BE49-F238E27FC236}">
                    <a16:creationId xmlns:a16="http://schemas.microsoft.com/office/drawing/2014/main" id="{DB3A9AC6-10DD-4C3F-A3E5-7B3207903D3D}"/>
                  </a:ext>
                </a:extLst>
              </p:cNvPr>
              <p:cNvSpPr/>
              <p:nvPr/>
            </p:nvSpPr>
            <p:spPr>
              <a:xfrm>
                <a:off x="0" y="0"/>
                <a:ext cx="2376680" cy="2465787"/>
              </a:xfrm>
              <a:custGeom>
                <a:avLst/>
                <a:gdLst/>
                <a:ahLst/>
                <a:cxnLst/>
                <a:rect l="l" t="t" r="r" b="b"/>
                <a:pathLst>
                  <a:path w="2376680" h="2465787">
                    <a:moveTo>
                      <a:pt x="2231900" y="2321007"/>
                    </a:moveTo>
                    <a:lnTo>
                      <a:pt x="2376680" y="2321007"/>
                    </a:lnTo>
                    <a:lnTo>
                      <a:pt x="2376680" y="2465787"/>
                    </a:lnTo>
                    <a:lnTo>
                      <a:pt x="2231900" y="2465787"/>
                    </a:lnTo>
                    <a:lnTo>
                      <a:pt x="2231900" y="2321006"/>
                    </a:lnTo>
                    <a:close/>
                    <a:moveTo>
                      <a:pt x="0" y="144780"/>
                    </a:moveTo>
                    <a:lnTo>
                      <a:pt x="144780" y="144780"/>
                    </a:lnTo>
                    <a:lnTo>
                      <a:pt x="144780" y="2321007"/>
                    </a:lnTo>
                    <a:lnTo>
                      <a:pt x="0" y="2321007"/>
                    </a:lnTo>
                    <a:lnTo>
                      <a:pt x="0" y="144780"/>
                    </a:lnTo>
                    <a:close/>
                    <a:moveTo>
                      <a:pt x="0" y="2321007"/>
                    </a:moveTo>
                    <a:lnTo>
                      <a:pt x="144780" y="2321007"/>
                    </a:lnTo>
                    <a:lnTo>
                      <a:pt x="144780" y="2465787"/>
                    </a:lnTo>
                    <a:lnTo>
                      <a:pt x="0" y="2465787"/>
                    </a:lnTo>
                    <a:lnTo>
                      <a:pt x="0" y="2321006"/>
                    </a:lnTo>
                    <a:close/>
                    <a:moveTo>
                      <a:pt x="2231900" y="144780"/>
                    </a:moveTo>
                    <a:lnTo>
                      <a:pt x="2376680" y="144780"/>
                    </a:lnTo>
                    <a:lnTo>
                      <a:pt x="2376680" y="2321007"/>
                    </a:lnTo>
                    <a:lnTo>
                      <a:pt x="2231900" y="2321007"/>
                    </a:lnTo>
                    <a:lnTo>
                      <a:pt x="2231900" y="144780"/>
                    </a:lnTo>
                    <a:close/>
                    <a:moveTo>
                      <a:pt x="144780" y="2321007"/>
                    </a:moveTo>
                    <a:lnTo>
                      <a:pt x="2231900" y="2321007"/>
                    </a:lnTo>
                    <a:lnTo>
                      <a:pt x="2231900" y="2465787"/>
                    </a:lnTo>
                    <a:lnTo>
                      <a:pt x="144780" y="2465787"/>
                    </a:lnTo>
                    <a:lnTo>
                      <a:pt x="144780" y="2321006"/>
                    </a:lnTo>
                    <a:close/>
                    <a:moveTo>
                      <a:pt x="2231900" y="0"/>
                    </a:moveTo>
                    <a:lnTo>
                      <a:pt x="2376680" y="0"/>
                    </a:lnTo>
                    <a:lnTo>
                      <a:pt x="2376680" y="144780"/>
                    </a:lnTo>
                    <a:lnTo>
                      <a:pt x="2231900" y="144780"/>
                    </a:lnTo>
                    <a:lnTo>
                      <a:pt x="2231900" y="0"/>
                    </a:lnTo>
                    <a:close/>
                    <a:moveTo>
                      <a:pt x="0" y="0"/>
                    </a:moveTo>
                    <a:lnTo>
                      <a:pt x="144780" y="0"/>
                    </a:lnTo>
                    <a:lnTo>
                      <a:pt x="144780" y="144780"/>
                    </a:lnTo>
                    <a:lnTo>
                      <a:pt x="0" y="144780"/>
                    </a:lnTo>
                    <a:lnTo>
                      <a:pt x="0" y="0"/>
                    </a:lnTo>
                    <a:close/>
                    <a:moveTo>
                      <a:pt x="144780" y="0"/>
                    </a:moveTo>
                    <a:lnTo>
                      <a:pt x="2231900" y="0"/>
                    </a:lnTo>
                    <a:lnTo>
                      <a:pt x="2231900" y="144780"/>
                    </a:lnTo>
                    <a:lnTo>
                      <a:pt x="144780" y="144780"/>
                    </a:lnTo>
                    <a:lnTo>
                      <a:pt x="144780" y="0"/>
                    </a:lnTo>
                    <a:close/>
                  </a:path>
                </a:pathLst>
              </a:custGeom>
              <a:grpFill/>
            </p:spPr>
            <p:txBody>
              <a:bodyPr/>
              <a:lstStyle/>
              <a:p>
                <a:endParaRPr lang="en-GB"/>
              </a:p>
            </p:txBody>
          </p:sp>
        </p:grpSp>
        <p:grpSp>
          <p:nvGrpSpPr>
            <p:cNvPr id="24" name="Group 16">
              <a:extLst>
                <a:ext uri="{FF2B5EF4-FFF2-40B4-BE49-F238E27FC236}">
                  <a16:creationId xmlns:a16="http://schemas.microsoft.com/office/drawing/2014/main" id="{AD44BB1C-7218-4D51-AE39-D1483E31FE2E}"/>
                </a:ext>
              </a:extLst>
            </p:cNvPr>
            <p:cNvGrpSpPr/>
            <p:nvPr/>
          </p:nvGrpSpPr>
          <p:grpSpPr>
            <a:xfrm>
              <a:off x="0" y="3840552"/>
              <a:ext cx="270416" cy="280554"/>
              <a:chOff x="0" y="0"/>
              <a:chExt cx="2376680" cy="2465786"/>
            </a:xfrm>
            <a:grpFill/>
          </p:grpSpPr>
          <p:sp>
            <p:nvSpPr>
              <p:cNvPr id="40" name="Freeform 17">
                <a:extLst>
                  <a:ext uri="{FF2B5EF4-FFF2-40B4-BE49-F238E27FC236}">
                    <a16:creationId xmlns:a16="http://schemas.microsoft.com/office/drawing/2014/main" id="{170D25CF-FBD6-46EC-828D-48E22B4F3791}"/>
                  </a:ext>
                </a:extLst>
              </p:cNvPr>
              <p:cNvSpPr/>
              <p:nvPr/>
            </p:nvSpPr>
            <p:spPr>
              <a:xfrm>
                <a:off x="72390" y="72390"/>
                <a:ext cx="2231900" cy="2321007"/>
              </a:xfrm>
              <a:custGeom>
                <a:avLst/>
                <a:gdLst/>
                <a:ahLst/>
                <a:cxnLst/>
                <a:rect l="l" t="t" r="r" b="b"/>
                <a:pathLst>
                  <a:path w="2231900" h="2321007">
                    <a:moveTo>
                      <a:pt x="0" y="0"/>
                    </a:moveTo>
                    <a:lnTo>
                      <a:pt x="2231900" y="0"/>
                    </a:lnTo>
                    <a:lnTo>
                      <a:pt x="2231900" y="2321007"/>
                    </a:lnTo>
                    <a:lnTo>
                      <a:pt x="0" y="2321007"/>
                    </a:lnTo>
                    <a:lnTo>
                      <a:pt x="0" y="0"/>
                    </a:lnTo>
                    <a:close/>
                  </a:path>
                </a:pathLst>
              </a:custGeom>
              <a:grpFill/>
            </p:spPr>
            <p:txBody>
              <a:bodyPr/>
              <a:lstStyle/>
              <a:p>
                <a:endParaRPr lang="en-GB"/>
              </a:p>
            </p:txBody>
          </p:sp>
          <p:sp>
            <p:nvSpPr>
              <p:cNvPr id="41" name="Freeform 18">
                <a:extLst>
                  <a:ext uri="{FF2B5EF4-FFF2-40B4-BE49-F238E27FC236}">
                    <a16:creationId xmlns:a16="http://schemas.microsoft.com/office/drawing/2014/main" id="{BEB320C6-0D67-4E8A-B290-9A26EB1D8192}"/>
                  </a:ext>
                </a:extLst>
              </p:cNvPr>
              <p:cNvSpPr/>
              <p:nvPr/>
            </p:nvSpPr>
            <p:spPr>
              <a:xfrm>
                <a:off x="0" y="0"/>
                <a:ext cx="2376680" cy="2465787"/>
              </a:xfrm>
              <a:custGeom>
                <a:avLst/>
                <a:gdLst/>
                <a:ahLst/>
                <a:cxnLst/>
                <a:rect l="l" t="t" r="r" b="b"/>
                <a:pathLst>
                  <a:path w="2376680" h="2465787">
                    <a:moveTo>
                      <a:pt x="2231900" y="2321007"/>
                    </a:moveTo>
                    <a:lnTo>
                      <a:pt x="2376680" y="2321007"/>
                    </a:lnTo>
                    <a:lnTo>
                      <a:pt x="2376680" y="2465787"/>
                    </a:lnTo>
                    <a:lnTo>
                      <a:pt x="2231900" y="2465787"/>
                    </a:lnTo>
                    <a:lnTo>
                      <a:pt x="2231900" y="2321006"/>
                    </a:lnTo>
                    <a:close/>
                    <a:moveTo>
                      <a:pt x="0" y="144780"/>
                    </a:moveTo>
                    <a:lnTo>
                      <a:pt x="144780" y="144780"/>
                    </a:lnTo>
                    <a:lnTo>
                      <a:pt x="144780" y="2321007"/>
                    </a:lnTo>
                    <a:lnTo>
                      <a:pt x="0" y="2321007"/>
                    </a:lnTo>
                    <a:lnTo>
                      <a:pt x="0" y="144780"/>
                    </a:lnTo>
                    <a:close/>
                    <a:moveTo>
                      <a:pt x="0" y="2321007"/>
                    </a:moveTo>
                    <a:lnTo>
                      <a:pt x="144780" y="2321007"/>
                    </a:lnTo>
                    <a:lnTo>
                      <a:pt x="144780" y="2465787"/>
                    </a:lnTo>
                    <a:lnTo>
                      <a:pt x="0" y="2465787"/>
                    </a:lnTo>
                    <a:lnTo>
                      <a:pt x="0" y="2321006"/>
                    </a:lnTo>
                    <a:close/>
                    <a:moveTo>
                      <a:pt x="2231900" y="144780"/>
                    </a:moveTo>
                    <a:lnTo>
                      <a:pt x="2376680" y="144780"/>
                    </a:lnTo>
                    <a:lnTo>
                      <a:pt x="2376680" y="2321007"/>
                    </a:lnTo>
                    <a:lnTo>
                      <a:pt x="2231900" y="2321007"/>
                    </a:lnTo>
                    <a:lnTo>
                      <a:pt x="2231900" y="144780"/>
                    </a:lnTo>
                    <a:close/>
                    <a:moveTo>
                      <a:pt x="144780" y="2321007"/>
                    </a:moveTo>
                    <a:lnTo>
                      <a:pt x="2231900" y="2321007"/>
                    </a:lnTo>
                    <a:lnTo>
                      <a:pt x="2231900" y="2465787"/>
                    </a:lnTo>
                    <a:lnTo>
                      <a:pt x="144780" y="2465787"/>
                    </a:lnTo>
                    <a:lnTo>
                      <a:pt x="144780" y="2321006"/>
                    </a:lnTo>
                    <a:close/>
                    <a:moveTo>
                      <a:pt x="2231900" y="0"/>
                    </a:moveTo>
                    <a:lnTo>
                      <a:pt x="2376680" y="0"/>
                    </a:lnTo>
                    <a:lnTo>
                      <a:pt x="2376680" y="144780"/>
                    </a:lnTo>
                    <a:lnTo>
                      <a:pt x="2231900" y="144780"/>
                    </a:lnTo>
                    <a:lnTo>
                      <a:pt x="2231900" y="0"/>
                    </a:lnTo>
                    <a:close/>
                    <a:moveTo>
                      <a:pt x="0" y="0"/>
                    </a:moveTo>
                    <a:lnTo>
                      <a:pt x="144780" y="0"/>
                    </a:lnTo>
                    <a:lnTo>
                      <a:pt x="144780" y="144780"/>
                    </a:lnTo>
                    <a:lnTo>
                      <a:pt x="0" y="144780"/>
                    </a:lnTo>
                    <a:lnTo>
                      <a:pt x="0" y="0"/>
                    </a:lnTo>
                    <a:close/>
                    <a:moveTo>
                      <a:pt x="144780" y="0"/>
                    </a:moveTo>
                    <a:lnTo>
                      <a:pt x="2231900" y="0"/>
                    </a:lnTo>
                    <a:lnTo>
                      <a:pt x="2231900" y="144780"/>
                    </a:lnTo>
                    <a:lnTo>
                      <a:pt x="144780" y="144780"/>
                    </a:lnTo>
                    <a:lnTo>
                      <a:pt x="144780" y="0"/>
                    </a:lnTo>
                    <a:close/>
                  </a:path>
                </a:pathLst>
              </a:custGeom>
              <a:grpFill/>
            </p:spPr>
            <p:txBody>
              <a:bodyPr/>
              <a:lstStyle/>
              <a:p>
                <a:endParaRPr lang="en-GB"/>
              </a:p>
            </p:txBody>
          </p:sp>
        </p:grpSp>
        <p:grpSp>
          <p:nvGrpSpPr>
            <p:cNvPr id="25" name="Group 19">
              <a:extLst>
                <a:ext uri="{FF2B5EF4-FFF2-40B4-BE49-F238E27FC236}">
                  <a16:creationId xmlns:a16="http://schemas.microsoft.com/office/drawing/2014/main" id="{1B294289-E19F-411B-9CE6-1E5DE6AD2A45}"/>
                </a:ext>
              </a:extLst>
            </p:cNvPr>
            <p:cNvGrpSpPr/>
            <p:nvPr/>
          </p:nvGrpSpPr>
          <p:grpSpPr>
            <a:xfrm>
              <a:off x="0" y="0"/>
              <a:ext cx="270416" cy="280554"/>
              <a:chOff x="0" y="0"/>
              <a:chExt cx="2376680" cy="2465786"/>
            </a:xfrm>
            <a:grpFill/>
          </p:grpSpPr>
          <p:sp>
            <p:nvSpPr>
              <p:cNvPr id="38" name="Freeform 20">
                <a:extLst>
                  <a:ext uri="{FF2B5EF4-FFF2-40B4-BE49-F238E27FC236}">
                    <a16:creationId xmlns:a16="http://schemas.microsoft.com/office/drawing/2014/main" id="{16FB085A-1E65-4F03-84F5-DB6EBB60FEF0}"/>
                  </a:ext>
                </a:extLst>
              </p:cNvPr>
              <p:cNvSpPr/>
              <p:nvPr/>
            </p:nvSpPr>
            <p:spPr>
              <a:xfrm>
                <a:off x="72390" y="72390"/>
                <a:ext cx="2231900" cy="2321007"/>
              </a:xfrm>
              <a:custGeom>
                <a:avLst/>
                <a:gdLst/>
                <a:ahLst/>
                <a:cxnLst/>
                <a:rect l="l" t="t" r="r" b="b"/>
                <a:pathLst>
                  <a:path w="2231900" h="2321007">
                    <a:moveTo>
                      <a:pt x="0" y="0"/>
                    </a:moveTo>
                    <a:lnTo>
                      <a:pt x="2231900" y="0"/>
                    </a:lnTo>
                    <a:lnTo>
                      <a:pt x="2231900" y="2321007"/>
                    </a:lnTo>
                    <a:lnTo>
                      <a:pt x="0" y="2321007"/>
                    </a:lnTo>
                    <a:lnTo>
                      <a:pt x="0" y="0"/>
                    </a:lnTo>
                    <a:close/>
                  </a:path>
                </a:pathLst>
              </a:custGeom>
              <a:grpFill/>
            </p:spPr>
            <p:txBody>
              <a:bodyPr/>
              <a:lstStyle/>
              <a:p>
                <a:endParaRPr lang="en-GB"/>
              </a:p>
            </p:txBody>
          </p:sp>
          <p:sp>
            <p:nvSpPr>
              <p:cNvPr id="39" name="Freeform 21">
                <a:extLst>
                  <a:ext uri="{FF2B5EF4-FFF2-40B4-BE49-F238E27FC236}">
                    <a16:creationId xmlns:a16="http://schemas.microsoft.com/office/drawing/2014/main" id="{40DEEEE1-C115-4B92-9D61-1D0265E3290A}"/>
                  </a:ext>
                </a:extLst>
              </p:cNvPr>
              <p:cNvSpPr/>
              <p:nvPr/>
            </p:nvSpPr>
            <p:spPr>
              <a:xfrm>
                <a:off x="0" y="0"/>
                <a:ext cx="2376680" cy="2465787"/>
              </a:xfrm>
              <a:custGeom>
                <a:avLst/>
                <a:gdLst/>
                <a:ahLst/>
                <a:cxnLst/>
                <a:rect l="l" t="t" r="r" b="b"/>
                <a:pathLst>
                  <a:path w="2376680" h="2465787">
                    <a:moveTo>
                      <a:pt x="2231900" y="2321007"/>
                    </a:moveTo>
                    <a:lnTo>
                      <a:pt x="2376680" y="2321007"/>
                    </a:lnTo>
                    <a:lnTo>
                      <a:pt x="2376680" y="2465787"/>
                    </a:lnTo>
                    <a:lnTo>
                      <a:pt x="2231900" y="2465787"/>
                    </a:lnTo>
                    <a:lnTo>
                      <a:pt x="2231900" y="2321006"/>
                    </a:lnTo>
                    <a:close/>
                    <a:moveTo>
                      <a:pt x="0" y="144780"/>
                    </a:moveTo>
                    <a:lnTo>
                      <a:pt x="144780" y="144780"/>
                    </a:lnTo>
                    <a:lnTo>
                      <a:pt x="144780" y="2321007"/>
                    </a:lnTo>
                    <a:lnTo>
                      <a:pt x="0" y="2321007"/>
                    </a:lnTo>
                    <a:lnTo>
                      <a:pt x="0" y="144780"/>
                    </a:lnTo>
                    <a:close/>
                    <a:moveTo>
                      <a:pt x="0" y="2321007"/>
                    </a:moveTo>
                    <a:lnTo>
                      <a:pt x="144780" y="2321007"/>
                    </a:lnTo>
                    <a:lnTo>
                      <a:pt x="144780" y="2465787"/>
                    </a:lnTo>
                    <a:lnTo>
                      <a:pt x="0" y="2465787"/>
                    </a:lnTo>
                    <a:lnTo>
                      <a:pt x="0" y="2321006"/>
                    </a:lnTo>
                    <a:close/>
                    <a:moveTo>
                      <a:pt x="2231900" y="144780"/>
                    </a:moveTo>
                    <a:lnTo>
                      <a:pt x="2376680" y="144780"/>
                    </a:lnTo>
                    <a:lnTo>
                      <a:pt x="2376680" y="2321007"/>
                    </a:lnTo>
                    <a:lnTo>
                      <a:pt x="2231900" y="2321007"/>
                    </a:lnTo>
                    <a:lnTo>
                      <a:pt x="2231900" y="144780"/>
                    </a:lnTo>
                    <a:close/>
                    <a:moveTo>
                      <a:pt x="144780" y="2321007"/>
                    </a:moveTo>
                    <a:lnTo>
                      <a:pt x="2231900" y="2321007"/>
                    </a:lnTo>
                    <a:lnTo>
                      <a:pt x="2231900" y="2465787"/>
                    </a:lnTo>
                    <a:lnTo>
                      <a:pt x="144780" y="2465787"/>
                    </a:lnTo>
                    <a:lnTo>
                      <a:pt x="144780" y="2321006"/>
                    </a:lnTo>
                    <a:close/>
                    <a:moveTo>
                      <a:pt x="2231900" y="0"/>
                    </a:moveTo>
                    <a:lnTo>
                      <a:pt x="2376680" y="0"/>
                    </a:lnTo>
                    <a:lnTo>
                      <a:pt x="2376680" y="144780"/>
                    </a:lnTo>
                    <a:lnTo>
                      <a:pt x="2231900" y="144780"/>
                    </a:lnTo>
                    <a:lnTo>
                      <a:pt x="2231900" y="0"/>
                    </a:lnTo>
                    <a:close/>
                    <a:moveTo>
                      <a:pt x="0" y="0"/>
                    </a:moveTo>
                    <a:lnTo>
                      <a:pt x="144780" y="0"/>
                    </a:lnTo>
                    <a:lnTo>
                      <a:pt x="144780" y="144780"/>
                    </a:lnTo>
                    <a:lnTo>
                      <a:pt x="0" y="144780"/>
                    </a:lnTo>
                    <a:lnTo>
                      <a:pt x="0" y="0"/>
                    </a:lnTo>
                    <a:close/>
                    <a:moveTo>
                      <a:pt x="144780" y="0"/>
                    </a:moveTo>
                    <a:lnTo>
                      <a:pt x="2231900" y="0"/>
                    </a:lnTo>
                    <a:lnTo>
                      <a:pt x="2231900" y="144780"/>
                    </a:lnTo>
                    <a:lnTo>
                      <a:pt x="144780" y="144780"/>
                    </a:lnTo>
                    <a:lnTo>
                      <a:pt x="144780" y="0"/>
                    </a:lnTo>
                    <a:close/>
                  </a:path>
                </a:pathLst>
              </a:custGeom>
              <a:grpFill/>
            </p:spPr>
            <p:txBody>
              <a:bodyPr/>
              <a:lstStyle/>
              <a:p>
                <a:endParaRPr lang="en-GB"/>
              </a:p>
            </p:txBody>
          </p:sp>
        </p:grpSp>
        <p:grpSp>
          <p:nvGrpSpPr>
            <p:cNvPr id="26" name="Group 22">
              <a:extLst>
                <a:ext uri="{FF2B5EF4-FFF2-40B4-BE49-F238E27FC236}">
                  <a16:creationId xmlns:a16="http://schemas.microsoft.com/office/drawing/2014/main" id="{864DDE90-5A0B-488A-882C-0D8A48D8663D}"/>
                </a:ext>
              </a:extLst>
            </p:cNvPr>
            <p:cNvGrpSpPr/>
            <p:nvPr/>
          </p:nvGrpSpPr>
          <p:grpSpPr>
            <a:xfrm>
              <a:off x="10835326" y="7418762"/>
              <a:ext cx="270416" cy="280554"/>
              <a:chOff x="0" y="0"/>
              <a:chExt cx="2376680" cy="2465786"/>
            </a:xfrm>
            <a:grpFill/>
          </p:grpSpPr>
          <p:sp>
            <p:nvSpPr>
              <p:cNvPr id="36" name="Freeform 23">
                <a:extLst>
                  <a:ext uri="{FF2B5EF4-FFF2-40B4-BE49-F238E27FC236}">
                    <a16:creationId xmlns:a16="http://schemas.microsoft.com/office/drawing/2014/main" id="{EA0F29D5-4C03-43A4-8C50-3C84D52032E3}"/>
                  </a:ext>
                </a:extLst>
              </p:cNvPr>
              <p:cNvSpPr/>
              <p:nvPr/>
            </p:nvSpPr>
            <p:spPr>
              <a:xfrm>
                <a:off x="72390" y="72390"/>
                <a:ext cx="2231900" cy="2321007"/>
              </a:xfrm>
              <a:custGeom>
                <a:avLst/>
                <a:gdLst/>
                <a:ahLst/>
                <a:cxnLst/>
                <a:rect l="l" t="t" r="r" b="b"/>
                <a:pathLst>
                  <a:path w="2231900" h="2321007">
                    <a:moveTo>
                      <a:pt x="0" y="0"/>
                    </a:moveTo>
                    <a:lnTo>
                      <a:pt x="2231900" y="0"/>
                    </a:lnTo>
                    <a:lnTo>
                      <a:pt x="2231900" y="2321007"/>
                    </a:lnTo>
                    <a:lnTo>
                      <a:pt x="0" y="2321007"/>
                    </a:lnTo>
                    <a:lnTo>
                      <a:pt x="0" y="0"/>
                    </a:lnTo>
                    <a:close/>
                  </a:path>
                </a:pathLst>
              </a:custGeom>
              <a:grpFill/>
            </p:spPr>
            <p:txBody>
              <a:bodyPr/>
              <a:lstStyle/>
              <a:p>
                <a:endParaRPr lang="en-GB"/>
              </a:p>
            </p:txBody>
          </p:sp>
          <p:sp>
            <p:nvSpPr>
              <p:cNvPr id="37" name="Freeform 24">
                <a:extLst>
                  <a:ext uri="{FF2B5EF4-FFF2-40B4-BE49-F238E27FC236}">
                    <a16:creationId xmlns:a16="http://schemas.microsoft.com/office/drawing/2014/main" id="{056344DD-6629-45ED-AE4F-CCACEBE396A3}"/>
                  </a:ext>
                </a:extLst>
              </p:cNvPr>
              <p:cNvSpPr/>
              <p:nvPr/>
            </p:nvSpPr>
            <p:spPr>
              <a:xfrm>
                <a:off x="0" y="0"/>
                <a:ext cx="2376680" cy="2465787"/>
              </a:xfrm>
              <a:custGeom>
                <a:avLst/>
                <a:gdLst/>
                <a:ahLst/>
                <a:cxnLst/>
                <a:rect l="l" t="t" r="r" b="b"/>
                <a:pathLst>
                  <a:path w="2376680" h="2465787">
                    <a:moveTo>
                      <a:pt x="2231900" y="2321007"/>
                    </a:moveTo>
                    <a:lnTo>
                      <a:pt x="2376680" y="2321007"/>
                    </a:lnTo>
                    <a:lnTo>
                      <a:pt x="2376680" y="2465787"/>
                    </a:lnTo>
                    <a:lnTo>
                      <a:pt x="2231900" y="2465787"/>
                    </a:lnTo>
                    <a:lnTo>
                      <a:pt x="2231900" y="2321006"/>
                    </a:lnTo>
                    <a:close/>
                    <a:moveTo>
                      <a:pt x="0" y="144780"/>
                    </a:moveTo>
                    <a:lnTo>
                      <a:pt x="144780" y="144780"/>
                    </a:lnTo>
                    <a:lnTo>
                      <a:pt x="144780" y="2321007"/>
                    </a:lnTo>
                    <a:lnTo>
                      <a:pt x="0" y="2321007"/>
                    </a:lnTo>
                    <a:lnTo>
                      <a:pt x="0" y="144780"/>
                    </a:lnTo>
                    <a:close/>
                    <a:moveTo>
                      <a:pt x="0" y="2321007"/>
                    </a:moveTo>
                    <a:lnTo>
                      <a:pt x="144780" y="2321007"/>
                    </a:lnTo>
                    <a:lnTo>
                      <a:pt x="144780" y="2465787"/>
                    </a:lnTo>
                    <a:lnTo>
                      <a:pt x="0" y="2465787"/>
                    </a:lnTo>
                    <a:lnTo>
                      <a:pt x="0" y="2321006"/>
                    </a:lnTo>
                    <a:close/>
                    <a:moveTo>
                      <a:pt x="2231900" y="144780"/>
                    </a:moveTo>
                    <a:lnTo>
                      <a:pt x="2376680" y="144780"/>
                    </a:lnTo>
                    <a:lnTo>
                      <a:pt x="2376680" y="2321007"/>
                    </a:lnTo>
                    <a:lnTo>
                      <a:pt x="2231900" y="2321007"/>
                    </a:lnTo>
                    <a:lnTo>
                      <a:pt x="2231900" y="144780"/>
                    </a:lnTo>
                    <a:close/>
                    <a:moveTo>
                      <a:pt x="144780" y="2321007"/>
                    </a:moveTo>
                    <a:lnTo>
                      <a:pt x="2231900" y="2321007"/>
                    </a:lnTo>
                    <a:lnTo>
                      <a:pt x="2231900" y="2465787"/>
                    </a:lnTo>
                    <a:lnTo>
                      <a:pt x="144780" y="2465787"/>
                    </a:lnTo>
                    <a:lnTo>
                      <a:pt x="144780" y="2321006"/>
                    </a:lnTo>
                    <a:close/>
                    <a:moveTo>
                      <a:pt x="2231900" y="0"/>
                    </a:moveTo>
                    <a:lnTo>
                      <a:pt x="2376680" y="0"/>
                    </a:lnTo>
                    <a:lnTo>
                      <a:pt x="2376680" y="144780"/>
                    </a:lnTo>
                    <a:lnTo>
                      <a:pt x="2231900" y="144780"/>
                    </a:lnTo>
                    <a:lnTo>
                      <a:pt x="2231900" y="0"/>
                    </a:lnTo>
                    <a:close/>
                    <a:moveTo>
                      <a:pt x="0" y="0"/>
                    </a:moveTo>
                    <a:lnTo>
                      <a:pt x="144780" y="0"/>
                    </a:lnTo>
                    <a:lnTo>
                      <a:pt x="144780" y="144780"/>
                    </a:lnTo>
                    <a:lnTo>
                      <a:pt x="0" y="144780"/>
                    </a:lnTo>
                    <a:lnTo>
                      <a:pt x="0" y="0"/>
                    </a:lnTo>
                    <a:close/>
                    <a:moveTo>
                      <a:pt x="144780" y="0"/>
                    </a:moveTo>
                    <a:lnTo>
                      <a:pt x="2231900" y="0"/>
                    </a:lnTo>
                    <a:lnTo>
                      <a:pt x="2231900" y="144780"/>
                    </a:lnTo>
                    <a:lnTo>
                      <a:pt x="144780" y="144780"/>
                    </a:lnTo>
                    <a:lnTo>
                      <a:pt x="144780" y="0"/>
                    </a:lnTo>
                    <a:close/>
                  </a:path>
                </a:pathLst>
              </a:custGeom>
              <a:grpFill/>
            </p:spPr>
            <p:txBody>
              <a:bodyPr/>
              <a:lstStyle/>
              <a:p>
                <a:endParaRPr lang="en-GB"/>
              </a:p>
            </p:txBody>
          </p:sp>
        </p:grpSp>
        <p:grpSp>
          <p:nvGrpSpPr>
            <p:cNvPr id="27" name="Group 25">
              <a:extLst>
                <a:ext uri="{FF2B5EF4-FFF2-40B4-BE49-F238E27FC236}">
                  <a16:creationId xmlns:a16="http://schemas.microsoft.com/office/drawing/2014/main" id="{7E55F57B-144F-4D87-A2D4-B7D5A2484097}"/>
                </a:ext>
              </a:extLst>
            </p:cNvPr>
            <p:cNvGrpSpPr/>
            <p:nvPr/>
          </p:nvGrpSpPr>
          <p:grpSpPr>
            <a:xfrm>
              <a:off x="10835326" y="3840552"/>
              <a:ext cx="270416" cy="280554"/>
              <a:chOff x="0" y="0"/>
              <a:chExt cx="2376680" cy="2465786"/>
            </a:xfrm>
            <a:grpFill/>
          </p:grpSpPr>
          <p:sp>
            <p:nvSpPr>
              <p:cNvPr id="34" name="Freeform 26">
                <a:extLst>
                  <a:ext uri="{FF2B5EF4-FFF2-40B4-BE49-F238E27FC236}">
                    <a16:creationId xmlns:a16="http://schemas.microsoft.com/office/drawing/2014/main" id="{27070547-620C-44E7-A320-CF37FAA8E8D0}"/>
                  </a:ext>
                </a:extLst>
              </p:cNvPr>
              <p:cNvSpPr/>
              <p:nvPr/>
            </p:nvSpPr>
            <p:spPr>
              <a:xfrm>
                <a:off x="72390" y="72390"/>
                <a:ext cx="2231900" cy="2321007"/>
              </a:xfrm>
              <a:custGeom>
                <a:avLst/>
                <a:gdLst/>
                <a:ahLst/>
                <a:cxnLst/>
                <a:rect l="l" t="t" r="r" b="b"/>
                <a:pathLst>
                  <a:path w="2231900" h="2321007">
                    <a:moveTo>
                      <a:pt x="0" y="0"/>
                    </a:moveTo>
                    <a:lnTo>
                      <a:pt x="2231900" y="0"/>
                    </a:lnTo>
                    <a:lnTo>
                      <a:pt x="2231900" y="2321007"/>
                    </a:lnTo>
                    <a:lnTo>
                      <a:pt x="0" y="2321007"/>
                    </a:lnTo>
                    <a:lnTo>
                      <a:pt x="0" y="0"/>
                    </a:lnTo>
                    <a:close/>
                  </a:path>
                </a:pathLst>
              </a:custGeom>
              <a:grpFill/>
            </p:spPr>
            <p:txBody>
              <a:bodyPr/>
              <a:lstStyle/>
              <a:p>
                <a:endParaRPr lang="en-GB"/>
              </a:p>
            </p:txBody>
          </p:sp>
          <p:sp>
            <p:nvSpPr>
              <p:cNvPr id="35" name="Freeform 27">
                <a:extLst>
                  <a:ext uri="{FF2B5EF4-FFF2-40B4-BE49-F238E27FC236}">
                    <a16:creationId xmlns:a16="http://schemas.microsoft.com/office/drawing/2014/main" id="{05E73515-BC2F-4930-A905-DF138AC63791}"/>
                  </a:ext>
                </a:extLst>
              </p:cNvPr>
              <p:cNvSpPr/>
              <p:nvPr/>
            </p:nvSpPr>
            <p:spPr>
              <a:xfrm>
                <a:off x="0" y="0"/>
                <a:ext cx="2376680" cy="2465787"/>
              </a:xfrm>
              <a:custGeom>
                <a:avLst/>
                <a:gdLst/>
                <a:ahLst/>
                <a:cxnLst/>
                <a:rect l="l" t="t" r="r" b="b"/>
                <a:pathLst>
                  <a:path w="2376680" h="2465787">
                    <a:moveTo>
                      <a:pt x="2231900" y="2321007"/>
                    </a:moveTo>
                    <a:lnTo>
                      <a:pt x="2376680" y="2321007"/>
                    </a:lnTo>
                    <a:lnTo>
                      <a:pt x="2376680" y="2465787"/>
                    </a:lnTo>
                    <a:lnTo>
                      <a:pt x="2231900" y="2465787"/>
                    </a:lnTo>
                    <a:lnTo>
                      <a:pt x="2231900" y="2321006"/>
                    </a:lnTo>
                    <a:close/>
                    <a:moveTo>
                      <a:pt x="0" y="144780"/>
                    </a:moveTo>
                    <a:lnTo>
                      <a:pt x="144780" y="144780"/>
                    </a:lnTo>
                    <a:lnTo>
                      <a:pt x="144780" y="2321007"/>
                    </a:lnTo>
                    <a:lnTo>
                      <a:pt x="0" y="2321007"/>
                    </a:lnTo>
                    <a:lnTo>
                      <a:pt x="0" y="144780"/>
                    </a:lnTo>
                    <a:close/>
                    <a:moveTo>
                      <a:pt x="0" y="2321007"/>
                    </a:moveTo>
                    <a:lnTo>
                      <a:pt x="144780" y="2321007"/>
                    </a:lnTo>
                    <a:lnTo>
                      <a:pt x="144780" y="2465787"/>
                    </a:lnTo>
                    <a:lnTo>
                      <a:pt x="0" y="2465787"/>
                    </a:lnTo>
                    <a:lnTo>
                      <a:pt x="0" y="2321006"/>
                    </a:lnTo>
                    <a:close/>
                    <a:moveTo>
                      <a:pt x="2231900" y="144780"/>
                    </a:moveTo>
                    <a:lnTo>
                      <a:pt x="2376680" y="144780"/>
                    </a:lnTo>
                    <a:lnTo>
                      <a:pt x="2376680" y="2321007"/>
                    </a:lnTo>
                    <a:lnTo>
                      <a:pt x="2231900" y="2321007"/>
                    </a:lnTo>
                    <a:lnTo>
                      <a:pt x="2231900" y="144780"/>
                    </a:lnTo>
                    <a:close/>
                    <a:moveTo>
                      <a:pt x="144780" y="2321007"/>
                    </a:moveTo>
                    <a:lnTo>
                      <a:pt x="2231900" y="2321007"/>
                    </a:lnTo>
                    <a:lnTo>
                      <a:pt x="2231900" y="2465787"/>
                    </a:lnTo>
                    <a:lnTo>
                      <a:pt x="144780" y="2465787"/>
                    </a:lnTo>
                    <a:lnTo>
                      <a:pt x="144780" y="2321006"/>
                    </a:lnTo>
                    <a:close/>
                    <a:moveTo>
                      <a:pt x="2231900" y="0"/>
                    </a:moveTo>
                    <a:lnTo>
                      <a:pt x="2376680" y="0"/>
                    </a:lnTo>
                    <a:lnTo>
                      <a:pt x="2376680" y="144780"/>
                    </a:lnTo>
                    <a:lnTo>
                      <a:pt x="2231900" y="144780"/>
                    </a:lnTo>
                    <a:lnTo>
                      <a:pt x="2231900" y="0"/>
                    </a:lnTo>
                    <a:close/>
                    <a:moveTo>
                      <a:pt x="0" y="0"/>
                    </a:moveTo>
                    <a:lnTo>
                      <a:pt x="144780" y="0"/>
                    </a:lnTo>
                    <a:lnTo>
                      <a:pt x="144780" y="144780"/>
                    </a:lnTo>
                    <a:lnTo>
                      <a:pt x="0" y="144780"/>
                    </a:lnTo>
                    <a:lnTo>
                      <a:pt x="0" y="0"/>
                    </a:lnTo>
                    <a:close/>
                    <a:moveTo>
                      <a:pt x="144780" y="0"/>
                    </a:moveTo>
                    <a:lnTo>
                      <a:pt x="2231900" y="0"/>
                    </a:lnTo>
                    <a:lnTo>
                      <a:pt x="2231900" y="144780"/>
                    </a:lnTo>
                    <a:lnTo>
                      <a:pt x="144780" y="144780"/>
                    </a:lnTo>
                    <a:lnTo>
                      <a:pt x="144780" y="0"/>
                    </a:lnTo>
                    <a:close/>
                  </a:path>
                </a:pathLst>
              </a:custGeom>
              <a:grpFill/>
            </p:spPr>
            <p:txBody>
              <a:bodyPr/>
              <a:lstStyle/>
              <a:p>
                <a:endParaRPr lang="en-GB"/>
              </a:p>
            </p:txBody>
          </p:sp>
        </p:grpSp>
        <p:grpSp>
          <p:nvGrpSpPr>
            <p:cNvPr id="28" name="Group 28">
              <a:extLst>
                <a:ext uri="{FF2B5EF4-FFF2-40B4-BE49-F238E27FC236}">
                  <a16:creationId xmlns:a16="http://schemas.microsoft.com/office/drawing/2014/main" id="{0E3B44D4-6518-4E81-A6E9-00461066385B}"/>
                </a:ext>
              </a:extLst>
            </p:cNvPr>
            <p:cNvGrpSpPr/>
            <p:nvPr/>
          </p:nvGrpSpPr>
          <p:grpSpPr>
            <a:xfrm>
              <a:off x="5418206" y="0"/>
              <a:ext cx="270416" cy="280554"/>
              <a:chOff x="0" y="0"/>
              <a:chExt cx="2376680" cy="2465786"/>
            </a:xfrm>
            <a:grpFill/>
          </p:grpSpPr>
          <p:sp>
            <p:nvSpPr>
              <p:cNvPr id="32" name="Freeform 29">
                <a:extLst>
                  <a:ext uri="{FF2B5EF4-FFF2-40B4-BE49-F238E27FC236}">
                    <a16:creationId xmlns:a16="http://schemas.microsoft.com/office/drawing/2014/main" id="{A5AA1C39-175B-4373-B1C2-93BAB056286E}"/>
                  </a:ext>
                </a:extLst>
              </p:cNvPr>
              <p:cNvSpPr/>
              <p:nvPr/>
            </p:nvSpPr>
            <p:spPr>
              <a:xfrm>
                <a:off x="72390" y="72390"/>
                <a:ext cx="2231900" cy="2321007"/>
              </a:xfrm>
              <a:custGeom>
                <a:avLst/>
                <a:gdLst/>
                <a:ahLst/>
                <a:cxnLst/>
                <a:rect l="l" t="t" r="r" b="b"/>
                <a:pathLst>
                  <a:path w="2231900" h="2321007">
                    <a:moveTo>
                      <a:pt x="0" y="0"/>
                    </a:moveTo>
                    <a:lnTo>
                      <a:pt x="2231900" y="0"/>
                    </a:lnTo>
                    <a:lnTo>
                      <a:pt x="2231900" y="2321007"/>
                    </a:lnTo>
                    <a:lnTo>
                      <a:pt x="0" y="2321007"/>
                    </a:lnTo>
                    <a:lnTo>
                      <a:pt x="0" y="0"/>
                    </a:lnTo>
                    <a:close/>
                  </a:path>
                </a:pathLst>
              </a:custGeom>
              <a:grpFill/>
            </p:spPr>
            <p:txBody>
              <a:bodyPr/>
              <a:lstStyle/>
              <a:p>
                <a:endParaRPr lang="en-GB"/>
              </a:p>
            </p:txBody>
          </p:sp>
          <p:sp>
            <p:nvSpPr>
              <p:cNvPr id="33" name="Freeform 30">
                <a:extLst>
                  <a:ext uri="{FF2B5EF4-FFF2-40B4-BE49-F238E27FC236}">
                    <a16:creationId xmlns:a16="http://schemas.microsoft.com/office/drawing/2014/main" id="{A9AE5600-49AF-4DDA-812F-AEC40543F231}"/>
                  </a:ext>
                </a:extLst>
              </p:cNvPr>
              <p:cNvSpPr/>
              <p:nvPr/>
            </p:nvSpPr>
            <p:spPr>
              <a:xfrm>
                <a:off x="0" y="0"/>
                <a:ext cx="2376680" cy="2465787"/>
              </a:xfrm>
              <a:custGeom>
                <a:avLst/>
                <a:gdLst/>
                <a:ahLst/>
                <a:cxnLst/>
                <a:rect l="l" t="t" r="r" b="b"/>
                <a:pathLst>
                  <a:path w="2376680" h="2465787">
                    <a:moveTo>
                      <a:pt x="2231900" y="2321007"/>
                    </a:moveTo>
                    <a:lnTo>
                      <a:pt x="2376680" y="2321007"/>
                    </a:lnTo>
                    <a:lnTo>
                      <a:pt x="2376680" y="2465787"/>
                    </a:lnTo>
                    <a:lnTo>
                      <a:pt x="2231900" y="2465787"/>
                    </a:lnTo>
                    <a:lnTo>
                      <a:pt x="2231900" y="2321006"/>
                    </a:lnTo>
                    <a:close/>
                    <a:moveTo>
                      <a:pt x="0" y="144780"/>
                    </a:moveTo>
                    <a:lnTo>
                      <a:pt x="144780" y="144780"/>
                    </a:lnTo>
                    <a:lnTo>
                      <a:pt x="144780" y="2321007"/>
                    </a:lnTo>
                    <a:lnTo>
                      <a:pt x="0" y="2321007"/>
                    </a:lnTo>
                    <a:lnTo>
                      <a:pt x="0" y="144780"/>
                    </a:lnTo>
                    <a:close/>
                    <a:moveTo>
                      <a:pt x="0" y="2321007"/>
                    </a:moveTo>
                    <a:lnTo>
                      <a:pt x="144780" y="2321007"/>
                    </a:lnTo>
                    <a:lnTo>
                      <a:pt x="144780" y="2465787"/>
                    </a:lnTo>
                    <a:lnTo>
                      <a:pt x="0" y="2465787"/>
                    </a:lnTo>
                    <a:lnTo>
                      <a:pt x="0" y="2321006"/>
                    </a:lnTo>
                    <a:close/>
                    <a:moveTo>
                      <a:pt x="2231900" y="144780"/>
                    </a:moveTo>
                    <a:lnTo>
                      <a:pt x="2376680" y="144780"/>
                    </a:lnTo>
                    <a:lnTo>
                      <a:pt x="2376680" y="2321007"/>
                    </a:lnTo>
                    <a:lnTo>
                      <a:pt x="2231900" y="2321007"/>
                    </a:lnTo>
                    <a:lnTo>
                      <a:pt x="2231900" y="144780"/>
                    </a:lnTo>
                    <a:close/>
                    <a:moveTo>
                      <a:pt x="144780" y="2321007"/>
                    </a:moveTo>
                    <a:lnTo>
                      <a:pt x="2231900" y="2321007"/>
                    </a:lnTo>
                    <a:lnTo>
                      <a:pt x="2231900" y="2465787"/>
                    </a:lnTo>
                    <a:lnTo>
                      <a:pt x="144780" y="2465787"/>
                    </a:lnTo>
                    <a:lnTo>
                      <a:pt x="144780" y="2321006"/>
                    </a:lnTo>
                    <a:close/>
                    <a:moveTo>
                      <a:pt x="2231900" y="0"/>
                    </a:moveTo>
                    <a:lnTo>
                      <a:pt x="2376680" y="0"/>
                    </a:lnTo>
                    <a:lnTo>
                      <a:pt x="2376680" y="144780"/>
                    </a:lnTo>
                    <a:lnTo>
                      <a:pt x="2231900" y="144780"/>
                    </a:lnTo>
                    <a:lnTo>
                      <a:pt x="2231900" y="0"/>
                    </a:lnTo>
                    <a:close/>
                    <a:moveTo>
                      <a:pt x="0" y="0"/>
                    </a:moveTo>
                    <a:lnTo>
                      <a:pt x="144780" y="0"/>
                    </a:lnTo>
                    <a:lnTo>
                      <a:pt x="144780" y="144780"/>
                    </a:lnTo>
                    <a:lnTo>
                      <a:pt x="0" y="144780"/>
                    </a:lnTo>
                    <a:lnTo>
                      <a:pt x="0" y="0"/>
                    </a:lnTo>
                    <a:close/>
                    <a:moveTo>
                      <a:pt x="144780" y="0"/>
                    </a:moveTo>
                    <a:lnTo>
                      <a:pt x="2231900" y="0"/>
                    </a:lnTo>
                    <a:lnTo>
                      <a:pt x="2231900" y="144780"/>
                    </a:lnTo>
                    <a:lnTo>
                      <a:pt x="144780" y="144780"/>
                    </a:lnTo>
                    <a:lnTo>
                      <a:pt x="144780" y="0"/>
                    </a:lnTo>
                    <a:close/>
                  </a:path>
                </a:pathLst>
              </a:custGeom>
              <a:grpFill/>
            </p:spPr>
            <p:txBody>
              <a:bodyPr/>
              <a:lstStyle/>
              <a:p>
                <a:endParaRPr lang="en-GB"/>
              </a:p>
            </p:txBody>
          </p:sp>
        </p:grpSp>
        <p:grpSp>
          <p:nvGrpSpPr>
            <p:cNvPr id="29" name="Group 31">
              <a:extLst>
                <a:ext uri="{FF2B5EF4-FFF2-40B4-BE49-F238E27FC236}">
                  <a16:creationId xmlns:a16="http://schemas.microsoft.com/office/drawing/2014/main" id="{03EFC6F9-029F-4744-9C70-2374C61AE8BB}"/>
                </a:ext>
              </a:extLst>
            </p:cNvPr>
            <p:cNvGrpSpPr/>
            <p:nvPr/>
          </p:nvGrpSpPr>
          <p:grpSpPr>
            <a:xfrm>
              <a:off x="5418206" y="7418762"/>
              <a:ext cx="270416" cy="280554"/>
              <a:chOff x="0" y="0"/>
              <a:chExt cx="2376680" cy="2465786"/>
            </a:xfrm>
            <a:grpFill/>
          </p:grpSpPr>
          <p:sp>
            <p:nvSpPr>
              <p:cNvPr id="30" name="Freeform 32">
                <a:extLst>
                  <a:ext uri="{FF2B5EF4-FFF2-40B4-BE49-F238E27FC236}">
                    <a16:creationId xmlns:a16="http://schemas.microsoft.com/office/drawing/2014/main" id="{7CDB588E-2A3C-4257-862D-9E50D3B9CAE2}"/>
                  </a:ext>
                </a:extLst>
              </p:cNvPr>
              <p:cNvSpPr/>
              <p:nvPr/>
            </p:nvSpPr>
            <p:spPr>
              <a:xfrm>
                <a:off x="72390" y="72390"/>
                <a:ext cx="2231900" cy="2321007"/>
              </a:xfrm>
              <a:custGeom>
                <a:avLst/>
                <a:gdLst/>
                <a:ahLst/>
                <a:cxnLst/>
                <a:rect l="l" t="t" r="r" b="b"/>
                <a:pathLst>
                  <a:path w="2231900" h="2321007">
                    <a:moveTo>
                      <a:pt x="0" y="0"/>
                    </a:moveTo>
                    <a:lnTo>
                      <a:pt x="2231900" y="0"/>
                    </a:lnTo>
                    <a:lnTo>
                      <a:pt x="2231900" y="2321007"/>
                    </a:lnTo>
                    <a:lnTo>
                      <a:pt x="0" y="2321007"/>
                    </a:lnTo>
                    <a:lnTo>
                      <a:pt x="0" y="0"/>
                    </a:lnTo>
                    <a:close/>
                  </a:path>
                </a:pathLst>
              </a:custGeom>
              <a:grpFill/>
            </p:spPr>
            <p:txBody>
              <a:bodyPr/>
              <a:lstStyle/>
              <a:p>
                <a:endParaRPr lang="en-GB"/>
              </a:p>
            </p:txBody>
          </p:sp>
          <p:sp>
            <p:nvSpPr>
              <p:cNvPr id="31" name="Freeform 33">
                <a:extLst>
                  <a:ext uri="{FF2B5EF4-FFF2-40B4-BE49-F238E27FC236}">
                    <a16:creationId xmlns:a16="http://schemas.microsoft.com/office/drawing/2014/main" id="{DF0B231B-5F0B-4A37-9751-26523F2F530E}"/>
                  </a:ext>
                </a:extLst>
              </p:cNvPr>
              <p:cNvSpPr/>
              <p:nvPr/>
            </p:nvSpPr>
            <p:spPr>
              <a:xfrm>
                <a:off x="0" y="0"/>
                <a:ext cx="2376680" cy="2465787"/>
              </a:xfrm>
              <a:custGeom>
                <a:avLst/>
                <a:gdLst/>
                <a:ahLst/>
                <a:cxnLst/>
                <a:rect l="l" t="t" r="r" b="b"/>
                <a:pathLst>
                  <a:path w="2376680" h="2465787">
                    <a:moveTo>
                      <a:pt x="2231900" y="2321007"/>
                    </a:moveTo>
                    <a:lnTo>
                      <a:pt x="2376680" y="2321007"/>
                    </a:lnTo>
                    <a:lnTo>
                      <a:pt x="2376680" y="2465787"/>
                    </a:lnTo>
                    <a:lnTo>
                      <a:pt x="2231900" y="2465787"/>
                    </a:lnTo>
                    <a:lnTo>
                      <a:pt x="2231900" y="2321006"/>
                    </a:lnTo>
                    <a:close/>
                    <a:moveTo>
                      <a:pt x="0" y="144780"/>
                    </a:moveTo>
                    <a:lnTo>
                      <a:pt x="144780" y="144780"/>
                    </a:lnTo>
                    <a:lnTo>
                      <a:pt x="144780" y="2321007"/>
                    </a:lnTo>
                    <a:lnTo>
                      <a:pt x="0" y="2321007"/>
                    </a:lnTo>
                    <a:lnTo>
                      <a:pt x="0" y="144780"/>
                    </a:lnTo>
                    <a:close/>
                    <a:moveTo>
                      <a:pt x="0" y="2321007"/>
                    </a:moveTo>
                    <a:lnTo>
                      <a:pt x="144780" y="2321007"/>
                    </a:lnTo>
                    <a:lnTo>
                      <a:pt x="144780" y="2465787"/>
                    </a:lnTo>
                    <a:lnTo>
                      <a:pt x="0" y="2465787"/>
                    </a:lnTo>
                    <a:lnTo>
                      <a:pt x="0" y="2321006"/>
                    </a:lnTo>
                    <a:close/>
                    <a:moveTo>
                      <a:pt x="2231900" y="144780"/>
                    </a:moveTo>
                    <a:lnTo>
                      <a:pt x="2376680" y="144780"/>
                    </a:lnTo>
                    <a:lnTo>
                      <a:pt x="2376680" y="2321007"/>
                    </a:lnTo>
                    <a:lnTo>
                      <a:pt x="2231900" y="2321007"/>
                    </a:lnTo>
                    <a:lnTo>
                      <a:pt x="2231900" y="144780"/>
                    </a:lnTo>
                    <a:close/>
                    <a:moveTo>
                      <a:pt x="144780" y="2321007"/>
                    </a:moveTo>
                    <a:lnTo>
                      <a:pt x="2231900" y="2321007"/>
                    </a:lnTo>
                    <a:lnTo>
                      <a:pt x="2231900" y="2465787"/>
                    </a:lnTo>
                    <a:lnTo>
                      <a:pt x="144780" y="2465787"/>
                    </a:lnTo>
                    <a:lnTo>
                      <a:pt x="144780" y="2321006"/>
                    </a:lnTo>
                    <a:close/>
                    <a:moveTo>
                      <a:pt x="2231900" y="0"/>
                    </a:moveTo>
                    <a:lnTo>
                      <a:pt x="2376680" y="0"/>
                    </a:lnTo>
                    <a:lnTo>
                      <a:pt x="2376680" y="144780"/>
                    </a:lnTo>
                    <a:lnTo>
                      <a:pt x="2231900" y="144780"/>
                    </a:lnTo>
                    <a:lnTo>
                      <a:pt x="2231900" y="0"/>
                    </a:lnTo>
                    <a:close/>
                    <a:moveTo>
                      <a:pt x="0" y="0"/>
                    </a:moveTo>
                    <a:lnTo>
                      <a:pt x="144780" y="0"/>
                    </a:lnTo>
                    <a:lnTo>
                      <a:pt x="144780" y="144780"/>
                    </a:lnTo>
                    <a:lnTo>
                      <a:pt x="0" y="144780"/>
                    </a:lnTo>
                    <a:lnTo>
                      <a:pt x="0" y="0"/>
                    </a:lnTo>
                    <a:close/>
                    <a:moveTo>
                      <a:pt x="144780" y="0"/>
                    </a:moveTo>
                    <a:lnTo>
                      <a:pt x="2231900" y="0"/>
                    </a:lnTo>
                    <a:lnTo>
                      <a:pt x="2231900" y="144780"/>
                    </a:lnTo>
                    <a:lnTo>
                      <a:pt x="144780" y="144780"/>
                    </a:lnTo>
                    <a:lnTo>
                      <a:pt x="144780" y="0"/>
                    </a:lnTo>
                    <a:close/>
                  </a:path>
                </a:pathLst>
              </a:custGeom>
              <a:grpFill/>
            </p:spPr>
            <p:txBody>
              <a:bodyPr/>
              <a:lstStyle/>
              <a:p>
                <a:endParaRPr lang="en-GB"/>
              </a:p>
            </p:txBody>
          </p:sp>
        </p:grpSp>
      </p:grpSp>
      <p:sp>
        <p:nvSpPr>
          <p:cNvPr id="46" name="TextBox 45">
            <a:extLst>
              <a:ext uri="{FF2B5EF4-FFF2-40B4-BE49-F238E27FC236}">
                <a16:creationId xmlns:a16="http://schemas.microsoft.com/office/drawing/2014/main" id="{11630A22-F93F-4295-9817-C11E4E7DEF54}"/>
              </a:ext>
            </a:extLst>
          </p:cNvPr>
          <p:cNvSpPr txBox="1">
            <a:spLocks noChangeArrowheads="1"/>
          </p:cNvSpPr>
          <p:nvPr/>
        </p:nvSpPr>
        <p:spPr bwMode="auto">
          <a:xfrm>
            <a:off x="251114" y="1364557"/>
            <a:ext cx="3542111"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000" dirty="0" err="1">
                <a:solidFill>
                  <a:srgbClr val="002060"/>
                </a:solidFill>
                <a:latin typeface="#9Slide03 Kaleko 105 Round Bold" pitchFamily="2" charset="0"/>
              </a:rPr>
              <a:t>Đồng</a:t>
            </a:r>
            <a:r>
              <a:rPr lang="en-US" altLang="en-US" sz="3000" dirty="0">
                <a:solidFill>
                  <a:srgbClr val="002060"/>
                </a:solidFill>
                <a:latin typeface="#9Slide03 Kaleko 105 Round Bold" pitchFamily="2" charset="0"/>
              </a:rPr>
              <a:t> </a:t>
            </a:r>
            <a:r>
              <a:rPr lang="en-US" altLang="en-US" sz="3000" dirty="0" err="1">
                <a:solidFill>
                  <a:srgbClr val="002060"/>
                </a:solidFill>
                <a:latin typeface="#9Slide03 Kaleko 105 Round Bold" pitchFamily="2" charset="0"/>
              </a:rPr>
              <a:t>bằng</a:t>
            </a:r>
            <a:r>
              <a:rPr lang="en-US" altLang="en-US" sz="3000" dirty="0">
                <a:solidFill>
                  <a:srgbClr val="002060"/>
                </a:solidFill>
                <a:latin typeface="#9Slide03 Kaleko 105 Round Bold" pitchFamily="2" charset="0"/>
              </a:rPr>
              <a:t> </a:t>
            </a:r>
            <a:r>
              <a:rPr lang="en-US" altLang="en-US" sz="3000" dirty="0" err="1">
                <a:solidFill>
                  <a:srgbClr val="002060"/>
                </a:solidFill>
                <a:latin typeface="#9Slide03 Kaleko 105 Round Bold" pitchFamily="2" charset="0"/>
              </a:rPr>
              <a:t>Bắc</a:t>
            </a:r>
            <a:r>
              <a:rPr lang="en-US" altLang="en-US" sz="3000" dirty="0">
                <a:solidFill>
                  <a:srgbClr val="002060"/>
                </a:solidFill>
                <a:latin typeface="#9Slide03 Kaleko 105 Round Bold" pitchFamily="2" charset="0"/>
              </a:rPr>
              <a:t> </a:t>
            </a:r>
            <a:r>
              <a:rPr lang="en-US" altLang="en-US" sz="3000" dirty="0" err="1">
                <a:solidFill>
                  <a:srgbClr val="002060"/>
                </a:solidFill>
                <a:latin typeface="#9Slide03 Kaleko 105 Round Bold" pitchFamily="2" charset="0"/>
              </a:rPr>
              <a:t>Bộ</a:t>
            </a:r>
            <a:r>
              <a:rPr lang="en-US" altLang="en-US" sz="3000" dirty="0">
                <a:solidFill>
                  <a:srgbClr val="002060"/>
                </a:solidFill>
                <a:latin typeface="#9Slide03 Kaleko 105 Round Bold" pitchFamily="2" charset="0"/>
              </a:rPr>
              <a:t> </a:t>
            </a:r>
            <a:r>
              <a:rPr lang="en-US" altLang="en-US" sz="3000" dirty="0" err="1">
                <a:solidFill>
                  <a:srgbClr val="002060"/>
                </a:solidFill>
                <a:latin typeface="#9Slide03 Kaleko 105 Round Bold" pitchFamily="2" charset="0"/>
              </a:rPr>
              <a:t>có</a:t>
            </a:r>
            <a:r>
              <a:rPr lang="en-US" altLang="en-US" sz="3000" dirty="0">
                <a:solidFill>
                  <a:srgbClr val="002060"/>
                </a:solidFill>
                <a:latin typeface="#9Slide03 Kaleko 105 Round Bold" pitchFamily="2" charset="0"/>
              </a:rPr>
              <a:t> </a:t>
            </a:r>
            <a:r>
              <a:rPr lang="en-US" altLang="en-US" sz="3000" dirty="0" err="1">
                <a:solidFill>
                  <a:srgbClr val="002060"/>
                </a:solidFill>
                <a:latin typeface="#9Slide03 Kaleko 105 Round Bold" pitchFamily="2" charset="0"/>
              </a:rPr>
              <a:t>nhiều</a:t>
            </a:r>
            <a:r>
              <a:rPr lang="en-US" altLang="en-US" sz="3000" dirty="0">
                <a:solidFill>
                  <a:srgbClr val="002060"/>
                </a:solidFill>
                <a:latin typeface="#9Slide03 Kaleko 105 Round Bold" pitchFamily="2" charset="0"/>
              </a:rPr>
              <a:t> </a:t>
            </a:r>
            <a:r>
              <a:rPr lang="en-US" altLang="en-US" sz="3000" dirty="0" err="1">
                <a:solidFill>
                  <a:srgbClr val="002060"/>
                </a:solidFill>
                <a:latin typeface="#9Slide03 Kaleko 105 Round Bold" pitchFamily="2" charset="0"/>
              </a:rPr>
              <a:t>sông</a:t>
            </a:r>
            <a:r>
              <a:rPr lang="en-US" altLang="en-US" sz="3000" dirty="0">
                <a:solidFill>
                  <a:srgbClr val="002060"/>
                </a:solidFill>
                <a:latin typeface="#9Slide03 Kaleko 105 Round Bold" pitchFamily="2" charset="0"/>
              </a:rPr>
              <a:t> </a:t>
            </a:r>
            <a:r>
              <a:rPr lang="en-US" altLang="en-US" sz="3000" dirty="0" err="1">
                <a:solidFill>
                  <a:srgbClr val="002060"/>
                </a:solidFill>
                <a:latin typeface="#9Slide03 Kaleko 105 Round Bold" pitchFamily="2" charset="0"/>
              </a:rPr>
              <a:t>ngòi</a:t>
            </a:r>
            <a:r>
              <a:rPr lang="en-US" altLang="en-US" sz="3000" dirty="0">
                <a:solidFill>
                  <a:srgbClr val="002060"/>
                </a:solidFill>
                <a:latin typeface="#9Slide03 Kaleko 105 Round Bold"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ipe(down)">
                                      <p:cBhvr>
                                        <p:cTn id="7" dur="500"/>
                                        <p:tgtEl>
                                          <p:spTgt spid="1026"/>
                                        </p:tgtEl>
                                      </p:cBhvr>
                                    </p:animEffect>
                                  </p:childTnLst>
                                </p:cTn>
                              </p:par>
                              <p:par>
                                <p:cTn id="8" presetID="22" presetClass="entr" presetSubtype="4" fill="hold" grpId="1" nodeType="withEffect">
                                  <p:stCondLst>
                                    <p:cond delay="0"/>
                                  </p:stCondLst>
                                  <p:childTnLst>
                                    <p:set>
                                      <p:cBhvr>
                                        <p:cTn id="9" dur="1" fill="hold">
                                          <p:stCondLst>
                                            <p:cond delay="0"/>
                                          </p:stCondLst>
                                        </p:cTn>
                                        <p:tgtEl>
                                          <p:spTgt spid="46"/>
                                        </p:tgtEl>
                                        <p:attrNameLst>
                                          <p:attrName>style.visibility</p:attrName>
                                        </p:attrNameLst>
                                      </p:cBhvr>
                                      <p:to>
                                        <p:strVal val="visible"/>
                                      </p:to>
                                    </p:set>
                                    <p:animEffect transition="in" filter="wipe(down)">
                                      <p:cBhvr>
                                        <p:cTn id="10" dur="500"/>
                                        <p:tgtEl>
                                          <p:spTgt spid="46"/>
                                        </p:tgtEl>
                                      </p:cBhvr>
                                    </p:animEffect>
                                  </p:childTnLst>
                                </p:cTn>
                              </p:par>
                              <p:par>
                                <p:cTn id="11" presetID="22" presetClass="entr" presetSubtype="4"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wipe(down)">
                                      <p:cBhvr>
                                        <p:cTn id="13" dur="500"/>
                                        <p:tgtEl>
                                          <p:spTgt spid="2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16749"/>
                                        </p:tgtEl>
                                        <p:attrNameLst>
                                          <p:attrName>style.visibility</p:attrName>
                                        </p:attrNameLst>
                                      </p:cBhvr>
                                      <p:to>
                                        <p:strVal val="visible"/>
                                      </p:to>
                                    </p:set>
                                    <p:animEffect transition="in" filter="wipe(down)">
                                      <p:cBhvr>
                                        <p:cTn id="18" dur="500"/>
                                        <p:tgtEl>
                                          <p:spTgt spid="116749"/>
                                        </p:tgtEl>
                                      </p:cBhvr>
                                    </p:animEffect>
                                  </p:childTnLst>
                                </p:cTn>
                              </p:par>
                              <p:par>
                                <p:cTn id="19" presetID="22" presetClass="entr" presetSubtype="4" fill="hold" nodeType="withEffect">
                                  <p:stCondLst>
                                    <p:cond delay="0"/>
                                  </p:stCondLst>
                                  <p:childTnLst>
                                    <p:set>
                                      <p:cBhvr>
                                        <p:cTn id="20" dur="1" fill="hold">
                                          <p:stCondLst>
                                            <p:cond delay="0"/>
                                          </p:stCondLst>
                                        </p:cTn>
                                        <p:tgtEl>
                                          <p:spTgt spid="1036"/>
                                        </p:tgtEl>
                                        <p:attrNameLst>
                                          <p:attrName>style.visibility</p:attrName>
                                        </p:attrNameLst>
                                      </p:cBhvr>
                                      <p:to>
                                        <p:strVal val="visible"/>
                                      </p:to>
                                    </p:set>
                                    <p:animEffect transition="in" filter="wipe(down)">
                                      <p:cBhvr>
                                        <p:cTn id="21" dur="500"/>
                                        <p:tgtEl>
                                          <p:spTgt spid="1036"/>
                                        </p:tgtEl>
                                      </p:cBhvr>
                                    </p:animEffect>
                                  </p:childTnLst>
                                </p:cTn>
                              </p:par>
                              <p:par>
                                <p:cTn id="22" presetID="9" presetClass="emph" presetSubtype="0" grpId="0" nodeType="withEffect">
                                  <p:stCondLst>
                                    <p:cond delay="0"/>
                                  </p:stCondLst>
                                  <p:endCondLst>
                                    <p:cond evt="onNext" delay="0">
                                      <p:tgtEl>
                                        <p:sldTgt/>
                                      </p:tgtEl>
                                    </p:cond>
                                  </p:endCondLst>
                                  <p:childTnLst>
                                    <p:set>
                                      <p:cBhvr>
                                        <p:cTn id="23" dur="indefinite"/>
                                        <p:tgtEl>
                                          <p:spTgt spid="116744"/>
                                        </p:tgtEl>
                                        <p:attrNameLst>
                                          <p:attrName>style.opacity</p:attrName>
                                        </p:attrNameLst>
                                      </p:cBhvr>
                                      <p:to>
                                        <p:strVal val="0.5"/>
                                      </p:to>
                                    </p:set>
                                    <p:animEffect filter="image" prLst="opacity: 0.5">
                                      <p:cBhvr rctx="IE">
                                        <p:cTn id="24" dur="indefinite"/>
                                        <p:tgtEl>
                                          <p:spTgt spid="116744"/>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16745"/>
                                        </p:tgtEl>
                                        <p:attrNameLst>
                                          <p:attrName>style.visibility</p:attrName>
                                        </p:attrNameLst>
                                      </p:cBhvr>
                                      <p:to>
                                        <p:strVal val="visible"/>
                                      </p:to>
                                    </p:set>
                                    <p:anim calcmode="lin" valueType="num">
                                      <p:cBhvr>
                                        <p:cTn id="29" dur="500" fill="hold"/>
                                        <p:tgtEl>
                                          <p:spTgt spid="116745"/>
                                        </p:tgtEl>
                                        <p:attrNameLst>
                                          <p:attrName>ppt_w</p:attrName>
                                        </p:attrNameLst>
                                      </p:cBhvr>
                                      <p:tavLst>
                                        <p:tav tm="0">
                                          <p:val>
                                            <p:fltVal val="0"/>
                                          </p:val>
                                        </p:tav>
                                        <p:tav tm="100000">
                                          <p:val>
                                            <p:strVal val="#ppt_w"/>
                                          </p:val>
                                        </p:tav>
                                      </p:tavLst>
                                    </p:anim>
                                    <p:anim calcmode="lin" valueType="num">
                                      <p:cBhvr>
                                        <p:cTn id="30" dur="500" fill="hold"/>
                                        <p:tgtEl>
                                          <p:spTgt spid="116745"/>
                                        </p:tgtEl>
                                        <p:attrNameLst>
                                          <p:attrName>ppt_h</p:attrName>
                                        </p:attrNameLst>
                                      </p:cBhvr>
                                      <p:tavLst>
                                        <p:tav tm="0">
                                          <p:val>
                                            <p:fltVal val="0"/>
                                          </p:val>
                                        </p:tav>
                                        <p:tav tm="100000">
                                          <p:val>
                                            <p:strVal val="#ppt_h"/>
                                          </p:val>
                                        </p:tav>
                                      </p:tavLst>
                                    </p:anim>
                                    <p:animEffect transition="in" filter="fade">
                                      <p:cBhvr>
                                        <p:cTn id="31" dur="500"/>
                                        <p:tgtEl>
                                          <p:spTgt spid="116745"/>
                                        </p:tgtEl>
                                      </p:cBhvr>
                                    </p:animEffect>
                                  </p:childTnLst>
                                </p:cTn>
                              </p:par>
                              <p:par>
                                <p:cTn id="32" presetID="10" presetClass="exit" presetSubtype="0" fill="hold" nodeType="withEffect">
                                  <p:stCondLst>
                                    <p:cond delay="0"/>
                                  </p:stCondLst>
                                  <p:childTnLst>
                                    <p:animEffect transition="out" filter="fade">
                                      <p:cBhvr>
                                        <p:cTn id="33" dur="500"/>
                                        <p:tgtEl>
                                          <p:spTgt spid="1036"/>
                                        </p:tgtEl>
                                      </p:cBhvr>
                                    </p:animEffect>
                                    <p:set>
                                      <p:cBhvr>
                                        <p:cTn id="34" dur="1" fill="hold">
                                          <p:stCondLst>
                                            <p:cond delay="499"/>
                                          </p:stCondLst>
                                        </p:cTn>
                                        <p:tgtEl>
                                          <p:spTgt spid="1036"/>
                                        </p:tgtEl>
                                        <p:attrNameLst>
                                          <p:attrName>style.visibility</p:attrName>
                                        </p:attrNameLst>
                                      </p:cBhvr>
                                      <p:to>
                                        <p:strVal val="hidden"/>
                                      </p:to>
                                    </p:set>
                                  </p:childTnLst>
                                </p:cTn>
                              </p:par>
                              <p:par>
                                <p:cTn id="35" presetID="53" presetClass="entr" presetSubtype="16" fill="hold" grpId="0" nodeType="withEffect">
                                  <p:stCondLst>
                                    <p:cond delay="0"/>
                                  </p:stCondLst>
                                  <p:childTnLst>
                                    <p:set>
                                      <p:cBhvr>
                                        <p:cTn id="36" dur="1" fill="hold">
                                          <p:stCondLst>
                                            <p:cond delay="0"/>
                                          </p:stCondLst>
                                        </p:cTn>
                                        <p:tgtEl>
                                          <p:spTgt spid="116751"/>
                                        </p:tgtEl>
                                        <p:attrNameLst>
                                          <p:attrName>style.visibility</p:attrName>
                                        </p:attrNameLst>
                                      </p:cBhvr>
                                      <p:to>
                                        <p:strVal val="visible"/>
                                      </p:to>
                                    </p:set>
                                    <p:anim calcmode="lin" valueType="num">
                                      <p:cBhvr>
                                        <p:cTn id="37" dur="500" fill="hold"/>
                                        <p:tgtEl>
                                          <p:spTgt spid="116751"/>
                                        </p:tgtEl>
                                        <p:attrNameLst>
                                          <p:attrName>ppt_w</p:attrName>
                                        </p:attrNameLst>
                                      </p:cBhvr>
                                      <p:tavLst>
                                        <p:tav tm="0">
                                          <p:val>
                                            <p:fltVal val="0"/>
                                          </p:val>
                                        </p:tav>
                                        <p:tav tm="100000">
                                          <p:val>
                                            <p:strVal val="#ppt_w"/>
                                          </p:val>
                                        </p:tav>
                                      </p:tavLst>
                                    </p:anim>
                                    <p:anim calcmode="lin" valueType="num">
                                      <p:cBhvr>
                                        <p:cTn id="38" dur="500" fill="hold"/>
                                        <p:tgtEl>
                                          <p:spTgt spid="116751"/>
                                        </p:tgtEl>
                                        <p:attrNameLst>
                                          <p:attrName>ppt_h</p:attrName>
                                        </p:attrNameLst>
                                      </p:cBhvr>
                                      <p:tavLst>
                                        <p:tav tm="0">
                                          <p:val>
                                            <p:fltVal val="0"/>
                                          </p:val>
                                        </p:tav>
                                        <p:tav tm="100000">
                                          <p:val>
                                            <p:strVal val="#ppt_h"/>
                                          </p:val>
                                        </p:tav>
                                      </p:tavLst>
                                    </p:anim>
                                    <p:animEffect transition="in" filter="fade">
                                      <p:cBhvr>
                                        <p:cTn id="39" dur="500"/>
                                        <p:tgtEl>
                                          <p:spTgt spid="116751"/>
                                        </p:tgtEl>
                                      </p:cBhvr>
                                    </p:animEffect>
                                  </p:childTnLst>
                                </p:cTn>
                              </p:par>
                              <p:par>
                                <p:cTn id="40" presetID="53" presetClass="entr" presetSubtype="16" fill="hold" nodeType="withEffect">
                                  <p:stCondLst>
                                    <p:cond delay="0"/>
                                  </p:stCondLst>
                                  <p:childTnLst>
                                    <p:set>
                                      <p:cBhvr>
                                        <p:cTn id="41" dur="1" fill="hold">
                                          <p:stCondLst>
                                            <p:cond delay="0"/>
                                          </p:stCondLst>
                                        </p:cTn>
                                        <p:tgtEl>
                                          <p:spTgt spid="1040"/>
                                        </p:tgtEl>
                                        <p:attrNameLst>
                                          <p:attrName>style.visibility</p:attrName>
                                        </p:attrNameLst>
                                      </p:cBhvr>
                                      <p:to>
                                        <p:strVal val="visible"/>
                                      </p:to>
                                    </p:set>
                                    <p:anim calcmode="lin" valueType="num">
                                      <p:cBhvr>
                                        <p:cTn id="42" dur="500" fill="hold"/>
                                        <p:tgtEl>
                                          <p:spTgt spid="1040"/>
                                        </p:tgtEl>
                                        <p:attrNameLst>
                                          <p:attrName>ppt_w</p:attrName>
                                        </p:attrNameLst>
                                      </p:cBhvr>
                                      <p:tavLst>
                                        <p:tav tm="0">
                                          <p:val>
                                            <p:fltVal val="0"/>
                                          </p:val>
                                        </p:tav>
                                        <p:tav tm="100000">
                                          <p:val>
                                            <p:strVal val="#ppt_w"/>
                                          </p:val>
                                        </p:tav>
                                      </p:tavLst>
                                    </p:anim>
                                    <p:anim calcmode="lin" valueType="num">
                                      <p:cBhvr>
                                        <p:cTn id="43" dur="500" fill="hold"/>
                                        <p:tgtEl>
                                          <p:spTgt spid="1040"/>
                                        </p:tgtEl>
                                        <p:attrNameLst>
                                          <p:attrName>ppt_h</p:attrName>
                                        </p:attrNameLst>
                                      </p:cBhvr>
                                      <p:tavLst>
                                        <p:tav tm="0">
                                          <p:val>
                                            <p:fltVal val="0"/>
                                          </p:val>
                                        </p:tav>
                                        <p:tav tm="100000">
                                          <p:val>
                                            <p:strVal val="#ppt_h"/>
                                          </p:val>
                                        </p:tav>
                                      </p:tavLst>
                                    </p:anim>
                                    <p:animEffect transition="in" filter="fade">
                                      <p:cBhvr>
                                        <p:cTn id="44" dur="500"/>
                                        <p:tgtEl>
                                          <p:spTgt spid="1040"/>
                                        </p:tgtEl>
                                      </p:cBhvr>
                                    </p:animEffect>
                                  </p:childTnLst>
                                </p:cTn>
                              </p:par>
                              <p:par>
                                <p:cTn id="45" presetID="9" presetClass="emph" presetSubtype="0" grpId="1" nodeType="withEffect">
                                  <p:stCondLst>
                                    <p:cond delay="0"/>
                                  </p:stCondLst>
                                  <p:childTnLst>
                                    <p:set>
                                      <p:cBhvr>
                                        <p:cTn id="46" dur="indefinite"/>
                                        <p:tgtEl>
                                          <p:spTgt spid="116745"/>
                                        </p:tgtEl>
                                        <p:attrNameLst>
                                          <p:attrName>style.opacity</p:attrName>
                                        </p:attrNameLst>
                                      </p:cBhvr>
                                      <p:to>
                                        <p:strVal val="0.5"/>
                                      </p:to>
                                    </p:set>
                                    <p:animEffect filter="image" prLst="opacity: 0.5">
                                      <p:cBhvr rctx="IE">
                                        <p:cTn id="47" dur="indefinite"/>
                                        <p:tgtEl>
                                          <p:spTgt spid="116745"/>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116746"/>
                                        </p:tgtEl>
                                        <p:attrNameLst>
                                          <p:attrName>style.visibility</p:attrName>
                                        </p:attrNameLst>
                                      </p:cBhvr>
                                      <p:to>
                                        <p:strVal val="visible"/>
                                      </p:to>
                                    </p:set>
                                    <p:animEffect transition="in" filter="randombar(horizontal)">
                                      <p:cBhvr>
                                        <p:cTn id="52" dur="500"/>
                                        <p:tgtEl>
                                          <p:spTgt spid="116746"/>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116750"/>
                                        </p:tgtEl>
                                        <p:attrNameLst>
                                          <p:attrName>style.visibility</p:attrName>
                                        </p:attrNameLst>
                                      </p:cBhvr>
                                      <p:to>
                                        <p:strVal val="visible"/>
                                      </p:to>
                                    </p:set>
                                    <p:animEffect transition="in" filter="randombar(horizontal)">
                                      <p:cBhvr>
                                        <p:cTn id="55" dur="500"/>
                                        <p:tgtEl>
                                          <p:spTgt spid="116750"/>
                                        </p:tgtEl>
                                      </p:cBhvr>
                                    </p:animEffect>
                                  </p:childTnLst>
                                </p:cTn>
                              </p:par>
                              <p:par>
                                <p:cTn id="56" presetID="49" presetClass="entr" presetSubtype="0" decel="100000" fill="hold" nodeType="withEffect">
                                  <p:stCondLst>
                                    <p:cond delay="0"/>
                                  </p:stCondLst>
                                  <p:childTnLst>
                                    <p:set>
                                      <p:cBhvr>
                                        <p:cTn id="57" dur="1" fill="hold">
                                          <p:stCondLst>
                                            <p:cond delay="0"/>
                                          </p:stCondLst>
                                        </p:cTn>
                                        <p:tgtEl>
                                          <p:spTgt spid="1032"/>
                                        </p:tgtEl>
                                        <p:attrNameLst>
                                          <p:attrName>style.visibility</p:attrName>
                                        </p:attrNameLst>
                                      </p:cBhvr>
                                      <p:to>
                                        <p:strVal val="visible"/>
                                      </p:to>
                                    </p:set>
                                    <p:anim calcmode="lin" valueType="num">
                                      <p:cBhvr>
                                        <p:cTn id="58" dur="500" fill="hold"/>
                                        <p:tgtEl>
                                          <p:spTgt spid="1032"/>
                                        </p:tgtEl>
                                        <p:attrNameLst>
                                          <p:attrName>ppt_w</p:attrName>
                                        </p:attrNameLst>
                                      </p:cBhvr>
                                      <p:tavLst>
                                        <p:tav tm="0">
                                          <p:val>
                                            <p:fltVal val="0"/>
                                          </p:val>
                                        </p:tav>
                                        <p:tav tm="100000">
                                          <p:val>
                                            <p:strVal val="#ppt_w"/>
                                          </p:val>
                                        </p:tav>
                                      </p:tavLst>
                                    </p:anim>
                                    <p:anim calcmode="lin" valueType="num">
                                      <p:cBhvr>
                                        <p:cTn id="59" dur="500" fill="hold"/>
                                        <p:tgtEl>
                                          <p:spTgt spid="1032"/>
                                        </p:tgtEl>
                                        <p:attrNameLst>
                                          <p:attrName>ppt_h</p:attrName>
                                        </p:attrNameLst>
                                      </p:cBhvr>
                                      <p:tavLst>
                                        <p:tav tm="0">
                                          <p:val>
                                            <p:fltVal val="0"/>
                                          </p:val>
                                        </p:tav>
                                        <p:tav tm="100000">
                                          <p:val>
                                            <p:strVal val="#ppt_h"/>
                                          </p:val>
                                        </p:tav>
                                      </p:tavLst>
                                    </p:anim>
                                    <p:anim calcmode="lin" valueType="num">
                                      <p:cBhvr>
                                        <p:cTn id="60" dur="500" fill="hold"/>
                                        <p:tgtEl>
                                          <p:spTgt spid="1032"/>
                                        </p:tgtEl>
                                        <p:attrNameLst>
                                          <p:attrName>style.rotation</p:attrName>
                                        </p:attrNameLst>
                                      </p:cBhvr>
                                      <p:tavLst>
                                        <p:tav tm="0">
                                          <p:val>
                                            <p:fltVal val="360"/>
                                          </p:val>
                                        </p:tav>
                                        <p:tav tm="100000">
                                          <p:val>
                                            <p:fltVal val="0"/>
                                          </p:val>
                                        </p:tav>
                                      </p:tavLst>
                                    </p:anim>
                                    <p:animEffect transition="in" filter="fade">
                                      <p:cBhvr>
                                        <p:cTn id="61" dur="500"/>
                                        <p:tgtEl>
                                          <p:spTgt spid="1032"/>
                                        </p:tgtEl>
                                      </p:cBhvr>
                                    </p:animEffect>
                                  </p:childTnLst>
                                </p:cTn>
                              </p:par>
                              <p:par>
                                <p:cTn id="62" presetID="10" presetClass="exit" presetSubtype="0" fill="hold" nodeType="withEffect">
                                  <p:stCondLst>
                                    <p:cond delay="0"/>
                                  </p:stCondLst>
                                  <p:childTnLst>
                                    <p:animEffect transition="out" filter="fade">
                                      <p:cBhvr>
                                        <p:cTn id="63" dur="500"/>
                                        <p:tgtEl>
                                          <p:spTgt spid="1040"/>
                                        </p:tgtEl>
                                      </p:cBhvr>
                                    </p:animEffect>
                                    <p:set>
                                      <p:cBhvr>
                                        <p:cTn id="64" dur="1" fill="hold">
                                          <p:stCondLst>
                                            <p:cond delay="499"/>
                                          </p:stCondLst>
                                        </p:cTn>
                                        <p:tgtEl>
                                          <p:spTgt spid="1040"/>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49" presetClass="entr" presetSubtype="0" decel="100000" fill="hold" grpId="0" nodeType="clickEffect">
                                  <p:stCondLst>
                                    <p:cond delay="0"/>
                                  </p:stCondLst>
                                  <p:childTnLst>
                                    <p:set>
                                      <p:cBhvr>
                                        <p:cTn id="68" dur="1" fill="hold">
                                          <p:stCondLst>
                                            <p:cond delay="0"/>
                                          </p:stCondLst>
                                        </p:cTn>
                                        <p:tgtEl>
                                          <p:spTgt spid="116752"/>
                                        </p:tgtEl>
                                        <p:attrNameLst>
                                          <p:attrName>style.visibility</p:attrName>
                                        </p:attrNameLst>
                                      </p:cBhvr>
                                      <p:to>
                                        <p:strVal val="visible"/>
                                      </p:to>
                                    </p:set>
                                    <p:anim calcmode="lin" valueType="num">
                                      <p:cBhvr>
                                        <p:cTn id="69" dur="500" fill="hold"/>
                                        <p:tgtEl>
                                          <p:spTgt spid="116752"/>
                                        </p:tgtEl>
                                        <p:attrNameLst>
                                          <p:attrName>ppt_w</p:attrName>
                                        </p:attrNameLst>
                                      </p:cBhvr>
                                      <p:tavLst>
                                        <p:tav tm="0">
                                          <p:val>
                                            <p:fltVal val="0"/>
                                          </p:val>
                                        </p:tav>
                                        <p:tav tm="100000">
                                          <p:val>
                                            <p:strVal val="#ppt_w"/>
                                          </p:val>
                                        </p:tav>
                                      </p:tavLst>
                                    </p:anim>
                                    <p:anim calcmode="lin" valueType="num">
                                      <p:cBhvr>
                                        <p:cTn id="70" dur="500" fill="hold"/>
                                        <p:tgtEl>
                                          <p:spTgt spid="116752"/>
                                        </p:tgtEl>
                                        <p:attrNameLst>
                                          <p:attrName>ppt_h</p:attrName>
                                        </p:attrNameLst>
                                      </p:cBhvr>
                                      <p:tavLst>
                                        <p:tav tm="0">
                                          <p:val>
                                            <p:fltVal val="0"/>
                                          </p:val>
                                        </p:tav>
                                        <p:tav tm="100000">
                                          <p:val>
                                            <p:strVal val="#ppt_h"/>
                                          </p:val>
                                        </p:tav>
                                      </p:tavLst>
                                    </p:anim>
                                    <p:anim calcmode="lin" valueType="num">
                                      <p:cBhvr>
                                        <p:cTn id="71" dur="500" fill="hold"/>
                                        <p:tgtEl>
                                          <p:spTgt spid="116752"/>
                                        </p:tgtEl>
                                        <p:attrNameLst>
                                          <p:attrName>style.rotation</p:attrName>
                                        </p:attrNameLst>
                                      </p:cBhvr>
                                      <p:tavLst>
                                        <p:tav tm="0">
                                          <p:val>
                                            <p:fltVal val="360"/>
                                          </p:val>
                                        </p:tav>
                                        <p:tav tm="100000">
                                          <p:val>
                                            <p:fltVal val="0"/>
                                          </p:val>
                                        </p:tav>
                                      </p:tavLst>
                                    </p:anim>
                                    <p:animEffect transition="in" filter="fade">
                                      <p:cBhvr>
                                        <p:cTn id="72" dur="500"/>
                                        <p:tgtEl>
                                          <p:spTgt spid="116752"/>
                                        </p:tgtEl>
                                      </p:cBhvr>
                                    </p:animEffect>
                                  </p:childTnLst>
                                </p:cTn>
                              </p:par>
                              <p:par>
                                <p:cTn id="73" presetID="49" presetClass="entr" presetSubtype="0" decel="100000" fill="hold" nodeType="withEffect">
                                  <p:stCondLst>
                                    <p:cond delay="0"/>
                                  </p:stCondLst>
                                  <p:childTnLst>
                                    <p:set>
                                      <p:cBhvr>
                                        <p:cTn id="74" dur="1" fill="hold">
                                          <p:stCondLst>
                                            <p:cond delay="0"/>
                                          </p:stCondLst>
                                        </p:cTn>
                                        <p:tgtEl>
                                          <p:spTgt spid="1028"/>
                                        </p:tgtEl>
                                        <p:attrNameLst>
                                          <p:attrName>style.visibility</p:attrName>
                                        </p:attrNameLst>
                                      </p:cBhvr>
                                      <p:to>
                                        <p:strVal val="visible"/>
                                      </p:to>
                                    </p:set>
                                    <p:anim calcmode="lin" valueType="num">
                                      <p:cBhvr>
                                        <p:cTn id="75" dur="500" fill="hold"/>
                                        <p:tgtEl>
                                          <p:spTgt spid="1028"/>
                                        </p:tgtEl>
                                        <p:attrNameLst>
                                          <p:attrName>ppt_w</p:attrName>
                                        </p:attrNameLst>
                                      </p:cBhvr>
                                      <p:tavLst>
                                        <p:tav tm="0">
                                          <p:val>
                                            <p:fltVal val="0"/>
                                          </p:val>
                                        </p:tav>
                                        <p:tav tm="100000">
                                          <p:val>
                                            <p:strVal val="#ppt_w"/>
                                          </p:val>
                                        </p:tav>
                                      </p:tavLst>
                                    </p:anim>
                                    <p:anim calcmode="lin" valueType="num">
                                      <p:cBhvr>
                                        <p:cTn id="76" dur="500" fill="hold"/>
                                        <p:tgtEl>
                                          <p:spTgt spid="1028"/>
                                        </p:tgtEl>
                                        <p:attrNameLst>
                                          <p:attrName>ppt_h</p:attrName>
                                        </p:attrNameLst>
                                      </p:cBhvr>
                                      <p:tavLst>
                                        <p:tav tm="0">
                                          <p:val>
                                            <p:fltVal val="0"/>
                                          </p:val>
                                        </p:tav>
                                        <p:tav tm="100000">
                                          <p:val>
                                            <p:strVal val="#ppt_h"/>
                                          </p:val>
                                        </p:tav>
                                      </p:tavLst>
                                    </p:anim>
                                    <p:anim calcmode="lin" valueType="num">
                                      <p:cBhvr>
                                        <p:cTn id="77" dur="500" fill="hold"/>
                                        <p:tgtEl>
                                          <p:spTgt spid="1028"/>
                                        </p:tgtEl>
                                        <p:attrNameLst>
                                          <p:attrName>style.rotation</p:attrName>
                                        </p:attrNameLst>
                                      </p:cBhvr>
                                      <p:tavLst>
                                        <p:tav tm="0">
                                          <p:val>
                                            <p:fltVal val="360"/>
                                          </p:val>
                                        </p:tav>
                                        <p:tav tm="100000">
                                          <p:val>
                                            <p:fltVal val="0"/>
                                          </p:val>
                                        </p:tav>
                                      </p:tavLst>
                                    </p:anim>
                                    <p:animEffect transition="in" filter="fade">
                                      <p:cBhvr>
                                        <p:cTn id="78" dur="500"/>
                                        <p:tgtEl>
                                          <p:spTgt spid="1028"/>
                                        </p:tgtEl>
                                      </p:cBhvr>
                                    </p:animEffect>
                                  </p:childTnLst>
                                </p:cTn>
                              </p:par>
                              <p:par>
                                <p:cTn id="79" presetID="10" presetClass="exit" presetSubtype="0" fill="hold" nodeType="withEffect">
                                  <p:stCondLst>
                                    <p:cond delay="0"/>
                                  </p:stCondLst>
                                  <p:childTnLst>
                                    <p:animEffect transition="out" filter="fade">
                                      <p:cBhvr>
                                        <p:cTn id="80" dur="500"/>
                                        <p:tgtEl>
                                          <p:spTgt spid="1032"/>
                                        </p:tgtEl>
                                      </p:cBhvr>
                                    </p:animEffect>
                                    <p:set>
                                      <p:cBhvr>
                                        <p:cTn id="81" dur="1" fill="hold">
                                          <p:stCondLst>
                                            <p:cond delay="499"/>
                                          </p:stCondLst>
                                        </p:cTn>
                                        <p:tgtEl>
                                          <p:spTgt spid="1032"/>
                                        </p:tgtEl>
                                        <p:attrNameLst>
                                          <p:attrName>style.visibility</p:attrName>
                                        </p:attrNameLst>
                                      </p:cBhvr>
                                      <p:to>
                                        <p:strVal val="hidden"/>
                                      </p:to>
                                    </p:set>
                                  </p:childTnLst>
                                </p:cTn>
                              </p:par>
                              <p:par>
                                <p:cTn id="82" presetID="49" presetClass="entr" presetSubtype="0" decel="100000" fill="hold" grpId="0" nodeType="withEffect">
                                  <p:stCondLst>
                                    <p:cond delay="0"/>
                                  </p:stCondLst>
                                  <p:childTnLst>
                                    <p:set>
                                      <p:cBhvr>
                                        <p:cTn id="83" dur="1" fill="hold">
                                          <p:stCondLst>
                                            <p:cond delay="0"/>
                                          </p:stCondLst>
                                        </p:cTn>
                                        <p:tgtEl>
                                          <p:spTgt spid="116748"/>
                                        </p:tgtEl>
                                        <p:attrNameLst>
                                          <p:attrName>style.visibility</p:attrName>
                                        </p:attrNameLst>
                                      </p:cBhvr>
                                      <p:to>
                                        <p:strVal val="visible"/>
                                      </p:to>
                                    </p:set>
                                    <p:anim calcmode="lin" valueType="num">
                                      <p:cBhvr>
                                        <p:cTn id="84" dur="500" fill="hold"/>
                                        <p:tgtEl>
                                          <p:spTgt spid="116748"/>
                                        </p:tgtEl>
                                        <p:attrNameLst>
                                          <p:attrName>ppt_w</p:attrName>
                                        </p:attrNameLst>
                                      </p:cBhvr>
                                      <p:tavLst>
                                        <p:tav tm="0">
                                          <p:val>
                                            <p:fltVal val="0"/>
                                          </p:val>
                                        </p:tav>
                                        <p:tav tm="100000">
                                          <p:val>
                                            <p:strVal val="#ppt_w"/>
                                          </p:val>
                                        </p:tav>
                                      </p:tavLst>
                                    </p:anim>
                                    <p:anim calcmode="lin" valueType="num">
                                      <p:cBhvr>
                                        <p:cTn id="85" dur="500" fill="hold"/>
                                        <p:tgtEl>
                                          <p:spTgt spid="116748"/>
                                        </p:tgtEl>
                                        <p:attrNameLst>
                                          <p:attrName>ppt_h</p:attrName>
                                        </p:attrNameLst>
                                      </p:cBhvr>
                                      <p:tavLst>
                                        <p:tav tm="0">
                                          <p:val>
                                            <p:fltVal val="0"/>
                                          </p:val>
                                        </p:tav>
                                        <p:tav tm="100000">
                                          <p:val>
                                            <p:strVal val="#ppt_h"/>
                                          </p:val>
                                        </p:tav>
                                      </p:tavLst>
                                    </p:anim>
                                    <p:anim calcmode="lin" valueType="num">
                                      <p:cBhvr>
                                        <p:cTn id="86" dur="500" fill="hold"/>
                                        <p:tgtEl>
                                          <p:spTgt spid="116748"/>
                                        </p:tgtEl>
                                        <p:attrNameLst>
                                          <p:attrName>style.rotation</p:attrName>
                                        </p:attrNameLst>
                                      </p:cBhvr>
                                      <p:tavLst>
                                        <p:tav tm="0">
                                          <p:val>
                                            <p:fltVal val="360"/>
                                          </p:val>
                                        </p:tav>
                                        <p:tav tm="100000">
                                          <p:val>
                                            <p:fltVal val="0"/>
                                          </p:val>
                                        </p:tav>
                                      </p:tavLst>
                                    </p:anim>
                                    <p:animEffect transition="in" filter="fade">
                                      <p:cBhvr>
                                        <p:cTn id="87" dur="500"/>
                                        <p:tgtEl>
                                          <p:spTgt spid="116748"/>
                                        </p:tgtEl>
                                      </p:cBhvr>
                                    </p:animEffect>
                                  </p:childTnLst>
                                </p:cTn>
                              </p:par>
                              <p:par>
                                <p:cTn id="88" presetID="24" presetClass="emph" presetSubtype="0" repeatCount="indefinite" fill="hold" grpId="1" nodeType="withEffect">
                                  <p:stCondLst>
                                    <p:cond delay="0"/>
                                  </p:stCondLst>
                                  <p:endCondLst>
                                    <p:cond evt="onNext" delay="0">
                                      <p:tgtEl>
                                        <p:sldTgt/>
                                      </p:tgtEl>
                                    </p:cond>
                                  </p:endCondLst>
                                  <p:childTnLst>
                                    <p:animClr clrSpc="hsl" dir="cw">
                                      <p:cBhvr override="childStyle">
                                        <p:cTn id="89" dur="500" fill="hold"/>
                                        <p:tgtEl>
                                          <p:spTgt spid="116748"/>
                                        </p:tgtEl>
                                        <p:attrNameLst>
                                          <p:attrName>style.color</p:attrName>
                                        </p:attrNameLst>
                                      </p:cBhvr>
                                      <p:by>
                                        <p:hsl h="0" s="-12549" l="-25098"/>
                                      </p:by>
                                    </p:animClr>
                                    <p:animClr clrSpc="hsl" dir="cw">
                                      <p:cBhvr>
                                        <p:cTn id="90" dur="500" fill="hold"/>
                                        <p:tgtEl>
                                          <p:spTgt spid="116748"/>
                                        </p:tgtEl>
                                        <p:attrNameLst>
                                          <p:attrName>fillcolor</p:attrName>
                                        </p:attrNameLst>
                                      </p:cBhvr>
                                      <p:by>
                                        <p:hsl h="0" s="-12549" l="-25098"/>
                                      </p:by>
                                    </p:animClr>
                                    <p:animClr clrSpc="hsl" dir="cw">
                                      <p:cBhvr>
                                        <p:cTn id="91" dur="500" fill="hold"/>
                                        <p:tgtEl>
                                          <p:spTgt spid="116748"/>
                                        </p:tgtEl>
                                        <p:attrNameLst>
                                          <p:attrName>stroke.color</p:attrName>
                                        </p:attrNameLst>
                                      </p:cBhvr>
                                      <p:by>
                                        <p:hsl h="0" s="-12549" l="-25098"/>
                                      </p:by>
                                    </p:animClr>
                                    <p:set>
                                      <p:cBhvr>
                                        <p:cTn id="92" dur="500" fill="hold"/>
                                        <p:tgtEl>
                                          <p:spTgt spid="116748"/>
                                        </p:tgtEl>
                                        <p:attrNameLst>
                                          <p:attrName>fill.type</p:attrName>
                                        </p:attrNameLst>
                                      </p:cBhvr>
                                      <p:to>
                                        <p:strVal val="solid"/>
                                      </p:to>
                                    </p:se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nodeType="clickEffect">
                                  <p:stCondLst>
                                    <p:cond delay="0"/>
                                  </p:stCondLst>
                                  <p:childTnLst>
                                    <p:set>
                                      <p:cBhvr>
                                        <p:cTn id="96" dur="1" fill="hold">
                                          <p:stCondLst>
                                            <p:cond delay="0"/>
                                          </p:stCondLst>
                                        </p:cTn>
                                        <p:tgtEl>
                                          <p:spTgt spid="1030"/>
                                        </p:tgtEl>
                                        <p:attrNameLst>
                                          <p:attrName>style.visibility</p:attrName>
                                        </p:attrNameLst>
                                      </p:cBhvr>
                                      <p:to>
                                        <p:strVal val="visible"/>
                                      </p:to>
                                    </p:set>
                                    <p:animEffect transition="in" filter="fade">
                                      <p:cBhvr>
                                        <p:cTn id="97" dur="500"/>
                                        <p:tgtEl>
                                          <p:spTgt spid="1030"/>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116753"/>
                                        </p:tgtEl>
                                        <p:attrNameLst>
                                          <p:attrName>style.visibility</p:attrName>
                                        </p:attrNameLst>
                                      </p:cBhvr>
                                      <p:to>
                                        <p:strVal val="visible"/>
                                      </p:to>
                                    </p:set>
                                    <p:animEffect transition="in" filter="fade">
                                      <p:cBhvr>
                                        <p:cTn id="100" dur="500"/>
                                        <p:tgtEl>
                                          <p:spTgt spid="116753"/>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116747"/>
                                        </p:tgtEl>
                                        <p:attrNameLst>
                                          <p:attrName>style.visibility</p:attrName>
                                        </p:attrNameLst>
                                      </p:cBhvr>
                                      <p:to>
                                        <p:strVal val="visible"/>
                                      </p:to>
                                    </p:set>
                                    <p:animEffect transition="in" filter="fade">
                                      <p:cBhvr>
                                        <p:cTn id="103" dur="500"/>
                                        <p:tgtEl>
                                          <p:spTgt spid="116747"/>
                                        </p:tgtEl>
                                      </p:cBhvr>
                                    </p:animEffect>
                                  </p:childTnLst>
                                </p:cTn>
                              </p:par>
                              <p:par>
                                <p:cTn id="104" presetID="10" presetClass="exit" presetSubtype="0" fill="hold" nodeType="withEffect">
                                  <p:stCondLst>
                                    <p:cond delay="0"/>
                                  </p:stCondLst>
                                  <p:childTnLst>
                                    <p:animEffect transition="out" filter="fade">
                                      <p:cBhvr>
                                        <p:cTn id="105" dur="500"/>
                                        <p:tgtEl>
                                          <p:spTgt spid="1028"/>
                                        </p:tgtEl>
                                      </p:cBhvr>
                                    </p:animEffect>
                                    <p:set>
                                      <p:cBhvr>
                                        <p:cTn id="106" dur="1" fill="hold">
                                          <p:stCondLst>
                                            <p:cond delay="499"/>
                                          </p:stCondLst>
                                        </p:cTn>
                                        <p:tgtEl>
                                          <p:spTgt spid="1028"/>
                                        </p:tgtEl>
                                        <p:attrNameLst>
                                          <p:attrName>style.visibility</p:attrName>
                                        </p:attrNameLst>
                                      </p:cBhvr>
                                      <p:to>
                                        <p:strVal val="hidden"/>
                                      </p:to>
                                    </p:set>
                                  </p:childTnLst>
                                </p:cTn>
                              </p:par>
                            </p:childTnLst>
                          </p:cTn>
                        </p:par>
                      </p:childTnLst>
                    </p:cTn>
                  </p:par>
                  <p:par>
                    <p:cTn id="107" fill="hold">
                      <p:stCondLst>
                        <p:cond delay="indefinite"/>
                      </p:stCondLst>
                      <p:childTnLst>
                        <p:par>
                          <p:cTn id="108" fill="hold">
                            <p:stCondLst>
                              <p:cond delay="0"/>
                            </p:stCondLst>
                            <p:childTnLst>
                              <p:par>
                                <p:cTn id="109" presetID="10" presetClass="exit" presetSubtype="0" fill="hold" nodeType="clickEffect">
                                  <p:stCondLst>
                                    <p:cond delay="0"/>
                                  </p:stCondLst>
                                  <p:childTnLst>
                                    <p:animEffect transition="out" filter="fade">
                                      <p:cBhvr>
                                        <p:cTn id="110" dur="500"/>
                                        <p:tgtEl>
                                          <p:spTgt spid="1030"/>
                                        </p:tgtEl>
                                      </p:cBhvr>
                                    </p:animEffect>
                                    <p:set>
                                      <p:cBhvr>
                                        <p:cTn id="111" dur="1" fill="hold">
                                          <p:stCondLst>
                                            <p:cond delay="499"/>
                                          </p:stCondLst>
                                        </p:cTn>
                                        <p:tgtEl>
                                          <p:spTgt spid="10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44" grpId="0" animBg="1"/>
      <p:bldP spid="116745" grpId="0" animBg="1"/>
      <p:bldP spid="116745" grpId="1" animBg="1"/>
      <p:bldP spid="116746" grpId="0" animBg="1"/>
      <p:bldP spid="116747" grpId="0" animBg="1"/>
      <p:bldP spid="116748" grpId="0" animBg="1"/>
      <p:bldP spid="116748" grpId="1" animBg="1"/>
      <p:bldP spid="116749" grpId="0" animBg="1"/>
      <p:bldP spid="116750" grpId="0" animBg="1"/>
      <p:bldP spid="116751" grpId="0" animBg="1"/>
      <p:bldP spid="116752" grpId="0" animBg="1"/>
      <p:bldP spid="116753" grpId="0" animBg="1"/>
      <p:bldP spid="46" grpId="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BC8B3"/>
        </a:solidFill>
        <a:effectLst/>
      </p:bgPr>
    </p:bg>
    <p:spTree>
      <p:nvGrpSpPr>
        <p:cNvPr id="1" name=""/>
        <p:cNvGrpSpPr/>
        <p:nvPr/>
      </p:nvGrpSpPr>
      <p:grpSpPr>
        <a:xfrm>
          <a:off x="0" y="0"/>
          <a:ext cx="0" cy="0"/>
          <a:chOff x="0" y="0"/>
          <a:chExt cx="0" cy="0"/>
        </a:xfrm>
      </p:grpSpPr>
      <p:grpSp>
        <p:nvGrpSpPr>
          <p:cNvPr id="4" name="Group 4"/>
          <p:cNvGrpSpPr/>
          <p:nvPr/>
        </p:nvGrpSpPr>
        <p:grpSpPr>
          <a:xfrm>
            <a:off x="526202" y="608169"/>
            <a:ext cx="11152112" cy="1363800"/>
            <a:chOff x="0" y="0"/>
            <a:chExt cx="22304224" cy="1178211"/>
          </a:xfrm>
        </p:grpSpPr>
        <p:grpSp>
          <p:nvGrpSpPr>
            <p:cNvPr id="5" name="Group 5"/>
            <p:cNvGrpSpPr/>
            <p:nvPr/>
          </p:nvGrpSpPr>
          <p:grpSpPr>
            <a:xfrm>
              <a:off x="0" y="0"/>
              <a:ext cx="22304224" cy="1178211"/>
              <a:chOff x="0" y="0"/>
              <a:chExt cx="83486611" cy="4410146"/>
            </a:xfrm>
          </p:grpSpPr>
          <p:sp>
            <p:nvSpPr>
              <p:cNvPr id="6" name="Freeform 6"/>
              <p:cNvSpPr/>
              <p:nvPr/>
            </p:nvSpPr>
            <p:spPr>
              <a:xfrm>
                <a:off x="72390" y="72390"/>
                <a:ext cx="83341830" cy="4265366"/>
              </a:xfrm>
              <a:custGeom>
                <a:avLst/>
                <a:gdLst/>
                <a:ahLst/>
                <a:cxnLst/>
                <a:rect l="l" t="t" r="r" b="b"/>
                <a:pathLst>
                  <a:path w="83341830" h="4265366">
                    <a:moveTo>
                      <a:pt x="0" y="0"/>
                    </a:moveTo>
                    <a:lnTo>
                      <a:pt x="83341830" y="0"/>
                    </a:lnTo>
                    <a:lnTo>
                      <a:pt x="83341830" y="4265366"/>
                    </a:lnTo>
                    <a:lnTo>
                      <a:pt x="0" y="4265366"/>
                    </a:lnTo>
                    <a:lnTo>
                      <a:pt x="0" y="0"/>
                    </a:lnTo>
                    <a:close/>
                  </a:path>
                </a:pathLst>
              </a:custGeom>
              <a:solidFill>
                <a:srgbClr val="E0C893"/>
              </a:solidFill>
              <a:scene3d>
                <a:camera prst="orthographicFront"/>
                <a:lightRig rig="threePt" dir="t"/>
              </a:scene3d>
              <a:sp3d>
                <a:bevelT w="114300" prst="artDeco"/>
              </a:sp3d>
            </p:spPr>
            <p:txBody>
              <a:bodyPr/>
              <a:lstStyle/>
              <a:p>
                <a:endParaRPr lang="en-US" dirty="0"/>
              </a:p>
            </p:txBody>
          </p:sp>
          <p:sp>
            <p:nvSpPr>
              <p:cNvPr id="7" name="Freeform 7"/>
              <p:cNvSpPr/>
              <p:nvPr/>
            </p:nvSpPr>
            <p:spPr>
              <a:xfrm>
                <a:off x="0" y="0"/>
                <a:ext cx="83486613" cy="4410146"/>
              </a:xfrm>
              <a:custGeom>
                <a:avLst/>
                <a:gdLst/>
                <a:ahLst/>
                <a:cxnLst/>
                <a:rect l="l" t="t" r="r" b="b"/>
                <a:pathLst>
                  <a:path w="83486613" h="4410146">
                    <a:moveTo>
                      <a:pt x="83341834" y="4265366"/>
                    </a:moveTo>
                    <a:lnTo>
                      <a:pt x="83486613" y="4265366"/>
                    </a:lnTo>
                    <a:lnTo>
                      <a:pt x="83486613" y="4410146"/>
                    </a:lnTo>
                    <a:lnTo>
                      <a:pt x="83341834" y="4410146"/>
                    </a:lnTo>
                    <a:lnTo>
                      <a:pt x="83341834" y="4265366"/>
                    </a:lnTo>
                    <a:close/>
                    <a:moveTo>
                      <a:pt x="0" y="144780"/>
                    </a:moveTo>
                    <a:lnTo>
                      <a:pt x="144780" y="144780"/>
                    </a:lnTo>
                    <a:lnTo>
                      <a:pt x="144780" y="4265366"/>
                    </a:lnTo>
                    <a:lnTo>
                      <a:pt x="0" y="4265366"/>
                    </a:lnTo>
                    <a:lnTo>
                      <a:pt x="0" y="144780"/>
                    </a:lnTo>
                    <a:close/>
                    <a:moveTo>
                      <a:pt x="0" y="4265366"/>
                    </a:moveTo>
                    <a:lnTo>
                      <a:pt x="144780" y="4265366"/>
                    </a:lnTo>
                    <a:lnTo>
                      <a:pt x="144780" y="4410146"/>
                    </a:lnTo>
                    <a:lnTo>
                      <a:pt x="0" y="4410146"/>
                    </a:lnTo>
                    <a:lnTo>
                      <a:pt x="0" y="4265366"/>
                    </a:lnTo>
                    <a:close/>
                    <a:moveTo>
                      <a:pt x="83341834" y="144780"/>
                    </a:moveTo>
                    <a:lnTo>
                      <a:pt x="83486613" y="144780"/>
                    </a:lnTo>
                    <a:lnTo>
                      <a:pt x="83486613" y="4265366"/>
                    </a:lnTo>
                    <a:lnTo>
                      <a:pt x="83341834" y="4265366"/>
                    </a:lnTo>
                    <a:lnTo>
                      <a:pt x="83341834" y="144780"/>
                    </a:lnTo>
                    <a:close/>
                    <a:moveTo>
                      <a:pt x="144780" y="4265366"/>
                    </a:moveTo>
                    <a:lnTo>
                      <a:pt x="83341834" y="4265366"/>
                    </a:lnTo>
                    <a:lnTo>
                      <a:pt x="83341834" y="4410146"/>
                    </a:lnTo>
                    <a:lnTo>
                      <a:pt x="144780" y="4410146"/>
                    </a:lnTo>
                    <a:lnTo>
                      <a:pt x="144780" y="4265366"/>
                    </a:lnTo>
                    <a:close/>
                    <a:moveTo>
                      <a:pt x="83341834" y="0"/>
                    </a:moveTo>
                    <a:lnTo>
                      <a:pt x="83486613" y="0"/>
                    </a:lnTo>
                    <a:lnTo>
                      <a:pt x="83486613" y="144780"/>
                    </a:lnTo>
                    <a:lnTo>
                      <a:pt x="83341834" y="144780"/>
                    </a:lnTo>
                    <a:lnTo>
                      <a:pt x="83341834" y="0"/>
                    </a:lnTo>
                    <a:close/>
                    <a:moveTo>
                      <a:pt x="0" y="0"/>
                    </a:moveTo>
                    <a:lnTo>
                      <a:pt x="144780" y="0"/>
                    </a:lnTo>
                    <a:lnTo>
                      <a:pt x="144780" y="144780"/>
                    </a:lnTo>
                    <a:lnTo>
                      <a:pt x="0" y="144780"/>
                    </a:lnTo>
                    <a:lnTo>
                      <a:pt x="0" y="0"/>
                    </a:lnTo>
                    <a:close/>
                    <a:moveTo>
                      <a:pt x="144780" y="0"/>
                    </a:moveTo>
                    <a:lnTo>
                      <a:pt x="83341834" y="0"/>
                    </a:lnTo>
                    <a:lnTo>
                      <a:pt x="83341834" y="144780"/>
                    </a:lnTo>
                    <a:lnTo>
                      <a:pt x="144780" y="144780"/>
                    </a:lnTo>
                    <a:lnTo>
                      <a:pt x="144780" y="0"/>
                    </a:lnTo>
                    <a:close/>
                  </a:path>
                </a:pathLst>
              </a:custGeom>
              <a:solidFill>
                <a:srgbClr val="000000"/>
              </a:solidFill>
              <a:scene3d>
                <a:camera prst="orthographicFront"/>
                <a:lightRig rig="threePt" dir="t"/>
              </a:scene3d>
              <a:sp3d>
                <a:bevelT w="114300" prst="artDeco"/>
              </a:sp3d>
            </p:spPr>
            <p:txBody>
              <a:bodyPr/>
              <a:lstStyle/>
              <a:p>
                <a:endParaRPr lang="en-GB"/>
              </a:p>
            </p:txBody>
          </p:sp>
        </p:grpSp>
        <p:sp>
          <p:nvSpPr>
            <p:cNvPr id="8" name="TextBox 8"/>
            <p:cNvSpPr txBox="1"/>
            <p:nvPr/>
          </p:nvSpPr>
          <p:spPr>
            <a:xfrm>
              <a:off x="670990" y="284306"/>
              <a:ext cx="21002408" cy="615553"/>
            </a:xfrm>
            <a:prstGeom prst="rect">
              <a:avLst/>
            </a:prstGeom>
            <a:scene3d>
              <a:camera prst="orthographicFront"/>
              <a:lightRig rig="threePt" dir="t"/>
            </a:scene3d>
            <a:sp3d>
              <a:bevelT w="114300" prst="artDeco"/>
            </a:sp3d>
          </p:spPr>
          <p:txBody>
            <a:bodyPr lIns="0" tIns="0" rIns="0" bIns="0" rtlCol="0" anchor="t">
              <a:spAutoFit/>
            </a:bodyPr>
            <a:lstStyle/>
            <a:p>
              <a:pPr algn="ctr" defTabSz="609630">
                <a:lnSpc>
                  <a:spcPts val="2400"/>
                </a:lnSpc>
              </a:pPr>
              <a:endParaRPr lang="en-US" sz="2000" dirty="0">
                <a:solidFill>
                  <a:srgbClr val="000000"/>
                </a:solidFill>
                <a:latin typeface="JetBrains Mono Bold"/>
              </a:endParaRPr>
            </a:p>
          </p:txBody>
        </p:sp>
      </p:grpSp>
      <p:grpSp>
        <p:nvGrpSpPr>
          <p:cNvPr id="9" name="Group 9"/>
          <p:cNvGrpSpPr/>
          <p:nvPr/>
        </p:nvGrpSpPr>
        <p:grpSpPr>
          <a:xfrm rot="330369">
            <a:off x="575936" y="2241089"/>
            <a:ext cx="5552871" cy="3849659"/>
            <a:chOff x="0" y="0"/>
            <a:chExt cx="11105742" cy="7699317"/>
          </a:xfrm>
        </p:grpSpPr>
        <p:grpSp>
          <p:nvGrpSpPr>
            <p:cNvPr id="10" name="Group 10"/>
            <p:cNvGrpSpPr/>
            <p:nvPr/>
          </p:nvGrpSpPr>
          <p:grpSpPr>
            <a:xfrm>
              <a:off x="115127" y="96664"/>
              <a:ext cx="10876574" cy="7487776"/>
              <a:chOff x="0" y="0"/>
              <a:chExt cx="3954891" cy="2722671"/>
            </a:xfrm>
          </p:grpSpPr>
          <p:sp>
            <p:nvSpPr>
              <p:cNvPr id="11" name="Freeform 11"/>
              <p:cNvSpPr/>
              <p:nvPr/>
            </p:nvSpPr>
            <p:spPr>
              <a:xfrm>
                <a:off x="6350" y="6350"/>
                <a:ext cx="3942191" cy="2709971"/>
              </a:xfrm>
              <a:custGeom>
                <a:avLst/>
                <a:gdLst/>
                <a:ahLst/>
                <a:cxnLst/>
                <a:rect l="l" t="t" r="r" b="b"/>
                <a:pathLst>
                  <a:path w="3942191" h="2709971">
                    <a:moveTo>
                      <a:pt x="3942191" y="271780"/>
                    </a:moveTo>
                    <a:lnTo>
                      <a:pt x="3942191" y="2709971"/>
                    </a:lnTo>
                    <a:lnTo>
                      <a:pt x="0" y="2709971"/>
                    </a:lnTo>
                    <a:lnTo>
                      <a:pt x="0" y="0"/>
                    </a:lnTo>
                    <a:lnTo>
                      <a:pt x="3670410" y="0"/>
                    </a:lnTo>
                    <a:close/>
                  </a:path>
                </a:pathLst>
              </a:custGeom>
              <a:solidFill>
                <a:srgbClr val="E5F3D7"/>
              </a:solidFill>
              <a:scene3d>
                <a:camera prst="orthographicFront"/>
                <a:lightRig rig="threePt" dir="t"/>
              </a:scene3d>
              <a:sp3d>
                <a:bevelT w="114300" prst="artDeco"/>
              </a:sp3d>
            </p:spPr>
            <p:txBody>
              <a:bodyPr/>
              <a:lstStyle/>
              <a:p>
                <a:endParaRPr lang="en-GB"/>
              </a:p>
            </p:txBody>
          </p:sp>
          <p:sp>
            <p:nvSpPr>
              <p:cNvPr id="12" name="Freeform 12"/>
              <p:cNvSpPr/>
              <p:nvPr/>
            </p:nvSpPr>
            <p:spPr>
              <a:xfrm>
                <a:off x="0" y="0"/>
                <a:ext cx="3954891" cy="2722671"/>
              </a:xfrm>
              <a:custGeom>
                <a:avLst/>
                <a:gdLst/>
                <a:ahLst/>
                <a:cxnLst/>
                <a:rect l="l" t="t" r="r" b="b"/>
                <a:pathLst>
                  <a:path w="3954891" h="2722671">
                    <a:moveTo>
                      <a:pt x="3679301" y="0"/>
                    </a:moveTo>
                    <a:lnTo>
                      <a:pt x="0" y="0"/>
                    </a:lnTo>
                    <a:lnTo>
                      <a:pt x="0" y="2722671"/>
                    </a:lnTo>
                    <a:lnTo>
                      <a:pt x="3954891" y="2722671"/>
                    </a:lnTo>
                    <a:lnTo>
                      <a:pt x="3954891" y="275590"/>
                    </a:lnTo>
                    <a:lnTo>
                      <a:pt x="3679301" y="0"/>
                    </a:lnTo>
                    <a:close/>
                    <a:moveTo>
                      <a:pt x="3942191" y="2709971"/>
                    </a:moveTo>
                    <a:lnTo>
                      <a:pt x="12700" y="2709971"/>
                    </a:lnTo>
                    <a:lnTo>
                      <a:pt x="12700" y="12700"/>
                    </a:lnTo>
                    <a:lnTo>
                      <a:pt x="3674221" y="12700"/>
                    </a:lnTo>
                    <a:lnTo>
                      <a:pt x="3676761" y="15240"/>
                    </a:lnTo>
                    <a:lnTo>
                      <a:pt x="3676761" y="278130"/>
                    </a:lnTo>
                    <a:lnTo>
                      <a:pt x="3939651" y="278130"/>
                    </a:lnTo>
                    <a:lnTo>
                      <a:pt x="3942191" y="280670"/>
                    </a:lnTo>
                    <a:cubicBezTo>
                      <a:pt x="3942191" y="280670"/>
                      <a:pt x="3942191" y="2709971"/>
                      <a:pt x="3942191" y="2709971"/>
                    </a:cubicBezTo>
                    <a:close/>
                  </a:path>
                </a:pathLst>
              </a:custGeom>
              <a:solidFill>
                <a:srgbClr val="000000"/>
              </a:solidFill>
              <a:scene3d>
                <a:camera prst="orthographicFront"/>
                <a:lightRig rig="threePt" dir="t"/>
              </a:scene3d>
              <a:sp3d>
                <a:bevelT w="114300" prst="artDeco"/>
              </a:sp3d>
            </p:spPr>
            <p:txBody>
              <a:bodyPr/>
              <a:lstStyle/>
              <a:p>
                <a:endParaRPr lang="en-GB"/>
              </a:p>
            </p:txBody>
          </p:sp>
        </p:grpSp>
        <p:grpSp>
          <p:nvGrpSpPr>
            <p:cNvPr id="13" name="Group 13"/>
            <p:cNvGrpSpPr/>
            <p:nvPr/>
          </p:nvGrpSpPr>
          <p:grpSpPr>
            <a:xfrm>
              <a:off x="0" y="7418762"/>
              <a:ext cx="270416" cy="280554"/>
              <a:chOff x="0" y="0"/>
              <a:chExt cx="2376680" cy="2465786"/>
            </a:xfrm>
          </p:grpSpPr>
          <p:sp>
            <p:nvSpPr>
              <p:cNvPr id="14" name="Freeform 14"/>
              <p:cNvSpPr/>
              <p:nvPr/>
            </p:nvSpPr>
            <p:spPr>
              <a:xfrm>
                <a:off x="72390" y="72390"/>
                <a:ext cx="2231900" cy="2321007"/>
              </a:xfrm>
              <a:custGeom>
                <a:avLst/>
                <a:gdLst/>
                <a:ahLst/>
                <a:cxnLst/>
                <a:rect l="l" t="t" r="r" b="b"/>
                <a:pathLst>
                  <a:path w="2231900" h="2321007">
                    <a:moveTo>
                      <a:pt x="0" y="0"/>
                    </a:moveTo>
                    <a:lnTo>
                      <a:pt x="2231900" y="0"/>
                    </a:lnTo>
                    <a:lnTo>
                      <a:pt x="2231900" y="2321007"/>
                    </a:lnTo>
                    <a:lnTo>
                      <a:pt x="0" y="2321007"/>
                    </a:lnTo>
                    <a:lnTo>
                      <a:pt x="0" y="0"/>
                    </a:lnTo>
                    <a:close/>
                  </a:path>
                </a:pathLst>
              </a:custGeom>
              <a:solidFill>
                <a:srgbClr val="FFFFFF"/>
              </a:solidFill>
              <a:scene3d>
                <a:camera prst="orthographicFront"/>
                <a:lightRig rig="threePt" dir="t"/>
              </a:scene3d>
              <a:sp3d>
                <a:bevelT w="114300" prst="artDeco"/>
              </a:sp3d>
            </p:spPr>
            <p:txBody>
              <a:bodyPr/>
              <a:lstStyle/>
              <a:p>
                <a:endParaRPr lang="en-GB"/>
              </a:p>
            </p:txBody>
          </p:sp>
          <p:sp>
            <p:nvSpPr>
              <p:cNvPr id="15" name="Freeform 15"/>
              <p:cNvSpPr/>
              <p:nvPr/>
            </p:nvSpPr>
            <p:spPr>
              <a:xfrm>
                <a:off x="0" y="0"/>
                <a:ext cx="2376680" cy="2465787"/>
              </a:xfrm>
              <a:custGeom>
                <a:avLst/>
                <a:gdLst/>
                <a:ahLst/>
                <a:cxnLst/>
                <a:rect l="l" t="t" r="r" b="b"/>
                <a:pathLst>
                  <a:path w="2376680" h="2465787">
                    <a:moveTo>
                      <a:pt x="2231900" y="2321007"/>
                    </a:moveTo>
                    <a:lnTo>
                      <a:pt x="2376680" y="2321007"/>
                    </a:lnTo>
                    <a:lnTo>
                      <a:pt x="2376680" y="2465787"/>
                    </a:lnTo>
                    <a:lnTo>
                      <a:pt x="2231900" y="2465787"/>
                    </a:lnTo>
                    <a:lnTo>
                      <a:pt x="2231900" y="2321006"/>
                    </a:lnTo>
                    <a:close/>
                    <a:moveTo>
                      <a:pt x="0" y="144780"/>
                    </a:moveTo>
                    <a:lnTo>
                      <a:pt x="144780" y="144780"/>
                    </a:lnTo>
                    <a:lnTo>
                      <a:pt x="144780" y="2321007"/>
                    </a:lnTo>
                    <a:lnTo>
                      <a:pt x="0" y="2321007"/>
                    </a:lnTo>
                    <a:lnTo>
                      <a:pt x="0" y="144780"/>
                    </a:lnTo>
                    <a:close/>
                    <a:moveTo>
                      <a:pt x="0" y="2321007"/>
                    </a:moveTo>
                    <a:lnTo>
                      <a:pt x="144780" y="2321007"/>
                    </a:lnTo>
                    <a:lnTo>
                      <a:pt x="144780" y="2465787"/>
                    </a:lnTo>
                    <a:lnTo>
                      <a:pt x="0" y="2465787"/>
                    </a:lnTo>
                    <a:lnTo>
                      <a:pt x="0" y="2321006"/>
                    </a:lnTo>
                    <a:close/>
                    <a:moveTo>
                      <a:pt x="2231900" y="144780"/>
                    </a:moveTo>
                    <a:lnTo>
                      <a:pt x="2376680" y="144780"/>
                    </a:lnTo>
                    <a:lnTo>
                      <a:pt x="2376680" y="2321007"/>
                    </a:lnTo>
                    <a:lnTo>
                      <a:pt x="2231900" y="2321007"/>
                    </a:lnTo>
                    <a:lnTo>
                      <a:pt x="2231900" y="144780"/>
                    </a:lnTo>
                    <a:close/>
                    <a:moveTo>
                      <a:pt x="144780" y="2321007"/>
                    </a:moveTo>
                    <a:lnTo>
                      <a:pt x="2231900" y="2321007"/>
                    </a:lnTo>
                    <a:lnTo>
                      <a:pt x="2231900" y="2465787"/>
                    </a:lnTo>
                    <a:lnTo>
                      <a:pt x="144780" y="2465787"/>
                    </a:lnTo>
                    <a:lnTo>
                      <a:pt x="144780" y="2321006"/>
                    </a:lnTo>
                    <a:close/>
                    <a:moveTo>
                      <a:pt x="2231900" y="0"/>
                    </a:moveTo>
                    <a:lnTo>
                      <a:pt x="2376680" y="0"/>
                    </a:lnTo>
                    <a:lnTo>
                      <a:pt x="2376680" y="144780"/>
                    </a:lnTo>
                    <a:lnTo>
                      <a:pt x="2231900" y="144780"/>
                    </a:lnTo>
                    <a:lnTo>
                      <a:pt x="2231900" y="0"/>
                    </a:lnTo>
                    <a:close/>
                    <a:moveTo>
                      <a:pt x="0" y="0"/>
                    </a:moveTo>
                    <a:lnTo>
                      <a:pt x="144780" y="0"/>
                    </a:lnTo>
                    <a:lnTo>
                      <a:pt x="144780" y="144780"/>
                    </a:lnTo>
                    <a:lnTo>
                      <a:pt x="0" y="144780"/>
                    </a:lnTo>
                    <a:lnTo>
                      <a:pt x="0" y="0"/>
                    </a:lnTo>
                    <a:close/>
                    <a:moveTo>
                      <a:pt x="144780" y="0"/>
                    </a:moveTo>
                    <a:lnTo>
                      <a:pt x="2231900" y="0"/>
                    </a:lnTo>
                    <a:lnTo>
                      <a:pt x="2231900" y="144780"/>
                    </a:lnTo>
                    <a:lnTo>
                      <a:pt x="144780" y="144780"/>
                    </a:lnTo>
                    <a:lnTo>
                      <a:pt x="144780" y="0"/>
                    </a:lnTo>
                    <a:close/>
                  </a:path>
                </a:pathLst>
              </a:custGeom>
              <a:solidFill>
                <a:srgbClr val="000000"/>
              </a:solidFill>
              <a:scene3d>
                <a:camera prst="orthographicFront"/>
                <a:lightRig rig="threePt" dir="t"/>
              </a:scene3d>
              <a:sp3d>
                <a:bevelT w="114300" prst="artDeco"/>
              </a:sp3d>
            </p:spPr>
            <p:txBody>
              <a:bodyPr/>
              <a:lstStyle/>
              <a:p>
                <a:endParaRPr lang="en-GB"/>
              </a:p>
            </p:txBody>
          </p:sp>
        </p:grpSp>
        <p:grpSp>
          <p:nvGrpSpPr>
            <p:cNvPr id="16" name="Group 16"/>
            <p:cNvGrpSpPr/>
            <p:nvPr/>
          </p:nvGrpSpPr>
          <p:grpSpPr>
            <a:xfrm>
              <a:off x="0" y="3840552"/>
              <a:ext cx="270416" cy="280554"/>
              <a:chOff x="0" y="0"/>
              <a:chExt cx="2376680" cy="2465786"/>
            </a:xfrm>
          </p:grpSpPr>
          <p:sp>
            <p:nvSpPr>
              <p:cNvPr id="17" name="Freeform 17"/>
              <p:cNvSpPr/>
              <p:nvPr/>
            </p:nvSpPr>
            <p:spPr>
              <a:xfrm>
                <a:off x="72390" y="72390"/>
                <a:ext cx="2231900" cy="2321007"/>
              </a:xfrm>
              <a:custGeom>
                <a:avLst/>
                <a:gdLst/>
                <a:ahLst/>
                <a:cxnLst/>
                <a:rect l="l" t="t" r="r" b="b"/>
                <a:pathLst>
                  <a:path w="2231900" h="2321007">
                    <a:moveTo>
                      <a:pt x="0" y="0"/>
                    </a:moveTo>
                    <a:lnTo>
                      <a:pt x="2231900" y="0"/>
                    </a:lnTo>
                    <a:lnTo>
                      <a:pt x="2231900" y="2321007"/>
                    </a:lnTo>
                    <a:lnTo>
                      <a:pt x="0" y="2321007"/>
                    </a:lnTo>
                    <a:lnTo>
                      <a:pt x="0" y="0"/>
                    </a:lnTo>
                    <a:close/>
                  </a:path>
                </a:pathLst>
              </a:custGeom>
              <a:solidFill>
                <a:srgbClr val="FFFFFF"/>
              </a:solidFill>
              <a:scene3d>
                <a:camera prst="orthographicFront"/>
                <a:lightRig rig="threePt" dir="t"/>
              </a:scene3d>
              <a:sp3d>
                <a:bevelT w="114300" prst="artDeco"/>
              </a:sp3d>
            </p:spPr>
            <p:txBody>
              <a:bodyPr/>
              <a:lstStyle/>
              <a:p>
                <a:endParaRPr lang="en-GB"/>
              </a:p>
            </p:txBody>
          </p:sp>
          <p:sp>
            <p:nvSpPr>
              <p:cNvPr id="18" name="Freeform 18"/>
              <p:cNvSpPr/>
              <p:nvPr/>
            </p:nvSpPr>
            <p:spPr>
              <a:xfrm>
                <a:off x="0" y="0"/>
                <a:ext cx="2376680" cy="2465787"/>
              </a:xfrm>
              <a:custGeom>
                <a:avLst/>
                <a:gdLst/>
                <a:ahLst/>
                <a:cxnLst/>
                <a:rect l="l" t="t" r="r" b="b"/>
                <a:pathLst>
                  <a:path w="2376680" h="2465787">
                    <a:moveTo>
                      <a:pt x="2231900" y="2321007"/>
                    </a:moveTo>
                    <a:lnTo>
                      <a:pt x="2376680" y="2321007"/>
                    </a:lnTo>
                    <a:lnTo>
                      <a:pt x="2376680" y="2465787"/>
                    </a:lnTo>
                    <a:lnTo>
                      <a:pt x="2231900" y="2465787"/>
                    </a:lnTo>
                    <a:lnTo>
                      <a:pt x="2231900" y="2321006"/>
                    </a:lnTo>
                    <a:close/>
                    <a:moveTo>
                      <a:pt x="0" y="144780"/>
                    </a:moveTo>
                    <a:lnTo>
                      <a:pt x="144780" y="144780"/>
                    </a:lnTo>
                    <a:lnTo>
                      <a:pt x="144780" y="2321007"/>
                    </a:lnTo>
                    <a:lnTo>
                      <a:pt x="0" y="2321007"/>
                    </a:lnTo>
                    <a:lnTo>
                      <a:pt x="0" y="144780"/>
                    </a:lnTo>
                    <a:close/>
                    <a:moveTo>
                      <a:pt x="0" y="2321007"/>
                    </a:moveTo>
                    <a:lnTo>
                      <a:pt x="144780" y="2321007"/>
                    </a:lnTo>
                    <a:lnTo>
                      <a:pt x="144780" y="2465787"/>
                    </a:lnTo>
                    <a:lnTo>
                      <a:pt x="0" y="2465787"/>
                    </a:lnTo>
                    <a:lnTo>
                      <a:pt x="0" y="2321006"/>
                    </a:lnTo>
                    <a:close/>
                    <a:moveTo>
                      <a:pt x="2231900" y="144780"/>
                    </a:moveTo>
                    <a:lnTo>
                      <a:pt x="2376680" y="144780"/>
                    </a:lnTo>
                    <a:lnTo>
                      <a:pt x="2376680" y="2321007"/>
                    </a:lnTo>
                    <a:lnTo>
                      <a:pt x="2231900" y="2321007"/>
                    </a:lnTo>
                    <a:lnTo>
                      <a:pt x="2231900" y="144780"/>
                    </a:lnTo>
                    <a:close/>
                    <a:moveTo>
                      <a:pt x="144780" y="2321007"/>
                    </a:moveTo>
                    <a:lnTo>
                      <a:pt x="2231900" y="2321007"/>
                    </a:lnTo>
                    <a:lnTo>
                      <a:pt x="2231900" y="2465787"/>
                    </a:lnTo>
                    <a:lnTo>
                      <a:pt x="144780" y="2465787"/>
                    </a:lnTo>
                    <a:lnTo>
                      <a:pt x="144780" y="2321006"/>
                    </a:lnTo>
                    <a:close/>
                    <a:moveTo>
                      <a:pt x="2231900" y="0"/>
                    </a:moveTo>
                    <a:lnTo>
                      <a:pt x="2376680" y="0"/>
                    </a:lnTo>
                    <a:lnTo>
                      <a:pt x="2376680" y="144780"/>
                    </a:lnTo>
                    <a:lnTo>
                      <a:pt x="2231900" y="144780"/>
                    </a:lnTo>
                    <a:lnTo>
                      <a:pt x="2231900" y="0"/>
                    </a:lnTo>
                    <a:close/>
                    <a:moveTo>
                      <a:pt x="0" y="0"/>
                    </a:moveTo>
                    <a:lnTo>
                      <a:pt x="144780" y="0"/>
                    </a:lnTo>
                    <a:lnTo>
                      <a:pt x="144780" y="144780"/>
                    </a:lnTo>
                    <a:lnTo>
                      <a:pt x="0" y="144780"/>
                    </a:lnTo>
                    <a:lnTo>
                      <a:pt x="0" y="0"/>
                    </a:lnTo>
                    <a:close/>
                    <a:moveTo>
                      <a:pt x="144780" y="0"/>
                    </a:moveTo>
                    <a:lnTo>
                      <a:pt x="2231900" y="0"/>
                    </a:lnTo>
                    <a:lnTo>
                      <a:pt x="2231900" y="144780"/>
                    </a:lnTo>
                    <a:lnTo>
                      <a:pt x="144780" y="144780"/>
                    </a:lnTo>
                    <a:lnTo>
                      <a:pt x="144780" y="0"/>
                    </a:lnTo>
                    <a:close/>
                  </a:path>
                </a:pathLst>
              </a:custGeom>
              <a:solidFill>
                <a:srgbClr val="000000"/>
              </a:solidFill>
              <a:scene3d>
                <a:camera prst="orthographicFront"/>
                <a:lightRig rig="threePt" dir="t"/>
              </a:scene3d>
              <a:sp3d>
                <a:bevelT w="114300" prst="artDeco"/>
              </a:sp3d>
            </p:spPr>
            <p:txBody>
              <a:bodyPr/>
              <a:lstStyle/>
              <a:p>
                <a:endParaRPr lang="en-GB"/>
              </a:p>
            </p:txBody>
          </p:sp>
        </p:grpSp>
        <p:grpSp>
          <p:nvGrpSpPr>
            <p:cNvPr id="19" name="Group 19"/>
            <p:cNvGrpSpPr/>
            <p:nvPr/>
          </p:nvGrpSpPr>
          <p:grpSpPr>
            <a:xfrm>
              <a:off x="0" y="0"/>
              <a:ext cx="270416" cy="280554"/>
              <a:chOff x="0" y="0"/>
              <a:chExt cx="2376680" cy="2465786"/>
            </a:xfrm>
          </p:grpSpPr>
          <p:sp>
            <p:nvSpPr>
              <p:cNvPr id="20" name="Freeform 20"/>
              <p:cNvSpPr/>
              <p:nvPr/>
            </p:nvSpPr>
            <p:spPr>
              <a:xfrm>
                <a:off x="72390" y="72390"/>
                <a:ext cx="2231900" cy="2321007"/>
              </a:xfrm>
              <a:custGeom>
                <a:avLst/>
                <a:gdLst/>
                <a:ahLst/>
                <a:cxnLst/>
                <a:rect l="l" t="t" r="r" b="b"/>
                <a:pathLst>
                  <a:path w="2231900" h="2321007">
                    <a:moveTo>
                      <a:pt x="0" y="0"/>
                    </a:moveTo>
                    <a:lnTo>
                      <a:pt x="2231900" y="0"/>
                    </a:lnTo>
                    <a:lnTo>
                      <a:pt x="2231900" y="2321007"/>
                    </a:lnTo>
                    <a:lnTo>
                      <a:pt x="0" y="2321007"/>
                    </a:lnTo>
                    <a:lnTo>
                      <a:pt x="0" y="0"/>
                    </a:lnTo>
                    <a:close/>
                  </a:path>
                </a:pathLst>
              </a:custGeom>
              <a:solidFill>
                <a:srgbClr val="FFFFFF"/>
              </a:solidFill>
              <a:scene3d>
                <a:camera prst="orthographicFront"/>
                <a:lightRig rig="threePt" dir="t"/>
              </a:scene3d>
              <a:sp3d>
                <a:bevelT w="114300" prst="artDeco"/>
              </a:sp3d>
            </p:spPr>
            <p:txBody>
              <a:bodyPr/>
              <a:lstStyle/>
              <a:p>
                <a:endParaRPr lang="en-GB"/>
              </a:p>
            </p:txBody>
          </p:sp>
          <p:sp>
            <p:nvSpPr>
              <p:cNvPr id="21" name="Freeform 21"/>
              <p:cNvSpPr/>
              <p:nvPr/>
            </p:nvSpPr>
            <p:spPr>
              <a:xfrm>
                <a:off x="0" y="0"/>
                <a:ext cx="2376680" cy="2465787"/>
              </a:xfrm>
              <a:custGeom>
                <a:avLst/>
                <a:gdLst/>
                <a:ahLst/>
                <a:cxnLst/>
                <a:rect l="l" t="t" r="r" b="b"/>
                <a:pathLst>
                  <a:path w="2376680" h="2465787">
                    <a:moveTo>
                      <a:pt x="2231900" y="2321007"/>
                    </a:moveTo>
                    <a:lnTo>
                      <a:pt x="2376680" y="2321007"/>
                    </a:lnTo>
                    <a:lnTo>
                      <a:pt x="2376680" y="2465787"/>
                    </a:lnTo>
                    <a:lnTo>
                      <a:pt x="2231900" y="2465787"/>
                    </a:lnTo>
                    <a:lnTo>
                      <a:pt x="2231900" y="2321006"/>
                    </a:lnTo>
                    <a:close/>
                    <a:moveTo>
                      <a:pt x="0" y="144780"/>
                    </a:moveTo>
                    <a:lnTo>
                      <a:pt x="144780" y="144780"/>
                    </a:lnTo>
                    <a:lnTo>
                      <a:pt x="144780" y="2321007"/>
                    </a:lnTo>
                    <a:lnTo>
                      <a:pt x="0" y="2321007"/>
                    </a:lnTo>
                    <a:lnTo>
                      <a:pt x="0" y="144780"/>
                    </a:lnTo>
                    <a:close/>
                    <a:moveTo>
                      <a:pt x="0" y="2321007"/>
                    </a:moveTo>
                    <a:lnTo>
                      <a:pt x="144780" y="2321007"/>
                    </a:lnTo>
                    <a:lnTo>
                      <a:pt x="144780" y="2465787"/>
                    </a:lnTo>
                    <a:lnTo>
                      <a:pt x="0" y="2465787"/>
                    </a:lnTo>
                    <a:lnTo>
                      <a:pt x="0" y="2321006"/>
                    </a:lnTo>
                    <a:close/>
                    <a:moveTo>
                      <a:pt x="2231900" y="144780"/>
                    </a:moveTo>
                    <a:lnTo>
                      <a:pt x="2376680" y="144780"/>
                    </a:lnTo>
                    <a:lnTo>
                      <a:pt x="2376680" y="2321007"/>
                    </a:lnTo>
                    <a:lnTo>
                      <a:pt x="2231900" y="2321007"/>
                    </a:lnTo>
                    <a:lnTo>
                      <a:pt x="2231900" y="144780"/>
                    </a:lnTo>
                    <a:close/>
                    <a:moveTo>
                      <a:pt x="144780" y="2321007"/>
                    </a:moveTo>
                    <a:lnTo>
                      <a:pt x="2231900" y="2321007"/>
                    </a:lnTo>
                    <a:lnTo>
                      <a:pt x="2231900" y="2465787"/>
                    </a:lnTo>
                    <a:lnTo>
                      <a:pt x="144780" y="2465787"/>
                    </a:lnTo>
                    <a:lnTo>
                      <a:pt x="144780" y="2321006"/>
                    </a:lnTo>
                    <a:close/>
                    <a:moveTo>
                      <a:pt x="2231900" y="0"/>
                    </a:moveTo>
                    <a:lnTo>
                      <a:pt x="2376680" y="0"/>
                    </a:lnTo>
                    <a:lnTo>
                      <a:pt x="2376680" y="144780"/>
                    </a:lnTo>
                    <a:lnTo>
                      <a:pt x="2231900" y="144780"/>
                    </a:lnTo>
                    <a:lnTo>
                      <a:pt x="2231900" y="0"/>
                    </a:lnTo>
                    <a:close/>
                    <a:moveTo>
                      <a:pt x="0" y="0"/>
                    </a:moveTo>
                    <a:lnTo>
                      <a:pt x="144780" y="0"/>
                    </a:lnTo>
                    <a:lnTo>
                      <a:pt x="144780" y="144780"/>
                    </a:lnTo>
                    <a:lnTo>
                      <a:pt x="0" y="144780"/>
                    </a:lnTo>
                    <a:lnTo>
                      <a:pt x="0" y="0"/>
                    </a:lnTo>
                    <a:close/>
                    <a:moveTo>
                      <a:pt x="144780" y="0"/>
                    </a:moveTo>
                    <a:lnTo>
                      <a:pt x="2231900" y="0"/>
                    </a:lnTo>
                    <a:lnTo>
                      <a:pt x="2231900" y="144780"/>
                    </a:lnTo>
                    <a:lnTo>
                      <a:pt x="144780" y="144780"/>
                    </a:lnTo>
                    <a:lnTo>
                      <a:pt x="144780" y="0"/>
                    </a:lnTo>
                    <a:close/>
                  </a:path>
                </a:pathLst>
              </a:custGeom>
              <a:solidFill>
                <a:srgbClr val="000000"/>
              </a:solidFill>
              <a:scene3d>
                <a:camera prst="orthographicFront"/>
                <a:lightRig rig="threePt" dir="t"/>
              </a:scene3d>
              <a:sp3d>
                <a:bevelT w="114300" prst="artDeco"/>
              </a:sp3d>
            </p:spPr>
            <p:txBody>
              <a:bodyPr/>
              <a:lstStyle/>
              <a:p>
                <a:endParaRPr lang="en-GB"/>
              </a:p>
            </p:txBody>
          </p:sp>
        </p:grpSp>
        <p:grpSp>
          <p:nvGrpSpPr>
            <p:cNvPr id="22" name="Group 22"/>
            <p:cNvGrpSpPr/>
            <p:nvPr/>
          </p:nvGrpSpPr>
          <p:grpSpPr>
            <a:xfrm>
              <a:off x="10835326" y="7418762"/>
              <a:ext cx="270416" cy="280554"/>
              <a:chOff x="0" y="0"/>
              <a:chExt cx="2376680" cy="2465786"/>
            </a:xfrm>
          </p:grpSpPr>
          <p:sp>
            <p:nvSpPr>
              <p:cNvPr id="23" name="Freeform 23"/>
              <p:cNvSpPr/>
              <p:nvPr/>
            </p:nvSpPr>
            <p:spPr>
              <a:xfrm>
                <a:off x="72390" y="72390"/>
                <a:ext cx="2231900" cy="2321007"/>
              </a:xfrm>
              <a:custGeom>
                <a:avLst/>
                <a:gdLst/>
                <a:ahLst/>
                <a:cxnLst/>
                <a:rect l="l" t="t" r="r" b="b"/>
                <a:pathLst>
                  <a:path w="2231900" h="2321007">
                    <a:moveTo>
                      <a:pt x="0" y="0"/>
                    </a:moveTo>
                    <a:lnTo>
                      <a:pt x="2231900" y="0"/>
                    </a:lnTo>
                    <a:lnTo>
                      <a:pt x="2231900" y="2321007"/>
                    </a:lnTo>
                    <a:lnTo>
                      <a:pt x="0" y="2321007"/>
                    </a:lnTo>
                    <a:lnTo>
                      <a:pt x="0" y="0"/>
                    </a:lnTo>
                    <a:close/>
                  </a:path>
                </a:pathLst>
              </a:custGeom>
              <a:solidFill>
                <a:srgbClr val="FFFFFF"/>
              </a:solidFill>
              <a:scene3d>
                <a:camera prst="orthographicFront"/>
                <a:lightRig rig="threePt" dir="t"/>
              </a:scene3d>
              <a:sp3d>
                <a:bevelT w="114300" prst="artDeco"/>
              </a:sp3d>
            </p:spPr>
            <p:txBody>
              <a:bodyPr/>
              <a:lstStyle/>
              <a:p>
                <a:endParaRPr lang="en-GB"/>
              </a:p>
            </p:txBody>
          </p:sp>
          <p:sp>
            <p:nvSpPr>
              <p:cNvPr id="24" name="Freeform 24"/>
              <p:cNvSpPr/>
              <p:nvPr/>
            </p:nvSpPr>
            <p:spPr>
              <a:xfrm>
                <a:off x="0" y="0"/>
                <a:ext cx="2376680" cy="2465787"/>
              </a:xfrm>
              <a:custGeom>
                <a:avLst/>
                <a:gdLst/>
                <a:ahLst/>
                <a:cxnLst/>
                <a:rect l="l" t="t" r="r" b="b"/>
                <a:pathLst>
                  <a:path w="2376680" h="2465787">
                    <a:moveTo>
                      <a:pt x="2231900" y="2321007"/>
                    </a:moveTo>
                    <a:lnTo>
                      <a:pt x="2376680" y="2321007"/>
                    </a:lnTo>
                    <a:lnTo>
                      <a:pt x="2376680" y="2465787"/>
                    </a:lnTo>
                    <a:lnTo>
                      <a:pt x="2231900" y="2465787"/>
                    </a:lnTo>
                    <a:lnTo>
                      <a:pt x="2231900" y="2321006"/>
                    </a:lnTo>
                    <a:close/>
                    <a:moveTo>
                      <a:pt x="0" y="144780"/>
                    </a:moveTo>
                    <a:lnTo>
                      <a:pt x="144780" y="144780"/>
                    </a:lnTo>
                    <a:lnTo>
                      <a:pt x="144780" y="2321007"/>
                    </a:lnTo>
                    <a:lnTo>
                      <a:pt x="0" y="2321007"/>
                    </a:lnTo>
                    <a:lnTo>
                      <a:pt x="0" y="144780"/>
                    </a:lnTo>
                    <a:close/>
                    <a:moveTo>
                      <a:pt x="0" y="2321007"/>
                    </a:moveTo>
                    <a:lnTo>
                      <a:pt x="144780" y="2321007"/>
                    </a:lnTo>
                    <a:lnTo>
                      <a:pt x="144780" y="2465787"/>
                    </a:lnTo>
                    <a:lnTo>
                      <a:pt x="0" y="2465787"/>
                    </a:lnTo>
                    <a:lnTo>
                      <a:pt x="0" y="2321006"/>
                    </a:lnTo>
                    <a:close/>
                    <a:moveTo>
                      <a:pt x="2231900" y="144780"/>
                    </a:moveTo>
                    <a:lnTo>
                      <a:pt x="2376680" y="144780"/>
                    </a:lnTo>
                    <a:lnTo>
                      <a:pt x="2376680" y="2321007"/>
                    </a:lnTo>
                    <a:lnTo>
                      <a:pt x="2231900" y="2321007"/>
                    </a:lnTo>
                    <a:lnTo>
                      <a:pt x="2231900" y="144780"/>
                    </a:lnTo>
                    <a:close/>
                    <a:moveTo>
                      <a:pt x="144780" y="2321007"/>
                    </a:moveTo>
                    <a:lnTo>
                      <a:pt x="2231900" y="2321007"/>
                    </a:lnTo>
                    <a:lnTo>
                      <a:pt x="2231900" y="2465787"/>
                    </a:lnTo>
                    <a:lnTo>
                      <a:pt x="144780" y="2465787"/>
                    </a:lnTo>
                    <a:lnTo>
                      <a:pt x="144780" y="2321006"/>
                    </a:lnTo>
                    <a:close/>
                    <a:moveTo>
                      <a:pt x="2231900" y="0"/>
                    </a:moveTo>
                    <a:lnTo>
                      <a:pt x="2376680" y="0"/>
                    </a:lnTo>
                    <a:lnTo>
                      <a:pt x="2376680" y="144780"/>
                    </a:lnTo>
                    <a:lnTo>
                      <a:pt x="2231900" y="144780"/>
                    </a:lnTo>
                    <a:lnTo>
                      <a:pt x="2231900" y="0"/>
                    </a:lnTo>
                    <a:close/>
                    <a:moveTo>
                      <a:pt x="0" y="0"/>
                    </a:moveTo>
                    <a:lnTo>
                      <a:pt x="144780" y="0"/>
                    </a:lnTo>
                    <a:lnTo>
                      <a:pt x="144780" y="144780"/>
                    </a:lnTo>
                    <a:lnTo>
                      <a:pt x="0" y="144780"/>
                    </a:lnTo>
                    <a:lnTo>
                      <a:pt x="0" y="0"/>
                    </a:lnTo>
                    <a:close/>
                    <a:moveTo>
                      <a:pt x="144780" y="0"/>
                    </a:moveTo>
                    <a:lnTo>
                      <a:pt x="2231900" y="0"/>
                    </a:lnTo>
                    <a:lnTo>
                      <a:pt x="2231900" y="144780"/>
                    </a:lnTo>
                    <a:lnTo>
                      <a:pt x="144780" y="144780"/>
                    </a:lnTo>
                    <a:lnTo>
                      <a:pt x="144780" y="0"/>
                    </a:lnTo>
                    <a:close/>
                  </a:path>
                </a:pathLst>
              </a:custGeom>
              <a:solidFill>
                <a:srgbClr val="000000"/>
              </a:solidFill>
              <a:scene3d>
                <a:camera prst="orthographicFront"/>
                <a:lightRig rig="threePt" dir="t"/>
              </a:scene3d>
              <a:sp3d>
                <a:bevelT w="114300" prst="artDeco"/>
              </a:sp3d>
            </p:spPr>
            <p:txBody>
              <a:bodyPr/>
              <a:lstStyle/>
              <a:p>
                <a:endParaRPr lang="en-GB"/>
              </a:p>
            </p:txBody>
          </p:sp>
        </p:grpSp>
        <p:grpSp>
          <p:nvGrpSpPr>
            <p:cNvPr id="25" name="Group 25"/>
            <p:cNvGrpSpPr/>
            <p:nvPr/>
          </p:nvGrpSpPr>
          <p:grpSpPr>
            <a:xfrm>
              <a:off x="10835326" y="3840552"/>
              <a:ext cx="270416" cy="280554"/>
              <a:chOff x="0" y="0"/>
              <a:chExt cx="2376680" cy="2465786"/>
            </a:xfrm>
          </p:grpSpPr>
          <p:sp>
            <p:nvSpPr>
              <p:cNvPr id="26" name="Freeform 26"/>
              <p:cNvSpPr/>
              <p:nvPr/>
            </p:nvSpPr>
            <p:spPr>
              <a:xfrm>
                <a:off x="72390" y="72390"/>
                <a:ext cx="2231900" cy="2321007"/>
              </a:xfrm>
              <a:custGeom>
                <a:avLst/>
                <a:gdLst/>
                <a:ahLst/>
                <a:cxnLst/>
                <a:rect l="l" t="t" r="r" b="b"/>
                <a:pathLst>
                  <a:path w="2231900" h="2321007">
                    <a:moveTo>
                      <a:pt x="0" y="0"/>
                    </a:moveTo>
                    <a:lnTo>
                      <a:pt x="2231900" y="0"/>
                    </a:lnTo>
                    <a:lnTo>
                      <a:pt x="2231900" y="2321007"/>
                    </a:lnTo>
                    <a:lnTo>
                      <a:pt x="0" y="2321007"/>
                    </a:lnTo>
                    <a:lnTo>
                      <a:pt x="0" y="0"/>
                    </a:lnTo>
                    <a:close/>
                  </a:path>
                </a:pathLst>
              </a:custGeom>
              <a:solidFill>
                <a:srgbClr val="FFFFFF"/>
              </a:solidFill>
              <a:scene3d>
                <a:camera prst="orthographicFront"/>
                <a:lightRig rig="threePt" dir="t"/>
              </a:scene3d>
              <a:sp3d>
                <a:bevelT w="114300" prst="artDeco"/>
              </a:sp3d>
            </p:spPr>
            <p:txBody>
              <a:bodyPr/>
              <a:lstStyle/>
              <a:p>
                <a:endParaRPr lang="en-GB"/>
              </a:p>
            </p:txBody>
          </p:sp>
          <p:sp>
            <p:nvSpPr>
              <p:cNvPr id="27" name="Freeform 27"/>
              <p:cNvSpPr/>
              <p:nvPr/>
            </p:nvSpPr>
            <p:spPr>
              <a:xfrm>
                <a:off x="0" y="0"/>
                <a:ext cx="2376680" cy="2465787"/>
              </a:xfrm>
              <a:custGeom>
                <a:avLst/>
                <a:gdLst/>
                <a:ahLst/>
                <a:cxnLst/>
                <a:rect l="l" t="t" r="r" b="b"/>
                <a:pathLst>
                  <a:path w="2376680" h="2465787">
                    <a:moveTo>
                      <a:pt x="2231900" y="2321007"/>
                    </a:moveTo>
                    <a:lnTo>
                      <a:pt x="2376680" y="2321007"/>
                    </a:lnTo>
                    <a:lnTo>
                      <a:pt x="2376680" y="2465787"/>
                    </a:lnTo>
                    <a:lnTo>
                      <a:pt x="2231900" y="2465787"/>
                    </a:lnTo>
                    <a:lnTo>
                      <a:pt x="2231900" y="2321006"/>
                    </a:lnTo>
                    <a:close/>
                    <a:moveTo>
                      <a:pt x="0" y="144780"/>
                    </a:moveTo>
                    <a:lnTo>
                      <a:pt x="144780" y="144780"/>
                    </a:lnTo>
                    <a:lnTo>
                      <a:pt x="144780" y="2321007"/>
                    </a:lnTo>
                    <a:lnTo>
                      <a:pt x="0" y="2321007"/>
                    </a:lnTo>
                    <a:lnTo>
                      <a:pt x="0" y="144780"/>
                    </a:lnTo>
                    <a:close/>
                    <a:moveTo>
                      <a:pt x="0" y="2321007"/>
                    </a:moveTo>
                    <a:lnTo>
                      <a:pt x="144780" y="2321007"/>
                    </a:lnTo>
                    <a:lnTo>
                      <a:pt x="144780" y="2465787"/>
                    </a:lnTo>
                    <a:lnTo>
                      <a:pt x="0" y="2465787"/>
                    </a:lnTo>
                    <a:lnTo>
                      <a:pt x="0" y="2321006"/>
                    </a:lnTo>
                    <a:close/>
                    <a:moveTo>
                      <a:pt x="2231900" y="144780"/>
                    </a:moveTo>
                    <a:lnTo>
                      <a:pt x="2376680" y="144780"/>
                    </a:lnTo>
                    <a:lnTo>
                      <a:pt x="2376680" y="2321007"/>
                    </a:lnTo>
                    <a:lnTo>
                      <a:pt x="2231900" y="2321007"/>
                    </a:lnTo>
                    <a:lnTo>
                      <a:pt x="2231900" y="144780"/>
                    </a:lnTo>
                    <a:close/>
                    <a:moveTo>
                      <a:pt x="144780" y="2321007"/>
                    </a:moveTo>
                    <a:lnTo>
                      <a:pt x="2231900" y="2321007"/>
                    </a:lnTo>
                    <a:lnTo>
                      <a:pt x="2231900" y="2465787"/>
                    </a:lnTo>
                    <a:lnTo>
                      <a:pt x="144780" y="2465787"/>
                    </a:lnTo>
                    <a:lnTo>
                      <a:pt x="144780" y="2321006"/>
                    </a:lnTo>
                    <a:close/>
                    <a:moveTo>
                      <a:pt x="2231900" y="0"/>
                    </a:moveTo>
                    <a:lnTo>
                      <a:pt x="2376680" y="0"/>
                    </a:lnTo>
                    <a:lnTo>
                      <a:pt x="2376680" y="144780"/>
                    </a:lnTo>
                    <a:lnTo>
                      <a:pt x="2231900" y="144780"/>
                    </a:lnTo>
                    <a:lnTo>
                      <a:pt x="2231900" y="0"/>
                    </a:lnTo>
                    <a:close/>
                    <a:moveTo>
                      <a:pt x="0" y="0"/>
                    </a:moveTo>
                    <a:lnTo>
                      <a:pt x="144780" y="0"/>
                    </a:lnTo>
                    <a:lnTo>
                      <a:pt x="144780" y="144780"/>
                    </a:lnTo>
                    <a:lnTo>
                      <a:pt x="0" y="144780"/>
                    </a:lnTo>
                    <a:lnTo>
                      <a:pt x="0" y="0"/>
                    </a:lnTo>
                    <a:close/>
                    <a:moveTo>
                      <a:pt x="144780" y="0"/>
                    </a:moveTo>
                    <a:lnTo>
                      <a:pt x="2231900" y="0"/>
                    </a:lnTo>
                    <a:lnTo>
                      <a:pt x="2231900" y="144780"/>
                    </a:lnTo>
                    <a:lnTo>
                      <a:pt x="144780" y="144780"/>
                    </a:lnTo>
                    <a:lnTo>
                      <a:pt x="144780" y="0"/>
                    </a:lnTo>
                    <a:close/>
                  </a:path>
                </a:pathLst>
              </a:custGeom>
              <a:solidFill>
                <a:srgbClr val="000000"/>
              </a:solidFill>
              <a:scene3d>
                <a:camera prst="orthographicFront"/>
                <a:lightRig rig="threePt" dir="t"/>
              </a:scene3d>
              <a:sp3d>
                <a:bevelT w="114300" prst="artDeco"/>
              </a:sp3d>
            </p:spPr>
            <p:txBody>
              <a:bodyPr/>
              <a:lstStyle/>
              <a:p>
                <a:endParaRPr lang="en-GB"/>
              </a:p>
            </p:txBody>
          </p:sp>
        </p:grpSp>
        <p:grpSp>
          <p:nvGrpSpPr>
            <p:cNvPr id="28" name="Group 28"/>
            <p:cNvGrpSpPr/>
            <p:nvPr/>
          </p:nvGrpSpPr>
          <p:grpSpPr>
            <a:xfrm>
              <a:off x="5418206" y="0"/>
              <a:ext cx="270416" cy="280554"/>
              <a:chOff x="0" y="0"/>
              <a:chExt cx="2376680" cy="2465786"/>
            </a:xfrm>
          </p:grpSpPr>
          <p:sp>
            <p:nvSpPr>
              <p:cNvPr id="29" name="Freeform 29"/>
              <p:cNvSpPr/>
              <p:nvPr/>
            </p:nvSpPr>
            <p:spPr>
              <a:xfrm>
                <a:off x="72390" y="72390"/>
                <a:ext cx="2231900" cy="2321007"/>
              </a:xfrm>
              <a:custGeom>
                <a:avLst/>
                <a:gdLst/>
                <a:ahLst/>
                <a:cxnLst/>
                <a:rect l="l" t="t" r="r" b="b"/>
                <a:pathLst>
                  <a:path w="2231900" h="2321007">
                    <a:moveTo>
                      <a:pt x="0" y="0"/>
                    </a:moveTo>
                    <a:lnTo>
                      <a:pt x="2231900" y="0"/>
                    </a:lnTo>
                    <a:lnTo>
                      <a:pt x="2231900" y="2321007"/>
                    </a:lnTo>
                    <a:lnTo>
                      <a:pt x="0" y="2321007"/>
                    </a:lnTo>
                    <a:lnTo>
                      <a:pt x="0" y="0"/>
                    </a:lnTo>
                    <a:close/>
                  </a:path>
                </a:pathLst>
              </a:custGeom>
              <a:solidFill>
                <a:srgbClr val="FFFFFF"/>
              </a:solidFill>
              <a:scene3d>
                <a:camera prst="orthographicFront"/>
                <a:lightRig rig="threePt" dir="t"/>
              </a:scene3d>
              <a:sp3d>
                <a:bevelT w="114300" prst="artDeco"/>
              </a:sp3d>
            </p:spPr>
            <p:txBody>
              <a:bodyPr/>
              <a:lstStyle/>
              <a:p>
                <a:endParaRPr lang="en-GB"/>
              </a:p>
            </p:txBody>
          </p:sp>
          <p:sp>
            <p:nvSpPr>
              <p:cNvPr id="30" name="Freeform 30"/>
              <p:cNvSpPr/>
              <p:nvPr/>
            </p:nvSpPr>
            <p:spPr>
              <a:xfrm>
                <a:off x="0" y="0"/>
                <a:ext cx="2376680" cy="2465787"/>
              </a:xfrm>
              <a:custGeom>
                <a:avLst/>
                <a:gdLst/>
                <a:ahLst/>
                <a:cxnLst/>
                <a:rect l="l" t="t" r="r" b="b"/>
                <a:pathLst>
                  <a:path w="2376680" h="2465787">
                    <a:moveTo>
                      <a:pt x="2231900" y="2321007"/>
                    </a:moveTo>
                    <a:lnTo>
                      <a:pt x="2376680" y="2321007"/>
                    </a:lnTo>
                    <a:lnTo>
                      <a:pt x="2376680" y="2465787"/>
                    </a:lnTo>
                    <a:lnTo>
                      <a:pt x="2231900" y="2465787"/>
                    </a:lnTo>
                    <a:lnTo>
                      <a:pt x="2231900" y="2321006"/>
                    </a:lnTo>
                    <a:close/>
                    <a:moveTo>
                      <a:pt x="0" y="144780"/>
                    </a:moveTo>
                    <a:lnTo>
                      <a:pt x="144780" y="144780"/>
                    </a:lnTo>
                    <a:lnTo>
                      <a:pt x="144780" y="2321007"/>
                    </a:lnTo>
                    <a:lnTo>
                      <a:pt x="0" y="2321007"/>
                    </a:lnTo>
                    <a:lnTo>
                      <a:pt x="0" y="144780"/>
                    </a:lnTo>
                    <a:close/>
                    <a:moveTo>
                      <a:pt x="0" y="2321007"/>
                    </a:moveTo>
                    <a:lnTo>
                      <a:pt x="144780" y="2321007"/>
                    </a:lnTo>
                    <a:lnTo>
                      <a:pt x="144780" y="2465787"/>
                    </a:lnTo>
                    <a:lnTo>
                      <a:pt x="0" y="2465787"/>
                    </a:lnTo>
                    <a:lnTo>
                      <a:pt x="0" y="2321006"/>
                    </a:lnTo>
                    <a:close/>
                    <a:moveTo>
                      <a:pt x="2231900" y="144780"/>
                    </a:moveTo>
                    <a:lnTo>
                      <a:pt x="2376680" y="144780"/>
                    </a:lnTo>
                    <a:lnTo>
                      <a:pt x="2376680" y="2321007"/>
                    </a:lnTo>
                    <a:lnTo>
                      <a:pt x="2231900" y="2321007"/>
                    </a:lnTo>
                    <a:lnTo>
                      <a:pt x="2231900" y="144780"/>
                    </a:lnTo>
                    <a:close/>
                    <a:moveTo>
                      <a:pt x="144780" y="2321007"/>
                    </a:moveTo>
                    <a:lnTo>
                      <a:pt x="2231900" y="2321007"/>
                    </a:lnTo>
                    <a:lnTo>
                      <a:pt x="2231900" y="2465787"/>
                    </a:lnTo>
                    <a:lnTo>
                      <a:pt x="144780" y="2465787"/>
                    </a:lnTo>
                    <a:lnTo>
                      <a:pt x="144780" y="2321006"/>
                    </a:lnTo>
                    <a:close/>
                    <a:moveTo>
                      <a:pt x="2231900" y="0"/>
                    </a:moveTo>
                    <a:lnTo>
                      <a:pt x="2376680" y="0"/>
                    </a:lnTo>
                    <a:lnTo>
                      <a:pt x="2376680" y="144780"/>
                    </a:lnTo>
                    <a:lnTo>
                      <a:pt x="2231900" y="144780"/>
                    </a:lnTo>
                    <a:lnTo>
                      <a:pt x="2231900" y="0"/>
                    </a:lnTo>
                    <a:close/>
                    <a:moveTo>
                      <a:pt x="0" y="0"/>
                    </a:moveTo>
                    <a:lnTo>
                      <a:pt x="144780" y="0"/>
                    </a:lnTo>
                    <a:lnTo>
                      <a:pt x="144780" y="144780"/>
                    </a:lnTo>
                    <a:lnTo>
                      <a:pt x="0" y="144780"/>
                    </a:lnTo>
                    <a:lnTo>
                      <a:pt x="0" y="0"/>
                    </a:lnTo>
                    <a:close/>
                    <a:moveTo>
                      <a:pt x="144780" y="0"/>
                    </a:moveTo>
                    <a:lnTo>
                      <a:pt x="2231900" y="0"/>
                    </a:lnTo>
                    <a:lnTo>
                      <a:pt x="2231900" y="144780"/>
                    </a:lnTo>
                    <a:lnTo>
                      <a:pt x="144780" y="144780"/>
                    </a:lnTo>
                    <a:lnTo>
                      <a:pt x="144780" y="0"/>
                    </a:lnTo>
                    <a:close/>
                  </a:path>
                </a:pathLst>
              </a:custGeom>
              <a:solidFill>
                <a:srgbClr val="000000"/>
              </a:solidFill>
              <a:scene3d>
                <a:camera prst="orthographicFront"/>
                <a:lightRig rig="threePt" dir="t"/>
              </a:scene3d>
              <a:sp3d>
                <a:bevelT w="114300" prst="artDeco"/>
              </a:sp3d>
            </p:spPr>
            <p:txBody>
              <a:bodyPr/>
              <a:lstStyle/>
              <a:p>
                <a:endParaRPr lang="en-GB"/>
              </a:p>
            </p:txBody>
          </p:sp>
        </p:grpSp>
        <p:grpSp>
          <p:nvGrpSpPr>
            <p:cNvPr id="31" name="Group 31"/>
            <p:cNvGrpSpPr/>
            <p:nvPr/>
          </p:nvGrpSpPr>
          <p:grpSpPr>
            <a:xfrm>
              <a:off x="5418206" y="7418762"/>
              <a:ext cx="270416" cy="280554"/>
              <a:chOff x="0" y="0"/>
              <a:chExt cx="2376680" cy="2465786"/>
            </a:xfrm>
          </p:grpSpPr>
          <p:sp>
            <p:nvSpPr>
              <p:cNvPr id="32" name="Freeform 32"/>
              <p:cNvSpPr/>
              <p:nvPr/>
            </p:nvSpPr>
            <p:spPr>
              <a:xfrm>
                <a:off x="72390" y="72390"/>
                <a:ext cx="2231900" cy="2321007"/>
              </a:xfrm>
              <a:custGeom>
                <a:avLst/>
                <a:gdLst/>
                <a:ahLst/>
                <a:cxnLst/>
                <a:rect l="l" t="t" r="r" b="b"/>
                <a:pathLst>
                  <a:path w="2231900" h="2321007">
                    <a:moveTo>
                      <a:pt x="0" y="0"/>
                    </a:moveTo>
                    <a:lnTo>
                      <a:pt x="2231900" y="0"/>
                    </a:lnTo>
                    <a:lnTo>
                      <a:pt x="2231900" y="2321007"/>
                    </a:lnTo>
                    <a:lnTo>
                      <a:pt x="0" y="2321007"/>
                    </a:lnTo>
                    <a:lnTo>
                      <a:pt x="0" y="0"/>
                    </a:lnTo>
                    <a:close/>
                  </a:path>
                </a:pathLst>
              </a:custGeom>
              <a:solidFill>
                <a:srgbClr val="FFFFFF"/>
              </a:solidFill>
              <a:scene3d>
                <a:camera prst="orthographicFront"/>
                <a:lightRig rig="threePt" dir="t"/>
              </a:scene3d>
              <a:sp3d>
                <a:bevelT w="114300" prst="artDeco"/>
              </a:sp3d>
            </p:spPr>
            <p:txBody>
              <a:bodyPr/>
              <a:lstStyle/>
              <a:p>
                <a:endParaRPr lang="en-GB"/>
              </a:p>
            </p:txBody>
          </p:sp>
          <p:sp>
            <p:nvSpPr>
              <p:cNvPr id="33" name="Freeform 33"/>
              <p:cNvSpPr/>
              <p:nvPr/>
            </p:nvSpPr>
            <p:spPr>
              <a:xfrm>
                <a:off x="0" y="0"/>
                <a:ext cx="2376680" cy="2465787"/>
              </a:xfrm>
              <a:custGeom>
                <a:avLst/>
                <a:gdLst/>
                <a:ahLst/>
                <a:cxnLst/>
                <a:rect l="l" t="t" r="r" b="b"/>
                <a:pathLst>
                  <a:path w="2376680" h="2465787">
                    <a:moveTo>
                      <a:pt x="2231900" y="2321007"/>
                    </a:moveTo>
                    <a:lnTo>
                      <a:pt x="2376680" y="2321007"/>
                    </a:lnTo>
                    <a:lnTo>
                      <a:pt x="2376680" y="2465787"/>
                    </a:lnTo>
                    <a:lnTo>
                      <a:pt x="2231900" y="2465787"/>
                    </a:lnTo>
                    <a:lnTo>
                      <a:pt x="2231900" y="2321006"/>
                    </a:lnTo>
                    <a:close/>
                    <a:moveTo>
                      <a:pt x="0" y="144780"/>
                    </a:moveTo>
                    <a:lnTo>
                      <a:pt x="144780" y="144780"/>
                    </a:lnTo>
                    <a:lnTo>
                      <a:pt x="144780" y="2321007"/>
                    </a:lnTo>
                    <a:lnTo>
                      <a:pt x="0" y="2321007"/>
                    </a:lnTo>
                    <a:lnTo>
                      <a:pt x="0" y="144780"/>
                    </a:lnTo>
                    <a:close/>
                    <a:moveTo>
                      <a:pt x="0" y="2321007"/>
                    </a:moveTo>
                    <a:lnTo>
                      <a:pt x="144780" y="2321007"/>
                    </a:lnTo>
                    <a:lnTo>
                      <a:pt x="144780" y="2465787"/>
                    </a:lnTo>
                    <a:lnTo>
                      <a:pt x="0" y="2465787"/>
                    </a:lnTo>
                    <a:lnTo>
                      <a:pt x="0" y="2321006"/>
                    </a:lnTo>
                    <a:close/>
                    <a:moveTo>
                      <a:pt x="2231900" y="144780"/>
                    </a:moveTo>
                    <a:lnTo>
                      <a:pt x="2376680" y="144780"/>
                    </a:lnTo>
                    <a:lnTo>
                      <a:pt x="2376680" y="2321007"/>
                    </a:lnTo>
                    <a:lnTo>
                      <a:pt x="2231900" y="2321007"/>
                    </a:lnTo>
                    <a:lnTo>
                      <a:pt x="2231900" y="144780"/>
                    </a:lnTo>
                    <a:close/>
                    <a:moveTo>
                      <a:pt x="144780" y="2321007"/>
                    </a:moveTo>
                    <a:lnTo>
                      <a:pt x="2231900" y="2321007"/>
                    </a:lnTo>
                    <a:lnTo>
                      <a:pt x="2231900" y="2465787"/>
                    </a:lnTo>
                    <a:lnTo>
                      <a:pt x="144780" y="2465787"/>
                    </a:lnTo>
                    <a:lnTo>
                      <a:pt x="144780" y="2321006"/>
                    </a:lnTo>
                    <a:close/>
                    <a:moveTo>
                      <a:pt x="2231900" y="0"/>
                    </a:moveTo>
                    <a:lnTo>
                      <a:pt x="2376680" y="0"/>
                    </a:lnTo>
                    <a:lnTo>
                      <a:pt x="2376680" y="144780"/>
                    </a:lnTo>
                    <a:lnTo>
                      <a:pt x="2231900" y="144780"/>
                    </a:lnTo>
                    <a:lnTo>
                      <a:pt x="2231900" y="0"/>
                    </a:lnTo>
                    <a:close/>
                    <a:moveTo>
                      <a:pt x="0" y="0"/>
                    </a:moveTo>
                    <a:lnTo>
                      <a:pt x="144780" y="0"/>
                    </a:lnTo>
                    <a:lnTo>
                      <a:pt x="144780" y="144780"/>
                    </a:lnTo>
                    <a:lnTo>
                      <a:pt x="0" y="144780"/>
                    </a:lnTo>
                    <a:lnTo>
                      <a:pt x="0" y="0"/>
                    </a:lnTo>
                    <a:close/>
                    <a:moveTo>
                      <a:pt x="144780" y="0"/>
                    </a:moveTo>
                    <a:lnTo>
                      <a:pt x="2231900" y="0"/>
                    </a:lnTo>
                    <a:lnTo>
                      <a:pt x="2231900" y="144780"/>
                    </a:lnTo>
                    <a:lnTo>
                      <a:pt x="144780" y="144780"/>
                    </a:lnTo>
                    <a:lnTo>
                      <a:pt x="144780" y="0"/>
                    </a:lnTo>
                    <a:close/>
                  </a:path>
                </a:pathLst>
              </a:custGeom>
              <a:solidFill>
                <a:srgbClr val="000000"/>
              </a:solidFill>
              <a:scene3d>
                <a:camera prst="orthographicFront"/>
                <a:lightRig rig="threePt" dir="t"/>
              </a:scene3d>
              <a:sp3d>
                <a:bevelT w="114300" prst="artDeco"/>
              </a:sp3d>
            </p:spPr>
            <p:txBody>
              <a:bodyPr/>
              <a:lstStyle/>
              <a:p>
                <a:endParaRPr lang="en-GB"/>
              </a:p>
            </p:txBody>
          </p:sp>
        </p:grpSp>
      </p:grpSp>
      <p:grpSp>
        <p:nvGrpSpPr>
          <p:cNvPr id="77" name="Group 77"/>
          <p:cNvGrpSpPr/>
          <p:nvPr/>
        </p:nvGrpSpPr>
        <p:grpSpPr>
          <a:xfrm>
            <a:off x="11583011" y="6080247"/>
            <a:ext cx="135208" cy="140277"/>
            <a:chOff x="0" y="0"/>
            <a:chExt cx="2376680" cy="2465786"/>
          </a:xfrm>
        </p:grpSpPr>
        <p:sp>
          <p:nvSpPr>
            <p:cNvPr id="78" name="Freeform 78"/>
            <p:cNvSpPr/>
            <p:nvPr/>
          </p:nvSpPr>
          <p:spPr>
            <a:xfrm>
              <a:off x="72390" y="72390"/>
              <a:ext cx="2231900" cy="2321007"/>
            </a:xfrm>
            <a:custGeom>
              <a:avLst/>
              <a:gdLst/>
              <a:ahLst/>
              <a:cxnLst/>
              <a:rect l="l" t="t" r="r" b="b"/>
              <a:pathLst>
                <a:path w="2231900" h="2321007">
                  <a:moveTo>
                    <a:pt x="0" y="0"/>
                  </a:moveTo>
                  <a:lnTo>
                    <a:pt x="2231900" y="0"/>
                  </a:lnTo>
                  <a:lnTo>
                    <a:pt x="2231900" y="2321007"/>
                  </a:lnTo>
                  <a:lnTo>
                    <a:pt x="0" y="2321007"/>
                  </a:lnTo>
                  <a:lnTo>
                    <a:pt x="0" y="0"/>
                  </a:lnTo>
                  <a:close/>
                </a:path>
              </a:pathLst>
            </a:custGeom>
            <a:solidFill>
              <a:srgbClr val="FFFFFF"/>
            </a:solidFill>
          </p:spPr>
          <p:txBody>
            <a:bodyPr/>
            <a:lstStyle/>
            <a:p>
              <a:endParaRPr lang="en-GB"/>
            </a:p>
          </p:txBody>
        </p:sp>
        <p:sp>
          <p:nvSpPr>
            <p:cNvPr id="79" name="Freeform 79"/>
            <p:cNvSpPr/>
            <p:nvPr/>
          </p:nvSpPr>
          <p:spPr>
            <a:xfrm>
              <a:off x="0" y="0"/>
              <a:ext cx="2376680" cy="2465787"/>
            </a:xfrm>
            <a:custGeom>
              <a:avLst/>
              <a:gdLst/>
              <a:ahLst/>
              <a:cxnLst/>
              <a:rect l="l" t="t" r="r" b="b"/>
              <a:pathLst>
                <a:path w="2376680" h="2465787">
                  <a:moveTo>
                    <a:pt x="2231900" y="2321007"/>
                  </a:moveTo>
                  <a:lnTo>
                    <a:pt x="2376680" y="2321007"/>
                  </a:lnTo>
                  <a:lnTo>
                    <a:pt x="2376680" y="2465787"/>
                  </a:lnTo>
                  <a:lnTo>
                    <a:pt x="2231900" y="2465787"/>
                  </a:lnTo>
                  <a:lnTo>
                    <a:pt x="2231900" y="2321006"/>
                  </a:lnTo>
                  <a:close/>
                  <a:moveTo>
                    <a:pt x="0" y="144780"/>
                  </a:moveTo>
                  <a:lnTo>
                    <a:pt x="144780" y="144780"/>
                  </a:lnTo>
                  <a:lnTo>
                    <a:pt x="144780" y="2321007"/>
                  </a:lnTo>
                  <a:lnTo>
                    <a:pt x="0" y="2321007"/>
                  </a:lnTo>
                  <a:lnTo>
                    <a:pt x="0" y="144780"/>
                  </a:lnTo>
                  <a:close/>
                  <a:moveTo>
                    <a:pt x="0" y="2321007"/>
                  </a:moveTo>
                  <a:lnTo>
                    <a:pt x="144780" y="2321007"/>
                  </a:lnTo>
                  <a:lnTo>
                    <a:pt x="144780" y="2465787"/>
                  </a:lnTo>
                  <a:lnTo>
                    <a:pt x="0" y="2465787"/>
                  </a:lnTo>
                  <a:lnTo>
                    <a:pt x="0" y="2321006"/>
                  </a:lnTo>
                  <a:close/>
                  <a:moveTo>
                    <a:pt x="2231900" y="144780"/>
                  </a:moveTo>
                  <a:lnTo>
                    <a:pt x="2376680" y="144780"/>
                  </a:lnTo>
                  <a:lnTo>
                    <a:pt x="2376680" y="2321007"/>
                  </a:lnTo>
                  <a:lnTo>
                    <a:pt x="2231900" y="2321007"/>
                  </a:lnTo>
                  <a:lnTo>
                    <a:pt x="2231900" y="144780"/>
                  </a:lnTo>
                  <a:close/>
                  <a:moveTo>
                    <a:pt x="144780" y="2321007"/>
                  </a:moveTo>
                  <a:lnTo>
                    <a:pt x="2231900" y="2321007"/>
                  </a:lnTo>
                  <a:lnTo>
                    <a:pt x="2231900" y="2465787"/>
                  </a:lnTo>
                  <a:lnTo>
                    <a:pt x="144780" y="2465787"/>
                  </a:lnTo>
                  <a:lnTo>
                    <a:pt x="144780" y="2321006"/>
                  </a:lnTo>
                  <a:close/>
                  <a:moveTo>
                    <a:pt x="2231900" y="0"/>
                  </a:moveTo>
                  <a:lnTo>
                    <a:pt x="2376680" y="0"/>
                  </a:lnTo>
                  <a:lnTo>
                    <a:pt x="2376680" y="144780"/>
                  </a:lnTo>
                  <a:lnTo>
                    <a:pt x="2231900" y="144780"/>
                  </a:lnTo>
                  <a:lnTo>
                    <a:pt x="2231900" y="0"/>
                  </a:lnTo>
                  <a:close/>
                  <a:moveTo>
                    <a:pt x="0" y="0"/>
                  </a:moveTo>
                  <a:lnTo>
                    <a:pt x="144780" y="0"/>
                  </a:lnTo>
                  <a:lnTo>
                    <a:pt x="144780" y="144780"/>
                  </a:lnTo>
                  <a:lnTo>
                    <a:pt x="0" y="144780"/>
                  </a:lnTo>
                  <a:lnTo>
                    <a:pt x="0" y="0"/>
                  </a:lnTo>
                  <a:close/>
                  <a:moveTo>
                    <a:pt x="144780" y="0"/>
                  </a:moveTo>
                  <a:lnTo>
                    <a:pt x="2231900" y="0"/>
                  </a:lnTo>
                  <a:lnTo>
                    <a:pt x="2231900" y="144780"/>
                  </a:lnTo>
                  <a:lnTo>
                    <a:pt x="144780" y="144780"/>
                  </a:lnTo>
                  <a:lnTo>
                    <a:pt x="144780" y="0"/>
                  </a:lnTo>
                  <a:close/>
                </a:path>
              </a:pathLst>
            </a:custGeom>
            <a:solidFill>
              <a:srgbClr val="000000"/>
            </a:solidFill>
          </p:spPr>
          <p:txBody>
            <a:bodyPr/>
            <a:lstStyle/>
            <a:p>
              <a:endParaRPr lang="en-GB"/>
            </a:p>
          </p:txBody>
        </p:sp>
      </p:grpSp>
      <p:grpSp>
        <p:nvGrpSpPr>
          <p:cNvPr id="80" name="Group 80"/>
          <p:cNvGrpSpPr/>
          <p:nvPr/>
        </p:nvGrpSpPr>
        <p:grpSpPr>
          <a:xfrm>
            <a:off x="6444631" y="4300256"/>
            <a:ext cx="135208" cy="140277"/>
            <a:chOff x="0" y="0"/>
            <a:chExt cx="2376680" cy="2465786"/>
          </a:xfrm>
        </p:grpSpPr>
        <p:sp>
          <p:nvSpPr>
            <p:cNvPr id="81" name="Freeform 81"/>
            <p:cNvSpPr/>
            <p:nvPr/>
          </p:nvSpPr>
          <p:spPr>
            <a:xfrm>
              <a:off x="72390" y="72390"/>
              <a:ext cx="2231900" cy="2321007"/>
            </a:xfrm>
            <a:custGeom>
              <a:avLst/>
              <a:gdLst/>
              <a:ahLst/>
              <a:cxnLst/>
              <a:rect l="l" t="t" r="r" b="b"/>
              <a:pathLst>
                <a:path w="2231900" h="2321007">
                  <a:moveTo>
                    <a:pt x="0" y="0"/>
                  </a:moveTo>
                  <a:lnTo>
                    <a:pt x="2231900" y="0"/>
                  </a:lnTo>
                  <a:lnTo>
                    <a:pt x="2231900" y="2321007"/>
                  </a:lnTo>
                  <a:lnTo>
                    <a:pt x="0" y="2321007"/>
                  </a:lnTo>
                  <a:lnTo>
                    <a:pt x="0" y="0"/>
                  </a:lnTo>
                  <a:close/>
                </a:path>
              </a:pathLst>
            </a:custGeom>
            <a:solidFill>
              <a:srgbClr val="FFFFFF"/>
            </a:solidFill>
          </p:spPr>
          <p:txBody>
            <a:bodyPr/>
            <a:lstStyle/>
            <a:p>
              <a:endParaRPr lang="en-GB"/>
            </a:p>
          </p:txBody>
        </p:sp>
        <p:sp>
          <p:nvSpPr>
            <p:cNvPr id="82" name="Freeform 82"/>
            <p:cNvSpPr/>
            <p:nvPr/>
          </p:nvSpPr>
          <p:spPr>
            <a:xfrm>
              <a:off x="0" y="0"/>
              <a:ext cx="2376680" cy="2465787"/>
            </a:xfrm>
            <a:custGeom>
              <a:avLst/>
              <a:gdLst/>
              <a:ahLst/>
              <a:cxnLst/>
              <a:rect l="l" t="t" r="r" b="b"/>
              <a:pathLst>
                <a:path w="2376680" h="2465787">
                  <a:moveTo>
                    <a:pt x="2231900" y="2321007"/>
                  </a:moveTo>
                  <a:lnTo>
                    <a:pt x="2376680" y="2321007"/>
                  </a:lnTo>
                  <a:lnTo>
                    <a:pt x="2376680" y="2465787"/>
                  </a:lnTo>
                  <a:lnTo>
                    <a:pt x="2231900" y="2465787"/>
                  </a:lnTo>
                  <a:lnTo>
                    <a:pt x="2231900" y="2321006"/>
                  </a:lnTo>
                  <a:close/>
                  <a:moveTo>
                    <a:pt x="0" y="144780"/>
                  </a:moveTo>
                  <a:lnTo>
                    <a:pt x="144780" y="144780"/>
                  </a:lnTo>
                  <a:lnTo>
                    <a:pt x="144780" y="2321007"/>
                  </a:lnTo>
                  <a:lnTo>
                    <a:pt x="0" y="2321007"/>
                  </a:lnTo>
                  <a:lnTo>
                    <a:pt x="0" y="144780"/>
                  </a:lnTo>
                  <a:close/>
                  <a:moveTo>
                    <a:pt x="0" y="2321007"/>
                  </a:moveTo>
                  <a:lnTo>
                    <a:pt x="144780" y="2321007"/>
                  </a:lnTo>
                  <a:lnTo>
                    <a:pt x="144780" y="2465787"/>
                  </a:lnTo>
                  <a:lnTo>
                    <a:pt x="0" y="2465787"/>
                  </a:lnTo>
                  <a:lnTo>
                    <a:pt x="0" y="2321006"/>
                  </a:lnTo>
                  <a:close/>
                  <a:moveTo>
                    <a:pt x="2231900" y="144780"/>
                  </a:moveTo>
                  <a:lnTo>
                    <a:pt x="2376680" y="144780"/>
                  </a:lnTo>
                  <a:lnTo>
                    <a:pt x="2376680" y="2321007"/>
                  </a:lnTo>
                  <a:lnTo>
                    <a:pt x="2231900" y="2321007"/>
                  </a:lnTo>
                  <a:lnTo>
                    <a:pt x="2231900" y="144780"/>
                  </a:lnTo>
                  <a:close/>
                  <a:moveTo>
                    <a:pt x="144780" y="2321007"/>
                  </a:moveTo>
                  <a:lnTo>
                    <a:pt x="2231900" y="2321007"/>
                  </a:lnTo>
                  <a:lnTo>
                    <a:pt x="2231900" y="2465787"/>
                  </a:lnTo>
                  <a:lnTo>
                    <a:pt x="144780" y="2465787"/>
                  </a:lnTo>
                  <a:lnTo>
                    <a:pt x="144780" y="2321006"/>
                  </a:lnTo>
                  <a:close/>
                  <a:moveTo>
                    <a:pt x="2231900" y="0"/>
                  </a:moveTo>
                  <a:lnTo>
                    <a:pt x="2376680" y="0"/>
                  </a:lnTo>
                  <a:lnTo>
                    <a:pt x="2376680" y="144780"/>
                  </a:lnTo>
                  <a:lnTo>
                    <a:pt x="2231900" y="144780"/>
                  </a:lnTo>
                  <a:lnTo>
                    <a:pt x="2231900" y="0"/>
                  </a:lnTo>
                  <a:close/>
                  <a:moveTo>
                    <a:pt x="0" y="0"/>
                  </a:moveTo>
                  <a:lnTo>
                    <a:pt x="144780" y="0"/>
                  </a:lnTo>
                  <a:lnTo>
                    <a:pt x="144780" y="144780"/>
                  </a:lnTo>
                  <a:lnTo>
                    <a:pt x="0" y="144780"/>
                  </a:lnTo>
                  <a:lnTo>
                    <a:pt x="0" y="0"/>
                  </a:lnTo>
                  <a:close/>
                  <a:moveTo>
                    <a:pt x="144780" y="0"/>
                  </a:moveTo>
                  <a:lnTo>
                    <a:pt x="2231900" y="0"/>
                  </a:lnTo>
                  <a:lnTo>
                    <a:pt x="2231900" y="144780"/>
                  </a:lnTo>
                  <a:lnTo>
                    <a:pt x="144780" y="144780"/>
                  </a:lnTo>
                  <a:lnTo>
                    <a:pt x="144780" y="0"/>
                  </a:lnTo>
                  <a:close/>
                </a:path>
              </a:pathLst>
            </a:custGeom>
            <a:solidFill>
              <a:srgbClr val="000000"/>
            </a:solidFill>
          </p:spPr>
          <p:txBody>
            <a:bodyPr/>
            <a:lstStyle/>
            <a:p>
              <a:endParaRPr lang="en-GB"/>
            </a:p>
          </p:txBody>
        </p:sp>
      </p:grpSp>
      <p:grpSp>
        <p:nvGrpSpPr>
          <p:cNvPr id="83" name="Group 83"/>
          <p:cNvGrpSpPr/>
          <p:nvPr/>
        </p:nvGrpSpPr>
        <p:grpSpPr>
          <a:xfrm>
            <a:off x="11583011" y="4306606"/>
            <a:ext cx="135208" cy="140277"/>
            <a:chOff x="0" y="0"/>
            <a:chExt cx="2376680" cy="2465786"/>
          </a:xfrm>
        </p:grpSpPr>
        <p:sp>
          <p:nvSpPr>
            <p:cNvPr id="84" name="Freeform 84"/>
            <p:cNvSpPr/>
            <p:nvPr/>
          </p:nvSpPr>
          <p:spPr>
            <a:xfrm>
              <a:off x="72390" y="72390"/>
              <a:ext cx="2231900" cy="2321007"/>
            </a:xfrm>
            <a:custGeom>
              <a:avLst/>
              <a:gdLst/>
              <a:ahLst/>
              <a:cxnLst/>
              <a:rect l="l" t="t" r="r" b="b"/>
              <a:pathLst>
                <a:path w="2231900" h="2321007">
                  <a:moveTo>
                    <a:pt x="0" y="0"/>
                  </a:moveTo>
                  <a:lnTo>
                    <a:pt x="2231900" y="0"/>
                  </a:lnTo>
                  <a:lnTo>
                    <a:pt x="2231900" y="2321007"/>
                  </a:lnTo>
                  <a:lnTo>
                    <a:pt x="0" y="2321007"/>
                  </a:lnTo>
                  <a:lnTo>
                    <a:pt x="0" y="0"/>
                  </a:lnTo>
                  <a:close/>
                </a:path>
              </a:pathLst>
            </a:custGeom>
            <a:solidFill>
              <a:srgbClr val="FFFFFF"/>
            </a:solidFill>
          </p:spPr>
          <p:txBody>
            <a:bodyPr/>
            <a:lstStyle/>
            <a:p>
              <a:endParaRPr lang="en-GB"/>
            </a:p>
          </p:txBody>
        </p:sp>
        <p:sp>
          <p:nvSpPr>
            <p:cNvPr id="85" name="Freeform 85"/>
            <p:cNvSpPr/>
            <p:nvPr/>
          </p:nvSpPr>
          <p:spPr>
            <a:xfrm>
              <a:off x="0" y="0"/>
              <a:ext cx="2376680" cy="2465787"/>
            </a:xfrm>
            <a:custGeom>
              <a:avLst/>
              <a:gdLst/>
              <a:ahLst/>
              <a:cxnLst/>
              <a:rect l="l" t="t" r="r" b="b"/>
              <a:pathLst>
                <a:path w="2376680" h="2465787">
                  <a:moveTo>
                    <a:pt x="2231900" y="2321007"/>
                  </a:moveTo>
                  <a:lnTo>
                    <a:pt x="2376680" y="2321007"/>
                  </a:lnTo>
                  <a:lnTo>
                    <a:pt x="2376680" y="2465787"/>
                  </a:lnTo>
                  <a:lnTo>
                    <a:pt x="2231900" y="2465787"/>
                  </a:lnTo>
                  <a:lnTo>
                    <a:pt x="2231900" y="2321006"/>
                  </a:lnTo>
                  <a:close/>
                  <a:moveTo>
                    <a:pt x="0" y="144780"/>
                  </a:moveTo>
                  <a:lnTo>
                    <a:pt x="144780" y="144780"/>
                  </a:lnTo>
                  <a:lnTo>
                    <a:pt x="144780" y="2321007"/>
                  </a:lnTo>
                  <a:lnTo>
                    <a:pt x="0" y="2321007"/>
                  </a:lnTo>
                  <a:lnTo>
                    <a:pt x="0" y="144780"/>
                  </a:lnTo>
                  <a:close/>
                  <a:moveTo>
                    <a:pt x="0" y="2321007"/>
                  </a:moveTo>
                  <a:lnTo>
                    <a:pt x="144780" y="2321007"/>
                  </a:lnTo>
                  <a:lnTo>
                    <a:pt x="144780" y="2465787"/>
                  </a:lnTo>
                  <a:lnTo>
                    <a:pt x="0" y="2465787"/>
                  </a:lnTo>
                  <a:lnTo>
                    <a:pt x="0" y="2321006"/>
                  </a:lnTo>
                  <a:close/>
                  <a:moveTo>
                    <a:pt x="2231900" y="144780"/>
                  </a:moveTo>
                  <a:lnTo>
                    <a:pt x="2376680" y="144780"/>
                  </a:lnTo>
                  <a:lnTo>
                    <a:pt x="2376680" y="2321007"/>
                  </a:lnTo>
                  <a:lnTo>
                    <a:pt x="2231900" y="2321007"/>
                  </a:lnTo>
                  <a:lnTo>
                    <a:pt x="2231900" y="144780"/>
                  </a:lnTo>
                  <a:close/>
                  <a:moveTo>
                    <a:pt x="144780" y="2321007"/>
                  </a:moveTo>
                  <a:lnTo>
                    <a:pt x="2231900" y="2321007"/>
                  </a:lnTo>
                  <a:lnTo>
                    <a:pt x="2231900" y="2465787"/>
                  </a:lnTo>
                  <a:lnTo>
                    <a:pt x="144780" y="2465787"/>
                  </a:lnTo>
                  <a:lnTo>
                    <a:pt x="144780" y="2321006"/>
                  </a:lnTo>
                  <a:close/>
                  <a:moveTo>
                    <a:pt x="2231900" y="0"/>
                  </a:moveTo>
                  <a:lnTo>
                    <a:pt x="2376680" y="0"/>
                  </a:lnTo>
                  <a:lnTo>
                    <a:pt x="2376680" y="144780"/>
                  </a:lnTo>
                  <a:lnTo>
                    <a:pt x="2231900" y="144780"/>
                  </a:lnTo>
                  <a:lnTo>
                    <a:pt x="2231900" y="0"/>
                  </a:lnTo>
                  <a:close/>
                  <a:moveTo>
                    <a:pt x="0" y="0"/>
                  </a:moveTo>
                  <a:lnTo>
                    <a:pt x="144780" y="0"/>
                  </a:lnTo>
                  <a:lnTo>
                    <a:pt x="144780" y="144780"/>
                  </a:lnTo>
                  <a:lnTo>
                    <a:pt x="0" y="144780"/>
                  </a:lnTo>
                  <a:lnTo>
                    <a:pt x="0" y="0"/>
                  </a:lnTo>
                  <a:close/>
                  <a:moveTo>
                    <a:pt x="144780" y="0"/>
                  </a:moveTo>
                  <a:lnTo>
                    <a:pt x="2231900" y="0"/>
                  </a:lnTo>
                  <a:lnTo>
                    <a:pt x="2231900" y="144780"/>
                  </a:lnTo>
                  <a:lnTo>
                    <a:pt x="144780" y="144780"/>
                  </a:lnTo>
                  <a:lnTo>
                    <a:pt x="144780" y="0"/>
                  </a:lnTo>
                  <a:close/>
                </a:path>
              </a:pathLst>
            </a:custGeom>
            <a:solidFill>
              <a:srgbClr val="000000"/>
            </a:solidFill>
          </p:spPr>
          <p:txBody>
            <a:bodyPr/>
            <a:lstStyle/>
            <a:p>
              <a:endParaRPr lang="en-GB"/>
            </a:p>
          </p:txBody>
        </p:sp>
      </p:grpSp>
      <p:grpSp>
        <p:nvGrpSpPr>
          <p:cNvPr id="86" name="Group 86"/>
          <p:cNvGrpSpPr/>
          <p:nvPr/>
        </p:nvGrpSpPr>
        <p:grpSpPr>
          <a:xfrm>
            <a:off x="6444631" y="2394518"/>
            <a:ext cx="135208" cy="140277"/>
            <a:chOff x="0" y="0"/>
            <a:chExt cx="2376680" cy="2465786"/>
          </a:xfrm>
        </p:grpSpPr>
        <p:sp>
          <p:nvSpPr>
            <p:cNvPr id="87" name="Freeform 87"/>
            <p:cNvSpPr/>
            <p:nvPr/>
          </p:nvSpPr>
          <p:spPr>
            <a:xfrm>
              <a:off x="72390" y="72390"/>
              <a:ext cx="2231900" cy="2321007"/>
            </a:xfrm>
            <a:custGeom>
              <a:avLst/>
              <a:gdLst/>
              <a:ahLst/>
              <a:cxnLst/>
              <a:rect l="l" t="t" r="r" b="b"/>
              <a:pathLst>
                <a:path w="2231900" h="2321007">
                  <a:moveTo>
                    <a:pt x="0" y="0"/>
                  </a:moveTo>
                  <a:lnTo>
                    <a:pt x="2231900" y="0"/>
                  </a:lnTo>
                  <a:lnTo>
                    <a:pt x="2231900" y="2321007"/>
                  </a:lnTo>
                  <a:lnTo>
                    <a:pt x="0" y="2321007"/>
                  </a:lnTo>
                  <a:lnTo>
                    <a:pt x="0" y="0"/>
                  </a:lnTo>
                  <a:close/>
                </a:path>
              </a:pathLst>
            </a:custGeom>
            <a:solidFill>
              <a:srgbClr val="FFFFFF"/>
            </a:solidFill>
          </p:spPr>
          <p:txBody>
            <a:bodyPr/>
            <a:lstStyle/>
            <a:p>
              <a:endParaRPr lang="en-GB"/>
            </a:p>
          </p:txBody>
        </p:sp>
        <p:sp>
          <p:nvSpPr>
            <p:cNvPr id="88" name="Freeform 88"/>
            <p:cNvSpPr/>
            <p:nvPr/>
          </p:nvSpPr>
          <p:spPr>
            <a:xfrm>
              <a:off x="0" y="0"/>
              <a:ext cx="2376680" cy="2465787"/>
            </a:xfrm>
            <a:custGeom>
              <a:avLst/>
              <a:gdLst/>
              <a:ahLst/>
              <a:cxnLst/>
              <a:rect l="l" t="t" r="r" b="b"/>
              <a:pathLst>
                <a:path w="2376680" h="2465787">
                  <a:moveTo>
                    <a:pt x="2231900" y="2321007"/>
                  </a:moveTo>
                  <a:lnTo>
                    <a:pt x="2376680" y="2321007"/>
                  </a:lnTo>
                  <a:lnTo>
                    <a:pt x="2376680" y="2465787"/>
                  </a:lnTo>
                  <a:lnTo>
                    <a:pt x="2231900" y="2465787"/>
                  </a:lnTo>
                  <a:lnTo>
                    <a:pt x="2231900" y="2321006"/>
                  </a:lnTo>
                  <a:close/>
                  <a:moveTo>
                    <a:pt x="0" y="144780"/>
                  </a:moveTo>
                  <a:lnTo>
                    <a:pt x="144780" y="144780"/>
                  </a:lnTo>
                  <a:lnTo>
                    <a:pt x="144780" y="2321007"/>
                  </a:lnTo>
                  <a:lnTo>
                    <a:pt x="0" y="2321007"/>
                  </a:lnTo>
                  <a:lnTo>
                    <a:pt x="0" y="144780"/>
                  </a:lnTo>
                  <a:close/>
                  <a:moveTo>
                    <a:pt x="0" y="2321007"/>
                  </a:moveTo>
                  <a:lnTo>
                    <a:pt x="144780" y="2321007"/>
                  </a:lnTo>
                  <a:lnTo>
                    <a:pt x="144780" y="2465787"/>
                  </a:lnTo>
                  <a:lnTo>
                    <a:pt x="0" y="2465787"/>
                  </a:lnTo>
                  <a:lnTo>
                    <a:pt x="0" y="2321006"/>
                  </a:lnTo>
                  <a:close/>
                  <a:moveTo>
                    <a:pt x="2231900" y="144780"/>
                  </a:moveTo>
                  <a:lnTo>
                    <a:pt x="2376680" y="144780"/>
                  </a:lnTo>
                  <a:lnTo>
                    <a:pt x="2376680" y="2321007"/>
                  </a:lnTo>
                  <a:lnTo>
                    <a:pt x="2231900" y="2321007"/>
                  </a:lnTo>
                  <a:lnTo>
                    <a:pt x="2231900" y="144780"/>
                  </a:lnTo>
                  <a:close/>
                  <a:moveTo>
                    <a:pt x="144780" y="2321007"/>
                  </a:moveTo>
                  <a:lnTo>
                    <a:pt x="2231900" y="2321007"/>
                  </a:lnTo>
                  <a:lnTo>
                    <a:pt x="2231900" y="2465787"/>
                  </a:lnTo>
                  <a:lnTo>
                    <a:pt x="144780" y="2465787"/>
                  </a:lnTo>
                  <a:lnTo>
                    <a:pt x="144780" y="2321006"/>
                  </a:lnTo>
                  <a:close/>
                  <a:moveTo>
                    <a:pt x="2231900" y="0"/>
                  </a:moveTo>
                  <a:lnTo>
                    <a:pt x="2376680" y="0"/>
                  </a:lnTo>
                  <a:lnTo>
                    <a:pt x="2376680" y="144780"/>
                  </a:lnTo>
                  <a:lnTo>
                    <a:pt x="2231900" y="144780"/>
                  </a:lnTo>
                  <a:lnTo>
                    <a:pt x="2231900" y="0"/>
                  </a:lnTo>
                  <a:close/>
                  <a:moveTo>
                    <a:pt x="0" y="0"/>
                  </a:moveTo>
                  <a:lnTo>
                    <a:pt x="144780" y="0"/>
                  </a:lnTo>
                  <a:lnTo>
                    <a:pt x="144780" y="144780"/>
                  </a:lnTo>
                  <a:lnTo>
                    <a:pt x="0" y="144780"/>
                  </a:lnTo>
                  <a:lnTo>
                    <a:pt x="0" y="0"/>
                  </a:lnTo>
                  <a:close/>
                  <a:moveTo>
                    <a:pt x="144780" y="0"/>
                  </a:moveTo>
                  <a:lnTo>
                    <a:pt x="2231900" y="0"/>
                  </a:lnTo>
                  <a:lnTo>
                    <a:pt x="2231900" y="144780"/>
                  </a:lnTo>
                  <a:lnTo>
                    <a:pt x="144780" y="144780"/>
                  </a:lnTo>
                  <a:lnTo>
                    <a:pt x="144780" y="0"/>
                  </a:lnTo>
                  <a:close/>
                </a:path>
              </a:pathLst>
            </a:custGeom>
            <a:solidFill>
              <a:srgbClr val="000000"/>
            </a:solidFill>
          </p:spPr>
          <p:txBody>
            <a:bodyPr/>
            <a:lstStyle/>
            <a:p>
              <a:endParaRPr lang="en-GB"/>
            </a:p>
          </p:txBody>
        </p:sp>
      </p:grpSp>
      <p:grpSp>
        <p:nvGrpSpPr>
          <p:cNvPr id="89" name="Group 89"/>
          <p:cNvGrpSpPr/>
          <p:nvPr/>
        </p:nvGrpSpPr>
        <p:grpSpPr>
          <a:xfrm>
            <a:off x="11583011" y="2394518"/>
            <a:ext cx="135208" cy="140277"/>
            <a:chOff x="0" y="0"/>
            <a:chExt cx="2376680" cy="2465786"/>
          </a:xfrm>
        </p:grpSpPr>
        <p:sp>
          <p:nvSpPr>
            <p:cNvPr id="90" name="Freeform 90"/>
            <p:cNvSpPr/>
            <p:nvPr/>
          </p:nvSpPr>
          <p:spPr>
            <a:xfrm>
              <a:off x="72390" y="72390"/>
              <a:ext cx="2231900" cy="2321007"/>
            </a:xfrm>
            <a:custGeom>
              <a:avLst/>
              <a:gdLst/>
              <a:ahLst/>
              <a:cxnLst/>
              <a:rect l="l" t="t" r="r" b="b"/>
              <a:pathLst>
                <a:path w="2231900" h="2321007">
                  <a:moveTo>
                    <a:pt x="0" y="0"/>
                  </a:moveTo>
                  <a:lnTo>
                    <a:pt x="2231900" y="0"/>
                  </a:lnTo>
                  <a:lnTo>
                    <a:pt x="2231900" y="2321007"/>
                  </a:lnTo>
                  <a:lnTo>
                    <a:pt x="0" y="2321007"/>
                  </a:lnTo>
                  <a:lnTo>
                    <a:pt x="0" y="0"/>
                  </a:lnTo>
                  <a:close/>
                </a:path>
              </a:pathLst>
            </a:custGeom>
            <a:solidFill>
              <a:srgbClr val="FFFFFF"/>
            </a:solidFill>
          </p:spPr>
          <p:txBody>
            <a:bodyPr/>
            <a:lstStyle/>
            <a:p>
              <a:endParaRPr lang="en-GB"/>
            </a:p>
          </p:txBody>
        </p:sp>
        <p:sp>
          <p:nvSpPr>
            <p:cNvPr id="91" name="Freeform 91"/>
            <p:cNvSpPr/>
            <p:nvPr/>
          </p:nvSpPr>
          <p:spPr>
            <a:xfrm>
              <a:off x="0" y="0"/>
              <a:ext cx="2376680" cy="2465787"/>
            </a:xfrm>
            <a:custGeom>
              <a:avLst/>
              <a:gdLst/>
              <a:ahLst/>
              <a:cxnLst/>
              <a:rect l="l" t="t" r="r" b="b"/>
              <a:pathLst>
                <a:path w="2376680" h="2465787">
                  <a:moveTo>
                    <a:pt x="2231900" y="2321007"/>
                  </a:moveTo>
                  <a:lnTo>
                    <a:pt x="2376680" y="2321007"/>
                  </a:lnTo>
                  <a:lnTo>
                    <a:pt x="2376680" y="2465787"/>
                  </a:lnTo>
                  <a:lnTo>
                    <a:pt x="2231900" y="2465787"/>
                  </a:lnTo>
                  <a:lnTo>
                    <a:pt x="2231900" y="2321006"/>
                  </a:lnTo>
                  <a:close/>
                  <a:moveTo>
                    <a:pt x="0" y="144780"/>
                  </a:moveTo>
                  <a:lnTo>
                    <a:pt x="144780" y="144780"/>
                  </a:lnTo>
                  <a:lnTo>
                    <a:pt x="144780" y="2321007"/>
                  </a:lnTo>
                  <a:lnTo>
                    <a:pt x="0" y="2321007"/>
                  </a:lnTo>
                  <a:lnTo>
                    <a:pt x="0" y="144780"/>
                  </a:lnTo>
                  <a:close/>
                  <a:moveTo>
                    <a:pt x="0" y="2321007"/>
                  </a:moveTo>
                  <a:lnTo>
                    <a:pt x="144780" y="2321007"/>
                  </a:lnTo>
                  <a:lnTo>
                    <a:pt x="144780" y="2465787"/>
                  </a:lnTo>
                  <a:lnTo>
                    <a:pt x="0" y="2465787"/>
                  </a:lnTo>
                  <a:lnTo>
                    <a:pt x="0" y="2321006"/>
                  </a:lnTo>
                  <a:close/>
                  <a:moveTo>
                    <a:pt x="2231900" y="144780"/>
                  </a:moveTo>
                  <a:lnTo>
                    <a:pt x="2376680" y="144780"/>
                  </a:lnTo>
                  <a:lnTo>
                    <a:pt x="2376680" y="2321007"/>
                  </a:lnTo>
                  <a:lnTo>
                    <a:pt x="2231900" y="2321007"/>
                  </a:lnTo>
                  <a:lnTo>
                    <a:pt x="2231900" y="144780"/>
                  </a:lnTo>
                  <a:close/>
                  <a:moveTo>
                    <a:pt x="144780" y="2321007"/>
                  </a:moveTo>
                  <a:lnTo>
                    <a:pt x="2231900" y="2321007"/>
                  </a:lnTo>
                  <a:lnTo>
                    <a:pt x="2231900" y="2465787"/>
                  </a:lnTo>
                  <a:lnTo>
                    <a:pt x="144780" y="2465787"/>
                  </a:lnTo>
                  <a:lnTo>
                    <a:pt x="144780" y="2321006"/>
                  </a:lnTo>
                  <a:close/>
                  <a:moveTo>
                    <a:pt x="2231900" y="0"/>
                  </a:moveTo>
                  <a:lnTo>
                    <a:pt x="2376680" y="0"/>
                  </a:lnTo>
                  <a:lnTo>
                    <a:pt x="2376680" y="144780"/>
                  </a:lnTo>
                  <a:lnTo>
                    <a:pt x="2231900" y="144780"/>
                  </a:lnTo>
                  <a:lnTo>
                    <a:pt x="2231900" y="0"/>
                  </a:lnTo>
                  <a:close/>
                  <a:moveTo>
                    <a:pt x="0" y="0"/>
                  </a:moveTo>
                  <a:lnTo>
                    <a:pt x="144780" y="0"/>
                  </a:lnTo>
                  <a:lnTo>
                    <a:pt x="144780" y="144780"/>
                  </a:lnTo>
                  <a:lnTo>
                    <a:pt x="0" y="144780"/>
                  </a:lnTo>
                  <a:lnTo>
                    <a:pt x="0" y="0"/>
                  </a:lnTo>
                  <a:close/>
                  <a:moveTo>
                    <a:pt x="144780" y="0"/>
                  </a:moveTo>
                  <a:lnTo>
                    <a:pt x="2231900" y="0"/>
                  </a:lnTo>
                  <a:lnTo>
                    <a:pt x="2231900" y="144780"/>
                  </a:lnTo>
                  <a:lnTo>
                    <a:pt x="144780" y="144780"/>
                  </a:lnTo>
                  <a:lnTo>
                    <a:pt x="144780" y="0"/>
                  </a:lnTo>
                  <a:close/>
                </a:path>
              </a:pathLst>
            </a:custGeom>
            <a:solidFill>
              <a:srgbClr val="000000"/>
            </a:solidFill>
          </p:spPr>
          <p:txBody>
            <a:bodyPr/>
            <a:lstStyle/>
            <a:p>
              <a:endParaRPr lang="en-GB"/>
            </a:p>
          </p:txBody>
        </p:sp>
      </p:grpSp>
      <p:grpSp>
        <p:nvGrpSpPr>
          <p:cNvPr id="92" name="Group 92"/>
          <p:cNvGrpSpPr/>
          <p:nvPr/>
        </p:nvGrpSpPr>
        <p:grpSpPr>
          <a:xfrm>
            <a:off x="9013821" y="2394518"/>
            <a:ext cx="135208" cy="140277"/>
            <a:chOff x="0" y="0"/>
            <a:chExt cx="2376680" cy="2465786"/>
          </a:xfrm>
        </p:grpSpPr>
        <p:sp>
          <p:nvSpPr>
            <p:cNvPr id="93" name="Freeform 93"/>
            <p:cNvSpPr/>
            <p:nvPr/>
          </p:nvSpPr>
          <p:spPr>
            <a:xfrm>
              <a:off x="72390" y="72390"/>
              <a:ext cx="2231900" cy="2321007"/>
            </a:xfrm>
            <a:custGeom>
              <a:avLst/>
              <a:gdLst/>
              <a:ahLst/>
              <a:cxnLst/>
              <a:rect l="l" t="t" r="r" b="b"/>
              <a:pathLst>
                <a:path w="2231900" h="2321007">
                  <a:moveTo>
                    <a:pt x="0" y="0"/>
                  </a:moveTo>
                  <a:lnTo>
                    <a:pt x="2231900" y="0"/>
                  </a:lnTo>
                  <a:lnTo>
                    <a:pt x="2231900" y="2321007"/>
                  </a:lnTo>
                  <a:lnTo>
                    <a:pt x="0" y="2321007"/>
                  </a:lnTo>
                  <a:lnTo>
                    <a:pt x="0" y="0"/>
                  </a:lnTo>
                  <a:close/>
                </a:path>
              </a:pathLst>
            </a:custGeom>
            <a:solidFill>
              <a:srgbClr val="FFFFFF"/>
            </a:solidFill>
          </p:spPr>
          <p:txBody>
            <a:bodyPr/>
            <a:lstStyle/>
            <a:p>
              <a:endParaRPr lang="en-GB"/>
            </a:p>
          </p:txBody>
        </p:sp>
        <p:sp>
          <p:nvSpPr>
            <p:cNvPr id="94" name="Freeform 94"/>
            <p:cNvSpPr/>
            <p:nvPr/>
          </p:nvSpPr>
          <p:spPr>
            <a:xfrm>
              <a:off x="0" y="0"/>
              <a:ext cx="2376680" cy="2465787"/>
            </a:xfrm>
            <a:custGeom>
              <a:avLst/>
              <a:gdLst/>
              <a:ahLst/>
              <a:cxnLst/>
              <a:rect l="l" t="t" r="r" b="b"/>
              <a:pathLst>
                <a:path w="2376680" h="2465787">
                  <a:moveTo>
                    <a:pt x="2231900" y="2321007"/>
                  </a:moveTo>
                  <a:lnTo>
                    <a:pt x="2376680" y="2321007"/>
                  </a:lnTo>
                  <a:lnTo>
                    <a:pt x="2376680" y="2465787"/>
                  </a:lnTo>
                  <a:lnTo>
                    <a:pt x="2231900" y="2465787"/>
                  </a:lnTo>
                  <a:lnTo>
                    <a:pt x="2231900" y="2321006"/>
                  </a:lnTo>
                  <a:close/>
                  <a:moveTo>
                    <a:pt x="0" y="144780"/>
                  </a:moveTo>
                  <a:lnTo>
                    <a:pt x="144780" y="144780"/>
                  </a:lnTo>
                  <a:lnTo>
                    <a:pt x="144780" y="2321007"/>
                  </a:lnTo>
                  <a:lnTo>
                    <a:pt x="0" y="2321007"/>
                  </a:lnTo>
                  <a:lnTo>
                    <a:pt x="0" y="144780"/>
                  </a:lnTo>
                  <a:close/>
                  <a:moveTo>
                    <a:pt x="0" y="2321007"/>
                  </a:moveTo>
                  <a:lnTo>
                    <a:pt x="144780" y="2321007"/>
                  </a:lnTo>
                  <a:lnTo>
                    <a:pt x="144780" y="2465787"/>
                  </a:lnTo>
                  <a:lnTo>
                    <a:pt x="0" y="2465787"/>
                  </a:lnTo>
                  <a:lnTo>
                    <a:pt x="0" y="2321006"/>
                  </a:lnTo>
                  <a:close/>
                  <a:moveTo>
                    <a:pt x="2231900" y="144780"/>
                  </a:moveTo>
                  <a:lnTo>
                    <a:pt x="2376680" y="144780"/>
                  </a:lnTo>
                  <a:lnTo>
                    <a:pt x="2376680" y="2321007"/>
                  </a:lnTo>
                  <a:lnTo>
                    <a:pt x="2231900" y="2321007"/>
                  </a:lnTo>
                  <a:lnTo>
                    <a:pt x="2231900" y="144780"/>
                  </a:lnTo>
                  <a:close/>
                  <a:moveTo>
                    <a:pt x="144780" y="2321007"/>
                  </a:moveTo>
                  <a:lnTo>
                    <a:pt x="2231900" y="2321007"/>
                  </a:lnTo>
                  <a:lnTo>
                    <a:pt x="2231900" y="2465787"/>
                  </a:lnTo>
                  <a:lnTo>
                    <a:pt x="144780" y="2465787"/>
                  </a:lnTo>
                  <a:lnTo>
                    <a:pt x="144780" y="2321006"/>
                  </a:lnTo>
                  <a:close/>
                  <a:moveTo>
                    <a:pt x="2231900" y="0"/>
                  </a:moveTo>
                  <a:lnTo>
                    <a:pt x="2376680" y="0"/>
                  </a:lnTo>
                  <a:lnTo>
                    <a:pt x="2376680" y="144780"/>
                  </a:lnTo>
                  <a:lnTo>
                    <a:pt x="2231900" y="144780"/>
                  </a:lnTo>
                  <a:lnTo>
                    <a:pt x="2231900" y="0"/>
                  </a:lnTo>
                  <a:close/>
                  <a:moveTo>
                    <a:pt x="0" y="0"/>
                  </a:moveTo>
                  <a:lnTo>
                    <a:pt x="144780" y="0"/>
                  </a:lnTo>
                  <a:lnTo>
                    <a:pt x="144780" y="144780"/>
                  </a:lnTo>
                  <a:lnTo>
                    <a:pt x="0" y="144780"/>
                  </a:lnTo>
                  <a:lnTo>
                    <a:pt x="0" y="0"/>
                  </a:lnTo>
                  <a:close/>
                  <a:moveTo>
                    <a:pt x="144780" y="0"/>
                  </a:moveTo>
                  <a:lnTo>
                    <a:pt x="2231900" y="0"/>
                  </a:lnTo>
                  <a:lnTo>
                    <a:pt x="2231900" y="144780"/>
                  </a:lnTo>
                  <a:lnTo>
                    <a:pt x="144780" y="144780"/>
                  </a:lnTo>
                  <a:lnTo>
                    <a:pt x="144780" y="0"/>
                  </a:lnTo>
                  <a:close/>
                </a:path>
              </a:pathLst>
            </a:custGeom>
            <a:solidFill>
              <a:srgbClr val="000000"/>
            </a:solidFill>
          </p:spPr>
          <p:txBody>
            <a:bodyPr/>
            <a:lstStyle/>
            <a:p>
              <a:endParaRPr lang="en-GB"/>
            </a:p>
          </p:txBody>
        </p:sp>
      </p:grpSp>
      <p:grpSp>
        <p:nvGrpSpPr>
          <p:cNvPr id="95" name="Group 95"/>
          <p:cNvGrpSpPr/>
          <p:nvPr/>
        </p:nvGrpSpPr>
        <p:grpSpPr>
          <a:xfrm>
            <a:off x="9013821" y="6080247"/>
            <a:ext cx="135208" cy="140277"/>
            <a:chOff x="0" y="0"/>
            <a:chExt cx="2376680" cy="2465786"/>
          </a:xfrm>
        </p:grpSpPr>
        <p:sp>
          <p:nvSpPr>
            <p:cNvPr id="96" name="Freeform 96"/>
            <p:cNvSpPr/>
            <p:nvPr/>
          </p:nvSpPr>
          <p:spPr>
            <a:xfrm>
              <a:off x="72390" y="72390"/>
              <a:ext cx="2231900" cy="2321007"/>
            </a:xfrm>
            <a:custGeom>
              <a:avLst/>
              <a:gdLst/>
              <a:ahLst/>
              <a:cxnLst/>
              <a:rect l="l" t="t" r="r" b="b"/>
              <a:pathLst>
                <a:path w="2231900" h="2321007">
                  <a:moveTo>
                    <a:pt x="0" y="0"/>
                  </a:moveTo>
                  <a:lnTo>
                    <a:pt x="2231900" y="0"/>
                  </a:lnTo>
                  <a:lnTo>
                    <a:pt x="2231900" y="2321007"/>
                  </a:lnTo>
                  <a:lnTo>
                    <a:pt x="0" y="2321007"/>
                  </a:lnTo>
                  <a:lnTo>
                    <a:pt x="0" y="0"/>
                  </a:lnTo>
                  <a:close/>
                </a:path>
              </a:pathLst>
            </a:custGeom>
            <a:solidFill>
              <a:srgbClr val="FFFFFF"/>
            </a:solidFill>
          </p:spPr>
          <p:txBody>
            <a:bodyPr/>
            <a:lstStyle/>
            <a:p>
              <a:endParaRPr lang="en-GB"/>
            </a:p>
          </p:txBody>
        </p:sp>
        <p:sp>
          <p:nvSpPr>
            <p:cNvPr id="97" name="Freeform 97"/>
            <p:cNvSpPr/>
            <p:nvPr/>
          </p:nvSpPr>
          <p:spPr>
            <a:xfrm>
              <a:off x="0" y="0"/>
              <a:ext cx="2376680" cy="2465787"/>
            </a:xfrm>
            <a:custGeom>
              <a:avLst/>
              <a:gdLst/>
              <a:ahLst/>
              <a:cxnLst/>
              <a:rect l="l" t="t" r="r" b="b"/>
              <a:pathLst>
                <a:path w="2376680" h="2465787">
                  <a:moveTo>
                    <a:pt x="2231900" y="2321007"/>
                  </a:moveTo>
                  <a:lnTo>
                    <a:pt x="2376680" y="2321007"/>
                  </a:lnTo>
                  <a:lnTo>
                    <a:pt x="2376680" y="2465787"/>
                  </a:lnTo>
                  <a:lnTo>
                    <a:pt x="2231900" y="2465787"/>
                  </a:lnTo>
                  <a:lnTo>
                    <a:pt x="2231900" y="2321006"/>
                  </a:lnTo>
                  <a:close/>
                  <a:moveTo>
                    <a:pt x="0" y="144780"/>
                  </a:moveTo>
                  <a:lnTo>
                    <a:pt x="144780" y="144780"/>
                  </a:lnTo>
                  <a:lnTo>
                    <a:pt x="144780" y="2321007"/>
                  </a:lnTo>
                  <a:lnTo>
                    <a:pt x="0" y="2321007"/>
                  </a:lnTo>
                  <a:lnTo>
                    <a:pt x="0" y="144780"/>
                  </a:lnTo>
                  <a:close/>
                  <a:moveTo>
                    <a:pt x="0" y="2321007"/>
                  </a:moveTo>
                  <a:lnTo>
                    <a:pt x="144780" y="2321007"/>
                  </a:lnTo>
                  <a:lnTo>
                    <a:pt x="144780" y="2465787"/>
                  </a:lnTo>
                  <a:lnTo>
                    <a:pt x="0" y="2465787"/>
                  </a:lnTo>
                  <a:lnTo>
                    <a:pt x="0" y="2321006"/>
                  </a:lnTo>
                  <a:close/>
                  <a:moveTo>
                    <a:pt x="2231900" y="144780"/>
                  </a:moveTo>
                  <a:lnTo>
                    <a:pt x="2376680" y="144780"/>
                  </a:lnTo>
                  <a:lnTo>
                    <a:pt x="2376680" y="2321007"/>
                  </a:lnTo>
                  <a:lnTo>
                    <a:pt x="2231900" y="2321007"/>
                  </a:lnTo>
                  <a:lnTo>
                    <a:pt x="2231900" y="144780"/>
                  </a:lnTo>
                  <a:close/>
                  <a:moveTo>
                    <a:pt x="144780" y="2321007"/>
                  </a:moveTo>
                  <a:lnTo>
                    <a:pt x="2231900" y="2321007"/>
                  </a:lnTo>
                  <a:lnTo>
                    <a:pt x="2231900" y="2465787"/>
                  </a:lnTo>
                  <a:lnTo>
                    <a:pt x="144780" y="2465787"/>
                  </a:lnTo>
                  <a:lnTo>
                    <a:pt x="144780" y="2321006"/>
                  </a:lnTo>
                  <a:close/>
                  <a:moveTo>
                    <a:pt x="2231900" y="0"/>
                  </a:moveTo>
                  <a:lnTo>
                    <a:pt x="2376680" y="0"/>
                  </a:lnTo>
                  <a:lnTo>
                    <a:pt x="2376680" y="144780"/>
                  </a:lnTo>
                  <a:lnTo>
                    <a:pt x="2231900" y="144780"/>
                  </a:lnTo>
                  <a:lnTo>
                    <a:pt x="2231900" y="0"/>
                  </a:lnTo>
                  <a:close/>
                  <a:moveTo>
                    <a:pt x="0" y="0"/>
                  </a:moveTo>
                  <a:lnTo>
                    <a:pt x="144780" y="0"/>
                  </a:lnTo>
                  <a:lnTo>
                    <a:pt x="144780" y="144780"/>
                  </a:lnTo>
                  <a:lnTo>
                    <a:pt x="0" y="144780"/>
                  </a:lnTo>
                  <a:lnTo>
                    <a:pt x="0" y="0"/>
                  </a:lnTo>
                  <a:close/>
                  <a:moveTo>
                    <a:pt x="144780" y="0"/>
                  </a:moveTo>
                  <a:lnTo>
                    <a:pt x="2231900" y="0"/>
                  </a:lnTo>
                  <a:lnTo>
                    <a:pt x="2231900" y="144780"/>
                  </a:lnTo>
                  <a:lnTo>
                    <a:pt x="144780" y="144780"/>
                  </a:lnTo>
                  <a:lnTo>
                    <a:pt x="144780" y="0"/>
                  </a:lnTo>
                  <a:close/>
                </a:path>
              </a:pathLst>
            </a:custGeom>
            <a:solidFill>
              <a:srgbClr val="000000"/>
            </a:solidFill>
          </p:spPr>
          <p:txBody>
            <a:bodyPr/>
            <a:lstStyle/>
            <a:p>
              <a:endParaRPr lang="en-GB"/>
            </a:p>
          </p:txBody>
        </p:sp>
      </p:grpSp>
      <p:grpSp>
        <p:nvGrpSpPr>
          <p:cNvPr id="98" name="Group 98"/>
          <p:cNvGrpSpPr/>
          <p:nvPr/>
        </p:nvGrpSpPr>
        <p:grpSpPr>
          <a:xfrm>
            <a:off x="6444631" y="6089362"/>
            <a:ext cx="135208" cy="140277"/>
            <a:chOff x="0" y="0"/>
            <a:chExt cx="2376680" cy="2465786"/>
          </a:xfrm>
        </p:grpSpPr>
        <p:sp>
          <p:nvSpPr>
            <p:cNvPr id="99" name="Freeform 99"/>
            <p:cNvSpPr/>
            <p:nvPr/>
          </p:nvSpPr>
          <p:spPr>
            <a:xfrm>
              <a:off x="72390" y="72390"/>
              <a:ext cx="2231900" cy="2321007"/>
            </a:xfrm>
            <a:custGeom>
              <a:avLst/>
              <a:gdLst/>
              <a:ahLst/>
              <a:cxnLst/>
              <a:rect l="l" t="t" r="r" b="b"/>
              <a:pathLst>
                <a:path w="2231900" h="2321007">
                  <a:moveTo>
                    <a:pt x="0" y="0"/>
                  </a:moveTo>
                  <a:lnTo>
                    <a:pt x="2231900" y="0"/>
                  </a:lnTo>
                  <a:lnTo>
                    <a:pt x="2231900" y="2321007"/>
                  </a:lnTo>
                  <a:lnTo>
                    <a:pt x="0" y="2321007"/>
                  </a:lnTo>
                  <a:lnTo>
                    <a:pt x="0" y="0"/>
                  </a:lnTo>
                  <a:close/>
                </a:path>
              </a:pathLst>
            </a:custGeom>
            <a:solidFill>
              <a:srgbClr val="FFFFFF"/>
            </a:solidFill>
          </p:spPr>
          <p:txBody>
            <a:bodyPr/>
            <a:lstStyle/>
            <a:p>
              <a:endParaRPr lang="en-GB"/>
            </a:p>
          </p:txBody>
        </p:sp>
        <p:sp>
          <p:nvSpPr>
            <p:cNvPr id="100" name="Freeform 100"/>
            <p:cNvSpPr/>
            <p:nvPr/>
          </p:nvSpPr>
          <p:spPr>
            <a:xfrm>
              <a:off x="0" y="0"/>
              <a:ext cx="2376680" cy="2465787"/>
            </a:xfrm>
            <a:custGeom>
              <a:avLst/>
              <a:gdLst/>
              <a:ahLst/>
              <a:cxnLst/>
              <a:rect l="l" t="t" r="r" b="b"/>
              <a:pathLst>
                <a:path w="2376680" h="2465787">
                  <a:moveTo>
                    <a:pt x="2231900" y="2321007"/>
                  </a:moveTo>
                  <a:lnTo>
                    <a:pt x="2376680" y="2321007"/>
                  </a:lnTo>
                  <a:lnTo>
                    <a:pt x="2376680" y="2465787"/>
                  </a:lnTo>
                  <a:lnTo>
                    <a:pt x="2231900" y="2465787"/>
                  </a:lnTo>
                  <a:lnTo>
                    <a:pt x="2231900" y="2321006"/>
                  </a:lnTo>
                  <a:close/>
                  <a:moveTo>
                    <a:pt x="0" y="144780"/>
                  </a:moveTo>
                  <a:lnTo>
                    <a:pt x="144780" y="144780"/>
                  </a:lnTo>
                  <a:lnTo>
                    <a:pt x="144780" y="2321007"/>
                  </a:lnTo>
                  <a:lnTo>
                    <a:pt x="0" y="2321007"/>
                  </a:lnTo>
                  <a:lnTo>
                    <a:pt x="0" y="144780"/>
                  </a:lnTo>
                  <a:close/>
                  <a:moveTo>
                    <a:pt x="0" y="2321007"/>
                  </a:moveTo>
                  <a:lnTo>
                    <a:pt x="144780" y="2321007"/>
                  </a:lnTo>
                  <a:lnTo>
                    <a:pt x="144780" y="2465787"/>
                  </a:lnTo>
                  <a:lnTo>
                    <a:pt x="0" y="2465787"/>
                  </a:lnTo>
                  <a:lnTo>
                    <a:pt x="0" y="2321006"/>
                  </a:lnTo>
                  <a:close/>
                  <a:moveTo>
                    <a:pt x="2231900" y="144780"/>
                  </a:moveTo>
                  <a:lnTo>
                    <a:pt x="2376680" y="144780"/>
                  </a:lnTo>
                  <a:lnTo>
                    <a:pt x="2376680" y="2321007"/>
                  </a:lnTo>
                  <a:lnTo>
                    <a:pt x="2231900" y="2321007"/>
                  </a:lnTo>
                  <a:lnTo>
                    <a:pt x="2231900" y="144780"/>
                  </a:lnTo>
                  <a:close/>
                  <a:moveTo>
                    <a:pt x="144780" y="2321007"/>
                  </a:moveTo>
                  <a:lnTo>
                    <a:pt x="2231900" y="2321007"/>
                  </a:lnTo>
                  <a:lnTo>
                    <a:pt x="2231900" y="2465787"/>
                  </a:lnTo>
                  <a:lnTo>
                    <a:pt x="144780" y="2465787"/>
                  </a:lnTo>
                  <a:lnTo>
                    <a:pt x="144780" y="2321006"/>
                  </a:lnTo>
                  <a:close/>
                  <a:moveTo>
                    <a:pt x="2231900" y="0"/>
                  </a:moveTo>
                  <a:lnTo>
                    <a:pt x="2376680" y="0"/>
                  </a:lnTo>
                  <a:lnTo>
                    <a:pt x="2376680" y="144780"/>
                  </a:lnTo>
                  <a:lnTo>
                    <a:pt x="2231900" y="144780"/>
                  </a:lnTo>
                  <a:lnTo>
                    <a:pt x="2231900" y="0"/>
                  </a:lnTo>
                  <a:close/>
                  <a:moveTo>
                    <a:pt x="0" y="0"/>
                  </a:moveTo>
                  <a:lnTo>
                    <a:pt x="144780" y="0"/>
                  </a:lnTo>
                  <a:lnTo>
                    <a:pt x="144780" y="144780"/>
                  </a:lnTo>
                  <a:lnTo>
                    <a:pt x="0" y="144780"/>
                  </a:lnTo>
                  <a:lnTo>
                    <a:pt x="0" y="0"/>
                  </a:lnTo>
                  <a:close/>
                  <a:moveTo>
                    <a:pt x="144780" y="0"/>
                  </a:moveTo>
                  <a:lnTo>
                    <a:pt x="2231900" y="0"/>
                  </a:lnTo>
                  <a:lnTo>
                    <a:pt x="2231900" y="144780"/>
                  </a:lnTo>
                  <a:lnTo>
                    <a:pt x="144780" y="144780"/>
                  </a:lnTo>
                  <a:lnTo>
                    <a:pt x="144780" y="0"/>
                  </a:lnTo>
                  <a:close/>
                </a:path>
              </a:pathLst>
            </a:custGeom>
            <a:solidFill>
              <a:srgbClr val="000000"/>
            </a:solidFill>
          </p:spPr>
          <p:txBody>
            <a:bodyPr/>
            <a:lstStyle/>
            <a:p>
              <a:endParaRPr lang="en-GB"/>
            </a:p>
          </p:txBody>
        </p:sp>
      </p:grpSp>
      <p:sp>
        <p:nvSpPr>
          <p:cNvPr id="102" name="Rectangle 101">
            <a:extLst>
              <a:ext uri="{FF2B5EF4-FFF2-40B4-BE49-F238E27FC236}">
                <a16:creationId xmlns:a16="http://schemas.microsoft.com/office/drawing/2014/main" id="{1A008C5D-2036-4AA6-8336-5FAEE56EE3B4}"/>
              </a:ext>
            </a:extLst>
          </p:cNvPr>
          <p:cNvSpPr/>
          <p:nvPr/>
        </p:nvSpPr>
        <p:spPr>
          <a:xfrm>
            <a:off x="1946799" y="964193"/>
            <a:ext cx="8330999" cy="584775"/>
          </a:xfrm>
          <a:prstGeom prst="rect">
            <a:avLst/>
          </a:prstGeom>
        </p:spPr>
        <p:txBody>
          <a:bodyPr wrap="none">
            <a:spAutoFit/>
          </a:bodyPr>
          <a:lstStyle/>
          <a:p>
            <a:r>
              <a:rPr lang="en-US" altLang="en-US" sz="3200" b="1" dirty="0" err="1">
                <a:solidFill>
                  <a:srgbClr val="D4487D"/>
                </a:solidFill>
                <a:latin typeface="#9Slide03 Kaleko 105 Round Bold" pitchFamily="2" charset="0"/>
              </a:rPr>
              <a:t>Tại</a:t>
            </a:r>
            <a:r>
              <a:rPr lang="en-US" altLang="en-US" sz="3200" b="1" dirty="0">
                <a:solidFill>
                  <a:srgbClr val="D4487D"/>
                </a:solidFill>
                <a:latin typeface="#9Slide03 Kaleko 105 Round Bold" pitchFamily="2" charset="0"/>
              </a:rPr>
              <a:t> </a:t>
            </a:r>
            <a:r>
              <a:rPr lang="en-US" altLang="en-US" sz="3200" b="1" dirty="0" err="1">
                <a:solidFill>
                  <a:srgbClr val="D4487D"/>
                </a:solidFill>
                <a:latin typeface="#9Slide03 Kaleko 105 Round Bold" pitchFamily="2" charset="0"/>
              </a:rPr>
              <a:t>sao</a:t>
            </a:r>
            <a:r>
              <a:rPr lang="en-US" altLang="en-US" sz="3200" b="1" dirty="0">
                <a:solidFill>
                  <a:srgbClr val="D4487D"/>
                </a:solidFill>
                <a:latin typeface="#9Slide03 Kaleko 105 Round Bold" pitchFamily="2" charset="0"/>
              </a:rPr>
              <a:t> </a:t>
            </a:r>
            <a:r>
              <a:rPr lang="en-US" altLang="en-US" sz="3200" b="1" dirty="0" err="1">
                <a:solidFill>
                  <a:srgbClr val="D4487D"/>
                </a:solidFill>
                <a:latin typeface="#9Slide03 Kaleko 105 Round Bold" pitchFamily="2" charset="0"/>
              </a:rPr>
              <a:t>sông</a:t>
            </a:r>
            <a:r>
              <a:rPr lang="en-US" altLang="en-US" sz="3200" b="1" dirty="0">
                <a:solidFill>
                  <a:srgbClr val="D4487D"/>
                </a:solidFill>
                <a:latin typeface="#9Slide03 Kaleko 105 Round Bold" pitchFamily="2" charset="0"/>
              </a:rPr>
              <a:t> </a:t>
            </a:r>
            <a:r>
              <a:rPr lang="en-US" altLang="en-US" sz="3200" b="1" dirty="0" err="1">
                <a:solidFill>
                  <a:srgbClr val="D4487D"/>
                </a:solidFill>
                <a:latin typeface="#9Slide03 Kaleko 105 Round Bold" pitchFamily="2" charset="0"/>
              </a:rPr>
              <a:t>lại</a:t>
            </a:r>
            <a:r>
              <a:rPr lang="en-US" altLang="en-US" sz="3200" b="1" dirty="0">
                <a:solidFill>
                  <a:srgbClr val="D4487D"/>
                </a:solidFill>
                <a:latin typeface="#9Slide03 Kaleko 105 Round Bold" pitchFamily="2" charset="0"/>
              </a:rPr>
              <a:t> </a:t>
            </a:r>
            <a:r>
              <a:rPr lang="en-US" altLang="en-US" sz="3200" b="1" dirty="0" err="1">
                <a:solidFill>
                  <a:srgbClr val="D4487D"/>
                </a:solidFill>
                <a:latin typeface="#9Slide03 Kaleko 105 Round Bold" pitchFamily="2" charset="0"/>
              </a:rPr>
              <a:t>có</a:t>
            </a:r>
            <a:r>
              <a:rPr lang="en-US" altLang="en-US" sz="3200" b="1" dirty="0">
                <a:solidFill>
                  <a:srgbClr val="D4487D"/>
                </a:solidFill>
                <a:latin typeface="#9Slide03 Kaleko 105 Round Bold" pitchFamily="2" charset="0"/>
              </a:rPr>
              <a:t> </a:t>
            </a:r>
            <a:r>
              <a:rPr lang="en-US" altLang="en-US" sz="3200" b="1" dirty="0" err="1">
                <a:solidFill>
                  <a:srgbClr val="D4487D"/>
                </a:solidFill>
                <a:latin typeface="#9Slide03 Kaleko 105 Round Bold" pitchFamily="2" charset="0"/>
              </a:rPr>
              <a:t>tên</a:t>
            </a:r>
            <a:r>
              <a:rPr lang="en-US" altLang="en-US" sz="3200" b="1" dirty="0">
                <a:solidFill>
                  <a:srgbClr val="D4487D"/>
                </a:solidFill>
                <a:latin typeface="#9Slide03 Kaleko 105 Round Bold" pitchFamily="2" charset="0"/>
              </a:rPr>
              <a:t> </a:t>
            </a:r>
            <a:r>
              <a:rPr lang="en-US" altLang="en-US" sz="3200" b="1" dirty="0" err="1">
                <a:solidFill>
                  <a:srgbClr val="D4487D"/>
                </a:solidFill>
                <a:latin typeface="#9Slide03 Kaleko 105 Round Bold" pitchFamily="2" charset="0"/>
              </a:rPr>
              <a:t>là</a:t>
            </a:r>
            <a:r>
              <a:rPr lang="en-US" altLang="en-US" sz="3200" b="1" dirty="0">
                <a:solidFill>
                  <a:srgbClr val="D4487D"/>
                </a:solidFill>
                <a:latin typeface="#9Slide03 Kaleko 105 Round Bold" pitchFamily="2" charset="0"/>
              </a:rPr>
              <a:t> </a:t>
            </a:r>
            <a:r>
              <a:rPr lang="en-US" altLang="en-US" sz="3200" b="1" dirty="0" err="1">
                <a:solidFill>
                  <a:srgbClr val="D4487D"/>
                </a:solidFill>
                <a:latin typeface="#9Slide03 Kaleko 105 Round Bold" pitchFamily="2" charset="0"/>
              </a:rPr>
              <a:t>sông</a:t>
            </a:r>
            <a:r>
              <a:rPr lang="en-US" altLang="en-US" sz="3200" b="1" dirty="0">
                <a:solidFill>
                  <a:srgbClr val="D4487D"/>
                </a:solidFill>
                <a:latin typeface="#9Slide03 Kaleko 105 Round Bold" pitchFamily="2" charset="0"/>
              </a:rPr>
              <a:t> Hồng ?</a:t>
            </a:r>
            <a:endParaRPr lang="en-US" altLang="en-US" sz="3200" dirty="0">
              <a:solidFill>
                <a:srgbClr val="D4487D"/>
              </a:solidFill>
              <a:latin typeface="#9Slide03 Kaleko 105 Round Bold" pitchFamily="2" charset="0"/>
            </a:endParaRPr>
          </a:p>
        </p:txBody>
      </p:sp>
      <p:sp>
        <p:nvSpPr>
          <p:cNvPr id="103" name="TextBox 102">
            <a:extLst>
              <a:ext uri="{FF2B5EF4-FFF2-40B4-BE49-F238E27FC236}">
                <a16:creationId xmlns:a16="http://schemas.microsoft.com/office/drawing/2014/main" id="{68E2A790-C872-49B4-90F2-5E67A10401A9}"/>
              </a:ext>
            </a:extLst>
          </p:cNvPr>
          <p:cNvSpPr txBox="1">
            <a:spLocks noChangeArrowheads="1"/>
          </p:cNvSpPr>
          <p:nvPr/>
        </p:nvSpPr>
        <p:spPr bwMode="auto">
          <a:xfrm rot="426055">
            <a:off x="683299" y="2714086"/>
            <a:ext cx="5167871"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000" dirty="0">
                <a:solidFill>
                  <a:schemeClr val="tx1">
                    <a:lumMod val="65000"/>
                    <a:lumOff val="35000"/>
                  </a:schemeClr>
                </a:solidFill>
                <a:latin typeface="#9Slide03 Kaleko 105 Round Bold" pitchFamily="2" charset="0"/>
              </a:rPr>
              <a:t> </a:t>
            </a:r>
            <a:r>
              <a:rPr lang="en-US" altLang="en-US" sz="3000" dirty="0" err="1">
                <a:solidFill>
                  <a:schemeClr val="tx1">
                    <a:lumMod val="65000"/>
                    <a:lumOff val="35000"/>
                  </a:schemeClr>
                </a:solidFill>
                <a:latin typeface="#9Slide03 Kaleko 105 Round Bold" pitchFamily="2" charset="0"/>
              </a:rPr>
              <a:t>Trong</a:t>
            </a:r>
            <a:r>
              <a:rPr lang="en-US" altLang="en-US" sz="3000" dirty="0">
                <a:solidFill>
                  <a:schemeClr val="tx1">
                    <a:lumMod val="65000"/>
                    <a:lumOff val="35000"/>
                  </a:schemeClr>
                </a:solidFill>
                <a:latin typeface="#9Slide03 Kaleko 105 Round Bold" pitchFamily="2" charset="0"/>
              </a:rPr>
              <a:t> </a:t>
            </a:r>
            <a:r>
              <a:rPr lang="en-US" altLang="en-US" sz="3000" dirty="0" err="1">
                <a:solidFill>
                  <a:schemeClr val="tx1">
                    <a:lumMod val="65000"/>
                    <a:lumOff val="35000"/>
                  </a:schemeClr>
                </a:solidFill>
                <a:latin typeface="#9Slide03 Kaleko 105 Round Bold" pitchFamily="2" charset="0"/>
              </a:rPr>
              <a:t>quá</a:t>
            </a:r>
            <a:r>
              <a:rPr lang="en-US" altLang="en-US" sz="3000" dirty="0">
                <a:solidFill>
                  <a:schemeClr val="tx1">
                    <a:lumMod val="65000"/>
                    <a:lumOff val="35000"/>
                  </a:schemeClr>
                </a:solidFill>
                <a:latin typeface="#9Slide03 Kaleko 105 Round Bold" pitchFamily="2" charset="0"/>
              </a:rPr>
              <a:t> </a:t>
            </a:r>
            <a:r>
              <a:rPr lang="en-US" altLang="en-US" sz="3000" dirty="0" err="1">
                <a:solidFill>
                  <a:schemeClr val="tx1">
                    <a:lumMod val="65000"/>
                    <a:lumOff val="35000"/>
                  </a:schemeClr>
                </a:solidFill>
                <a:latin typeface="#9Slide03 Kaleko 105 Round Bold" pitchFamily="2" charset="0"/>
              </a:rPr>
              <a:t>tình</a:t>
            </a:r>
            <a:r>
              <a:rPr lang="en-US" altLang="en-US" sz="3000" dirty="0">
                <a:solidFill>
                  <a:schemeClr val="tx1">
                    <a:lumMod val="65000"/>
                    <a:lumOff val="35000"/>
                  </a:schemeClr>
                </a:solidFill>
                <a:latin typeface="#9Slide03 Kaleko 105 Round Bold" pitchFamily="2" charset="0"/>
              </a:rPr>
              <a:t> </a:t>
            </a:r>
            <a:r>
              <a:rPr lang="en-US" altLang="en-US" sz="3000" dirty="0" err="1">
                <a:solidFill>
                  <a:schemeClr val="tx1">
                    <a:lumMod val="65000"/>
                    <a:lumOff val="35000"/>
                  </a:schemeClr>
                </a:solidFill>
                <a:latin typeface="#9Slide03 Kaleko 105 Round Bold" pitchFamily="2" charset="0"/>
              </a:rPr>
              <a:t>chảy</a:t>
            </a:r>
            <a:r>
              <a:rPr lang="en-US" altLang="en-US" sz="3000" dirty="0">
                <a:solidFill>
                  <a:schemeClr val="tx1">
                    <a:lumMod val="65000"/>
                    <a:lumOff val="35000"/>
                  </a:schemeClr>
                </a:solidFill>
                <a:latin typeface="#9Slide03 Kaleko 105 Round Bold" pitchFamily="2" charset="0"/>
              </a:rPr>
              <a:t> </a:t>
            </a:r>
            <a:r>
              <a:rPr lang="en-US" altLang="en-US" sz="3000" dirty="0" err="1">
                <a:solidFill>
                  <a:schemeClr val="tx1">
                    <a:lumMod val="65000"/>
                    <a:lumOff val="35000"/>
                  </a:schemeClr>
                </a:solidFill>
                <a:latin typeface="#9Slide03 Kaleko 105 Round Bold" pitchFamily="2" charset="0"/>
              </a:rPr>
              <a:t>từ</a:t>
            </a:r>
            <a:r>
              <a:rPr lang="en-US" altLang="en-US" sz="3000" dirty="0">
                <a:solidFill>
                  <a:schemeClr val="tx1">
                    <a:lumMod val="65000"/>
                    <a:lumOff val="35000"/>
                  </a:schemeClr>
                </a:solidFill>
                <a:latin typeface="#9Slide03 Kaleko 105 Round Bold" pitchFamily="2" charset="0"/>
              </a:rPr>
              <a:t> </a:t>
            </a:r>
            <a:r>
              <a:rPr lang="en-US" altLang="en-US" sz="3000" dirty="0" err="1">
                <a:solidFill>
                  <a:schemeClr val="tx1">
                    <a:lumMod val="65000"/>
                    <a:lumOff val="35000"/>
                  </a:schemeClr>
                </a:solidFill>
                <a:latin typeface="#9Slide03 Kaleko 105 Round Bold" pitchFamily="2" charset="0"/>
              </a:rPr>
              <a:t>thượng</a:t>
            </a:r>
            <a:r>
              <a:rPr lang="en-US" altLang="en-US" sz="3000" dirty="0">
                <a:solidFill>
                  <a:schemeClr val="tx1">
                    <a:lumMod val="65000"/>
                    <a:lumOff val="35000"/>
                  </a:schemeClr>
                </a:solidFill>
                <a:latin typeface="#9Slide03 Kaleko 105 Round Bold" pitchFamily="2" charset="0"/>
              </a:rPr>
              <a:t> </a:t>
            </a:r>
            <a:r>
              <a:rPr lang="en-US" altLang="en-US" sz="3000" dirty="0" err="1">
                <a:solidFill>
                  <a:schemeClr val="tx1">
                    <a:lumMod val="65000"/>
                    <a:lumOff val="35000"/>
                  </a:schemeClr>
                </a:solidFill>
                <a:latin typeface="#9Slide03 Kaleko 105 Round Bold" pitchFamily="2" charset="0"/>
              </a:rPr>
              <a:t>nguồn</a:t>
            </a:r>
            <a:r>
              <a:rPr lang="en-US" altLang="en-US" sz="3000" dirty="0">
                <a:solidFill>
                  <a:schemeClr val="tx1">
                    <a:lumMod val="65000"/>
                    <a:lumOff val="35000"/>
                  </a:schemeClr>
                </a:solidFill>
                <a:latin typeface="#9Slide03 Kaleko 105 Round Bold" pitchFamily="2" charset="0"/>
              </a:rPr>
              <a:t>, </a:t>
            </a:r>
            <a:r>
              <a:rPr lang="en-US" altLang="en-US" sz="3000" dirty="0" err="1">
                <a:solidFill>
                  <a:schemeClr val="tx1">
                    <a:lumMod val="65000"/>
                    <a:lumOff val="35000"/>
                  </a:schemeClr>
                </a:solidFill>
                <a:latin typeface="#9Slide03 Kaleko 105 Round Bold" pitchFamily="2" charset="0"/>
              </a:rPr>
              <a:t>nước</a:t>
            </a:r>
            <a:r>
              <a:rPr lang="en-US" altLang="en-US" sz="3000" dirty="0">
                <a:solidFill>
                  <a:schemeClr val="tx1">
                    <a:lumMod val="65000"/>
                    <a:lumOff val="35000"/>
                  </a:schemeClr>
                </a:solidFill>
                <a:latin typeface="#9Slide03 Kaleko 105 Round Bold" pitchFamily="2" charset="0"/>
              </a:rPr>
              <a:t> </a:t>
            </a:r>
            <a:r>
              <a:rPr lang="en-US" altLang="en-US" sz="3000" dirty="0" err="1">
                <a:solidFill>
                  <a:schemeClr val="tx1">
                    <a:lumMod val="65000"/>
                    <a:lumOff val="35000"/>
                  </a:schemeClr>
                </a:solidFill>
                <a:latin typeface="#9Slide03 Kaleko 105 Round Bold" pitchFamily="2" charset="0"/>
              </a:rPr>
              <a:t>sông</a:t>
            </a:r>
            <a:r>
              <a:rPr lang="en-US" altLang="en-US" sz="3000" dirty="0">
                <a:solidFill>
                  <a:schemeClr val="tx1">
                    <a:lumMod val="65000"/>
                    <a:lumOff val="35000"/>
                  </a:schemeClr>
                </a:solidFill>
                <a:latin typeface="#9Slide03 Kaleko 105 Round Bold" pitchFamily="2" charset="0"/>
              </a:rPr>
              <a:t> </a:t>
            </a:r>
            <a:r>
              <a:rPr lang="en-US" altLang="en-US" sz="3000" dirty="0" err="1">
                <a:solidFill>
                  <a:schemeClr val="tx1">
                    <a:lumMod val="65000"/>
                    <a:lumOff val="35000"/>
                  </a:schemeClr>
                </a:solidFill>
                <a:latin typeface="#9Slide03 Kaleko 105 Round Bold" pitchFamily="2" charset="0"/>
              </a:rPr>
              <a:t>cuốn</a:t>
            </a:r>
            <a:r>
              <a:rPr lang="en-US" altLang="en-US" sz="3000" dirty="0">
                <a:solidFill>
                  <a:schemeClr val="tx1">
                    <a:lumMod val="65000"/>
                    <a:lumOff val="35000"/>
                  </a:schemeClr>
                </a:solidFill>
                <a:latin typeface="#9Slide03 Kaleko 105 Round Bold" pitchFamily="2" charset="0"/>
              </a:rPr>
              <a:t> </a:t>
            </a:r>
            <a:r>
              <a:rPr lang="en-US" altLang="en-US" sz="3000" dirty="0" err="1">
                <a:solidFill>
                  <a:schemeClr val="tx1">
                    <a:lumMod val="65000"/>
                    <a:lumOff val="35000"/>
                  </a:schemeClr>
                </a:solidFill>
                <a:latin typeface="#9Slide03 Kaleko 105 Round Bold" pitchFamily="2" charset="0"/>
              </a:rPr>
              <a:t>theo</a:t>
            </a:r>
            <a:r>
              <a:rPr lang="en-US" altLang="en-US" sz="3000" dirty="0">
                <a:solidFill>
                  <a:schemeClr val="tx1">
                    <a:lumMod val="65000"/>
                    <a:lumOff val="35000"/>
                  </a:schemeClr>
                </a:solidFill>
                <a:latin typeface="#9Slide03 Kaleko 105 Round Bold" pitchFamily="2" charset="0"/>
              </a:rPr>
              <a:t> </a:t>
            </a:r>
            <a:r>
              <a:rPr lang="en-US" altLang="en-US" sz="3000" dirty="0" err="1">
                <a:solidFill>
                  <a:schemeClr val="tx1">
                    <a:lumMod val="65000"/>
                    <a:lumOff val="35000"/>
                  </a:schemeClr>
                </a:solidFill>
                <a:latin typeface="#9Slide03 Kaleko 105 Round Bold" pitchFamily="2" charset="0"/>
              </a:rPr>
              <a:t>nhiều</a:t>
            </a:r>
            <a:r>
              <a:rPr lang="en-US" altLang="en-US" sz="3000" dirty="0">
                <a:solidFill>
                  <a:schemeClr val="tx1">
                    <a:lumMod val="65000"/>
                    <a:lumOff val="35000"/>
                  </a:schemeClr>
                </a:solidFill>
                <a:latin typeface="#9Slide03 Kaleko 105 Round Bold" pitchFamily="2" charset="0"/>
              </a:rPr>
              <a:t> </a:t>
            </a:r>
            <a:r>
              <a:rPr lang="en-US" altLang="en-US" sz="3000" dirty="0" err="1">
                <a:solidFill>
                  <a:srgbClr val="DE8B47"/>
                </a:solidFill>
                <a:latin typeface="#9Slide03 Kaleko 105 Round Bold" pitchFamily="2" charset="0"/>
              </a:rPr>
              <a:t>phù</a:t>
            </a:r>
            <a:r>
              <a:rPr lang="en-US" altLang="en-US" sz="3000" dirty="0">
                <a:solidFill>
                  <a:srgbClr val="DE8B47"/>
                </a:solidFill>
                <a:latin typeface="#9Slide03 Kaleko 105 Round Bold" pitchFamily="2" charset="0"/>
              </a:rPr>
              <a:t> </a:t>
            </a:r>
            <a:r>
              <a:rPr lang="en-US" altLang="en-US" sz="3000" dirty="0" err="1">
                <a:solidFill>
                  <a:srgbClr val="DE8B47"/>
                </a:solidFill>
                <a:latin typeface="#9Slide03 Kaleko 105 Round Bold" pitchFamily="2" charset="0"/>
              </a:rPr>
              <a:t>sa</a:t>
            </a:r>
            <a:r>
              <a:rPr lang="en-US" altLang="en-US" sz="3000" dirty="0">
                <a:solidFill>
                  <a:srgbClr val="DE8B47"/>
                </a:solidFill>
                <a:latin typeface="#9Slide03 Kaleko 105 Round Bold" pitchFamily="2" charset="0"/>
              </a:rPr>
              <a:t> </a:t>
            </a:r>
            <a:r>
              <a:rPr lang="en-US" altLang="en-US" sz="3000" dirty="0" err="1">
                <a:solidFill>
                  <a:schemeClr val="tx1">
                    <a:lumMod val="65000"/>
                    <a:lumOff val="35000"/>
                  </a:schemeClr>
                </a:solidFill>
                <a:latin typeface="#9Slide03 Kaleko 105 Round Bold" pitchFamily="2" charset="0"/>
              </a:rPr>
              <a:t>làm</a:t>
            </a:r>
            <a:r>
              <a:rPr lang="en-US" altLang="en-US" sz="3000" dirty="0">
                <a:solidFill>
                  <a:schemeClr val="tx1">
                    <a:lumMod val="65000"/>
                    <a:lumOff val="35000"/>
                  </a:schemeClr>
                </a:solidFill>
                <a:latin typeface="#9Slide03 Kaleko 105 Round Bold" pitchFamily="2" charset="0"/>
              </a:rPr>
              <a:t> </a:t>
            </a:r>
            <a:r>
              <a:rPr lang="en-US" altLang="en-US" sz="3000" dirty="0" err="1">
                <a:solidFill>
                  <a:schemeClr val="tx1">
                    <a:lumMod val="65000"/>
                    <a:lumOff val="35000"/>
                  </a:schemeClr>
                </a:solidFill>
                <a:latin typeface="#9Slide03 Kaleko 105 Round Bold" pitchFamily="2" charset="0"/>
              </a:rPr>
              <a:t>cho</a:t>
            </a:r>
            <a:r>
              <a:rPr lang="en-US" altLang="en-US" sz="3000" dirty="0">
                <a:solidFill>
                  <a:schemeClr val="tx1">
                    <a:lumMod val="65000"/>
                    <a:lumOff val="35000"/>
                  </a:schemeClr>
                </a:solidFill>
                <a:latin typeface="#9Slide03 Kaleko 105 Round Bold" pitchFamily="2" charset="0"/>
              </a:rPr>
              <a:t> </a:t>
            </a:r>
            <a:r>
              <a:rPr lang="en-US" altLang="en-US" sz="3000" dirty="0" err="1">
                <a:solidFill>
                  <a:schemeClr val="tx1">
                    <a:lumMod val="65000"/>
                    <a:lumOff val="35000"/>
                  </a:schemeClr>
                </a:solidFill>
                <a:latin typeface="#9Slide03 Kaleko 105 Round Bold" pitchFamily="2" charset="0"/>
              </a:rPr>
              <a:t>nước</a:t>
            </a:r>
            <a:r>
              <a:rPr lang="en-US" altLang="en-US" sz="3000" dirty="0">
                <a:solidFill>
                  <a:schemeClr val="tx1">
                    <a:lumMod val="65000"/>
                    <a:lumOff val="35000"/>
                  </a:schemeClr>
                </a:solidFill>
                <a:latin typeface="#9Slide03 Kaleko 105 Round Bold" pitchFamily="2" charset="0"/>
              </a:rPr>
              <a:t> </a:t>
            </a:r>
            <a:r>
              <a:rPr lang="en-US" altLang="en-US" sz="3000" dirty="0" err="1">
                <a:solidFill>
                  <a:schemeClr val="tx1">
                    <a:lumMod val="65000"/>
                    <a:lumOff val="35000"/>
                  </a:schemeClr>
                </a:solidFill>
                <a:latin typeface="#9Slide03 Kaleko 105 Round Bold" pitchFamily="2" charset="0"/>
              </a:rPr>
              <a:t>có</a:t>
            </a:r>
            <a:r>
              <a:rPr lang="en-US" altLang="en-US" sz="3000" dirty="0">
                <a:solidFill>
                  <a:schemeClr val="tx1">
                    <a:lumMod val="65000"/>
                    <a:lumOff val="35000"/>
                  </a:schemeClr>
                </a:solidFill>
                <a:latin typeface="#9Slide03 Kaleko 105 Round Bold" pitchFamily="2" charset="0"/>
              </a:rPr>
              <a:t> </a:t>
            </a:r>
            <a:r>
              <a:rPr lang="en-US" altLang="en-US" sz="3000" dirty="0" err="1">
                <a:solidFill>
                  <a:schemeClr val="tx1">
                    <a:lumMod val="65000"/>
                    <a:lumOff val="35000"/>
                  </a:schemeClr>
                </a:solidFill>
                <a:latin typeface="#9Slide03 Kaleko 105 Round Bold" pitchFamily="2" charset="0"/>
              </a:rPr>
              <a:t>màu</a:t>
            </a:r>
            <a:r>
              <a:rPr lang="en-US" altLang="en-US" sz="3000" dirty="0">
                <a:solidFill>
                  <a:schemeClr val="tx1">
                    <a:lumMod val="65000"/>
                    <a:lumOff val="35000"/>
                  </a:schemeClr>
                </a:solidFill>
                <a:latin typeface="#9Slide03 Kaleko 105 Round Bold" pitchFamily="2" charset="0"/>
              </a:rPr>
              <a:t> </a:t>
            </a:r>
            <a:r>
              <a:rPr lang="en-US" altLang="en-US" sz="3000" dirty="0" err="1">
                <a:solidFill>
                  <a:schemeClr val="tx1">
                    <a:lumMod val="65000"/>
                    <a:lumOff val="35000"/>
                  </a:schemeClr>
                </a:solidFill>
                <a:latin typeface="#9Slide03 Kaleko 105 Round Bold" pitchFamily="2" charset="0"/>
              </a:rPr>
              <a:t>đỏ</a:t>
            </a:r>
            <a:r>
              <a:rPr lang="en-US" altLang="en-US" sz="3000" dirty="0">
                <a:solidFill>
                  <a:schemeClr val="tx1">
                    <a:lumMod val="65000"/>
                    <a:lumOff val="35000"/>
                  </a:schemeClr>
                </a:solidFill>
                <a:latin typeface="#9Slide03 Kaleko 105 Round Bold" pitchFamily="2" charset="0"/>
              </a:rPr>
              <a:t> </a:t>
            </a:r>
            <a:r>
              <a:rPr lang="en-US" altLang="en-US" sz="3000" dirty="0" err="1">
                <a:solidFill>
                  <a:schemeClr val="tx1">
                    <a:lumMod val="65000"/>
                    <a:lumOff val="35000"/>
                  </a:schemeClr>
                </a:solidFill>
                <a:latin typeface="#9Slide03 Kaleko 105 Round Bold" pitchFamily="2" charset="0"/>
              </a:rPr>
              <a:t>quanh</a:t>
            </a:r>
            <a:r>
              <a:rPr lang="en-US" altLang="en-US" sz="3000" dirty="0">
                <a:solidFill>
                  <a:schemeClr val="tx1">
                    <a:lumMod val="65000"/>
                    <a:lumOff val="35000"/>
                  </a:schemeClr>
                </a:solidFill>
                <a:latin typeface="#9Slide03 Kaleko 105 Round Bold" pitchFamily="2" charset="0"/>
              </a:rPr>
              <a:t> </a:t>
            </a:r>
            <a:r>
              <a:rPr lang="en-US" altLang="en-US" sz="3000" dirty="0" err="1">
                <a:solidFill>
                  <a:schemeClr val="tx1">
                    <a:lumMod val="65000"/>
                    <a:lumOff val="35000"/>
                  </a:schemeClr>
                </a:solidFill>
                <a:latin typeface="#9Slide03 Kaleko 105 Round Bold" pitchFamily="2" charset="0"/>
              </a:rPr>
              <a:t>năm</a:t>
            </a:r>
            <a:r>
              <a:rPr lang="en-US" altLang="en-US" sz="3000" dirty="0">
                <a:solidFill>
                  <a:schemeClr val="tx1">
                    <a:lumMod val="65000"/>
                    <a:lumOff val="35000"/>
                  </a:schemeClr>
                </a:solidFill>
                <a:latin typeface="#9Slide03 Kaleko 105 Round Bold" pitchFamily="2" charset="0"/>
              </a:rPr>
              <a:t> </a:t>
            </a:r>
            <a:r>
              <a:rPr lang="en-US" altLang="en-US" sz="3000" dirty="0" err="1">
                <a:solidFill>
                  <a:schemeClr val="tx1">
                    <a:lumMod val="65000"/>
                    <a:lumOff val="35000"/>
                  </a:schemeClr>
                </a:solidFill>
                <a:latin typeface="#9Slide03 Kaleko 105 Round Bold" pitchFamily="2" charset="0"/>
              </a:rPr>
              <a:t>nên</a:t>
            </a:r>
            <a:r>
              <a:rPr lang="en-US" altLang="en-US" sz="3000" dirty="0">
                <a:solidFill>
                  <a:schemeClr val="tx1">
                    <a:lumMod val="65000"/>
                    <a:lumOff val="35000"/>
                  </a:schemeClr>
                </a:solidFill>
                <a:latin typeface="#9Slide03 Kaleko 105 Round Bold" pitchFamily="2" charset="0"/>
              </a:rPr>
              <a:t> </a:t>
            </a:r>
            <a:r>
              <a:rPr lang="en-US" altLang="en-US" sz="3000" dirty="0" err="1">
                <a:solidFill>
                  <a:schemeClr val="tx1">
                    <a:lumMod val="65000"/>
                    <a:lumOff val="35000"/>
                  </a:schemeClr>
                </a:solidFill>
                <a:latin typeface="#9Slide03 Kaleko 105 Round Bold" pitchFamily="2" charset="0"/>
              </a:rPr>
              <a:t>có</a:t>
            </a:r>
            <a:r>
              <a:rPr lang="en-US" altLang="en-US" sz="3000" dirty="0">
                <a:solidFill>
                  <a:schemeClr val="tx1">
                    <a:lumMod val="65000"/>
                    <a:lumOff val="35000"/>
                  </a:schemeClr>
                </a:solidFill>
                <a:latin typeface="#9Slide03 Kaleko 105 Round Bold" pitchFamily="2" charset="0"/>
              </a:rPr>
              <a:t> </a:t>
            </a:r>
            <a:r>
              <a:rPr lang="en-US" altLang="en-US" sz="3000" dirty="0" err="1">
                <a:solidFill>
                  <a:schemeClr val="tx1">
                    <a:lumMod val="65000"/>
                    <a:lumOff val="35000"/>
                  </a:schemeClr>
                </a:solidFill>
                <a:latin typeface="#9Slide03 Kaleko 105 Round Bold" pitchFamily="2" charset="0"/>
              </a:rPr>
              <a:t>tên</a:t>
            </a:r>
            <a:r>
              <a:rPr lang="en-US" altLang="en-US" sz="3000" dirty="0">
                <a:solidFill>
                  <a:schemeClr val="tx1">
                    <a:lumMod val="65000"/>
                    <a:lumOff val="35000"/>
                  </a:schemeClr>
                </a:solidFill>
                <a:latin typeface="#9Slide03 Kaleko 105 Round Bold" pitchFamily="2" charset="0"/>
              </a:rPr>
              <a:t> </a:t>
            </a:r>
            <a:r>
              <a:rPr lang="en-US" altLang="en-US" sz="3000" dirty="0" err="1">
                <a:solidFill>
                  <a:schemeClr val="tx1">
                    <a:lumMod val="65000"/>
                    <a:lumOff val="35000"/>
                  </a:schemeClr>
                </a:solidFill>
                <a:latin typeface="#9Slide03 Kaleko 105 Round Bold" pitchFamily="2" charset="0"/>
              </a:rPr>
              <a:t>là</a:t>
            </a:r>
            <a:r>
              <a:rPr lang="en-US" altLang="en-US" sz="3000" dirty="0">
                <a:solidFill>
                  <a:schemeClr val="tx1">
                    <a:lumMod val="65000"/>
                    <a:lumOff val="35000"/>
                  </a:schemeClr>
                </a:solidFill>
                <a:latin typeface="#9Slide03 Kaleko 105 Round Bold" pitchFamily="2" charset="0"/>
              </a:rPr>
              <a:t> </a:t>
            </a:r>
            <a:r>
              <a:rPr lang="en-US" altLang="en-US" sz="3000" dirty="0" err="1">
                <a:solidFill>
                  <a:schemeClr val="tx1">
                    <a:lumMod val="65000"/>
                    <a:lumOff val="35000"/>
                  </a:schemeClr>
                </a:solidFill>
                <a:latin typeface="#9Slide03 Kaleko 105 Round Bold" pitchFamily="2" charset="0"/>
              </a:rPr>
              <a:t>sông</a:t>
            </a:r>
            <a:r>
              <a:rPr lang="en-US" altLang="en-US" sz="3000" dirty="0">
                <a:solidFill>
                  <a:schemeClr val="tx1">
                    <a:lumMod val="65000"/>
                    <a:lumOff val="35000"/>
                  </a:schemeClr>
                </a:solidFill>
                <a:latin typeface="#9Slide03 Kaleko 105 Round Bold" pitchFamily="2" charset="0"/>
              </a:rPr>
              <a:t> Hồng</a:t>
            </a:r>
          </a:p>
        </p:txBody>
      </p:sp>
      <p:pic>
        <p:nvPicPr>
          <p:cNvPr id="4098" name="Picture 2" descr="Độc thoại với sông Hồng - Nhà Búp">
            <a:extLst>
              <a:ext uri="{FF2B5EF4-FFF2-40B4-BE49-F238E27FC236}">
                <a16:creationId xmlns:a16="http://schemas.microsoft.com/office/drawing/2014/main" id="{C1D8BBB9-E802-43EE-89A7-900E233FFC63}"/>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495802" y="2474326"/>
            <a:ext cx="5140111" cy="369787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3"/>
                                        </p:tgtEl>
                                        <p:attrNameLst>
                                          <p:attrName>style.visibility</p:attrName>
                                        </p:attrNameLst>
                                      </p:cBhvr>
                                      <p:to>
                                        <p:strVal val="visible"/>
                                      </p:to>
                                    </p:set>
                                    <p:animEffect transition="in" filter="barn(inVertical)">
                                      <p:cBhvr>
                                        <p:cTn id="7" dur="500"/>
                                        <p:tgtEl>
                                          <p:spTgt spid="103"/>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02"/>
                                        </p:tgtEl>
                                        <p:attrNameLst>
                                          <p:attrName>style.visibility</p:attrName>
                                        </p:attrNameLst>
                                      </p:cBhvr>
                                      <p:to>
                                        <p:strVal val="visible"/>
                                      </p:to>
                                    </p:set>
                                    <p:animEffect transition="in" filter="wipe(down)">
                                      <p:cBhvr>
                                        <p:cTn id="12" dur="580">
                                          <p:stCondLst>
                                            <p:cond delay="0"/>
                                          </p:stCondLst>
                                        </p:cTn>
                                        <p:tgtEl>
                                          <p:spTgt spid="102"/>
                                        </p:tgtEl>
                                      </p:cBhvr>
                                    </p:animEffect>
                                    <p:anim calcmode="lin" valueType="num">
                                      <p:cBhvr>
                                        <p:cTn id="13" dur="1822" tmFilter="0,0; 0.14,0.36; 0.43,0.73; 0.71,0.91; 1.0,1.0">
                                          <p:stCondLst>
                                            <p:cond delay="0"/>
                                          </p:stCondLst>
                                        </p:cTn>
                                        <p:tgtEl>
                                          <p:spTgt spid="102"/>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02"/>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02"/>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02"/>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02"/>
                                        </p:tgtEl>
                                        <p:attrNameLst>
                                          <p:attrName>ppt_y</p:attrName>
                                        </p:attrNameLst>
                                      </p:cBhvr>
                                      <p:tavLst>
                                        <p:tav tm="0" fmla="#ppt_y-sin(pi*$)/81">
                                          <p:val>
                                            <p:fltVal val="0"/>
                                          </p:val>
                                        </p:tav>
                                        <p:tav tm="100000">
                                          <p:val>
                                            <p:fltVal val="1"/>
                                          </p:val>
                                        </p:tav>
                                      </p:tavLst>
                                    </p:anim>
                                    <p:animScale>
                                      <p:cBhvr>
                                        <p:cTn id="18" dur="26">
                                          <p:stCondLst>
                                            <p:cond delay="650"/>
                                          </p:stCondLst>
                                        </p:cTn>
                                        <p:tgtEl>
                                          <p:spTgt spid="102"/>
                                        </p:tgtEl>
                                      </p:cBhvr>
                                      <p:to x="100000" y="60000"/>
                                    </p:animScale>
                                    <p:animScale>
                                      <p:cBhvr>
                                        <p:cTn id="19" dur="166" decel="50000">
                                          <p:stCondLst>
                                            <p:cond delay="676"/>
                                          </p:stCondLst>
                                        </p:cTn>
                                        <p:tgtEl>
                                          <p:spTgt spid="102"/>
                                        </p:tgtEl>
                                      </p:cBhvr>
                                      <p:to x="100000" y="100000"/>
                                    </p:animScale>
                                    <p:animScale>
                                      <p:cBhvr>
                                        <p:cTn id="20" dur="26">
                                          <p:stCondLst>
                                            <p:cond delay="1312"/>
                                          </p:stCondLst>
                                        </p:cTn>
                                        <p:tgtEl>
                                          <p:spTgt spid="102"/>
                                        </p:tgtEl>
                                      </p:cBhvr>
                                      <p:to x="100000" y="80000"/>
                                    </p:animScale>
                                    <p:animScale>
                                      <p:cBhvr>
                                        <p:cTn id="21" dur="166" decel="50000">
                                          <p:stCondLst>
                                            <p:cond delay="1338"/>
                                          </p:stCondLst>
                                        </p:cTn>
                                        <p:tgtEl>
                                          <p:spTgt spid="102"/>
                                        </p:tgtEl>
                                      </p:cBhvr>
                                      <p:to x="100000" y="100000"/>
                                    </p:animScale>
                                    <p:animScale>
                                      <p:cBhvr>
                                        <p:cTn id="22" dur="26">
                                          <p:stCondLst>
                                            <p:cond delay="1642"/>
                                          </p:stCondLst>
                                        </p:cTn>
                                        <p:tgtEl>
                                          <p:spTgt spid="102"/>
                                        </p:tgtEl>
                                      </p:cBhvr>
                                      <p:to x="100000" y="90000"/>
                                    </p:animScale>
                                    <p:animScale>
                                      <p:cBhvr>
                                        <p:cTn id="23" dur="166" decel="50000">
                                          <p:stCondLst>
                                            <p:cond delay="1668"/>
                                          </p:stCondLst>
                                        </p:cTn>
                                        <p:tgtEl>
                                          <p:spTgt spid="102"/>
                                        </p:tgtEl>
                                      </p:cBhvr>
                                      <p:to x="100000" y="100000"/>
                                    </p:animScale>
                                    <p:animScale>
                                      <p:cBhvr>
                                        <p:cTn id="24" dur="26">
                                          <p:stCondLst>
                                            <p:cond delay="1808"/>
                                          </p:stCondLst>
                                        </p:cTn>
                                        <p:tgtEl>
                                          <p:spTgt spid="102"/>
                                        </p:tgtEl>
                                      </p:cBhvr>
                                      <p:to x="100000" y="95000"/>
                                    </p:animScale>
                                    <p:animScale>
                                      <p:cBhvr>
                                        <p:cTn id="25" dur="166" decel="50000">
                                          <p:stCondLst>
                                            <p:cond delay="1834"/>
                                          </p:stCondLst>
                                        </p:cTn>
                                        <p:tgtEl>
                                          <p:spTgt spid="102"/>
                                        </p:tgtEl>
                                      </p:cBhvr>
                                      <p:to x="100000" y="100000"/>
                                    </p:animScale>
                                  </p:childTnLst>
                                </p:cTn>
                              </p:par>
                              <p:par>
                                <p:cTn id="26" presetID="26" presetClass="entr" presetSubtype="0" fill="hold" nodeType="with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wipe(down)">
                                      <p:cBhvr>
                                        <p:cTn id="28" dur="580">
                                          <p:stCondLst>
                                            <p:cond delay="0"/>
                                          </p:stCondLst>
                                        </p:cTn>
                                        <p:tgtEl>
                                          <p:spTgt spid="4"/>
                                        </p:tgtEl>
                                      </p:cBhvr>
                                    </p:animEffect>
                                    <p:anim calcmode="lin" valueType="num">
                                      <p:cBhvr>
                                        <p:cTn id="29"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4" dur="26">
                                          <p:stCondLst>
                                            <p:cond delay="650"/>
                                          </p:stCondLst>
                                        </p:cTn>
                                        <p:tgtEl>
                                          <p:spTgt spid="4"/>
                                        </p:tgtEl>
                                      </p:cBhvr>
                                      <p:to x="100000" y="60000"/>
                                    </p:animScale>
                                    <p:animScale>
                                      <p:cBhvr>
                                        <p:cTn id="35" dur="166" decel="50000">
                                          <p:stCondLst>
                                            <p:cond delay="676"/>
                                          </p:stCondLst>
                                        </p:cTn>
                                        <p:tgtEl>
                                          <p:spTgt spid="4"/>
                                        </p:tgtEl>
                                      </p:cBhvr>
                                      <p:to x="100000" y="100000"/>
                                    </p:animScale>
                                    <p:animScale>
                                      <p:cBhvr>
                                        <p:cTn id="36" dur="26">
                                          <p:stCondLst>
                                            <p:cond delay="1312"/>
                                          </p:stCondLst>
                                        </p:cTn>
                                        <p:tgtEl>
                                          <p:spTgt spid="4"/>
                                        </p:tgtEl>
                                      </p:cBhvr>
                                      <p:to x="100000" y="80000"/>
                                    </p:animScale>
                                    <p:animScale>
                                      <p:cBhvr>
                                        <p:cTn id="37" dur="166" decel="50000">
                                          <p:stCondLst>
                                            <p:cond delay="1338"/>
                                          </p:stCondLst>
                                        </p:cTn>
                                        <p:tgtEl>
                                          <p:spTgt spid="4"/>
                                        </p:tgtEl>
                                      </p:cBhvr>
                                      <p:to x="100000" y="100000"/>
                                    </p:animScale>
                                    <p:animScale>
                                      <p:cBhvr>
                                        <p:cTn id="38" dur="26">
                                          <p:stCondLst>
                                            <p:cond delay="1642"/>
                                          </p:stCondLst>
                                        </p:cTn>
                                        <p:tgtEl>
                                          <p:spTgt spid="4"/>
                                        </p:tgtEl>
                                      </p:cBhvr>
                                      <p:to x="100000" y="90000"/>
                                    </p:animScale>
                                    <p:animScale>
                                      <p:cBhvr>
                                        <p:cTn id="39" dur="166" decel="50000">
                                          <p:stCondLst>
                                            <p:cond delay="1668"/>
                                          </p:stCondLst>
                                        </p:cTn>
                                        <p:tgtEl>
                                          <p:spTgt spid="4"/>
                                        </p:tgtEl>
                                      </p:cBhvr>
                                      <p:to x="100000" y="100000"/>
                                    </p:animScale>
                                    <p:animScale>
                                      <p:cBhvr>
                                        <p:cTn id="40" dur="26">
                                          <p:stCondLst>
                                            <p:cond delay="1808"/>
                                          </p:stCondLst>
                                        </p:cTn>
                                        <p:tgtEl>
                                          <p:spTgt spid="4"/>
                                        </p:tgtEl>
                                      </p:cBhvr>
                                      <p:to x="100000" y="95000"/>
                                    </p:animScale>
                                    <p:animScale>
                                      <p:cBhvr>
                                        <p:cTn id="41" dur="166" decel="50000">
                                          <p:stCondLst>
                                            <p:cond delay="1834"/>
                                          </p:stCondLst>
                                        </p:cTn>
                                        <p:tgtEl>
                                          <p:spTgt spid="4"/>
                                        </p:tgtEl>
                                      </p:cBhvr>
                                      <p:to x="100000" y="100000"/>
                                    </p:animScale>
                                  </p:childTnLst>
                                </p:cTn>
                              </p:par>
                              <p:par>
                                <p:cTn id="42" presetID="16" presetClass="entr" presetSubtype="21" fill="hold" nodeType="with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barn(inVertical)">
                                      <p:cBhvr>
                                        <p:cTn id="4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p:bldP spid="103"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6000"/>
            <a:lum/>
          </a:blip>
          <a:srcRect/>
          <a:stretch>
            <a:fillRect t="-6000" b="-6000"/>
          </a:stretch>
        </a:blipFill>
        <a:effectLst/>
      </p:bgPr>
    </p:bg>
    <p:spTree>
      <p:nvGrpSpPr>
        <p:cNvPr id="1" name=""/>
        <p:cNvGrpSpPr/>
        <p:nvPr/>
      </p:nvGrpSpPr>
      <p:grpSpPr>
        <a:xfrm>
          <a:off x="0" y="0"/>
          <a:ext cx="0" cy="0"/>
          <a:chOff x="0" y="0"/>
          <a:chExt cx="0" cy="0"/>
        </a:xfrm>
      </p:grpSpPr>
      <p:pic>
        <p:nvPicPr>
          <p:cNvPr id="5124" name="Picture 4" descr="Rains GIFs - Get the best gif on GIFER">
            <a:extLst>
              <a:ext uri="{FF2B5EF4-FFF2-40B4-BE49-F238E27FC236}">
                <a16:creationId xmlns:a16="http://schemas.microsoft.com/office/drawing/2014/main" id="{54813589-D0E9-43BB-87F7-96902F02E13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115300" y="133350"/>
            <a:ext cx="3790950" cy="1885950"/>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E6CD133C-523F-4F72-8D7D-5026298B5FE8}"/>
              </a:ext>
            </a:extLst>
          </p:cNvPr>
          <p:cNvGrpSpPr/>
          <p:nvPr/>
        </p:nvGrpSpPr>
        <p:grpSpPr>
          <a:xfrm>
            <a:off x="285751" y="95652"/>
            <a:ext cx="11772899" cy="2076048"/>
            <a:chOff x="285751" y="95652"/>
            <a:chExt cx="11772899" cy="2076048"/>
          </a:xfrm>
        </p:grpSpPr>
        <p:pic>
          <p:nvPicPr>
            <p:cNvPr id="6" name="Picture 4" descr="Rains GIFs - Get the best gif on GIFER">
              <a:extLst>
                <a:ext uri="{FF2B5EF4-FFF2-40B4-BE49-F238E27FC236}">
                  <a16:creationId xmlns:a16="http://schemas.microsoft.com/office/drawing/2014/main" id="{0DE73FA6-93F7-471B-A26B-A95C1B9D9D15}"/>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267700" y="285750"/>
              <a:ext cx="3790950" cy="18859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Rains GIFs - Get the best gif on GIFER">
              <a:extLst>
                <a:ext uri="{FF2B5EF4-FFF2-40B4-BE49-F238E27FC236}">
                  <a16:creationId xmlns:a16="http://schemas.microsoft.com/office/drawing/2014/main" id="{8A244122-007A-474E-A68E-D755D32E59F2}"/>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362450" y="133350"/>
              <a:ext cx="3790950" cy="188595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Rains GIFs - Get the best gif on GIFER">
              <a:extLst>
                <a:ext uri="{FF2B5EF4-FFF2-40B4-BE49-F238E27FC236}">
                  <a16:creationId xmlns:a16="http://schemas.microsoft.com/office/drawing/2014/main" id="{471004A2-D95C-4143-A990-BE962017C131}"/>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85751" y="95652"/>
              <a:ext cx="3790950" cy="1885950"/>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Rectangle: Rounded Corners 1">
            <a:extLst>
              <a:ext uri="{FF2B5EF4-FFF2-40B4-BE49-F238E27FC236}">
                <a16:creationId xmlns:a16="http://schemas.microsoft.com/office/drawing/2014/main" id="{8C892FE8-78F8-4BE8-BBFA-FC81FADA9562}"/>
              </a:ext>
            </a:extLst>
          </p:cNvPr>
          <p:cNvSpPr/>
          <p:nvPr/>
        </p:nvSpPr>
        <p:spPr>
          <a:xfrm>
            <a:off x="1795684" y="1020869"/>
            <a:ext cx="7815042" cy="1200150"/>
          </a:xfrm>
          <a:prstGeom prst="roundRect">
            <a:avLst/>
          </a:prstGeom>
          <a:solidFill>
            <a:schemeClr val="accent5"/>
          </a:solidFill>
          <a:ln w="28575">
            <a:solidFill>
              <a:schemeClr val="tx1"/>
            </a:solidFill>
            <a:prstDash val="dashDot"/>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8D1F85AD-FD6A-4DFF-8D06-A51900DB78F7}"/>
              </a:ext>
            </a:extLst>
          </p:cNvPr>
          <p:cNvSpPr/>
          <p:nvPr/>
        </p:nvSpPr>
        <p:spPr>
          <a:xfrm>
            <a:off x="1757726" y="1367326"/>
            <a:ext cx="7853000" cy="523220"/>
          </a:xfrm>
          <a:prstGeom prst="rect">
            <a:avLst/>
          </a:prstGeom>
          <a:ln>
            <a:noFill/>
            <a:prstDash val="sysDash"/>
          </a:ln>
          <a:scene3d>
            <a:camera prst="orthographicFront"/>
            <a:lightRig rig="threePt" dir="t"/>
          </a:scene3d>
          <a:sp3d>
            <a:bevelT w="114300" prst="artDeco"/>
          </a:sp3d>
        </p:spPr>
        <p:txBody>
          <a:bodyPr wrap="square">
            <a:spAutoFit/>
          </a:bodyPr>
          <a:lstStyle/>
          <a:p>
            <a:pPr algn="ctr"/>
            <a:r>
              <a:rPr lang="pt-BR" altLang="en-US" sz="2800" b="1" dirty="0">
                <a:latin typeface="#9Slide03 Arima Madurai ExtraBo" panose="00000900000000000000" pitchFamily="2" charset="0"/>
                <a:cs typeface="#9Slide03 Arima Madurai ExtraBo" panose="00000900000000000000" pitchFamily="2" charset="0"/>
              </a:rPr>
              <a:t>Ở đồng bằng Bắc Bộ, m</a:t>
            </a:r>
            <a:r>
              <a:rPr lang="vi-VN" altLang="en-US" sz="2800" b="1" dirty="0">
                <a:latin typeface="#9Slide03 Arima Madurai ExtraBo" panose="00000900000000000000" pitchFamily="2" charset="0"/>
                <a:cs typeface="#9Slide03 Arima Madurai ExtraBo" panose="00000900000000000000" pitchFamily="2" charset="0"/>
              </a:rPr>
              <a:t>ư</a:t>
            </a:r>
            <a:r>
              <a:rPr lang="en-US" altLang="en-US" sz="2800" b="1" dirty="0">
                <a:latin typeface="#9Slide03 Arima Madurai ExtraBo" panose="00000900000000000000" pitchFamily="2" charset="0"/>
                <a:cs typeface="#9Slide03 Arima Madurai ExtraBo" panose="00000900000000000000" pitchFamily="2" charset="0"/>
              </a:rPr>
              <a:t>a </a:t>
            </a:r>
            <a:r>
              <a:rPr lang="en-US" altLang="en-US" sz="2800" b="1" dirty="0" err="1">
                <a:latin typeface="#9Slide03 Arima Madurai ExtraBo" panose="00000900000000000000" pitchFamily="2" charset="0"/>
                <a:cs typeface="#9Slide03 Arima Madurai ExtraBo" panose="00000900000000000000" pitchFamily="2" charset="0"/>
              </a:rPr>
              <a:t>nhiều</a:t>
            </a:r>
            <a:r>
              <a:rPr lang="en-US" altLang="en-US" sz="2800" b="1" dirty="0">
                <a:latin typeface="#9Slide03 Arima Madurai ExtraBo" panose="00000900000000000000" pitchFamily="2" charset="0"/>
                <a:cs typeface="#9Slide03 Arima Madurai ExtraBo" panose="00000900000000000000" pitchFamily="2" charset="0"/>
              </a:rPr>
              <a:t> </a:t>
            </a:r>
            <a:r>
              <a:rPr lang="en-US" altLang="en-US" sz="2800" b="1" dirty="0" err="1">
                <a:latin typeface="#9Slide03 Arima Madurai ExtraBo" panose="00000900000000000000" pitchFamily="2" charset="0"/>
                <a:cs typeface="#9Slide03 Arima Madurai ExtraBo" panose="00000900000000000000" pitchFamily="2" charset="0"/>
              </a:rPr>
              <a:t>vào</a:t>
            </a:r>
            <a:r>
              <a:rPr lang="en-US" altLang="en-US" sz="2800" b="1" dirty="0">
                <a:latin typeface="#9Slide03 Arima Madurai ExtraBo" panose="00000900000000000000" pitchFamily="2" charset="0"/>
                <a:cs typeface="#9Slide03 Arima Madurai ExtraBo" panose="00000900000000000000" pitchFamily="2" charset="0"/>
              </a:rPr>
              <a:t> </a:t>
            </a:r>
            <a:r>
              <a:rPr lang="en-US" altLang="en-US" sz="2800" b="1" dirty="0" err="1">
                <a:latin typeface="#9Slide03 Arima Madurai ExtraBo" panose="00000900000000000000" pitchFamily="2" charset="0"/>
                <a:cs typeface="#9Slide03 Arima Madurai ExtraBo" panose="00000900000000000000" pitchFamily="2" charset="0"/>
              </a:rPr>
              <a:t>mùa</a:t>
            </a:r>
            <a:r>
              <a:rPr lang="en-US" altLang="en-US" sz="2800" b="1" dirty="0">
                <a:latin typeface="#9Slide03 Arima Madurai ExtraBo" panose="00000900000000000000" pitchFamily="2" charset="0"/>
                <a:cs typeface="#9Slide03 Arima Madurai ExtraBo" panose="00000900000000000000" pitchFamily="2" charset="0"/>
              </a:rPr>
              <a:t> </a:t>
            </a:r>
            <a:r>
              <a:rPr lang="en-US" altLang="en-US" sz="2800" b="1" dirty="0" err="1">
                <a:latin typeface="#9Slide03 Arima Madurai ExtraBo" panose="00000900000000000000" pitchFamily="2" charset="0"/>
                <a:cs typeface="#9Slide03 Arima Madurai ExtraBo" panose="00000900000000000000" pitchFamily="2" charset="0"/>
              </a:rPr>
              <a:t>nào</a:t>
            </a:r>
            <a:r>
              <a:rPr lang="en-US" altLang="en-US" sz="2800" b="1" dirty="0">
                <a:latin typeface="#9Slide03 Arima Madurai ExtraBo" panose="00000900000000000000" pitchFamily="2" charset="0"/>
                <a:cs typeface="#9Slide03 Arima Madurai ExtraBo" panose="00000900000000000000" pitchFamily="2" charset="0"/>
              </a:rPr>
              <a:t>?</a:t>
            </a:r>
          </a:p>
        </p:txBody>
      </p:sp>
      <p:grpSp>
        <p:nvGrpSpPr>
          <p:cNvPr id="10" name="Group 9">
            <a:extLst>
              <a:ext uri="{FF2B5EF4-FFF2-40B4-BE49-F238E27FC236}">
                <a16:creationId xmlns:a16="http://schemas.microsoft.com/office/drawing/2014/main" id="{FA6D9CD1-C208-4F8F-9593-751A1B36BE32}"/>
              </a:ext>
            </a:extLst>
          </p:cNvPr>
          <p:cNvGrpSpPr/>
          <p:nvPr/>
        </p:nvGrpSpPr>
        <p:grpSpPr>
          <a:xfrm>
            <a:off x="285751" y="4600977"/>
            <a:ext cx="11772899" cy="2076048"/>
            <a:chOff x="285751" y="95652"/>
            <a:chExt cx="11772899" cy="2076048"/>
          </a:xfrm>
        </p:grpSpPr>
        <p:pic>
          <p:nvPicPr>
            <p:cNvPr id="11" name="Picture 4" descr="Rains GIFs - Get the best gif on GIFER">
              <a:extLst>
                <a:ext uri="{FF2B5EF4-FFF2-40B4-BE49-F238E27FC236}">
                  <a16:creationId xmlns:a16="http://schemas.microsoft.com/office/drawing/2014/main" id="{53B5EA4E-7F03-40A9-AC3C-F71055BEE742}"/>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267700" y="285750"/>
              <a:ext cx="3790950" cy="188595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Rains GIFs - Get the best gif on GIFER">
              <a:extLst>
                <a:ext uri="{FF2B5EF4-FFF2-40B4-BE49-F238E27FC236}">
                  <a16:creationId xmlns:a16="http://schemas.microsoft.com/office/drawing/2014/main" id="{F5BE0AC5-8B2E-4A33-8D68-859BC1A649DA}"/>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362450" y="133350"/>
              <a:ext cx="3790950" cy="18859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Rains GIFs - Get the best gif on GIFER">
              <a:extLst>
                <a:ext uri="{FF2B5EF4-FFF2-40B4-BE49-F238E27FC236}">
                  <a16:creationId xmlns:a16="http://schemas.microsoft.com/office/drawing/2014/main" id="{3D99D6C2-841B-4E00-B1B3-E7CB18C22F7F}"/>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85751" y="95652"/>
              <a:ext cx="3790950" cy="188595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4" name="Group 13">
            <a:extLst>
              <a:ext uri="{FF2B5EF4-FFF2-40B4-BE49-F238E27FC236}">
                <a16:creationId xmlns:a16="http://schemas.microsoft.com/office/drawing/2014/main" id="{5AE58832-52CC-4048-8914-B3126ACF0EFA}"/>
              </a:ext>
            </a:extLst>
          </p:cNvPr>
          <p:cNvGrpSpPr/>
          <p:nvPr/>
        </p:nvGrpSpPr>
        <p:grpSpPr>
          <a:xfrm>
            <a:off x="419101" y="2310415"/>
            <a:ext cx="11772899" cy="2076048"/>
            <a:chOff x="285751" y="95652"/>
            <a:chExt cx="11772899" cy="2076048"/>
          </a:xfrm>
        </p:grpSpPr>
        <p:pic>
          <p:nvPicPr>
            <p:cNvPr id="15" name="Picture 4" descr="Rains GIFs - Get the best gif on GIFER">
              <a:extLst>
                <a:ext uri="{FF2B5EF4-FFF2-40B4-BE49-F238E27FC236}">
                  <a16:creationId xmlns:a16="http://schemas.microsoft.com/office/drawing/2014/main" id="{D582B552-EF36-47BE-B3D3-52147FC5E98E}"/>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267700" y="285750"/>
              <a:ext cx="3790950" cy="18859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Rains GIFs - Get the best gif on GIFER">
              <a:extLst>
                <a:ext uri="{FF2B5EF4-FFF2-40B4-BE49-F238E27FC236}">
                  <a16:creationId xmlns:a16="http://schemas.microsoft.com/office/drawing/2014/main" id="{A55490EA-515A-4986-9D14-05A60A158951}"/>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362450" y="133350"/>
              <a:ext cx="3790950" cy="188595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Rains GIFs - Get the best gif on GIFER">
              <a:extLst>
                <a:ext uri="{FF2B5EF4-FFF2-40B4-BE49-F238E27FC236}">
                  <a16:creationId xmlns:a16="http://schemas.microsoft.com/office/drawing/2014/main" id="{094D64C5-71BF-4822-BDA9-1B2B11156BAA}"/>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85751" y="95652"/>
              <a:ext cx="3790950" cy="1885950"/>
            </a:xfrm>
            <a:prstGeom prst="rect">
              <a:avLst/>
            </a:prstGeom>
            <a:noFill/>
            <a:extLst>
              <a:ext uri="{909E8E84-426E-40DD-AFC4-6F175D3DCCD1}">
                <a14:hiddenFill xmlns:a14="http://schemas.microsoft.com/office/drawing/2010/main">
                  <a:solidFill>
                    <a:srgbClr val="FFFFFF"/>
                  </a:solidFill>
                </a14:hiddenFill>
              </a:ext>
            </a:extLst>
          </p:spPr>
        </p:pic>
      </p:grpSp>
      <p:pic>
        <p:nvPicPr>
          <p:cNvPr id="5126" name="Picture 6" descr="Rainy Day Rain Sticker">
            <a:extLst>
              <a:ext uri="{FF2B5EF4-FFF2-40B4-BE49-F238E27FC236}">
                <a16:creationId xmlns:a16="http://schemas.microsoft.com/office/drawing/2014/main" id="{1F725028-79D9-4950-9519-DBB2C78B8DBD}"/>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7631" y="-280585"/>
            <a:ext cx="1905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7BF493B8-F166-4E0D-AA95-9422B1BC8311}"/>
              </a:ext>
            </a:extLst>
          </p:cNvPr>
          <p:cNvSpPr/>
          <p:nvPr/>
        </p:nvSpPr>
        <p:spPr>
          <a:xfrm>
            <a:off x="3385156" y="2423912"/>
            <a:ext cx="2592761" cy="1021556"/>
          </a:xfrm>
          <a:prstGeom prst="roundRect">
            <a:avLst/>
          </a:prstGeom>
          <a:solidFill>
            <a:schemeClr val="accent6">
              <a:lumMod val="20000"/>
              <a:lumOff val="80000"/>
            </a:schemeClr>
          </a:solidFill>
        </p:spPr>
        <p:style>
          <a:lnRef idx="2">
            <a:schemeClr val="accent2"/>
          </a:lnRef>
          <a:fillRef idx="1">
            <a:schemeClr val="lt1"/>
          </a:fillRef>
          <a:effectRef idx="0">
            <a:schemeClr val="accent2"/>
          </a:effectRef>
          <a:fontRef idx="minor">
            <a:schemeClr val="dk1"/>
          </a:fontRef>
        </p:style>
        <p:txBody>
          <a:bodyPr wrap="none">
            <a:spAutoFit/>
          </a:bodyPr>
          <a:lstStyle/>
          <a:p>
            <a:pPr algn="ctr"/>
            <a:r>
              <a:rPr lang="en-US" altLang="en-US" sz="5400" b="1" dirty="0" err="1">
                <a:solidFill>
                  <a:schemeClr val="tx1"/>
                </a:solidFill>
                <a:latin typeface="#9Slide03 Arima Madurai ExtraBo" panose="00000900000000000000" pitchFamily="2" charset="0"/>
                <a:cs typeface="#9Slide03 Arima Madurai ExtraBo" panose="00000900000000000000" pitchFamily="2" charset="0"/>
              </a:rPr>
              <a:t>Mùa</a:t>
            </a:r>
            <a:r>
              <a:rPr lang="en-US" altLang="en-US" sz="5400" b="1" dirty="0">
                <a:solidFill>
                  <a:schemeClr val="tx1"/>
                </a:solidFill>
                <a:latin typeface="#9Slide03 Arima Madurai ExtraBo" panose="00000900000000000000" pitchFamily="2" charset="0"/>
                <a:cs typeface="#9Slide03 Arima Madurai ExtraBo" panose="00000900000000000000" pitchFamily="2" charset="0"/>
              </a:rPr>
              <a:t> </a:t>
            </a:r>
            <a:r>
              <a:rPr lang="en-US" altLang="en-US" sz="5400" b="1" dirty="0" err="1">
                <a:solidFill>
                  <a:schemeClr val="tx1"/>
                </a:solidFill>
                <a:latin typeface="#9Slide03 Arima Madurai ExtraBo" panose="00000900000000000000" pitchFamily="2" charset="0"/>
                <a:cs typeface="#9Slide03 Arima Madurai ExtraBo" panose="00000900000000000000" pitchFamily="2" charset="0"/>
              </a:rPr>
              <a:t>hạ</a:t>
            </a:r>
            <a:endParaRPr lang="en-US" sz="5400" dirty="0">
              <a:solidFill>
                <a:schemeClr val="tx1"/>
              </a:solidFill>
              <a:latin typeface="#9Slide03 Arima Madurai ExtraBo" panose="00000900000000000000" pitchFamily="2" charset="0"/>
              <a:cs typeface="#9Slide03 Arima Madurai ExtraBo" panose="00000900000000000000" pitchFamily="2" charset="0"/>
            </a:endParaRPr>
          </a:p>
        </p:txBody>
      </p:sp>
      <p:pic>
        <p:nvPicPr>
          <p:cNvPr id="5138" name="Picture 18" descr="Our Lady &amp;amp; St Edward&amp;#39;s Catholic Primary School: Year 6: Blog items">
            <a:extLst>
              <a:ext uri="{FF2B5EF4-FFF2-40B4-BE49-F238E27FC236}">
                <a16:creationId xmlns:a16="http://schemas.microsoft.com/office/drawing/2014/main" id="{C248396F-AD32-44D5-A140-E79C613E1808}"/>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9834563" y="-90085"/>
            <a:ext cx="184785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5140" name="Picture 20" descr="Miền Bắc sắp bước vào đợt mưa lớn diện rộng tiềm ẩn nguy cơ dông lốc | Tin  tức mới nhất 24h - Đọc Báo Lao Động online - Laodong.vn">
            <a:extLst>
              <a:ext uri="{FF2B5EF4-FFF2-40B4-BE49-F238E27FC236}">
                <a16:creationId xmlns:a16="http://schemas.microsoft.com/office/drawing/2014/main" id="{241A666B-DAB0-4E4E-A0B4-86B6FC8B6A15}"/>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238665" y="4196364"/>
            <a:ext cx="3317939" cy="2440489"/>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142" name="Picture 22" descr="Mưa lớn khiến lũ sông Hồng lên cao 2 - 3m, Hà Nội nguy cơ ngập úng cục bộ">
            <a:extLst>
              <a:ext uri="{FF2B5EF4-FFF2-40B4-BE49-F238E27FC236}">
                <a16:creationId xmlns:a16="http://schemas.microsoft.com/office/drawing/2014/main" id="{7B5C2C55-856D-40F5-8331-B8E646B9B3C7}"/>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3709873" y="3806815"/>
            <a:ext cx="3661606" cy="2809875"/>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144" name="Picture 24" descr="Du lịch Ninh Bình mùa nào đẹp nhất trong 2021">
            <a:extLst>
              <a:ext uri="{FF2B5EF4-FFF2-40B4-BE49-F238E27FC236}">
                <a16:creationId xmlns:a16="http://schemas.microsoft.com/office/drawing/2014/main" id="{1868E69C-402E-4C4F-884F-0C421BAB86D9}"/>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7524749" y="3460266"/>
            <a:ext cx="4440390" cy="3176587"/>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8640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par>
                                <p:cTn id="11" presetID="14" presetClass="entr" presetSubtype="10" fill="hold" nodeType="withEffect">
                                  <p:stCondLst>
                                    <p:cond delay="0"/>
                                  </p:stCondLst>
                                  <p:childTnLst>
                                    <p:set>
                                      <p:cBhvr>
                                        <p:cTn id="12" dur="1" fill="hold">
                                          <p:stCondLst>
                                            <p:cond delay="0"/>
                                          </p:stCondLst>
                                        </p:cTn>
                                        <p:tgtEl>
                                          <p:spTgt spid="5126"/>
                                        </p:tgtEl>
                                        <p:attrNameLst>
                                          <p:attrName>style.visibility</p:attrName>
                                        </p:attrNameLst>
                                      </p:cBhvr>
                                      <p:to>
                                        <p:strVal val="visible"/>
                                      </p:to>
                                    </p:set>
                                    <p:animEffect transition="in" filter="randombar(horizontal)">
                                      <p:cBhvr>
                                        <p:cTn id="13" dur="500"/>
                                        <p:tgtEl>
                                          <p:spTgt spid="512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par>
                                <p:cTn id="19" presetID="16" presetClass="entr" presetSubtype="21" fill="hold" nodeType="withEffect">
                                  <p:stCondLst>
                                    <p:cond delay="0"/>
                                  </p:stCondLst>
                                  <p:childTnLst>
                                    <p:set>
                                      <p:cBhvr>
                                        <p:cTn id="20" dur="1" fill="hold">
                                          <p:stCondLst>
                                            <p:cond delay="0"/>
                                          </p:stCondLst>
                                        </p:cTn>
                                        <p:tgtEl>
                                          <p:spTgt spid="5138"/>
                                        </p:tgtEl>
                                        <p:attrNameLst>
                                          <p:attrName>style.visibility</p:attrName>
                                        </p:attrNameLst>
                                      </p:cBhvr>
                                      <p:to>
                                        <p:strVal val="visible"/>
                                      </p:to>
                                    </p:set>
                                    <p:animEffect transition="in" filter="barn(inVertical)">
                                      <p:cBhvr>
                                        <p:cTn id="21" dur="500"/>
                                        <p:tgtEl>
                                          <p:spTgt spid="5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6000"/>
            <a:lum/>
          </a:blip>
          <a:srcRect/>
          <a:stretch>
            <a:fillRect t="-6000" b="-6000"/>
          </a:stretch>
        </a:blipFill>
        <a:effectLst/>
      </p:bgPr>
    </p:bg>
    <p:spTree>
      <p:nvGrpSpPr>
        <p:cNvPr id="1" name=""/>
        <p:cNvGrpSpPr/>
        <p:nvPr/>
      </p:nvGrpSpPr>
      <p:grpSpPr>
        <a:xfrm>
          <a:off x="0" y="0"/>
          <a:ext cx="0" cy="0"/>
          <a:chOff x="0" y="0"/>
          <a:chExt cx="0" cy="0"/>
        </a:xfrm>
      </p:grpSpPr>
      <p:pic>
        <p:nvPicPr>
          <p:cNvPr id="5124" name="Picture 4" descr="Rains GIFs - Get the best gif on GIFER">
            <a:extLst>
              <a:ext uri="{FF2B5EF4-FFF2-40B4-BE49-F238E27FC236}">
                <a16:creationId xmlns:a16="http://schemas.microsoft.com/office/drawing/2014/main" id="{54813589-D0E9-43BB-87F7-96902F02E13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115300" y="133350"/>
            <a:ext cx="3790950" cy="1885950"/>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E6CD133C-523F-4F72-8D7D-5026298B5FE8}"/>
              </a:ext>
            </a:extLst>
          </p:cNvPr>
          <p:cNvGrpSpPr/>
          <p:nvPr/>
        </p:nvGrpSpPr>
        <p:grpSpPr>
          <a:xfrm>
            <a:off x="285751" y="95652"/>
            <a:ext cx="11772899" cy="2076048"/>
            <a:chOff x="285751" y="95652"/>
            <a:chExt cx="11772899" cy="2076048"/>
          </a:xfrm>
        </p:grpSpPr>
        <p:pic>
          <p:nvPicPr>
            <p:cNvPr id="6" name="Picture 4" descr="Rains GIFs - Get the best gif on GIFER">
              <a:extLst>
                <a:ext uri="{FF2B5EF4-FFF2-40B4-BE49-F238E27FC236}">
                  <a16:creationId xmlns:a16="http://schemas.microsoft.com/office/drawing/2014/main" id="{0DE73FA6-93F7-471B-A26B-A95C1B9D9D15}"/>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267700" y="285750"/>
              <a:ext cx="3790950" cy="18859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Rains GIFs - Get the best gif on GIFER">
              <a:extLst>
                <a:ext uri="{FF2B5EF4-FFF2-40B4-BE49-F238E27FC236}">
                  <a16:creationId xmlns:a16="http://schemas.microsoft.com/office/drawing/2014/main" id="{8A244122-007A-474E-A68E-D755D32E59F2}"/>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362450" y="133350"/>
              <a:ext cx="3790950" cy="188595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Rains GIFs - Get the best gif on GIFER">
              <a:extLst>
                <a:ext uri="{FF2B5EF4-FFF2-40B4-BE49-F238E27FC236}">
                  <a16:creationId xmlns:a16="http://schemas.microsoft.com/office/drawing/2014/main" id="{471004A2-D95C-4143-A990-BE962017C131}"/>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85751" y="95652"/>
              <a:ext cx="3790950" cy="1885950"/>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Rectangle: Rounded Corners 1">
            <a:extLst>
              <a:ext uri="{FF2B5EF4-FFF2-40B4-BE49-F238E27FC236}">
                <a16:creationId xmlns:a16="http://schemas.microsoft.com/office/drawing/2014/main" id="{8C892FE8-78F8-4BE8-BBFA-FC81FADA9562}"/>
              </a:ext>
            </a:extLst>
          </p:cNvPr>
          <p:cNvSpPr/>
          <p:nvPr/>
        </p:nvSpPr>
        <p:spPr>
          <a:xfrm>
            <a:off x="1323974" y="862415"/>
            <a:ext cx="6715126" cy="1200150"/>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8D1F85AD-FD6A-4DFF-8D06-A51900DB78F7}"/>
              </a:ext>
            </a:extLst>
          </p:cNvPr>
          <p:cNvSpPr/>
          <p:nvPr/>
        </p:nvSpPr>
        <p:spPr>
          <a:xfrm>
            <a:off x="1433512" y="1027495"/>
            <a:ext cx="6715126" cy="954107"/>
          </a:xfrm>
          <a:prstGeom prst="rect">
            <a:avLst/>
          </a:prstGeom>
        </p:spPr>
        <p:txBody>
          <a:bodyPr wrap="square">
            <a:spAutoFit/>
          </a:bodyPr>
          <a:lstStyle/>
          <a:p>
            <a:pPr algn="ctr"/>
            <a:r>
              <a:rPr lang="pt-BR" altLang="en-US" sz="2800" b="1" dirty="0">
                <a:latin typeface="#9Slide03 Arima Madurai ExtraBo" panose="00000900000000000000" pitchFamily="2" charset="0"/>
                <a:cs typeface="#9Slide03 Arima Madurai ExtraBo" panose="00000900000000000000" pitchFamily="2" charset="0"/>
              </a:rPr>
              <a:t>Khi mưa nhiều, nước sông ngòi, ao, hồ thường như thế nào?</a:t>
            </a:r>
            <a:endParaRPr lang="en-US" altLang="en-US" sz="2800" b="1" dirty="0">
              <a:latin typeface="#9Slide03 Arima Madurai ExtraBo" panose="00000900000000000000" pitchFamily="2" charset="0"/>
              <a:cs typeface="#9Slide03 Arima Madurai ExtraBo" panose="00000900000000000000" pitchFamily="2" charset="0"/>
            </a:endParaRPr>
          </a:p>
        </p:txBody>
      </p:sp>
      <p:grpSp>
        <p:nvGrpSpPr>
          <p:cNvPr id="10" name="Group 9">
            <a:extLst>
              <a:ext uri="{FF2B5EF4-FFF2-40B4-BE49-F238E27FC236}">
                <a16:creationId xmlns:a16="http://schemas.microsoft.com/office/drawing/2014/main" id="{FA6D9CD1-C208-4F8F-9593-751A1B36BE32}"/>
              </a:ext>
            </a:extLst>
          </p:cNvPr>
          <p:cNvGrpSpPr/>
          <p:nvPr/>
        </p:nvGrpSpPr>
        <p:grpSpPr>
          <a:xfrm>
            <a:off x="285751" y="4600977"/>
            <a:ext cx="11772899" cy="2076048"/>
            <a:chOff x="285751" y="95652"/>
            <a:chExt cx="11772899" cy="2076048"/>
          </a:xfrm>
        </p:grpSpPr>
        <p:pic>
          <p:nvPicPr>
            <p:cNvPr id="11" name="Picture 4" descr="Rains GIFs - Get the best gif on GIFER">
              <a:extLst>
                <a:ext uri="{FF2B5EF4-FFF2-40B4-BE49-F238E27FC236}">
                  <a16:creationId xmlns:a16="http://schemas.microsoft.com/office/drawing/2014/main" id="{53B5EA4E-7F03-40A9-AC3C-F71055BEE742}"/>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267700" y="285750"/>
              <a:ext cx="3790950" cy="188595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Rains GIFs - Get the best gif on GIFER">
              <a:extLst>
                <a:ext uri="{FF2B5EF4-FFF2-40B4-BE49-F238E27FC236}">
                  <a16:creationId xmlns:a16="http://schemas.microsoft.com/office/drawing/2014/main" id="{F5BE0AC5-8B2E-4A33-8D68-859BC1A649DA}"/>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362450" y="133350"/>
              <a:ext cx="3790950" cy="18859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Rains GIFs - Get the best gif on GIFER">
              <a:extLst>
                <a:ext uri="{FF2B5EF4-FFF2-40B4-BE49-F238E27FC236}">
                  <a16:creationId xmlns:a16="http://schemas.microsoft.com/office/drawing/2014/main" id="{3D99D6C2-841B-4E00-B1B3-E7CB18C22F7F}"/>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85751" y="95652"/>
              <a:ext cx="3790950" cy="188595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4" name="Group 13">
            <a:extLst>
              <a:ext uri="{FF2B5EF4-FFF2-40B4-BE49-F238E27FC236}">
                <a16:creationId xmlns:a16="http://schemas.microsoft.com/office/drawing/2014/main" id="{5AE58832-52CC-4048-8914-B3126ACF0EFA}"/>
              </a:ext>
            </a:extLst>
          </p:cNvPr>
          <p:cNvGrpSpPr/>
          <p:nvPr/>
        </p:nvGrpSpPr>
        <p:grpSpPr>
          <a:xfrm>
            <a:off x="419101" y="2310415"/>
            <a:ext cx="11772899" cy="2076048"/>
            <a:chOff x="285751" y="95652"/>
            <a:chExt cx="11772899" cy="2076048"/>
          </a:xfrm>
        </p:grpSpPr>
        <p:pic>
          <p:nvPicPr>
            <p:cNvPr id="15" name="Picture 4" descr="Rains GIFs - Get the best gif on GIFER">
              <a:extLst>
                <a:ext uri="{FF2B5EF4-FFF2-40B4-BE49-F238E27FC236}">
                  <a16:creationId xmlns:a16="http://schemas.microsoft.com/office/drawing/2014/main" id="{D582B552-EF36-47BE-B3D3-52147FC5E98E}"/>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267700" y="285750"/>
              <a:ext cx="3790950" cy="18859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Rains GIFs - Get the best gif on GIFER">
              <a:extLst>
                <a:ext uri="{FF2B5EF4-FFF2-40B4-BE49-F238E27FC236}">
                  <a16:creationId xmlns:a16="http://schemas.microsoft.com/office/drawing/2014/main" id="{A55490EA-515A-4986-9D14-05A60A158951}"/>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362450" y="133350"/>
              <a:ext cx="3790950" cy="188595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Rains GIFs - Get the best gif on GIFER">
              <a:extLst>
                <a:ext uri="{FF2B5EF4-FFF2-40B4-BE49-F238E27FC236}">
                  <a16:creationId xmlns:a16="http://schemas.microsoft.com/office/drawing/2014/main" id="{094D64C5-71BF-4822-BDA9-1B2B11156BAA}"/>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85751" y="95652"/>
              <a:ext cx="3790950" cy="1885950"/>
            </a:xfrm>
            <a:prstGeom prst="rect">
              <a:avLst/>
            </a:prstGeom>
            <a:noFill/>
            <a:extLst>
              <a:ext uri="{909E8E84-426E-40DD-AFC4-6F175D3DCCD1}">
                <a14:hiddenFill xmlns:a14="http://schemas.microsoft.com/office/drawing/2010/main">
                  <a:solidFill>
                    <a:srgbClr val="FFFFFF"/>
                  </a:solidFill>
                </a14:hiddenFill>
              </a:ext>
            </a:extLst>
          </p:spPr>
        </p:pic>
      </p:grpSp>
      <p:pic>
        <p:nvPicPr>
          <p:cNvPr id="5126" name="Picture 6" descr="Rainy Day Rain Sticker">
            <a:extLst>
              <a:ext uri="{FF2B5EF4-FFF2-40B4-BE49-F238E27FC236}">
                <a16:creationId xmlns:a16="http://schemas.microsoft.com/office/drawing/2014/main" id="{1F725028-79D9-4950-9519-DBB2C78B8DBD}"/>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7631" y="-280585"/>
            <a:ext cx="1905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7BF493B8-F166-4E0D-AA95-9422B1BC8311}"/>
              </a:ext>
            </a:extLst>
          </p:cNvPr>
          <p:cNvSpPr/>
          <p:nvPr/>
        </p:nvSpPr>
        <p:spPr>
          <a:xfrm>
            <a:off x="285751" y="2296084"/>
            <a:ext cx="10871887" cy="646986"/>
          </a:xfrm>
          <a:prstGeom prst="round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en-US" altLang="en-US" sz="3200" b="1" dirty="0" err="1">
                <a:solidFill>
                  <a:schemeClr val="tx1"/>
                </a:solidFill>
                <a:latin typeface="#9Slide03 Arima Madurai ExtraBo" panose="00000900000000000000" pitchFamily="2" charset="0"/>
                <a:cs typeface="#9Slide03 Arima Madurai ExtraBo" panose="00000900000000000000" pitchFamily="2" charset="0"/>
              </a:rPr>
              <a:t>Nước</a:t>
            </a:r>
            <a:r>
              <a:rPr lang="en-US" altLang="en-US" sz="3200" b="1" dirty="0">
                <a:solidFill>
                  <a:schemeClr val="tx1"/>
                </a:solidFill>
                <a:latin typeface="#9Slide03 Arima Madurai ExtraBo" panose="00000900000000000000" pitchFamily="2" charset="0"/>
                <a:cs typeface="#9Slide03 Arima Madurai ExtraBo" panose="00000900000000000000" pitchFamily="2" charset="0"/>
              </a:rPr>
              <a:t> </a:t>
            </a:r>
            <a:r>
              <a:rPr lang="en-US" altLang="en-US" sz="3200" b="1" dirty="0" err="1">
                <a:solidFill>
                  <a:schemeClr val="tx1"/>
                </a:solidFill>
                <a:latin typeface="#9Slide03 Arima Madurai ExtraBo" panose="00000900000000000000" pitchFamily="2" charset="0"/>
                <a:cs typeface="#9Slide03 Arima Madurai ExtraBo" panose="00000900000000000000" pitchFamily="2" charset="0"/>
              </a:rPr>
              <a:t>các</a:t>
            </a:r>
            <a:r>
              <a:rPr lang="en-US" altLang="en-US" sz="3200" b="1" dirty="0">
                <a:solidFill>
                  <a:schemeClr val="tx1"/>
                </a:solidFill>
                <a:latin typeface="#9Slide03 Arima Madurai ExtraBo" panose="00000900000000000000" pitchFamily="2" charset="0"/>
                <a:cs typeface="#9Slide03 Arima Madurai ExtraBo" panose="00000900000000000000" pitchFamily="2" charset="0"/>
              </a:rPr>
              <a:t> </a:t>
            </a:r>
            <a:r>
              <a:rPr lang="en-US" altLang="en-US" sz="3200" b="1" dirty="0" err="1">
                <a:solidFill>
                  <a:schemeClr val="tx1"/>
                </a:solidFill>
                <a:latin typeface="#9Slide03 Arima Madurai ExtraBo" panose="00000900000000000000" pitchFamily="2" charset="0"/>
                <a:cs typeface="#9Slide03 Arima Madurai ExtraBo" panose="00000900000000000000" pitchFamily="2" charset="0"/>
              </a:rPr>
              <a:t>sông</a:t>
            </a:r>
            <a:r>
              <a:rPr lang="en-US" altLang="en-US" sz="3200" b="1" dirty="0">
                <a:solidFill>
                  <a:schemeClr val="tx1"/>
                </a:solidFill>
                <a:latin typeface="#9Slide03 Arima Madurai ExtraBo" panose="00000900000000000000" pitchFamily="2" charset="0"/>
                <a:cs typeface="#9Slide03 Arima Madurai ExtraBo" panose="00000900000000000000" pitchFamily="2" charset="0"/>
              </a:rPr>
              <a:t> </a:t>
            </a:r>
            <a:r>
              <a:rPr lang="en-US" altLang="en-US" sz="3200" b="1" dirty="0" err="1">
                <a:solidFill>
                  <a:schemeClr val="tx1"/>
                </a:solidFill>
                <a:latin typeface="#9Slide03 Arima Madurai ExtraBo" panose="00000900000000000000" pitchFamily="2" charset="0"/>
                <a:cs typeface="#9Slide03 Arima Madurai ExtraBo" panose="00000900000000000000" pitchFamily="2" charset="0"/>
              </a:rPr>
              <a:t>dâng</a:t>
            </a:r>
            <a:r>
              <a:rPr lang="en-US" altLang="en-US" sz="3200" b="1" dirty="0">
                <a:solidFill>
                  <a:schemeClr val="tx1"/>
                </a:solidFill>
                <a:latin typeface="#9Slide03 Arima Madurai ExtraBo" panose="00000900000000000000" pitchFamily="2" charset="0"/>
                <a:cs typeface="#9Slide03 Arima Madurai ExtraBo" panose="00000900000000000000" pitchFamily="2" charset="0"/>
              </a:rPr>
              <a:t> </a:t>
            </a:r>
            <a:r>
              <a:rPr lang="en-US" altLang="en-US" sz="3200" b="1" dirty="0" err="1">
                <a:solidFill>
                  <a:schemeClr val="tx1"/>
                </a:solidFill>
                <a:latin typeface="#9Slide03 Arima Madurai ExtraBo" panose="00000900000000000000" pitchFamily="2" charset="0"/>
                <a:cs typeface="#9Slide03 Arima Madurai ExtraBo" panose="00000900000000000000" pitchFamily="2" charset="0"/>
              </a:rPr>
              <a:t>cao</a:t>
            </a:r>
            <a:r>
              <a:rPr lang="en-US" altLang="en-US" sz="3200" b="1" dirty="0">
                <a:solidFill>
                  <a:schemeClr val="tx1"/>
                </a:solidFill>
                <a:latin typeface="#9Slide03 Arima Madurai ExtraBo" panose="00000900000000000000" pitchFamily="2" charset="0"/>
                <a:cs typeface="#9Slide03 Arima Madurai ExtraBo" panose="00000900000000000000" pitchFamily="2" charset="0"/>
              </a:rPr>
              <a:t> </a:t>
            </a:r>
            <a:r>
              <a:rPr lang="en-US" altLang="en-US" sz="3200" b="1" dirty="0" err="1">
                <a:solidFill>
                  <a:schemeClr val="tx1"/>
                </a:solidFill>
                <a:latin typeface="#9Slide03 Arima Madurai ExtraBo" panose="00000900000000000000" pitchFamily="2" charset="0"/>
                <a:cs typeface="#9Slide03 Arima Madurai ExtraBo" panose="00000900000000000000" pitchFamily="2" charset="0"/>
              </a:rPr>
              <a:t>thường</a:t>
            </a:r>
            <a:r>
              <a:rPr lang="en-US" altLang="en-US" sz="3200" b="1" dirty="0">
                <a:solidFill>
                  <a:schemeClr val="tx1"/>
                </a:solidFill>
                <a:latin typeface="#9Slide03 Arima Madurai ExtraBo" panose="00000900000000000000" pitchFamily="2" charset="0"/>
                <a:cs typeface="#9Slide03 Arima Madurai ExtraBo" panose="00000900000000000000" pitchFamily="2" charset="0"/>
              </a:rPr>
              <a:t> </a:t>
            </a:r>
            <a:r>
              <a:rPr lang="en-US" altLang="en-US" sz="3200" b="1" dirty="0" err="1">
                <a:solidFill>
                  <a:schemeClr val="tx1"/>
                </a:solidFill>
                <a:latin typeface="#9Slide03 Arima Madurai ExtraBo" panose="00000900000000000000" pitchFamily="2" charset="0"/>
                <a:cs typeface="#9Slide03 Arima Madurai ExtraBo" panose="00000900000000000000" pitchFamily="2" charset="0"/>
              </a:rPr>
              <a:t>gây</a:t>
            </a:r>
            <a:r>
              <a:rPr lang="en-US" altLang="en-US" sz="3200" b="1" dirty="0">
                <a:solidFill>
                  <a:schemeClr val="tx1"/>
                </a:solidFill>
                <a:latin typeface="#9Slide03 Arima Madurai ExtraBo" panose="00000900000000000000" pitchFamily="2" charset="0"/>
                <a:cs typeface="#9Slide03 Arima Madurai ExtraBo" panose="00000900000000000000" pitchFamily="2" charset="0"/>
              </a:rPr>
              <a:t> </a:t>
            </a:r>
            <a:r>
              <a:rPr lang="en-US" altLang="en-US" sz="3200" b="1" dirty="0" err="1">
                <a:solidFill>
                  <a:schemeClr val="tx2">
                    <a:lumMod val="60000"/>
                    <a:lumOff val="40000"/>
                  </a:schemeClr>
                </a:solidFill>
                <a:latin typeface="#9Slide03 Arima Madurai ExtraBo" panose="00000900000000000000" pitchFamily="2" charset="0"/>
                <a:cs typeface="#9Slide03 Arima Madurai ExtraBo" panose="00000900000000000000" pitchFamily="2" charset="0"/>
              </a:rPr>
              <a:t>ngập</a:t>
            </a:r>
            <a:r>
              <a:rPr lang="en-US" altLang="en-US" sz="3200" b="1" dirty="0">
                <a:solidFill>
                  <a:schemeClr val="tx2">
                    <a:lumMod val="60000"/>
                    <a:lumOff val="40000"/>
                  </a:schemeClr>
                </a:solidFill>
                <a:latin typeface="#9Slide03 Arima Madurai ExtraBo" panose="00000900000000000000" pitchFamily="2" charset="0"/>
                <a:cs typeface="#9Slide03 Arima Madurai ExtraBo" panose="00000900000000000000" pitchFamily="2" charset="0"/>
              </a:rPr>
              <a:t> </a:t>
            </a:r>
            <a:r>
              <a:rPr lang="en-US" altLang="en-US" sz="3200" b="1" dirty="0" err="1">
                <a:solidFill>
                  <a:schemeClr val="tx2">
                    <a:lumMod val="60000"/>
                    <a:lumOff val="40000"/>
                  </a:schemeClr>
                </a:solidFill>
                <a:latin typeface="#9Slide03 Arima Madurai ExtraBo" panose="00000900000000000000" pitchFamily="2" charset="0"/>
                <a:cs typeface="#9Slide03 Arima Madurai ExtraBo" panose="00000900000000000000" pitchFamily="2" charset="0"/>
              </a:rPr>
              <a:t>lụt</a:t>
            </a:r>
            <a:r>
              <a:rPr lang="en-US" altLang="en-US" sz="3200" b="1" dirty="0">
                <a:solidFill>
                  <a:schemeClr val="tx2">
                    <a:lumMod val="60000"/>
                    <a:lumOff val="40000"/>
                  </a:schemeClr>
                </a:solidFill>
                <a:latin typeface="#9Slide03 Arima Madurai ExtraBo" panose="00000900000000000000" pitchFamily="2" charset="0"/>
                <a:cs typeface="#9Slide03 Arima Madurai ExtraBo" panose="00000900000000000000" pitchFamily="2" charset="0"/>
              </a:rPr>
              <a:t> </a:t>
            </a:r>
            <a:r>
              <a:rPr lang="en-US" altLang="en-US" sz="3200" b="1" dirty="0">
                <a:solidFill>
                  <a:schemeClr val="tx1"/>
                </a:solidFill>
                <a:latin typeface="#9Slide03 Arima Madurai ExtraBo" panose="00000900000000000000" pitchFamily="2" charset="0"/>
                <a:cs typeface="#9Slide03 Arima Madurai ExtraBo" panose="00000900000000000000" pitchFamily="2" charset="0"/>
              </a:rPr>
              <a:t>ở </a:t>
            </a:r>
            <a:r>
              <a:rPr lang="en-US" altLang="en-US" sz="3200" b="1" dirty="0" err="1">
                <a:solidFill>
                  <a:schemeClr val="tx1"/>
                </a:solidFill>
                <a:latin typeface="#9Slide03 Arima Madurai ExtraBo" panose="00000900000000000000" pitchFamily="2" charset="0"/>
                <a:cs typeface="#9Slide03 Arima Madurai ExtraBo" panose="00000900000000000000" pitchFamily="2" charset="0"/>
              </a:rPr>
              <a:t>đồng</a:t>
            </a:r>
            <a:r>
              <a:rPr lang="en-US" altLang="en-US" sz="3200" b="1" dirty="0">
                <a:solidFill>
                  <a:schemeClr val="tx1"/>
                </a:solidFill>
                <a:latin typeface="#9Slide03 Arima Madurai ExtraBo" panose="00000900000000000000" pitchFamily="2" charset="0"/>
                <a:cs typeface="#9Slide03 Arima Madurai ExtraBo" panose="00000900000000000000" pitchFamily="2" charset="0"/>
              </a:rPr>
              <a:t> </a:t>
            </a:r>
            <a:r>
              <a:rPr lang="en-US" altLang="en-US" sz="3200" b="1" dirty="0" err="1">
                <a:solidFill>
                  <a:schemeClr val="tx1"/>
                </a:solidFill>
                <a:latin typeface="#9Slide03 Arima Madurai ExtraBo" panose="00000900000000000000" pitchFamily="2" charset="0"/>
                <a:cs typeface="#9Slide03 Arima Madurai ExtraBo" panose="00000900000000000000" pitchFamily="2" charset="0"/>
              </a:rPr>
              <a:t>bằng</a:t>
            </a:r>
            <a:r>
              <a:rPr lang="en-US" altLang="en-US" sz="3200" b="1" dirty="0">
                <a:solidFill>
                  <a:schemeClr val="tx1"/>
                </a:solidFill>
                <a:latin typeface="#9Slide03 Arima Madurai ExtraBo" panose="00000900000000000000" pitchFamily="2" charset="0"/>
                <a:cs typeface="#9Slide03 Arima Madurai ExtraBo" panose="00000900000000000000" pitchFamily="2" charset="0"/>
              </a:rPr>
              <a:t>.</a:t>
            </a:r>
            <a:endParaRPr lang="en-US" sz="3200" dirty="0">
              <a:solidFill>
                <a:schemeClr val="tx1"/>
              </a:solidFill>
              <a:latin typeface="#9Slide03 Arima Madurai ExtraBo" panose="00000900000000000000" pitchFamily="2" charset="0"/>
              <a:cs typeface="#9Slide03 Arima Madurai ExtraBo" panose="00000900000000000000" pitchFamily="2" charset="0"/>
            </a:endParaRPr>
          </a:p>
        </p:txBody>
      </p:sp>
      <p:pic>
        <p:nvPicPr>
          <p:cNvPr id="5132" name="Picture 12" descr="Flooding rooftops dangereux GIF - Find on GIFER">
            <a:extLst>
              <a:ext uri="{FF2B5EF4-FFF2-40B4-BE49-F238E27FC236}">
                <a16:creationId xmlns:a16="http://schemas.microsoft.com/office/drawing/2014/main" id="{FD1024D4-2A8A-4B50-8299-0EFEEF1310E8}"/>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8470834" y="4305300"/>
            <a:ext cx="3537360" cy="23623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134" name="Picture 14" descr="About flooding - Northamptonshire County Council - Flood Resilience  Pathfinder Project Toolkit">
            <a:extLst>
              <a:ext uri="{FF2B5EF4-FFF2-40B4-BE49-F238E27FC236}">
                <a16:creationId xmlns:a16="http://schemas.microsoft.com/office/drawing/2014/main" id="{960DADFF-4D3F-4590-9F9E-16D59573D8D4}"/>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838576" y="3347682"/>
            <a:ext cx="4448174" cy="33175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136" name="Picture 16" descr="Lũ trên hệ thống sông Hồng sẽ dưới mức báo động 1">
            <a:extLst>
              <a:ext uri="{FF2B5EF4-FFF2-40B4-BE49-F238E27FC236}">
                <a16:creationId xmlns:a16="http://schemas.microsoft.com/office/drawing/2014/main" id="{1109879E-5648-4618-9EFD-5FA6027BA56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581" y="3871260"/>
            <a:ext cx="3626645" cy="27771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5699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par>
                                <p:cTn id="11" presetID="14" presetClass="entr" presetSubtype="10" fill="hold" nodeType="withEffect">
                                  <p:stCondLst>
                                    <p:cond delay="0"/>
                                  </p:stCondLst>
                                  <p:childTnLst>
                                    <p:set>
                                      <p:cBhvr>
                                        <p:cTn id="12" dur="1" fill="hold">
                                          <p:stCondLst>
                                            <p:cond delay="0"/>
                                          </p:stCondLst>
                                        </p:cTn>
                                        <p:tgtEl>
                                          <p:spTgt spid="5126"/>
                                        </p:tgtEl>
                                        <p:attrNameLst>
                                          <p:attrName>style.visibility</p:attrName>
                                        </p:attrNameLst>
                                      </p:cBhvr>
                                      <p:to>
                                        <p:strVal val="visible"/>
                                      </p:to>
                                    </p:set>
                                    <p:animEffect transition="in" filter="randombar(horizontal)">
                                      <p:cBhvr>
                                        <p:cTn id="13" dur="500"/>
                                        <p:tgtEl>
                                          <p:spTgt spid="5126"/>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animEffect transition="in" filter="fade">
                                      <p:cBhvr>
                                        <p:cTn id="20" dur="500"/>
                                        <p:tgtEl>
                                          <p:spTgt spid="5"/>
                                        </p:tgtEl>
                                      </p:cBhvr>
                                    </p:animEffect>
                                  </p:childTnLst>
                                </p:cTn>
                              </p:par>
                              <p:par>
                                <p:cTn id="21" presetID="53" presetClass="entr" presetSubtype="16" fill="hold" nodeType="withEffect">
                                  <p:stCondLst>
                                    <p:cond delay="0"/>
                                  </p:stCondLst>
                                  <p:childTnLst>
                                    <p:set>
                                      <p:cBhvr>
                                        <p:cTn id="22" dur="1" fill="hold">
                                          <p:stCondLst>
                                            <p:cond delay="0"/>
                                          </p:stCondLst>
                                        </p:cTn>
                                        <p:tgtEl>
                                          <p:spTgt spid="5136"/>
                                        </p:tgtEl>
                                        <p:attrNameLst>
                                          <p:attrName>style.visibility</p:attrName>
                                        </p:attrNameLst>
                                      </p:cBhvr>
                                      <p:to>
                                        <p:strVal val="visible"/>
                                      </p:to>
                                    </p:set>
                                    <p:anim calcmode="lin" valueType="num">
                                      <p:cBhvr>
                                        <p:cTn id="23" dur="500" fill="hold"/>
                                        <p:tgtEl>
                                          <p:spTgt spid="5136"/>
                                        </p:tgtEl>
                                        <p:attrNameLst>
                                          <p:attrName>ppt_w</p:attrName>
                                        </p:attrNameLst>
                                      </p:cBhvr>
                                      <p:tavLst>
                                        <p:tav tm="0">
                                          <p:val>
                                            <p:fltVal val="0"/>
                                          </p:val>
                                        </p:tav>
                                        <p:tav tm="100000">
                                          <p:val>
                                            <p:strVal val="#ppt_w"/>
                                          </p:val>
                                        </p:tav>
                                      </p:tavLst>
                                    </p:anim>
                                    <p:anim calcmode="lin" valueType="num">
                                      <p:cBhvr>
                                        <p:cTn id="24" dur="500" fill="hold"/>
                                        <p:tgtEl>
                                          <p:spTgt spid="5136"/>
                                        </p:tgtEl>
                                        <p:attrNameLst>
                                          <p:attrName>ppt_h</p:attrName>
                                        </p:attrNameLst>
                                      </p:cBhvr>
                                      <p:tavLst>
                                        <p:tav tm="0">
                                          <p:val>
                                            <p:fltVal val="0"/>
                                          </p:val>
                                        </p:tav>
                                        <p:tav tm="100000">
                                          <p:val>
                                            <p:strVal val="#ppt_h"/>
                                          </p:val>
                                        </p:tav>
                                      </p:tavLst>
                                    </p:anim>
                                    <p:animEffect transition="in" filter="fade">
                                      <p:cBhvr>
                                        <p:cTn id="25" dur="500"/>
                                        <p:tgtEl>
                                          <p:spTgt spid="5136"/>
                                        </p:tgtEl>
                                      </p:cBhvr>
                                    </p:animEffect>
                                  </p:childTnLst>
                                </p:cTn>
                              </p:par>
                              <p:par>
                                <p:cTn id="26" presetID="53" presetClass="entr" presetSubtype="16" fill="hold" nodeType="withEffect">
                                  <p:stCondLst>
                                    <p:cond delay="0"/>
                                  </p:stCondLst>
                                  <p:childTnLst>
                                    <p:set>
                                      <p:cBhvr>
                                        <p:cTn id="27" dur="1" fill="hold">
                                          <p:stCondLst>
                                            <p:cond delay="0"/>
                                          </p:stCondLst>
                                        </p:cTn>
                                        <p:tgtEl>
                                          <p:spTgt spid="5134"/>
                                        </p:tgtEl>
                                        <p:attrNameLst>
                                          <p:attrName>style.visibility</p:attrName>
                                        </p:attrNameLst>
                                      </p:cBhvr>
                                      <p:to>
                                        <p:strVal val="visible"/>
                                      </p:to>
                                    </p:set>
                                    <p:anim calcmode="lin" valueType="num">
                                      <p:cBhvr>
                                        <p:cTn id="28" dur="500" fill="hold"/>
                                        <p:tgtEl>
                                          <p:spTgt spid="5134"/>
                                        </p:tgtEl>
                                        <p:attrNameLst>
                                          <p:attrName>ppt_w</p:attrName>
                                        </p:attrNameLst>
                                      </p:cBhvr>
                                      <p:tavLst>
                                        <p:tav tm="0">
                                          <p:val>
                                            <p:fltVal val="0"/>
                                          </p:val>
                                        </p:tav>
                                        <p:tav tm="100000">
                                          <p:val>
                                            <p:strVal val="#ppt_w"/>
                                          </p:val>
                                        </p:tav>
                                      </p:tavLst>
                                    </p:anim>
                                    <p:anim calcmode="lin" valueType="num">
                                      <p:cBhvr>
                                        <p:cTn id="29" dur="500" fill="hold"/>
                                        <p:tgtEl>
                                          <p:spTgt spid="5134"/>
                                        </p:tgtEl>
                                        <p:attrNameLst>
                                          <p:attrName>ppt_h</p:attrName>
                                        </p:attrNameLst>
                                      </p:cBhvr>
                                      <p:tavLst>
                                        <p:tav tm="0">
                                          <p:val>
                                            <p:fltVal val="0"/>
                                          </p:val>
                                        </p:tav>
                                        <p:tav tm="100000">
                                          <p:val>
                                            <p:strVal val="#ppt_h"/>
                                          </p:val>
                                        </p:tav>
                                      </p:tavLst>
                                    </p:anim>
                                    <p:animEffect transition="in" filter="fade">
                                      <p:cBhvr>
                                        <p:cTn id="30" dur="500"/>
                                        <p:tgtEl>
                                          <p:spTgt spid="5134"/>
                                        </p:tgtEl>
                                      </p:cBhvr>
                                    </p:animEffect>
                                  </p:childTnLst>
                                </p:cTn>
                              </p:par>
                              <p:par>
                                <p:cTn id="31" presetID="53" presetClass="entr" presetSubtype="16" fill="hold" nodeType="withEffect">
                                  <p:stCondLst>
                                    <p:cond delay="0"/>
                                  </p:stCondLst>
                                  <p:childTnLst>
                                    <p:set>
                                      <p:cBhvr>
                                        <p:cTn id="32" dur="1" fill="hold">
                                          <p:stCondLst>
                                            <p:cond delay="0"/>
                                          </p:stCondLst>
                                        </p:cTn>
                                        <p:tgtEl>
                                          <p:spTgt spid="5132"/>
                                        </p:tgtEl>
                                        <p:attrNameLst>
                                          <p:attrName>style.visibility</p:attrName>
                                        </p:attrNameLst>
                                      </p:cBhvr>
                                      <p:to>
                                        <p:strVal val="visible"/>
                                      </p:to>
                                    </p:set>
                                    <p:anim calcmode="lin" valueType="num">
                                      <p:cBhvr>
                                        <p:cTn id="33" dur="500" fill="hold"/>
                                        <p:tgtEl>
                                          <p:spTgt spid="5132"/>
                                        </p:tgtEl>
                                        <p:attrNameLst>
                                          <p:attrName>ppt_w</p:attrName>
                                        </p:attrNameLst>
                                      </p:cBhvr>
                                      <p:tavLst>
                                        <p:tav tm="0">
                                          <p:val>
                                            <p:fltVal val="0"/>
                                          </p:val>
                                        </p:tav>
                                        <p:tav tm="100000">
                                          <p:val>
                                            <p:strVal val="#ppt_w"/>
                                          </p:val>
                                        </p:tav>
                                      </p:tavLst>
                                    </p:anim>
                                    <p:anim calcmode="lin" valueType="num">
                                      <p:cBhvr>
                                        <p:cTn id="34" dur="500" fill="hold"/>
                                        <p:tgtEl>
                                          <p:spTgt spid="5132"/>
                                        </p:tgtEl>
                                        <p:attrNameLst>
                                          <p:attrName>ppt_h</p:attrName>
                                        </p:attrNameLst>
                                      </p:cBhvr>
                                      <p:tavLst>
                                        <p:tav tm="0">
                                          <p:val>
                                            <p:fltVal val="0"/>
                                          </p:val>
                                        </p:tav>
                                        <p:tav tm="100000">
                                          <p:val>
                                            <p:strVal val="#ppt_h"/>
                                          </p:val>
                                        </p:tav>
                                      </p:tavLst>
                                    </p:anim>
                                    <p:animEffect transition="in" filter="fade">
                                      <p:cBhvr>
                                        <p:cTn id="35" dur="500"/>
                                        <p:tgtEl>
                                          <p:spTgt spid="5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310836" y="387528"/>
            <a:ext cx="1832441" cy="623030"/>
          </a:xfrm>
          <a:prstGeom prst="rect">
            <a:avLst/>
          </a:prstGeom>
        </p:spPr>
      </p:pic>
      <p:pic>
        <p:nvPicPr>
          <p:cNvPr id="12" name="Picture 1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t="48145" r="2918"/>
          <a:stretch>
            <a:fillRect/>
          </a:stretch>
        </p:blipFill>
        <p:spPr>
          <a:xfrm rot="-377999">
            <a:off x="4747895" y="6474965"/>
            <a:ext cx="590951" cy="247923"/>
          </a:xfrm>
          <a:prstGeom prst="rect">
            <a:avLst/>
          </a:prstGeom>
        </p:spPr>
      </p:pic>
      <p:pic>
        <p:nvPicPr>
          <p:cNvPr id="13" name="Picture 1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b="47941"/>
          <a:stretch>
            <a:fillRect/>
          </a:stretch>
        </p:blipFill>
        <p:spPr>
          <a:xfrm rot="-377999">
            <a:off x="6334613" y="6458230"/>
            <a:ext cx="444658" cy="181818"/>
          </a:xfrm>
          <a:prstGeom prst="rect">
            <a:avLst/>
          </a:prstGeom>
        </p:spPr>
      </p:pic>
      <p:pic>
        <p:nvPicPr>
          <p:cNvPr id="14" name="Picture 14"/>
          <p:cNvPicPr>
            <a:picLocks noChangeAspect="1"/>
          </p:cNvPicPr>
          <p:nvPr/>
        </p:nvPicPr>
        <p:blipFill>
          <a:blip r:embed="rId3">
            <a:alphaModFix amt="6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067284" y="3572806"/>
            <a:ext cx="1108543" cy="376905"/>
          </a:xfrm>
          <a:prstGeom prst="rect">
            <a:avLst/>
          </a:prstGeom>
        </p:spPr>
      </p:pic>
      <p:pic>
        <p:nvPicPr>
          <p:cNvPr id="16" name="Picture 16"/>
          <p:cNvPicPr>
            <a:picLocks noChangeAspect="1"/>
          </p:cNvPicPr>
          <p:nvPr/>
        </p:nvPicPr>
        <p:blipFill>
          <a:blip r:embed="rId3">
            <a:alphaModFix amt="6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3303121" y="4745275"/>
            <a:ext cx="951640" cy="323557"/>
          </a:xfrm>
          <a:prstGeom prst="rect">
            <a:avLst/>
          </a:prstGeom>
        </p:spPr>
      </p:pic>
      <p:pic>
        <p:nvPicPr>
          <p:cNvPr id="17" name="Picture 1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790328">
            <a:off x="11918335" y="2711035"/>
            <a:ext cx="390577" cy="397075"/>
          </a:xfrm>
          <a:prstGeom prst="rect">
            <a:avLst/>
          </a:prstGeom>
        </p:spPr>
      </p:pic>
      <p:pic>
        <p:nvPicPr>
          <p:cNvPr id="18" name="Picture 1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790328">
            <a:off x="412218" y="2424597"/>
            <a:ext cx="424124" cy="431179"/>
          </a:xfrm>
          <a:prstGeom prst="rect">
            <a:avLst/>
          </a:prstGeom>
        </p:spPr>
      </p:pic>
      <p:pic>
        <p:nvPicPr>
          <p:cNvPr id="19" name="Picture 1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790328">
            <a:off x="9012313" y="343211"/>
            <a:ext cx="424124" cy="431179"/>
          </a:xfrm>
          <a:prstGeom prst="rect">
            <a:avLst/>
          </a:prstGeom>
        </p:spPr>
      </p:pic>
      <p:pic>
        <p:nvPicPr>
          <p:cNvPr id="22" name="Picture 2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t="48145" r="2918"/>
          <a:stretch>
            <a:fillRect/>
          </a:stretch>
        </p:blipFill>
        <p:spPr>
          <a:xfrm rot="-377999">
            <a:off x="3040951" y="6498362"/>
            <a:ext cx="435441" cy="182682"/>
          </a:xfrm>
          <a:prstGeom prst="rect">
            <a:avLst/>
          </a:prstGeom>
        </p:spPr>
      </p:pic>
      <p:pic>
        <p:nvPicPr>
          <p:cNvPr id="28" name="Picture 28"/>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357060">
            <a:off x="5850984" y="6002633"/>
            <a:ext cx="370441" cy="506585"/>
          </a:xfrm>
          <a:prstGeom prst="rect">
            <a:avLst/>
          </a:prstGeom>
        </p:spPr>
      </p:pic>
      <p:pic>
        <p:nvPicPr>
          <p:cNvPr id="29" name="Picture 2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t="48145" r="2918"/>
          <a:stretch>
            <a:fillRect/>
          </a:stretch>
        </p:blipFill>
        <p:spPr>
          <a:xfrm rot="-377999">
            <a:off x="8276707" y="6487469"/>
            <a:ext cx="590951" cy="247923"/>
          </a:xfrm>
          <a:prstGeom prst="rect">
            <a:avLst/>
          </a:prstGeom>
        </p:spPr>
      </p:pic>
      <p:pic>
        <p:nvPicPr>
          <p:cNvPr id="4" name="Picture 4"/>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65077" y="0"/>
            <a:ext cx="7348321" cy="4390686"/>
          </a:xfrm>
          <a:prstGeom prst="rect">
            <a:avLst/>
          </a:prstGeom>
        </p:spPr>
      </p:pic>
      <p:sp>
        <p:nvSpPr>
          <p:cNvPr id="31" name="TextBox 30">
            <a:extLst>
              <a:ext uri="{FF2B5EF4-FFF2-40B4-BE49-F238E27FC236}">
                <a16:creationId xmlns:a16="http://schemas.microsoft.com/office/drawing/2014/main" id="{F500C724-6FE6-41C0-A744-57B0CF4A5CC7}"/>
              </a:ext>
            </a:extLst>
          </p:cNvPr>
          <p:cNvSpPr txBox="1"/>
          <p:nvPr/>
        </p:nvSpPr>
        <p:spPr>
          <a:xfrm>
            <a:off x="375333" y="681002"/>
            <a:ext cx="7232097" cy="2800767"/>
          </a:xfrm>
          <a:prstGeom prst="rect">
            <a:avLst/>
          </a:prstGeom>
          <a:noFill/>
        </p:spPr>
        <p:txBody>
          <a:bodyPr wrap="square" rtlCol="0">
            <a:spAutoFit/>
          </a:bodyPr>
          <a:lstStyle/>
          <a:p>
            <a:pPr algn="ctr"/>
            <a:r>
              <a:rPr lang="en-US" sz="4400" dirty="0">
                <a:solidFill>
                  <a:srgbClr val="FECC01"/>
                </a:solidFill>
                <a:latin typeface="#9Slide03 Roboto Mono" pitchFamily="2" charset="0"/>
                <a:ea typeface="#9Slide03 Roboto Mono" pitchFamily="2" charset="0"/>
              </a:rPr>
              <a:t>CÂU HỎI:</a:t>
            </a:r>
          </a:p>
          <a:p>
            <a:pPr algn="ctr"/>
            <a:r>
              <a:rPr lang="en-US" sz="4400" dirty="0">
                <a:solidFill>
                  <a:srgbClr val="D4487D"/>
                </a:solidFill>
                <a:latin typeface="#9Slide03 SFU Futura_05" panose="00000800000000000000" pitchFamily="2" charset="0"/>
              </a:rPr>
              <a:t>ĐUỔI HÌNH BẮT CHỮ</a:t>
            </a:r>
          </a:p>
          <a:p>
            <a:pPr algn="ctr"/>
            <a:r>
              <a:rPr lang="en-US" sz="4400" dirty="0">
                <a:solidFill>
                  <a:srgbClr val="D4487D"/>
                </a:solidFill>
                <a:latin typeface="#9Slide03 SFU Futura_05" panose="00000800000000000000" pitchFamily="2" charset="0"/>
              </a:rPr>
              <a:t>“ĐOÁN TÊN MIỀN CỦA VIỆT NAM”</a:t>
            </a:r>
          </a:p>
        </p:txBody>
      </p:sp>
      <p:pic>
        <p:nvPicPr>
          <p:cNvPr id="15362" name="Picture 2" descr="Stuart Holmes – Graphic Design Illustrator, key-line illustrations |  Illustrated map, Conceptual illustration, Line illustration">
            <a:extLst>
              <a:ext uri="{FF2B5EF4-FFF2-40B4-BE49-F238E27FC236}">
                <a16:creationId xmlns:a16="http://schemas.microsoft.com/office/drawing/2014/main" id="{9A56965F-7FA9-484C-A2BE-8D5B428C85BE}"/>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6">
                    <a14:imgEffect>
                      <a14:saturation sat="200000"/>
                    </a14:imgEffect>
                  </a14:imgLayer>
                </a14:imgProps>
              </a:ext>
              <a:ext uri="{28A0092B-C50C-407E-A947-70E740481C1C}">
                <a14:useLocalDpi xmlns:a14="http://schemas.microsoft.com/office/drawing/2010/main" val="0"/>
              </a:ext>
            </a:extLst>
          </a:blip>
          <a:srcRect l="-10146" t="295" r="-10129" b="-1622"/>
          <a:stretch/>
        </p:blipFill>
        <p:spPr bwMode="auto">
          <a:xfrm>
            <a:off x="6617397" y="0"/>
            <a:ext cx="9344845" cy="702699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5366" name="Picture 6" descr="Premium Vector | Cartoon character of vietnamese girl in traditional costume  walking with bicycle.">
            <a:extLst>
              <a:ext uri="{FF2B5EF4-FFF2-40B4-BE49-F238E27FC236}">
                <a16:creationId xmlns:a16="http://schemas.microsoft.com/office/drawing/2014/main" id="{227A3446-70CA-4B87-8EB2-9D535B6549B6}"/>
              </a:ext>
            </a:extLst>
          </p:cNvPr>
          <p:cNvPicPr>
            <a:picLocks noChangeAspect="1" noChangeArrowheads="1"/>
          </p:cNvPicPr>
          <p:nvPr/>
        </p:nvPicPr>
        <p:blipFill>
          <a:blip r:embed="rId17">
            <a:extLst>
              <a:ext uri="{BEBA8EAE-BF5A-486C-A8C5-ECC9F3942E4B}">
                <a14:imgProps xmlns:a14="http://schemas.microsoft.com/office/drawing/2010/main">
                  <a14:imgLayer r:embed="rId18">
                    <a14:imgEffect>
                      <a14:backgroundRemoval t="5751" b="93930" l="9585" r="89617">
                        <a14:foregroundMark x1="55112" y1="53674" x2="50479" y2="65974"/>
                        <a14:foregroundMark x1="50479" y1="65974" x2="50000" y2="79393"/>
                        <a14:foregroundMark x1="50000" y1="79393" x2="57188" y2="85144"/>
                        <a14:foregroundMark x1="57188" y1="85144" x2="58946" y2="73003"/>
                        <a14:foregroundMark x1="58946" y1="73003" x2="56550" y2="62939"/>
                        <a14:foregroundMark x1="29712" y1="88339" x2="38978" y2="90415"/>
                        <a14:foregroundMark x1="38978" y1="90415" x2="40735" y2="88019"/>
                        <a14:foregroundMark x1="49840" y1="80831" x2="46326" y2="89776"/>
                        <a14:foregroundMark x1="46326" y1="89776" x2="50160" y2="91534"/>
                        <a14:foregroundMark x1="45687" y1="93930" x2="47444" y2="93930"/>
                        <a14:foregroundMark x1="47923" y1="10064" x2="55272" y2="5751"/>
                        <a14:foregroundMark x1="55272" y1="5751" x2="57188" y2="10703"/>
                        <a14:foregroundMark x1="33546" y1="85623" x2="34824" y2="76358"/>
                        <a14:foregroundMark x1="34824" y1="76358" x2="35304" y2="83067"/>
                        <a14:foregroundMark x1="39297" y1="76677" x2="36422" y2="86422"/>
                        <a14:foregroundMark x1="36422" y1="86422" x2="41693" y2="79393"/>
                        <a14:foregroundMark x1="41693" y1="79393" x2="41374" y2="77796"/>
                        <a14:foregroundMark x1="61182" y1="76837" x2="61981" y2="85942"/>
                        <a14:foregroundMark x1="61981" y1="85942" x2="67252" y2="79233"/>
                        <a14:foregroundMark x1="67252" y1="79233" x2="63578" y2="76198"/>
                        <a14:foregroundMark x1="60543" y1="84505" x2="67093" y2="84665"/>
                        <a14:foregroundMark x1="61981" y1="84026" x2="65974" y2="84824"/>
                        <a14:foregroundMark x1="34984" y1="78754" x2="32268" y2="76518"/>
                        <a14:foregroundMark x1="30990" y1="82748" x2="30831" y2="81629"/>
                        <a14:foregroundMark x1="60383" y1="89457" x2="68371" y2="86741"/>
                        <a14:foregroundMark x1="68371" y1="86741" x2="61981" y2="88179"/>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flipH="1">
            <a:off x="-499687" y="3218271"/>
            <a:ext cx="3802808" cy="38028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down)">
                                      <p:cBhvr>
                                        <p:cTn id="7" dur="500"/>
                                        <p:tgtEl>
                                          <p:spTgt spid="31"/>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par>
                                <p:cTn id="11" presetID="22" presetClass="entr" presetSubtype="4" fill="hold" nodeType="withEffect">
                                  <p:stCondLst>
                                    <p:cond delay="0"/>
                                  </p:stCondLst>
                                  <p:childTnLst>
                                    <p:set>
                                      <p:cBhvr>
                                        <p:cTn id="12" dur="1" fill="hold">
                                          <p:stCondLst>
                                            <p:cond delay="0"/>
                                          </p:stCondLst>
                                        </p:cTn>
                                        <p:tgtEl>
                                          <p:spTgt spid="15366"/>
                                        </p:tgtEl>
                                        <p:attrNameLst>
                                          <p:attrName>style.visibility</p:attrName>
                                        </p:attrNameLst>
                                      </p:cBhvr>
                                      <p:to>
                                        <p:strVal val="visible"/>
                                      </p:to>
                                    </p:set>
                                    <p:animEffect transition="in" filter="wipe(down)">
                                      <p:cBhvr>
                                        <p:cTn id="13" dur="500"/>
                                        <p:tgtEl>
                                          <p:spTgt spid="15366"/>
                                        </p:tgtEl>
                                      </p:cBhvr>
                                    </p:animEffect>
                                  </p:childTnLst>
                                </p:cTn>
                              </p:par>
                            </p:childTnLst>
                          </p:cTn>
                        </p:par>
                        <p:par>
                          <p:cTn id="14" fill="hold">
                            <p:stCondLst>
                              <p:cond delay="500"/>
                            </p:stCondLst>
                            <p:childTnLst>
                              <p:par>
                                <p:cTn id="15" presetID="42" presetClass="path" presetSubtype="0" repeatCount="indefinite" accel="50000" decel="50000" fill="hold" nodeType="afterEffect">
                                  <p:stCondLst>
                                    <p:cond delay="0"/>
                                  </p:stCondLst>
                                  <p:childTnLst>
                                    <p:animMotion origin="layout" path="M -3.95833E-6 2.22222E-6 L 0.42592 0.00717 " pathEditMode="relative" rAng="0" ptsTypes="AA">
                                      <p:cBhvr>
                                        <p:cTn id="16" dur="10000" fill="hold"/>
                                        <p:tgtEl>
                                          <p:spTgt spid="15366"/>
                                        </p:tgtEl>
                                        <p:attrNameLst>
                                          <p:attrName>ppt_x</p:attrName>
                                          <p:attrName>ppt_y</p:attrName>
                                        </p:attrNameLst>
                                      </p:cBhvr>
                                      <p:rCtr x="21289" y="347"/>
                                    </p:animMotion>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15366"/>
                                        </p:tgtEl>
                                        <p:attrNameLst>
                                          <p:attrName>r</p:attrName>
                                        </p:attrNameLst>
                                      </p:cBhvr>
                                    </p:animRot>
                                    <p:animRot by="-240000">
                                      <p:cBhvr>
                                        <p:cTn id="19" dur="200" fill="hold">
                                          <p:stCondLst>
                                            <p:cond delay="200"/>
                                          </p:stCondLst>
                                        </p:cTn>
                                        <p:tgtEl>
                                          <p:spTgt spid="15366"/>
                                        </p:tgtEl>
                                        <p:attrNameLst>
                                          <p:attrName>r</p:attrName>
                                        </p:attrNameLst>
                                      </p:cBhvr>
                                    </p:animRot>
                                    <p:animRot by="240000">
                                      <p:cBhvr>
                                        <p:cTn id="20" dur="200" fill="hold">
                                          <p:stCondLst>
                                            <p:cond delay="400"/>
                                          </p:stCondLst>
                                        </p:cTn>
                                        <p:tgtEl>
                                          <p:spTgt spid="15366"/>
                                        </p:tgtEl>
                                        <p:attrNameLst>
                                          <p:attrName>r</p:attrName>
                                        </p:attrNameLst>
                                      </p:cBhvr>
                                    </p:animRot>
                                    <p:animRot by="-240000">
                                      <p:cBhvr>
                                        <p:cTn id="21" dur="200" fill="hold">
                                          <p:stCondLst>
                                            <p:cond delay="600"/>
                                          </p:stCondLst>
                                        </p:cTn>
                                        <p:tgtEl>
                                          <p:spTgt spid="15366"/>
                                        </p:tgtEl>
                                        <p:attrNameLst>
                                          <p:attrName>r</p:attrName>
                                        </p:attrNameLst>
                                      </p:cBhvr>
                                    </p:animRot>
                                    <p:animRot by="120000">
                                      <p:cBhvr>
                                        <p:cTn id="22" dur="200" fill="hold">
                                          <p:stCondLst>
                                            <p:cond delay="800"/>
                                          </p:stCondLst>
                                        </p:cTn>
                                        <p:tgtEl>
                                          <p:spTgt spid="15366"/>
                                        </p:tgtEl>
                                        <p:attrNameLst>
                                          <p:attrName>r</p:attrName>
                                        </p:attrNameLst>
                                      </p:cBhvr>
                                    </p:animRot>
                                  </p:childTnLst>
                                </p:cTn>
                              </p:par>
                              <p:par>
                                <p:cTn id="23" presetID="14" presetClass="entr" presetSubtype="10" fill="hold" nodeType="withEffect">
                                  <p:stCondLst>
                                    <p:cond delay="0"/>
                                  </p:stCondLst>
                                  <p:childTnLst>
                                    <p:set>
                                      <p:cBhvr>
                                        <p:cTn id="24" dur="1" fill="hold">
                                          <p:stCondLst>
                                            <p:cond delay="0"/>
                                          </p:stCondLst>
                                        </p:cTn>
                                        <p:tgtEl>
                                          <p:spTgt spid="15362"/>
                                        </p:tgtEl>
                                        <p:attrNameLst>
                                          <p:attrName>style.visibility</p:attrName>
                                        </p:attrNameLst>
                                      </p:cBhvr>
                                      <p:to>
                                        <p:strVal val="visible"/>
                                      </p:to>
                                    </p:set>
                                    <p:animEffect transition="in" filter="randombar(horizontal)">
                                      <p:cBhvr>
                                        <p:cTn id="25" dur="5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6000"/>
            <a:lum/>
          </a:blip>
          <a:srcRect/>
          <a:stretch>
            <a:fillRect/>
          </a:stretch>
        </a:blipFill>
        <a:effectLst/>
      </p:bgPr>
    </p:bg>
    <p:spTree>
      <p:nvGrpSpPr>
        <p:cNvPr id="1" name=""/>
        <p:cNvGrpSpPr/>
        <p:nvPr/>
      </p:nvGrpSpPr>
      <p:grpSpPr>
        <a:xfrm>
          <a:off x="0" y="0"/>
          <a:ext cx="0" cy="0"/>
          <a:chOff x="0" y="0"/>
          <a:chExt cx="0" cy="0"/>
        </a:xfrm>
      </p:grpSpPr>
      <p:pic>
        <p:nvPicPr>
          <p:cNvPr id="6146" name="Picture 2" descr="Nâng cao hiệu quả công tác xã hội khi thiên tai, biến đổi khí hậu xẩy ra |  Tạp chí Tuyên giáo">
            <a:extLst>
              <a:ext uri="{FF2B5EF4-FFF2-40B4-BE49-F238E27FC236}">
                <a16:creationId xmlns:a16="http://schemas.microsoft.com/office/drawing/2014/main" id="{AA55705E-5068-4D86-A0FC-E84174615E4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165004" y="3820712"/>
            <a:ext cx="4266919" cy="2615012"/>
          </a:xfrm>
          <a:prstGeom prst="rect">
            <a:avLst/>
          </a:prstGeom>
          <a:ln w="38100" cap="sq">
            <a:solidFill>
              <a:schemeClr val="tx1">
                <a:lumMod val="85000"/>
                <a:lumOff val="15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148" name="Picture 4" descr="Nguy cơ xuất hiện lũ lớn ở Bắc Bộ những tháng cuối năm 2020 - Báo Nhân Dân">
            <a:extLst>
              <a:ext uri="{FF2B5EF4-FFF2-40B4-BE49-F238E27FC236}">
                <a16:creationId xmlns:a16="http://schemas.microsoft.com/office/drawing/2014/main" id="{9734EFCF-E8E5-452D-99FC-C9A28B7EEF6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63553" y="194117"/>
            <a:ext cx="5217098" cy="3534584"/>
          </a:xfrm>
          <a:prstGeom prst="rect">
            <a:avLst/>
          </a:prstGeom>
          <a:ln w="38100" cap="sq">
            <a:solidFill>
              <a:schemeClr val="tx1">
                <a:lumMod val="85000"/>
                <a:lumOff val="15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150" name="Picture 6" descr="Thủ tướng chỉ đạo ứng phó lũ ở Bắc Bộ và Đồng bằng sông Cửu Long">
            <a:extLst>
              <a:ext uri="{FF2B5EF4-FFF2-40B4-BE49-F238E27FC236}">
                <a16:creationId xmlns:a16="http://schemas.microsoft.com/office/drawing/2014/main" id="{AB61F849-B3FE-4E75-B4E4-1DAF44D89C70}"/>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5962689" y="3179604"/>
            <a:ext cx="4127996" cy="2754147"/>
          </a:xfrm>
          <a:prstGeom prst="rect">
            <a:avLst/>
          </a:prstGeom>
          <a:ln w="38100" cap="sq">
            <a:solidFill>
              <a:schemeClr val="tx1">
                <a:lumMod val="85000"/>
                <a:lumOff val="15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152" name="Picture 8" descr="Lũ lịch sử năm 1996, nguy cơ vỡ đê sông Hồng">
            <a:extLst>
              <a:ext uri="{FF2B5EF4-FFF2-40B4-BE49-F238E27FC236}">
                <a16:creationId xmlns:a16="http://schemas.microsoft.com/office/drawing/2014/main" id="{5AD79A73-CDF4-460D-A905-D66EFF72CF69}"/>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205676" y="322664"/>
            <a:ext cx="4266919" cy="2615011"/>
          </a:xfrm>
          <a:prstGeom prst="rect">
            <a:avLst/>
          </a:prstGeom>
          <a:ln w="38100" cap="sq">
            <a:solidFill>
              <a:schemeClr val="tx1">
                <a:lumMod val="85000"/>
                <a:lumOff val="15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3" name="Picture 7">
            <a:extLst>
              <a:ext uri="{FF2B5EF4-FFF2-40B4-BE49-F238E27FC236}">
                <a16:creationId xmlns:a16="http://schemas.microsoft.com/office/drawing/2014/main" id="{53833F19-321E-4866-8BF5-CAC9E6CEFB7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5483707" y="6027653"/>
            <a:ext cx="4988888" cy="743549"/>
          </a:xfrm>
          <a:prstGeom prst="rect">
            <a:avLst/>
          </a:prstGeom>
        </p:spPr>
      </p:pic>
      <p:sp>
        <p:nvSpPr>
          <p:cNvPr id="14" name="TextBox 7">
            <a:extLst>
              <a:ext uri="{FF2B5EF4-FFF2-40B4-BE49-F238E27FC236}">
                <a16:creationId xmlns:a16="http://schemas.microsoft.com/office/drawing/2014/main" id="{DCE7AE55-3543-43D2-8422-1EB9EAEDE031}"/>
              </a:ext>
            </a:extLst>
          </p:cNvPr>
          <p:cNvSpPr txBox="1">
            <a:spLocks noChangeArrowheads="1"/>
          </p:cNvSpPr>
          <p:nvPr/>
        </p:nvSpPr>
        <p:spPr bwMode="auto">
          <a:xfrm>
            <a:off x="5816052" y="6168594"/>
            <a:ext cx="50196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dirty="0" err="1">
                <a:latin typeface="#9Slide03 Arima Madurai ExtraBo" panose="00000900000000000000" pitchFamily="2" charset="0"/>
                <a:cs typeface="#9Slide03 Arima Madurai ExtraBo" panose="00000900000000000000" pitchFamily="2" charset="0"/>
              </a:rPr>
              <a:t>Ngập</a:t>
            </a:r>
            <a:r>
              <a:rPr lang="en-US" altLang="en-US" sz="2400" dirty="0">
                <a:latin typeface="#9Slide03 Arima Madurai ExtraBo" panose="00000900000000000000" pitchFamily="2" charset="0"/>
                <a:cs typeface="#9Slide03 Arima Madurai ExtraBo" panose="00000900000000000000" pitchFamily="2" charset="0"/>
              </a:rPr>
              <a:t> </a:t>
            </a:r>
            <a:r>
              <a:rPr lang="en-US" altLang="en-US" sz="2400" dirty="0" err="1">
                <a:latin typeface="#9Slide03 Arima Madurai ExtraBo" panose="00000900000000000000" pitchFamily="2" charset="0"/>
                <a:cs typeface="#9Slide03 Arima Madurai ExtraBo" panose="00000900000000000000" pitchFamily="2" charset="0"/>
              </a:rPr>
              <a:t>lụt</a:t>
            </a:r>
            <a:r>
              <a:rPr lang="en-US" altLang="en-US" sz="2400" dirty="0">
                <a:latin typeface="#9Slide03 Arima Madurai ExtraBo" panose="00000900000000000000" pitchFamily="2" charset="0"/>
                <a:cs typeface="#9Slide03 Arima Madurai ExtraBo" panose="00000900000000000000" pitchFamily="2" charset="0"/>
              </a:rPr>
              <a:t> ở </a:t>
            </a:r>
            <a:r>
              <a:rPr lang="en-US" altLang="en-US" sz="2400" dirty="0" err="1">
                <a:latin typeface="#9Slide03 Arima Madurai ExtraBo" panose="00000900000000000000" pitchFamily="2" charset="0"/>
                <a:cs typeface="#9Slide03 Arima Madurai ExtraBo" panose="00000900000000000000" pitchFamily="2" charset="0"/>
              </a:rPr>
              <a:t>đồng</a:t>
            </a:r>
            <a:r>
              <a:rPr lang="en-US" altLang="en-US" sz="2400" dirty="0">
                <a:latin typeface="#9Slide03 Arima Madurai ExtraBo" panose="00000900000000000000" pitchFamily="2" charset="0"/>
                <a:cs typeface="#9Slide03 Arima Madurai ExtraBo" panose="00000900000000000000" pitchFamily="2" charset="0"/>
              </a:rPr>
              <a:t> </a:t>
            </a:r>
            <a:r>
              <a:rPr lang="en-US" altLang="en-US" sz="2400" dirty="0" err="1">
                <a:latin typeface="#9Slide03 Arima Madurai ExtraBo" panose="00000900000000000000" pitchFamily="2" charset="0"/>
                <a:cs typeface="#9Slide03 Arima Madurai ExtraBo" panose="00000900000000000000" pitchFamily="2" charset="0"/>
              </a:rPr>
              <a:t>bằng</a:t>
            </a:r>
            <a:r>
              <a:rPr lang="en-US" altLang="en-US" sz="2400" dirty="0">
                <a:latin typeface="#9Slide03 Arima Madurai ExtraBo" panose="00000900000000000000" pitchFamily="2" charset="0"/>
                <a:cs typeface="#9Slide03 Arima Madurai ExtraBo" panose="00000900000000000000" pitchFamily="2" charset="0"/>
              </a:rPr>
              <a:t> </a:t>
            </a:r>
            <a:r>
              <a:rPr lang="en-US" altLang="en-US" sz="2400" dirty="0" err="1">
                <a:latin typeface="#9Slide03 Arima Madurai ExtraBo" panose="00000900000000000000" pitchFamily="2" charset="0"/>
                <a:cs typeface="#9Slide03 Arima Madurai ExtraBo" panose="00000900000000000000" pitchFamily="2" charset="0"/>
              </a:rPr>
              <a:t>Bắc</a:t>
            </a:r>
            <a:r>
              <a:rPr lang="en-US" altLang="en-US" sz="2400" dirty="0">
                <a:latin typeface="#9Slide03 Arima Madurai ExtraBo" panose="00000900000000000000" pitchFamily="2" charset="0"/>
                <a:cs typeface="#9Slide03 Arima Madurai ExtraBo" panose="00000900000000000000" pitchFamily="2" charset="0"/>
              </a:rPr>
              <a:t> </a:t>
            </a:r>
            <a:r>
              <a:rPr lang="en-US" altLang="en-US" sz="2400" dirty="0" err="1">
                <a:latin typeface="#9Slide03 Arima Madurai ExtraBo" panose="00000900000000000000" pitchFamily="2" charset="0"/>
                <a:cs typeface="#9Slide03 Arima Madurai ExtraBo" panose="00000900000000000000" pitchFamily="2" charset="0"/>
              </a:rPr>
              <a:t>Bộ</a:t>
            </a:r>
            <a:endParaRPr lang="en-US" altLang="en-US" sz="2400" dirty="0">
              <a:latin typeface="#9Slide03 Arima Madurai ExtraBo" panose="00000900000000000000" pitchFamily="2" charset="0"/>
              <a:cs typeface="#9Slide03 Arima Madurai ExtraBo" panose="00000900000000000000" pitchFamily="2" charset="0"/>
            </a:endParaRPr>
          </a:p>
        </p:txBody>
      </p:sp>
      <p:pic>
        <p:nvPicPr>
          <p:cNvPr id="6156" name="Picture 12" descr="scared sticker by mushroommovie | Stickers, Anime funny, Aesthetic gif">
            <a:extLst>
              <a:ext uri="{FF2B5EF4-FFF2-40B4-BE49-F238E27FC236}">
                <a16:creationId xmlns:a16="http://schemas.microsoft.com/office/drawing/2014/main" id="{55296239-0C3D-4B92-9E77-F40421846B20}"/>
              </a:ext>
            </a:extLst>
          </p:cNvPr>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10227040" y="3392277"/>
            <a:ext cx="2152650" cy="29718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1">
            <a:extLst>
              <a:ext uri="{FF2B5EF4-FFF2-40B4-BE49-F238E27FC236}">
                <a16:creationId xmlns:a16="http://schemas.microsoft.com/office/drawing/2014/main" id="{CDDA4942-0D4F-4273-8B05-9B8A7F8FF343}"/>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0227040" y="158408"/>
            <a:ext cx="354974" cy="328512"/>
          </a:xfrm>
          <a:prstGeom prst="rect">
            <a:avLst/>
          </a:prstGeom>
        </p:spPr>
      </p:pic>
      <p:pic>
        <p:nvPicPr>
          <p:cNvPr id="17" name="Picture 13">
            <a:extLst>
              <a:ext uri="{FF2B5EF4-FFF2-40B4-BE49-F238E27FC236}">
                <a16:creationId xmlns:a16="http://schemas.microsoft.com/office/drawing/2014/main" id="{7FD87C2D-42B7-4366-9B58-5AB293F59D73}"/>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4900807" y="3820712"/>
            <a:ext cx="293624" cy="271736"/>
          </a:xfrm>
          <a:prstGeom prst="rect">
            <a:avLst/>
          </a:prstGeom>
        </p:spPr>
      </p:pic>
      <p:pic>
        <p:nvPicPr>
          <p:cNvPr id="18" name="Picture 13">
            <a:extLst>
              <a:ext uri="{FF2B5EF4-FFF2-40B4-BE49-F238E27FC236}">
                <a16:creationId xmlns:a16="http://schemas.microsoft.com/office/drawing/2014/main" id="{57AA5B5F-B10A-4D73-B65D-3FF694A8C51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295462" y="0"/>
            <a:ext cx="336181" cy="436963"/>
          </a:xfrm>
          <a:prstGeom prst="rect">
            <a:avLst/>
          </a:prstGeom>
        </p:spPr>
      </p:pic>
      <p:pic>
        <p:nvPicPr>
          <p:cNvPr id="19" name="Picture 11">
            <a:extLst>
              <a:ext uri="{FF2B5EF4-FFF2-40B4-BE49-F238E27FC236}">
                <a16:creationId xmlns:a16="http://schemas.microsoft.com/office/drawing/2014/main" id="{554B6F8C-989B-41AD-8A79-AD39B4F8B2EB}"/>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5741026" y="3015348"/>
            <a:ext cx="354974" cy="328512"/>
          </a:xfrm>
          <a:prstGeom prst="rect">
            <a:avLst/>
          </a:prstGeom>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6000"/>
            <a:lum/>
          </a:blip>
          <a:srcRect/>
          <a:stretch>
            <a:fillRect/>
          </a:stretch>
        </a:blipFill>
        <a:effectLst/>
      </p:bgPr>
    </p:bg>
    <p:spTree>
      <p:nvGrpSpPr>
        <p:cNvPr id="1" name=""/>
        <p:cNvGrpSpPr/>
        <p:nvPr/>
      </p:nvGrpSpPr>
      <p:grpSpPr>
        <a:xfrm>
          <a:off x="0" y="0"/>
          <a:ext cx="0" cy="0"/>
          <a:chOff x="0" y="0"/>
          <a:chExt cx="0" cy="0"/>
        </a:xfrm>
      </p:grpSpPr>
      <p:pic>
        <p:nvPicPr>
          <p:cNvPr id="8196" name="Picture 4" descr="File:Thinking - Idil Keysan - Wikimedia Giphy stickers 2019.gif - Wikimedia  Commons">
            <a:extLst>
              <a:ext uri="{FF2B5EF4-FFF2-40B4-BE49-F238E27FC236}">
                <a16:creationId xmlns:a16="http://schemas.microsoft.com/office/drawing/2014/main" id="{875F7B38-4077-459F-9A60-0AD81F8880CE}"/>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61924" y="-525066"/>
            <a:ext cx="2686050" cy="268605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252BB849-2481-4146-962E-B4AE63B7BE60}"/>
              </a:ext>
            </a:extLst>
          </p:cNvPr>
          <p:cNvSpPr/>
          <p:nvPr/>
        </p:nvSpPr>
        <p:spPr>
          <a:xfrm>
            <a:off x="2743199" y="359570"/>
            <a:ext cx="8229600" cy="1571625"/>
          </a:xfrm>
          <a:prstGeom prst="roundRect">
            <a:avLst/>
          </a:prstGeom>
          <a:ln>
            <a:solidFill>
              <a:schemeClr val="tx1">
                <a:lumMod val="95000"/>
                <a:lumOff val="5000"/>
              </a:schemeClr>
            </a:solidFill>
            <a:prstDash val="dashDot"/>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3600" dirty="0" err="1">
                <a:latin typeface="#9Slide03 Arima Madurai ExtraBo" panose="00000900000000000000" pitchFamily="2" charset="0"/>
                <a:cs typeface="#9Slide03 Arima Madurai ExtraBo" panose="00000900000000000000" pitchFamily="2" charset="0"/>
              </a:rPr>
              <a:t>Để</a:t>
            </a:r>
            <a:r>
              <a:rPr lang="en-US" sz="3600" dirty="0">
                <a:latin typeface="#9Slide03 Arima Madurai ExtraBo" panose="00000900000000000000" pitchFamily="2" charset="0"/>
                <a:cs typeface="#9Slide03 Arima Madurai ExtraBo" panose="00000900000000000000" pitchFamily="2" charset="0"/>
              </a:rPr>
              <a:t> </a:t>
            </a:r>
            <a:r>
              <a:rPr lang="en-US" sz="3600" dirty="0" err="1">
                <a:latin typeface="#9Slide03 Arima Madurai ExtraBo" panose="00000900000000000000" pitchFamily="2" charset="0"/>
                <a:cs typeface="#9Slide03 Arima Madurai ExtraBo" panose="00000900000000000000" pitchFamily="2" charset="0"/>
              </a:rPr>
              <a:t>ngăn</a:t>
            </a:r>
            <a:r>
              <a:rPr lang="en-US" sz="3600" dirty="0">
                <a:latin typeface="#9Slide03 Arima Madurai ExtraBo" panose="00000900000000000000" pitchFamily="2" charset="0"/>
                <a:cs typeface="#9Slide03 Arima Madurai ExtraBo" panose="00000900000000000000" pitchFamily="2" charset="0"/>
              </a:rPr>
              <a:t> </a:t>
            </a:r>
            <a:r>
              <a:rPr lang="en-US" sz="3600" dirty="0" err="1">
                <a:latin typeface="#9Slide03 Arima Madurai ExtraBo" panose="00000900000000000000" pitchFamily="2" charset="0"/>
                <a:cs typeface="#9Slide03 Arima Madurai ExtraBo" panose="00000900000000000000" pitchFamily="2" charset="0"/>
              </a:rPr>
              <a:t>lũ</a:t>
            </a:r>
            <a:r>
              <a:rPr lang="en-US" sz="3600" dirty="0">
                <a:latin typeface="#9Slide03 Arima Madurai ExtraBo" panose="00000900000000000000" pitchFamily="2" charset="0"/>
                <a:cs typeface="#9Slide03 Arima Madurai ExtraBo" panose="00000900000000000000" pitchFamily="2" charset="0"/>
              </a:rPr>
              <a:t> </a:t>
            </a:r>
            <a:r>
              <a:rPr lang="en-US" sz="3600" dirty="0" err="1">
                <a:latin typeface="#9Slide03 Arima Madurai ExtraBo" panose="00000900000000000000" pitchFamily="2" charset="0"/>
                <a:cs typeface="#9Slide03 Arima Madurai ExtraBo" panose="00000900000000000000" pitchFamily="2" charset="0"/>
              </a:rPr>
              <a:t>lại</a:t>
            </a:r>
            <a:r>
              <a:rPr lang="en-US" sz="3600" dirty="0">
                <a:latin typeface="#9Slide03 Arima Madurai ExtraBo" panose="00000900000000000000" pitchFamily="2" charset="0"/>
                <a:cs typeface="#9Slide03 Arima Madurai ExtraBo" panose="00000900000000000000" pitchFamily="2" charset="0"/>
              </a:rPr>
              <a:t>, ng</a:t>
            </a:r>
            <a:r>
              <a:rPr lang="vi-VN" sz="3600" dirty="0">
                <a:latin typeface="#9Slide03 Arima Madurai ExtraBo" panose="00000900000000000000" pitchFamily="2" charset="0"/>
                <a:cs typeface="#9Slide03 Arima Madurai ExtraBo" panose="00000900000000000000" pitchFamily="2" charset="0"/>
              </a:rPr>
              <a:t>ư</a:t>
            </a:r>
            <a:r>
              <a:rPr lang="en-US" sz="3600" dirty="0" err="1">
                <a:latin typeface="#9Slide03 Arima Madurai ExtraBo" panose="00000900000000000000" pitchFamily="2" charset="0"/>
                <a:cs typeface="#9Slide03 Arima Madurai ExtraBo" panose="00000900000000000000" pitchFamily="2" charset="0"/>
              </a:rPr>
              <a:t>ời</a:t>
            </a:r>
            <a:r>
              <a:rPr lang="en-US" sz="3600" dirty="0">
                <a:latin typeface="#9Slide03 Arima Madurai ExtraBo" panose="00000900000000000000" pitchFamily="2" charset="0"/>
                <a:cs typeface="#9Slide03 Arima Madurai ExtraBo" panose="00000900000000000000" pitchFamily="2" charset="0"/>
              </a:rPr>
              <a:t> </a:t>
            </a:r>
            <a:r>
              <a:rPr lang="en-US" sz="3600" dirty="0" err="1">
                <a:latin typeface="#9Slide03 Arima Madurai ExtraBo" panose="00000900000000000000" pitchFamily="2" charset="0"/>
                <a:cs typeface="#9Slide03 Arima Madurai ExtraBo" panose="00000900000000000000" pitchFamily="2" charset="0"/>
              </a:rPr>
              <a:t>dân</a:t>
            </a:r>
            <a:r>
              <a:rPr lang="en-US" sz="3600" dirty="0">
                <a:latin typeface="#9Slide03 Arima Madurai ExtraBo" panose="00000900000000000000" pitchFamily="2" charset="0"/>
                <a:cs typeface="#9Slide03 Arima Madurai ExtraBo" panose="00000900000000000000" pitchFamily="2" charset="0"/>
              </a:rPr>
              <a:t> </a:t>
            </a:r>
            <a:r>
              <a:rPr lang="en-US" sz="3600" dirty="0" err="1">
                <a:latin typeface="#9Slide03 Arima Madurai ExtraBo" panose="00000900000000000000" pitchFamily="2" charset="0"/>
                <a:cs typeface="#9Slide03 Arima Madurai ExtraBo" panose="00000900000000000000" pitchFamily="2" charset="0"/>
              </a:rPr>
              <a:t>đồng</a:t>
            </a:r>
            <a:r>
              <a:rPr lang="en-US" sz="3600" dirty="0">
                <a:latin typeface="#9Slide03 Arima Madurai ExtraBo" panose="00000900000000000000" pitchFamily="2" charset="0"/>
                <a:cs typeface="#9Slide03 Arima Madurai ExtraBo" panose="00000900000000000000" pitchFamily="2" charset="0"/>
              </a:rPr>
              <a:t> </a:t>
            </a:r>
            <a:r>
              <a:rPr lang="en-US" sz="3600" dirty="0" err="1">
                <a:latin typeface="#9Slide03 Arima Madurai ExtraBo" panose="00000900000000000000" pitchFamily="2" charset="0"/>
                <a:cs typeface="#9Slide03 Arima Madurai ExtraBo" panose="00000900000000000000" pitchFamily="2" charset="0"/>
              </a:rPr>
              <a:t>bằng</a:t>
            </a:r>
            <a:r>
              <a:rPr lang="en-US" sz="3600" dirty="0">
                <a:latin typeface="#9Slide03 Arima Madurai ExtraBo" panose="00000900000000000000" pitchFamily="2" charset="0"/>
                <a:cs typeface="#9Slide03 Arima Madurai ExtraBo" panose="00000900000000000000" pitchFamily="2" charset="0"/>
              </a:rPr>
              <a:t> </a:t>
            </a:r>
            <a:r>
              <a:rPr lang="en-US" sz="3600" dirty="0" err="1">
                <a:latin typeface="#9Slide03 Arima Madurai ExtraBo" panose="00000900000000000000" pitchFamily="2" charset="0"/>
                <a:cs typeface="#9Slide03 Arima Madurai ExtraBo" panose="00000900000000000000" pitchFamily="2" charset="0"/>
              </a:rPr>
              <a:t>Bắc</a:t>
            </a:r>
            <a:r>
              <a:rPr lang="en-US" sz="3600" dirty="0">
                <a:latin typeface="#9Slide03 Arima Madurai ExtraBo" panose="00000900000000000000" pitchFamily="2" charset="0"/>
                <a:cs typeface="#9Slide03 Arima Madurai ExtraBo" panose="00000900000000000000" pitchFamily="2" charset="0"/>
              </a:rPr>
              <a:t> </a:t>
            </a:r>
            <a:r>
              <a:rPr lang="en-US" sz="3600" dirty="0" err="1">
                <a:latin typeface="#9Slide03 Arima Madurai ExtraBo" panose="00000900000000000000" pitchFamily="2" charset="0"/>
                <a:cs typeface="#9Slide03 Arima Madurai ExtraBo" panose="00000900000000000000" pitchFamily="2" charset="0"/>
              </a:rPr>
              <a:t>Bộ</a:t>
            </a:r>
            <a:r>
              <a:rPr lang="en-US" sz="3600" dirty="0">
                <a:latin typeface="#9Slide03 Arima Madurai ExtraBo" panose="00000900000000000000" pitchFamily="2" charset="0"/>
                <a:cs typeface="#9Slide03 Arima Madurai ExtraBo" panose="00000900000000000000" pitchFamily="2" charset="0"/>
              </a:rPr>
              <a:t> n</a:t>
            </a:r>
            <a:r>
              <a:rPr lang="vi-VN" sz="3600" dirty="0">
                <a:latin typeface="#9Slide03 Arima Madurai ExtraBo" panose="00000900000000000000" pitchFamily="2" charset="0"/>
                <a:cs typeface="#9Slide03 Arima Madurai ExtraBo" panose="00000900000000000000" pitchFamily="2" charset="0"/>
              </a:rPr>
              <a:t>ơ</a:t>
            </a:r>
            <a:r>
              <a:rPr lang="en-US" sz="3600" dirty="0" err="1">
                <a:latin typeface="#9Slide03 Arima Madurai ExtraBo" panose="00000900000000000000" pitchFamily="2" charset="0"/>
                <a:cs typeface="#9Slide03 Arima Madurai ExtraBo" panose="00000900000000000000" pitchFamily="2" charset="0"/>
              </a:rPr>
              <a:t>i</a:t>
            </a:r>
            <a:r>
              <a:rPr lang="en-US" sz="3600" dirty="0">
                <a:latin typeface="#9Slide03 Arima Madurai ExtraBo" panose="00000900000000000000" pitchFamily="2" charset="0"/>
                <a:cs typeface="#9Slide03 Arima Madurai ExtraBo" panose="00000900000000000000" pitchFamily="2" charset="0"/>
              </a:rPr>
              <a:t> </a:t>
            </a:r>
            <a:r>
              <a:rPr lang="en-US" sz="3600" dirty="0" err="1">
                <a:latin typeface="#9Slide03 Arima Madurai ExtraBo" panose="00000900000000000000" pitchFamily="2" charset="0"/>
                <a:cs typeface="#9Slide03 Arima Madurai ExtraBo" panose="00000900000000000000" pitchFamily="2" charset="0"/>
              </a:rPr>
              <a:t>đây</a:t>
            </a:r>
            <a:r>
              <a:rPr lang="en-US" sz="3600" dirty="0">
                <a:latin typeface="#9Slide03 Arima Madurai ExtraBo" panose="00000900000000000000" pitchFamily="2" charset="0"/>
                <a:cs typeface="#9Slide03 Arima Madurai ExtraBo" panose="00000900000000000000" pitchFamily="2" charset="0"/>
              </a:rPr>
              <a:t> </a:t>
            </a:r>
            <a:r>
              <a:rPr lang="en-US" sz="3600" dirty="0" err="1">
                <a:latin typeface="#9Slide03 Arima Madurai ExtraBo" panose="00000900000000000000" pitchFamily="2" charset="0"/>
                <a:cs typeface="#9Slide03 Arima Madurai ExtraBo" panose="00000900000000000000" pitchFamily="2" charset="0"/>
              </a:rPr>
              <a:t>đã</a:t>
            </a:r>
            <a:r>
              <a:rPr lang="en-US" sz="3600" dirty="0">
                <a:latin typeface="#9Slide03 Arima Madurai ExtraBo" panose="00000900000000000000" pitchFamily="2" charset="0"/>
                <a:cs typeface="#9Slide03 Arima Madurai ExtraBo" panose="00000900000000000000" pitchFamily="2" charset="0"/>
              </a:rPr>
              <a:t> </a:t>
            </a:r>
            <a:r>
              <a:rPr lang="en-US" sz="3600" dirty="0" err="1">
                <a:latin typeface="#9Slide03 Arima Madurai ExtraBo" panose="00000900000000000000" pitchFamily="2" charset="0"/>
                <a:cs typeface="#9Slide03 Arima Madurai ExtraBo" panose="00000900000000000000" pitchFamily="2" charset="0"/>
              </a:rPr>
              <a:t>làm</a:t>
            </a:r>
            <a:r>
              <a:rPr lang="en-US" sz="3600" dirty="0">
                <a:latin typeface="#9Slide03 Arima Madurai ExtraBo" panose="00000900000000000000" pitchFamily="2" charset="0"/>
                <a:cs typeface="#9Slide03 Arima Madurai ExtraBo" panose="00000900000000000000" pitchFamily="2" charset="0"/>
              </a:rPr>
              <a:t> </a:t>
            </a:r>
            <a:r>
              <a:rPr lang="en-US" sz="3600" dirty="0" err="1">
                <a:latin typeface="#9Slide03 Arima Madurai ExtraBo" panose="00000900000000000000" pitchFamily="2" charset="0"/>
                <a:cs typeface="#9Slide03 Arima Madurai ExtraBo" panose="00000900000000000000" pitchFamily="2" charset="0"/>
              </a:rPr>
              <a:t>gì</a:t>
            </a:r>
            <a:r>
              <a:rPr lang="en-US" sz="3600" dirty="0">
                <a:latin typeface="#9Slide03 Arima Madurai ExtraBo" panose="00000900000000000000" pitchFamily="2" charset="0"/>
                <a:cs typeface="#9Slide03 Arima Madurai ExtraBo" panose="00000900000000000000" pitchFamily="2" charset="0"/>
              </a:rPr>
              <a:t>?</a:t>
            </a:r>
          </a:p>
        </p:txBody>
      </p:sp>
      <p:pic>
        <p:nvPicPr>
          <p:cNvPr id="8198" name="Picture 6" descr="Cận cảnh đê bê tông &amp;quot;khổng lồ&amp;quot; ngăn lụt cho Hà Nội sắp hoàn thành">
            <a:extLst>
              <a:ext uri="{FF2B5EF4-FFF2-40B4-BE49-F238E27FC236}">
                <a16:creationId xmlns:a16="http://schemas.microsoft.com/office/drawing/2014/main" id="{17F76B90-D84F-4805-B24B-04FB7B5F798B}"/>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7981950" y="2100858"/>
            <a:ext cx="4048126" cy="24729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200" name="Picture 8" descr="Farmer Animated Gif - ClipArt Best">
            <a:extLst>
              <a:ext uri="{FF2B5EF4-FFF2-40B4-BE49-F238E27FC236}">
                <a16:creationId xmlns:a16="http://schemas.microsoft.com/office/drawing/2014/main" id="{6F20BCE1-FFBC-4BD6-996E-33839608A390}"/>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9739314" y="4743450"/>
            <a:ext cx="1784680" cy="211455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7">
            <a:extLst>
              <a:ext uri="{FF2B5EF4-FFF2-40B4-BE49-F238E27FC236}">
                <a16:creationId xmlns:a16="http://schemas.microsoft.com/office/drawing/2014/main" id="{03F68090-E218-424C-8FAE-0AD73D6F241A}"/>
              </a:ext>
            </a:extLst>
          </p:cNvPr>
          <p:cNvSpPr/>
          <p:nvPr/>
        </p:nvSpPr>
        <p:spPr>
          <a:xfrm>
            <a:off x="5132784" y="2302670"/>
            <a:ext cx="2431255" cy="1021556"/>
          </a:xfrm>
          <a:prstGeom prst="roundRect">
            <a:avLst/>
          </a:prstGeom>
          <a:ln/>
        </p:spPr>
        <p:style>
          <a:lnRef idx="3">
            <a:schemeClr val="lt1"/>
          </a:lnRef>
          <a:fillRef idx="1">
            <a:schemeClr val="accent4"/>
          </a:fillRef>
          <a:effectRef idx="1">
            <a:schemeClr val="accent4"/>
          </a:effectRef>
          <a:fontRef idx="minor">
            <a:schemeClr val="lt1"/>
          </a:fontRef>
        </p:style>
        <p:txBody>
          <a:bodyPr wrap="none">
            <a:spAutoFit/>
          </a:bodyPr>
          <a:lstStyle/>
          <a:p>
            <a:r>
              <a:rPr lang="en-US" sz="5400" b="1" dirty="0" err="1">
                <a:solidFill>
                  <a:schemeClr val="bg1"/>
                </a:solidFill>
                <a:latin typeface="#9Slide03 Arima Madurai ExtraBo" panose="00000900000000000000" pitchFamily="2" charset="0"/>
                <a:cs typeface="#9Slide03 Arima Madurai ExtraBo" panose="00000900000000000000" pitchFamily="2" charset="0"/>
              </a:rPr>
              <a:t>Đắp</a:t>
            </a:r>
            <a:r>
              <a:rPr lang="en-US" sz="5400" b="1" dirty="0">
                <a:solidFill>
                  <a:schemeClr val="bg1"/>
                </a:solidFill>
                <a:latin typeface="#9Slide03 Arima Madurai ExtraBo" panose="00000900000000000000" pitchFamily="2" charset="0"/>
                <a:cs typeface="#9Slide03 Arima Madurai ExtraBo" panose="00000900000000000000" pitchFamily="2" charset="0"/>
              </a:rPr>
              <a:t> </a:t>
            </a:r>
            <a:r>
              <a:rPr lang="en-US" sz="5400" b="1" dirty="0" err="1">
                <a:solidFill>
                  <a:schemeClr val="bg1"/>
                </a:solidFill>
                <a:latin typeface="#9Slide03 Arima Madurai ExtraBo" panose="00000900000000000000" pitchFamily="2" charset="0"/>
                <a:cs typeface="#9Slide03 Arima Madurai ExtraBo" panose="00000900000000000000" pitchFamily="2" charset="0"/>
              </a:rPr>
              <a:t>đê</a:t>
            </a:r>
            <a:endParaRPr lang="en-US" sz="5400" dirty="0">
              <a:solidFill>
                <a:schemeClr val="bg1"/>
              </a:solidFill>
              <a:latin typeface="#9Slide03 Arima Madurai ExtraBo" panose="00000900000000000000" pitchFamily="2" charset="0"/>
              <a:cs typeface="#9Slide03 Arima Madurai ExtraBo" panose="00000900000000000000" pitchFamily="2" charset="0"/>
            </a:endParaRPr>
          </a:p>
        </p:txBody>
      </p:sp>
      <p:pic>
        <p:nvPicPr>
          <p:cNvPr id="9" name="Picture 7" descr="2008112393850_Huy%20641%20-%20Bai%20Phuong%20ky%202%20-%20DSC02779">
            <a:extLst>
              <a:ext uri="{FF2B5EF4-FFF2-40B4-BE49-F238E27FC236}">
                <a16:creationId xmlns:a16="http://schemas.microsoft.com/office/drawing/2014/main" id="{96CA841E-DB23-47F7-A5A3-5176AEDBB57A}"/>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4467225" y="3707009"/>
            <a:ext cx="4429124" cy="27914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194" name="Picture 2" descr="Cảnh báo nguy cơ ngập úng vụ Mùa tại Trung du và Đồng bằng Bắc Bộ">
            <a:extLst>
              <a:ext uri="{FF2B5EF4-FFF2-40B4-BE49-F238E27FC236}">
                <a16:creationId xmlns:a16="http://schemas.microsoft.com/office/drawing/2014/main" id="{70742A17-586B-45A2-BD7D-F3194383C9DC}"/>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239812" y="2506861"/>
            <a:ext cx="4018457" cy="30462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4756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randombar(horizontal)">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6000"/>
            <a:lum/>
          </a:blip>
          <a:srcRect/>
          <a:stretch>
            <a:fillRect/>
          </a:stretch>
        </a:blipFill>
        <a:effectLst/>
      </p:bgPr>
    </p:bg>
    <p:spTree>
      <p:nvGrpSpPr>
        <p:cNvPr id="1" name=""/>
        <p:cNvGrpSpPr/>
        <p:nvPr/>
      </p:nvGrpSpPr>
      <p:grpSpPr>
        <a:xfrm>
          <a:off x="0" y="0"/>
          <a:ext cx="0" cy="0"/>
          <a:chOff x="0" y="0"/>
          <a:chExt cx="0" cy="0"/>
        </a:xfrm>
      </p:grpSpPr>
      <p:pic>
        <p:nvPicPr>
          <p:cNvPr id="8196" name="Picture 4" descr="File:Thinking - Idil Keysan - Wikimedia Giphy stickers 2019.gif - Wikimedia  Commons">
            <a:extLst>
              <a:ext uri="{FF2B5EF4-FFF2-40B4-BE49-F238E27FC236}">
                <a16:creationId xmlns:a16="http://schemas.microsoft.com/office/drawing/2014/main" id="{875F7B38-4077-459F-9A60-0AD81F8880CE}"/>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61924" y="-525066"/>
            <a:ext cx="2686050" cy="268605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252BB849-2481-4146-962E-B4AE63B7BE60}"/>
              </a:ext>
            </a:extLst>
          </p:cNvPr>
          <p:cNvSpPr/>
          <p:nvPr/>
        </p:nvSpPr>
        <p:spPr>
          <a:xfrm>
            <a:off x="2870033" y="227441"/>
            <a:ext cx="8229600" cy="1571625"/>
          </a:xfrm>
          <a:prstGeom prst="roundRect">
            <a:avLst/>
          </a:prstGeom>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3600" dirty="0" err="1">
                <a:latin typeface="#9Slide03 Arima Madurai ExtraBo" panose="00000900000000000000" pitchFamily="2" charset="0"/>
                <a:cs typeface="#9Slide03 Arima Madurai ExtraBo" panose="00000900000000000000" pitchFamily="2" charset="0"/>
              </a:rPr>
              <a:t>Hệ</a:t>
            </a:r>
            <a:r>
              <a:rPr lang="en-US" sz="3600" dirty="0">
                <a:latin typeface="#9Slide03 Arima Madurai ExtraBo" panose="00000900000000000000" pitchFamily="2" charset="0"/>
                <a:cs typeface="#9Slide03 Arima Madurai ExtraBo" panose="00000900000000000000" pitchFamily="2" charset="0"/>
              </a:rPr>
              <a:t> </a:t>
            </a:r>
            <a:r>
              <a:rPr lang="en-US" sz="3600" dirty="0" err="1">
                <a:latin typeface="#9Slide03 Arima Madurai ExtraBo" panose="00000900000000000000" pitchFamily="2" charset="0"/>
                <a:cs typeface="#9Slide03 Arima Madurai ExtraBo" panose="00000900000000000000" pitchFamily="2" charset="0"/>
              </a:rPr>
              <a:t>thống</a:t>
            </a:r>
            <a:r>
              <a:rPr lang="en-US" sz="3600" dirty="0">
                <a:latin typeface="#9Slide03 Arima Madurai ExtraBo" panose="00000900000000000000" pitchFamily="2" charset="0"/>
                <a:cs typeface="#9Slide03 Arima Madurai ExtraBo" panose="00000900000000000000" pitchFamily="2" charset="0"/>
              </a:rPr>
              <a:t> </a:t>
            </a:r>
            <a:r>
              <a:rPr lang="en-US" sz="3600" dirty="0" err="1">
                <a:latin typeface="#9Slide03 Arima Madurai ExtraBo" panose="00000900000000000000" pitchFamily="2" charset="0"/>
                <a:cs typeface="#9Slide03 Arima Madurai ExtraBo" panose="00000900000000000000" pitchFamily="2" charset="0"/>
              </a:rPr>
              <a:t>đê</a:t>
            </a:r>
            <a:r>
              <a:rPr lang="en-US" sz="3600" dirty="0">
                <a:latin typeface="#9Slide03 Arima Madurai ExtraBo" panose="00000900000000000000" pitchFamily="2" charset="0"/>
                <a:cs typeface="#9Slide03 Arima Madurai ExtraBo" panose="00000900000000000000" pitchFamily="2" charset="0"/>
              </a:rPr>
              <a:t> ở </a:t>
            </a:r>
            <a:r>
              <a:rPr lang="en-US" sz="3600" dirty="0" err="1">
                <a:latin typeface="#9Slide03 Arima Madurai ExtraBo" panose="00000900000000000000" pitchFamily="2" charset="0"/>
                <a:cs typeface="#9Slide03 Arima Madurai ExtraBo" panose="00000900000000000000" pitchFamily="2" charset="0"/>
              </a:rPr>
              <a:t>đồng</a:t>
            </a:r>
            <a:r>
              <a:rPr lang="en-US" sz="3600" dirty="0">
                <a:latin typeface="#9Slide03 Arima Madurai ExtraBo" panose="00000900000000000000" pitchFamily="2" charset="0"/>
                <a:cs typeface="#9Slide03 Arima Madurai ExtraBo" panose="00000900000000000000" pitchFamily="2" charset="0"/>
              </a:rPr>
              <a:t> </a:t>
            </a:r>
            <a:r>
              <a:rPr lang="en-US" sz="3600" dirty="0" err="1">
                <a:latin typeface="#9Slide03 Arima Madurai ExtraBo" panose="00000900000000000000" pitchFamily="2" charset="0"/>
                <a:cs typeface="#9Slide03 Arima Madurai ExtraBo" panose="00000900000000000000" pitchFamily="2" charset="0"/>
              </a:rPr>
              <a:t>bằng</a:t>
            </a:r>
            <a:r>
              <a:rPr lang="en-US" sz="3600" dirty="0">
                <a:latin typeface="#9Slide03 Arima Madurai ExtraBo" panose="00000900000000000000" pitchFamily="2" charset="0"/>
                <a:cs typeface="#9Slide03 Arima Madurai ExtraBo" panose="00000900000000000000" pitchFamily="2" charset="0"/>
              </a:rPr>
              <a:t> </a:t>
            </a:r>
            <a:r>
              <a:rPr lang="en-US" sz="3600" dirty="0" err="1">
                <a:latin typeface="#9Slide03 Arima Madurai ExtraBo" panose="00000900000000000000" pitchFamily="2" charset="0"/>
                <a:cs typeface="#9Slide03 Arima Madurai ExtraBo" panose="00000900000000000000" pitchFamily="2" charset="0"/>
              </a:rPr>
              <a:t>Bắc</a:t>
            </a:r>
            <a:r>
              <a:rPr lang="en-US" sz="3600" dirty="0">
                <a:latin typeface="#9Slide03 Arima Madurai ExtraBo" panose="00000900000000000000" pitchFamily="2" charset="0"/>
                <a:cs typeface="#9Slide03 Arima Madurai ExtraBo" panose="00000900000000000000" pitchFamily="2" charset="0"/>
              </a:rPr>
              <a:t> </a:t>
            </a:r>
            <a:r>
              <a:rPr lang="en-US" sz="3600" dirty="0" err="1">
                <a:latin typeface="#9Slide03 Arima Madurai ExtraBo" panose="00000900000000000000" pitchFamily="2" charset="0"/>
                <a:cs typeface="#9Slide03 Arima Madurai ExtraBo" panose="00000900000000000000" pitchFamily="2" charset="0"/>
              </a:rPr>
              <a:t>Bộ</a:t>
            </a:r>
            <a:r>
              <a:rPr lang="en-US" sz="3600" dirty="0">
                <a:latin typeface="#9Slide03 Arima Madurai ExtraBo" panose="00000900000000000000" pitchFamily="2" charset="0"/>
                <a:cs typeface="#9Slide03 Arima Madurai ExtraBo" panose="00000900000000000000" pitchFamily="2" charset="0"/>
              </a:rPr>
              <a:t> </a:t>
            </a:r>
            <a:r>
              <a:rPr lang="en-US" sz="3600" dirty="0" err="1">
                <a:latin typeface="#9Slide03 Arima Madurai ExtraBo" panose="00000900000000000000" pitchFamily="2" charset="0"/>
                <a:cs typeface="#9Slide03 Arima Madurai ExtraBo" panose="00000900000000000000" pitchFamily="2" charset="0"/>
              </a:rPr>
              <a:t>có</a:t>
            </a:r>
            <a:r>
              <a:rPr lang="en-US" sz="3600" dirty="0">
                <a:latin typeface="#9Slide03 Arima Madurai ExtraBo" panose="00000900000000000000" pitchFamily="2" charset="0"/>
                <a:cs typeface="#9Slide03 Arima Madurai ExtraBo" panose="00000900000000000000" pitchFamily="2" charset="0"/>
              </a:rPr>
              <a:t> </a:t>
            </a:r>
            <a:r>
              <a:rPr lang="en-US" sz="3600" dirty="0" err="1">
                <a:latin typeface="#9Slide03 Arima Madurai ExtraBo" panose="00000900000000000000" pitchFamily="2" charset="0"/>
                <a:cs typeface="#9Slide03 Arima Madurai ExtraBo" panose="00000900000000000000" pitchFamily="2" charset="0"/>
              </a:rPr>
              <a:t>đặc</a:t>
            </a:r>
            <a:r>
              <a:rPr lang="en-US" sz="3600" dirty="0">
                <a:latin typeface="#9Slide03 Arima Madurai ExtraBo" panose="00000900000000000000" pitchFamily="2" charset="0"/>
                <a:cs typeface="#9Slide03 Arima Madurai ExtraBo" panose="00000900000000000000" pitchFamily="2" charset="0"/>
              </a:rPr>
              <a:t> </a:t>
            </a:r>
            <a:r>
              <a:rPr lang="en-US" sz="3600" dirty="0" err="1">
                <a:latin typeface="#9Slide03 Arima Madurai ExtraBo" panose="00000900000000000000" pitchFamily="2" charset="0"/>
                <a:cs typeface="#9Slide03 Arima Madurai ExtraBo" panose="00000900000000000000" pitchFamily="2" charset="0"/>
              </a:rPr>
              <a:t>điểm</a:t>
            </a:r>
            <a:r>
              <a:rPr lang="en-US" sz="3600" dirty="0">
                <a:latin typeface="#9Slide03 Arima Madurai ExtraBo" panose="00000900000000000000" pitchFamily="2" charset="0"/>
                <a:cs typeface="#9Slide03 Arima Madurai ExtraBo" panose="00000900000000000000" pitchFamily="2" charset="0"/>
              </a:rPr>
              <a:t> </a:t>
            </a:r>
            <a:r>
              <a:rPr lang="en-US" sz="3600" dirty="0" err="1">
                <a:latin typeface="#9Slide03 Arima Madurai ExtraBo" panose="00000900000000000000" pitchFamily="2" charset="0"/>
                <a:cs typeface="#9Slide03 Arima Madurai ExtraBo" panose="00000900000000000000" pitchFamily="2" charset="0"/>
              </a:rPr>
              <a:t>gì</a:t>
            </a:r>
            <a:r>
              <a:rPr lang="en-US" sz="3600" dirty="0">
                <a:latin typeface="#9Slide03 Arima Madurai ExtraBo" panose="00000900000000000000" pitchFamily="2" charset="0"/>
                <a:cs typeface="#9Slide03 Arima Madurai ExtraBo" panose="00000900000000000000" pitchFamily="2" charset="0"/>
              </a:rPr>
              <a:t>?</a:t>
            </a:r>
          </a:p>
        </p:txBody>
      </p:sp>
      <p:pic>
        <p:nvPicPr>
          <p:cNvPr id="8200" name="Picture 8" descr="Farmer Animated Gif - ClipArt Best">
            <a:extLst>
              <a:ext uri="{FF2B5EF4-FFF2-40B4-BE49-F238E27FC236}">
                <a16:creationId xmlns:a16="http://schemas.microsoft.com/office/drawing/2014/main" id="{6F20BCE1-FFBC-4BD6-996E-33839608A390}"/>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8964529" y="4383879"/>
            <a:ext cx="2713121" cy="235428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7">
            <a:extLst>
              <a:ext uri="{FF2B5EF4-FFF2-40B4-BE49-F238E27FC236}">
                <a16:creationId xmlns:a16="http://schemas.microsoft.com/office/drawing/2014/main" id="{03F68090-E218-424C-8FAE-0AD73D6F241A}"/>
              </a:ext>
            </a:extLst>
          </p:cNvPr>
          <p:cNvSpPr/>
          <p:nvPr/>
        </p:nvSpPr>
        <p:spPr>
          <a:xfrm>
            <a:off x="715714" y="2078885"/>
            <a:ext cx="6343840" cy="1600438"/>
          </a:xfrm>
          <a:prstGeom prst="roundRect">
            <a:avLst/>
          </a:prstGeom>
          <a:ln/>
        </p:spPr>
        <p:style>
          <a:lnRef idx="3">
            <a:schemeClr val="lt1"/>
          </a:lnRef>
          <a:fillRef idx="1">
            <a:schemeClr val="accent4"/>
          </a:fillRef>
          <a:effectRef idx="1">
            <a:schemeClr val="accent4"/>
          </a:effectRef>
          <a:fontRef idx="minor">
            <a:schemeClr val="lt1"/>
          </a:fontRef>
        </p:style>
        <p:txBody>
          <a:bodyPr wrap="square">
            <a:spAutoFit/>
          </a:bodyPr>
          <a:lstStyle/>
          <a:p>
            <a:pPr algn="ctr"/>
            <a:r>
              <a:rPr lang="en-US" sz="4400" b="1" dirty="0">
                <a:solidFill>
                  <a:schemeClr val="bg1"/>
                </a:solidFill>
                <a:latin typeface="#9Slide03 Arima Madurai ExtraBo" panose="00000900000000000000" pitchFamily="2" charset="0"/>
                <a:cs typeface="#9Slide03 Arima Madurai ExtraBo" panose="00000900000000000000" pitchFamily="2" charset="0"/>
              </a:rPr>
              <a:t>Cao, </a:t>
            </a:r>
            <a:r>
              <a:rPr lang="en-US" sz="4400" b="1" dirty="0" err="1">
                <a:solidFill>
                  <a:schemeClr val="bg1"/>
                </a:solidFill>
                <a:latin typeface="#9Slide03 Arima Madurai ExtraBo" panose="00000900000000000000" pitchFamily="2" charset="0"/>
                <a:cs typeface="#9Slide03 Arima Madurai ExtraBo" panose="00000900000000000000" pitchFamily="2" charset="0"/>
              </a:rPr>
              <a:t>dài</a:t>
            </a:r>
            <a:r>
              <a:rPr lang="en-US" sz="4400" b="1" dirty="0">
                <a:solidFill>
                  <a:schemeClr val="bg1"/>
                </a:solidFill>
                <a:latin typeface="#9Slide03 Arima Madurai ExtraBo" panose="00000900000000000000" pitchFamily="2" charset="0"/>
                <a:cs typeface="#9Slide03 Arima Madurai ExtraBo" panose="00000900000000000000" pitchFamily="2" charset="0"/>
              </a:rPr>
              <a:t>, </a:t>
            </a:r>
            <a:r>
              <a:rPr lang="en-US" sz="4400" b="1" dirty="0" err="1">
                <a:solidFill>
                  <a:schemeClr val="bg1"/>
                </a:solidFill>
                <a:latin typeface="#9Slide03 Arima Madurai ExtraBo" panose="00000900000000000000" pitchFamily="2" charset="0"/>
                <a:cs typeface="#9Slide03 Arima Madurai ExtraBo" panose="00000900000000000000" pitchFamily="2" charset="0"/>
              </a:rPr>
              <a:t>vững</a:t>
            </a:r>
            <a:r>
              <a:rPr lang="en-US" sz="4400" b="1" dirty="0">
                <a:solidFill>
                  <a:schemeClr val="bg1"/>
                </a:solidFill>
                <a:latin typeface="#9Slide03 Arima Madurai ExtraBo" panose="00000900000000000000" pitchFamily="2" charset="0"/>
                <a:cs typeface="#9Slide03 Arima Madurai ExtraBo" panose="00000900000000000000" pitchFamily="2" charset="0"/>
              </a:rPr>
              <a:t> </a:t>
            </a:r>
            <a:r>
              <a:rPr lang="en-US" sz="4400" b="1" dirty="0" err="1">
                <a:solidFill>
                  <a:schemeClr val="bg1"/>
                </a:solidFill>
                <a:latin typeface="#9Slide03 Arima Madurai ExtraBo" panose="00000900000000000000" pitchFamily="2" charset="0"/>
                <a:cs typeface="#9Slide03 Arima Madurai ExtraBo" panose="00000900000000000000" pitchFamily="2" charset="0"/>
              </a:rPr>
              <a:t>chắc</a:t>
            </a:r>
            <a:r>
              <a:rPr lang="en-US" sz="4400" b="1" dirty="0">
                <a:solidFill>
                  <a:schemeClr val="bg1"/>
                </a:solidFill>
                <a:latin typeface="#9Slide03 Arima Madurai ExtraBo" panose="00000900000000000000" pitchFamily="2" charset="0"/>
                <a:cs typeface="#9Slide03 Arima Madurai ExtraBo" panose="00000900000000000000" pitchFamily="2" charset="0"/>
              </a:rPr>
              <a:t> </a:t>
            </a:r>
            <a:r>
              <a:rPr lang="en-US" sz="4400" b="1" dirty="0" err="1">
                <a:solidFill>
                  <a:schemeClr val="bg1"/>
                </a:solidFill>
                <a:latin typeface="#9Slide03 Arima Madurai ExtraBo" panose="00000900000000000000" pitchFamily="2" charset="0"/>
                <a:cs typeface="#9Slide03 Arima Madurai ExtraBo" panose="00000900000000000000" pitchFamily="2" charset="0"/>
              </a:rPr>
              <a:t>và</a:t>
            </a:r>
            <a:r>
              <a:rPr lang="en-US" sz="4400" b="1" dirty="0">
                <a:solidFill>
                  <a:schemeClr val="bg1"/>
                </a:solidFill>
                <a:latin typeface="#9Slide03 Arima Madurai ExtraBo" panose="00000900000000000000" pitchFamily="2" charset="0"/>
                <a:cs typeface="#9Slide03 Arima Madurai ExtraBo" panose="00000900000000000000" pitchFamily="2" charset="0"/>
              </a:rPr>
              <a:t> </a:t>
            </a:r>
            <a:r>
              <a:rPr lang="en-US" sz="4400" b="1" dirty="0" err="1">
                <a:solidFill>
                  <a:schemeClr val="bg1"/>
                </a:solidFill>
                <a:latin typeface="#9Slide03 Arima Madurai ExtraBo" panose="00000900000000000000" pitchFamily="2" charset="0"/>
                <a:cs typeface="#9Slide03 Arima Madurai ExtraBo" panose="00000900000000000000" pitchFamily="2" charset="0"/>
              </a:rPr>
              <a:t>dài</a:t>
            </a:r>
            <a:r>
              <a:rPr lang="en-US" sz="4400" b="1" dirty="0">
                <a:solidFill>
                  <a:schemeClr val="bg1"/>
                </a:solidFill>
                <a:latin typeface="#9Slide03 Arima Madurai ExtraBo" panose="00000900000000000000" pitchFamily="2" charset="0"/>
                <a:cs typeface="#9Slide03 Arima Madurai ExtraBo" panose="00000900000000000000" pitchFamily="2" charset="0"/>
              </a:rPr>
              <a:t> </a:t>
            </a:r>
            <a:r>
              <a:rPr lang="en-US" sz="4400" b="1" dirty="0" err="1">
                <a:solidFill>
                  <a:schemeClr val="bg1"/>
                </a:solidFill>
                <a:latin typeface="#9Slide03 Arima Madurai ExtraBo" panose="00000900000000000000" pitchFamily="2" charset="0"/>
                <a:cs typeface="#9Slide03 Arima Madurai ExtraBo" panose="00000900000000000000" pitchFamily="2" charset="0"/>
              </a:rPr>
              <a:t>tới</a:t>
            </a:r>
            <a:r>
              <a:rPr lang="en-US" sz="4400" b="1" dirty="0">
                <a:solidFill>
                  <a:schemeClr val="bg1"/>
                </a:solidFill>
                <a:latin typeface="#9Slide03 Arima Madurai ExtraBo" panose="00000900000000000000" pitchFamily="2" charset="0"/>
                <a:cs typeface="#9Slide03 Arima Madurai ExtraBo" panose="00000900000000000000" pitchFamily="2" charset="0"/>
              </a:rPr>
              <a:t> </a:t>
            </a:r>
            <a:r>
              <a:rPr lang="en-US" sz="4400" b="1" dirty="0" err="1">
                <a:solidFill>
                  <a:schemeClr val="bg1"/>
                </a:solidFill>
                <a:latin typeface="#9Slide03 Arima Madurai ExtraBo" panose="00000900000000000000" pitchFamily="2" charset="0"/>
                <a:cs typeface="#9Slide03 Arima Madurai ExtraBo" panose="00000900000000000000" pitchFamily="2" charset="0"/>
              </a:rPr>
              <a:t>hàng</a:t>
            </a:r>
            <a:r>
              <a:rPr lang="en-US" sz="4400" b="1" dirty="0">
                <a:solidFill>
                  <a:schemeClr val="bg1"/>
                </a:solidFill>
                <a:latin typeface="#9Slide03 Arima Madurai ExtraBo" panose="00000900000000000000" pitchFamily="2" charset="0"/>
                <a:cs typeface="#9Slide03 Arima Madurai ExtraBo" panose="00000900000000000000" pitchFamily="2" charset="0"/>
              </a:rPr>
              <a:t> </a:t>
            </a:r>
            <a:r>
              <a:rPr lang="en-US" sz="4400" b="1" dirty="0" err="1">
                <a:solidFill>
                  <a:schemeClr val="bg1"/>
                </a:solidFill>
                <a:latin typeface="#9Slide03 Arima Madurai ExtraBo" panose="00000900000000000000" pitchFamily="2" charset="0"/>
                <a:cs typeface="#9Slide03 Arima Madurai ExtraBo" panose="00000900000000000000" pitchFamily="2" charset="0"/>
              </a:rPr>
              <a:t>nghìn</a:t>
            </a:r>
            <a:r>
              <a:rPr lang="en-US" sz="4400" b="1" dirty="0">
                <a:solidFill>
                  <a:schemeClr val="bg1"/>
                </a:solidFill>
                <a:latin typeface="#9Slide03 Arima Madurai ExtraBo" panose="00000900000000000000" pitchFamily="2" charset="0"/>
                <a:cs typeface="#9Slide03 Arima Madurai ExtraBo" panose="00000900000000000000" pitchFamily="2" charset="0"/>
              </a:rPr>
              <a:t> km</a:t>
            </a:r>
            <a:endParaRPr lang="en-US" sz="4400" dirty="0">
              <a:solidFill>
                <a:schemeClr val="bg1"/>
              </a:solidFill>
              <a:latin typeface="#9Slide03 Arima Madurai ExtraBo" panose="00000900000000000000" pitchFamily="2" charset="0"/>
              <a:cs typeface="#9Slide03 Arima Madurai ExtraBo" panose="00000900000000000000" pitchFamily="2" charset="0"/>
            </a:endParaRPr>
          </a:p>
        </p:txBody>
      </p:sp>
      <p:pic>
        <p:nvPicPr>
          <p:cNvPr id="11266" name="Picture 2" descr="Hà Nội tính toán xây đê kết hợp với đường hai bờ sông Hồng - Báo điện tử  VnMedia - Tin nóng Việt Nam và thế giới">
            <a:extLst>
              <a:ext uri="{FF2B5EF4-FFF2-40B4-BE49-F238E27FC236}">
                <a16:creationId xmlns:a16="http://schemas.microsoft.com/office/drawing/2014/main" id="{85E9290A-335C-4441-AAC9-0F115BBC7DFE}"/>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7375358" y="2016540"/>
            <a:ext cx="4054642" cy="22193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1268" name="Picture 4" descr="Kè sông chưa nghiệm thu đã hư hỏng nặng sau bão số 5 | Kênh Thời Tiết">
            <a:extLst>
              <a:ext uri="{FF2B5EF4-FFF2-40B4-BE49-F238E27FC236}">
                <a16:creationId xmlns:a16="http://schemas.microsoft.com/office/drawing/2014/main" id="{4346C305-BB83-4EB9-9454-6748E80AC075}"/>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353681" y="3991211"/>
            <a:ext cx="3681051" cy="27469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1272" name="Picture 8" descr="Chiều bình yên ven đê sông Lam | Vô xứ Nghệ | Báo Nghệ An điện tử">
            <a:extLst>
              <a:ext uri="{FF2B5EF4-FFF2-40B4-BE49-F238E27FC236}">
                <a16:creationId xmlns:a16="http://schemas.microsoft.com/office/drawing/2014/main" id="{377D4104-3EF6-45F6-B0C7-D289B037ABB3}"/>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333014" y="3978896"/>
            <a:ext cx="3681051" cy="27592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9667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8196"/>
                                        </p:tgtEl>
                                        <p:attrNameLst>
                                          <p:attrName>style.visibility</p:attrName>
                                        </p:attrNameLst>
                                      </p:cBhvr>
                                      <p:to>
                                        <p:strVal val="visible"/>
                                      </p:to>
                                    </p:set>
                                    <p:animEffect transition="in" filter="barn(inVertical)">
                                      <p:cBhvr>
                                        <p:cTn id="10" dur="500"/>
                                        <p:tgtEl>
                                          <p:spTgt spid="819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3">
            <a:extLst>
              <a:ext uri="{FF2B5EF4-FFF2-40B4-BE49-F238E27FC236}">
                <a16:creationId xmlns:a16="http://schemas.microsoft.com/office/drawing/2014/main" id="{A142D74D-9378-48BC-B23B-984C6D53DBD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76248" y="200494"/>
            <a:ext cx="7515225" cy="4310866"/>
          </a:xfrm>
          <a:prstGeom prst="rect">
            <a:avLst/>
          </a:prstGeom>
        </p:spPr>
      </p:pic>
      <p:sp>
        <p:nvSpPr>
          <p:cNvPr id="2" name="Rectangle 1">
            <a:extLst>
              <a:ext uri="{FF2B5EF4-FFF2-40B4-BE49-F238E27FC236}">
                <a16:creationId xmlns:a16="http://schemas.microsoft.com/office/drawing/2014/main" id="{4A0E5CE0-5CD5-4394-A501-EBDF71213263}"/>
              </a:ext>
            </a:extLst>
          </p:cNvPr>
          <p:cNvSpPr/>
          <p:nvPr/>
        </p:nvSpPr>
        <p:spPr>
          <a:xfrm>
            <a:off x="851020" y="540045"/>
            <a:ext cx="6765681" cy="1815882"/>
          </a:xfrm>
          <a:prstGeom prst="rect">
            <a:avLst/>
          </a:prstGeom>
        </p:spPr>
        <p:txBody>
          <a:bodyPr wrap="square">
            <a:spAutoFit/>
          </a:bodyPr>
          <a:lstStyle/>
          <a:p>
            <a:r>
              <a:rPr lang="en-US" altLang="en-US" sz="2800" dirty="0">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Tuy</a:t>
            </a:r>
            <a:r>
              <a:rPr lang="en-US" altLang="en-US" sz="2800" dirty="0">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nhiên</a:t>
            </a:r>
            <a:r>
              <a:rPr lang="en-US" altLang="en-US" sz="2800" dirty="0">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hệ</a:t>
            </a:r>
            <a:r>
              <a:rPr lang="en-US" altLang="en-US" sz="2800" dirty="0">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thống</a:t>
            </a:r>
            <a:r>
              <a:rPr lang="en-US" altLang="en-US" sz="2800" dirty="0">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đê</a:t>
            </a:r>
            <a:r>
              <a:rPr lang="en-US" altLang="en-US" sz="2800" dirty="0">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đã</a:t>
            </a:r>
            <a:r>
              <a:rPr lang="en-US" altLang="en-US" sz="2800" dirty="0">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làm</a:t>
            </a:r>
            <a:r>
              <a:rPr lang="en-US" altLang="en-US" sz="2800" dirty="0">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cho</a:t>
            </a:r>
            <a:r>
              <a:rPr lang="en-US" altLang="en-US" sz="2800" dirty="0">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phần</a:t>
            </a:r>
            <a:r>
              <a:rPr lang="en-US" altLang="en-US" sz="2800" dirty="0">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lớn</a:t>
            </a:r>
            <a:r>
              <a:rPr lang="en-US" altLang="en-US" sz="2800" dirty="0">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diện</a:t>
            </a:r>
            <a:r>
              <a:rPr lang="en-US" altLang="en-US" sz="2800" dirty="0">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tích</a:t>
            </a:r>
            <a:r>
              <a:rPr lang="en-US" altLang="en-US" sz="2800" dirty="0">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đồng</a:t>
            </a:r>
            <a:r>
              <a:rPr lang="en-US" altLang="en-US" sz="2800" dirty="0">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bằng</a:t>
            </a:r>
            <a:r>
              <a:rPr lang="en-US" altLang="en-US" sz="2800" dirty="0">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không</a:t>
            </a:r>
            <a:r>
              <a:rPr lang="en-US" altLang="en-US" sz="2800" dirty="0">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được</a:t>
            </a:r>
            <a:r>
              <a:rPr lang="en-US" altLang="en-US" sz="2800" dirty="0">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bồi</a:t>
            </a:r>
            <a:r>
              <a:rPr lang="en-US" altLang="en-US" sz="2800" dirty="0">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đắp</a:t>
            </a:r>
            <a:r>
              <a:rPr lang="en-US" altLang="en-US" sz="2800" dirty="0">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thêm</a:t>
            </a:r>
            <a:r>
              <a:rPr lang="en-US" altLang="en-US" sz="2800" dirty="0">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phù</a:t>
            </a:r>
            <a:r>
              <a:rPr lang="en-US" altLang="en-US" sz="2800" dirty="0">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sa</a:t>
            </a:r>
            <a:r>
              <a:rPr lang="en-US" altLang="en-US" sz="2800" dirty="0">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hàng</a:t>
            </a:r>
            <a:r>
              <a:rPr lang="en-US" altLang="en-US" sz="2800" dirty="0">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năm</a:t>
            </a:r>
            <a:r>
              <a:rPr lang="en-US" altLang="en-US" sz="2800" dirty="0">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và</a:t>
            </a:r>
            <a:r>
              <a:rPr lang="en-US" altLang="en-US" sz="2800" dirty="0">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tạo</a:t>
            </a:r>
            <a:r>
              <a:rPr lang="en-US" altLang="en-US" sz="2800" dirty="0">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nên</a:t>
            </a:r>
            <a:r>
              <a:rPr lang="en-US" altLang="en-US" sz="2800" dirty="0">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nhiều</a:t>
            </a:r>
            <a:r>
              <a:rPr lang="en-US" altLang="en-US" sz="2800" dirty="0">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vùng</a:t>
            </a:r>
            <a:r>
              <a:rPr lang="en-US" altLang="en-US" sz="2800" dirty="0">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đất</a:t>
            </a:r>
            <a:r>
              <a:rPr lang="en-US" altLang="en-US" sz="2800" dirty="0">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trũng</a:t>
            </a:r>
            <a:r>
              <a:rPr lang="en-US" altLang="en-US" sz="2800" dirty="0">
                <a:solidFill>
                  <a:schemeClr val="accent6">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a:t>
            </a:r>
          </a:p>
        </p:txBody>
      </p:sp>
      <p:sp>
        <p:nvSpPr>
          <p:cNvPr id="10" name="Rectangle 9">
            <a:extLst>
              <a:ext uri="{FF2B5EF4-FFF2-40B4-BE49-F238E27FC236}">
                <a16:creationId xmlns:a16="http://schemas.microsoft.com/office/drawing/2014/main" id="{63F52F53-7735-421D-8C1F-42C28B2C49DB}"/>
              </a:ext>
            </a:extLst>
          </p:cNvPr>
          <p:cNvSpPr/>
          <p:nvPr/>
        </p:nvSpPr>
        <p:spPr>
          <a:xfrm>
            <a:off x="851020" y="2341638"/>
            <a:ext cx="6860787" cy="954107"/>
          </a:xfrm>
          <a:prstGeom prst="rect">
            <a:avLst/>
          </a:prstGeom>
        </p:spPr>
        <p:txBody>
          <a:bodyPr wrap="square">
            <a:spAutoFit/>
          </a:bodyPr>
          <a:lstStyle/>
          <a:p>
            <a:r>
              <a:rPr lang="en-US" altLang="en-US" sz="2800" dirty="0">
                <a:solidFill>
                  <a:schemeClr val="accent4">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Ở </a:t>
            </a:r>
            <a:r>
              <a:rPr lang="en-US" altLang="en-US" sz="2800" dirty="0" err="1">
                <a:solidFill>
                  <a:schemeClr val="accent4">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đây</a:t>
            </a:r>
            <a:r>
              <a:rPr lang="en-US" altLang="en-US" sz="2800" dirty="0">
                <a:solidFill>
                  <a:schemeClr val="accent4">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4">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nhân</a:t>
            </a:r>
            <a:r>
              <a:rPr lang="en-US" altLang="en-US" sz="2800" dirty="0">
                <a:solidFill>
                  <a:schemeClr val="accent4">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4">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dân</a:t>
            </a:r>
            <a:r>
              <a:rPr lang="en-US" altLang="en-US" sz="2800" dirty="0">
                <a:solidFill>
                  <a:schemeClr val="accent4">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4">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còn</a:t>
            </a:r>
            <a:r>
              <a:rPr lang="en-US" altLang="en-US" sz="2800" dirty="0">
                <a:solidFill>
                  <a:schemeClr val="accent4">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4">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đào</a:t>
            </a:r>
            <a:r>
              <a:rPr lang="en-US" altLang="en-US" sz="2800" dirty="0">
                <a:solidFill>
                  <a:schemeClr val="accent4">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4">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nhiều</a:t>
            </a:r>
            <a:r>
              <a:rPr lang="en-US" altLang="en-US" sz="2800" dirty="0">
                <a:solidFill>
                  <a:schemeClr val="accent4">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b="1" dirty="0" err="1">
                <a:solidFill>
                  <a:srgbClr val="D4487D"/>
                </a:solidFill>
                <a:latin typeface="Cambria" panose="02040503050406030204" pitchFamily="18" charset="0"/>
                <a:ea typeface="Cambria" panose="02040503050406030204" pitchFamily="18" charset="0"/>
                <a:cs typeface="#9Slide03 Arima Madurai ExtraBo" panose="00000900000000000000" pitchFamily="2" charset="0"/>
              </a:rPr>
              <a:t>kênh</a:t>
            </a:r>
            <a:r>
              <a:rPr lang="en-US" altLang="en-US" sz="2800" b="1" dirty="0">
                <a:solidFill>
                  <a:srgbClr val="D4487D"/>
                </a:solidFill>
                <a:latin typeface="Cambria" panose="02040503050406030204" pitchFamily="18" charset="0"/>
                <a:ea typeface="Cambria" panose="02040503050406030204" pitchFamily="18" charset="0"/>
                <a:cs typeface="#9Slide03 Arima Madurai ExtraBo" panose="00000900000000000000" pitchFamily="2" charset="0"/>
              </a:rPr>
              <a:t>, m</a:t>
            </a:r>
            <a:r>
              <a:rPr lang="vi-VN" altLang="en-US" sz="2800" b="1" dirty="0">
                <a:solidFill>
                  <a:srgbClr val="D4487D"/>
                </a:solidFill>
                <a:latin typeface="Cambria" panose="02040503050406030204" pitchFamily="18" charset="0"/>
                <a:ea typeface="Cambria" panose="02040503050406030204" pitchFamily="18" charset="0"/>
                <a:cs typeface="#9Slide03 Arima Madurai ExtraBo" panose="00000900000000000000" pitchFamily="2" charset="0"/>
              </a:rPr>
              <a:t>ư</a:t>
            </a:r>
            <a:r>
              <a:rPr lang="en-US" altLang="en-US" sz="2800" b="1" dirty="0" err="1">
                <a:solidFill>
                  <a:srgbClr val="D4487D"/>
                </a:solidFill>
                <a:latin typeface="Cambria" panose="02040503050406030204" pitchFamily="18" charset="0"/>
                <a:ea typeface="Cambria" panose="02040503050406030204" pitchFamily="18" charset="0"/>
                <a:cs typeface="#9Slide03 Arima Madurai ExtraBo" panose="00000900000000000000" pitchFamily="2" charset="0"/>
              </a:rPr>
              <a:t>ơng</a:t>
            </a:r>
            <a:r>
              <a:rPr lang="en-US" altLang="en-US" sz="2800" b="1" dirty="0">
                <a:solidFill>
                  <a:srgbClr val="D4487D"/>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4">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để</a:t>
            </a:r>
            <a:r>
              <a:rPr lang="en-US" altLang="en-US" sz="2800" dirty="0">
                <a:solidFill>
                  <a:schemeClr val="accent4">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t</a:t>
            </a:r>
            <a:r>
              <a:rPr lang="vi-VN" altLang="en-US" sz="2800" dirty="0">
                <a:solidFill>
                  <a:schemeClr val="accent4">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ư</a:t>
            </a:r>
            <a:r>
              <a:rPr lang="en-US" altLang="en-US" sz="2800" dirty="0" err="1">
                <a:solidFill>
                  <a:schemeClr val="accent4">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ới</a:t>
            </a:r>
            <a:r>
              <a:rPr lang="en-US" altLang="en-US" sz="2800" dirty="0">
                <a:solidFill>
                  <a:schemeClr val="accent4">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4">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tiêu</a:t>
            </a:r>
            <a:r>
              <a:rPr lang="en-US" altLang="en-US" sz="2800" dirty="0">
                <a:solidFill>
                  <a:schemeClr val="accent4">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4">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cho</a:t>
            </a:r>
            <a:r>
              <a:rPr lang="en-US" altLang="en-US" sz="2800" dirty="0">
                <a:solidFill>
                  <a:schemeClr val="accent4">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4">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đồng</a:t>
            </a:r>
            <a:r>
              <a:rPr lang="en-US" altLang="en-US" sz="2800" dirty="0">
                <a:solidFill>
                  <a:schemeClr val="accent4">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 </a:t>
            </a:r>
            <a:r>
              <a:rPr lang="en-US" altLang="en-US" sz="2800" dirty="0" err="1">
                <a:solidFill>
                  <a:schemeClr val="accent4">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ruộng</a:t>
            </a:r>
            <a:r>
              <a:rPr lang="en-US" altLang="en-US" sz="2800" dirty="0">
                <a:solidFill>
                  <a:schemeClr val="accent4">
                    <a:lumMod val="50000"/>
                  </a:schemeClr>
                </a:solidFill>
                <a:latin typeface="Cambria" panose="02040503050406030204" pitchFamily="18" charset="0"/>
                <a:ea typeface="Cambria" panose="02040503050406030204" pitchFamily="18" charset="0"/>
                <a:cs typeface="#9Slide03 Arima Madurai ExtraBo" panose="00000900000000000000" pitchFamily="2" charset="0"/>
              </a:rPr>
              <a:t>.</a:t>
            </a:r>
          </a:p>
        </p:txBody>
      </p:sp>
      <p:pic>
        <p:nvPicPr>
          <p:cNvPr id="12298" name="Picture 10" descr="Gia hạn dự án giao thông vận tải khu vực đồng bằng Bắc Bộ">
            <a:extLst>
              <a:ext uri="{FF2B5EF4-FFF2-40B4-BE49-F238E27FC236}">
                <a16:creationId xmlns:a16="http://schemas.microsoft.com/office/drawing/2014/main" id="{4E6A72B2-DC6A-4FB9-9C98-FA80310AF71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30033" y="3520219"/>
            <a:ext cx="4019550" cy="31372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2296" name="Picture 8" descr="Chi tiết tin">
            <a:extLst>
              <a:ext uri="{FF2B5EF4-FFF2-40B4-BE49-F238E27FC236}">
                <a16:creationId xmlns:a16="http://schemas.microsoft.com/office/drawing/2014/main" id="{F6A60237-A649-4187-ABB2-F98DFE7E318F}"/>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7075998" y="3756994"/>
            <a:ext cx="4933761" cy="29005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2294" name="Picture 6" descr="Bản in bài viết | Thêm 500 triệu m3 nước giải hạn cho nông nghiệp">
            <a:extLst>
              <a:ext uri="{FF2B5EF4-FFF2-40B4-BE49-F238E27FC236}">
                <a16:creationId xmlns:a16="http://schemas.microsoft.com/office/drawing/2014/main" id="{1F7D6A21-F180-4E99-B11F-6E1E78363373}"/>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7616701" y="200494"/>
            <a:ext cx="4393058" cy="32359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98BCD999-4C80-40DD-80F4-35A998332E9A}"/>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9336" b="84022" l="10000" r="90000"/>
                    </a14:imgEffect>
                    <a14:imgEffect>
                      <a14:saturation sat="200000"/>
                    </a14:imgEffect>
                  </a14:imgLayer>
                </a14:imgProps>
              </a:ext>
              <a:ext uri="{28A0092B-C50C-407E-A947-70E740481C1C}">
                <a14:useLocalDpi xmlns:a14="http://schemas.microsoft.com/office/drawing/2010/main" val="0"/>
              </a:ext>
            </a:extLst>
          </a:blip>
          <a:srcRect b="6642"/>
          <a:stretch/>
        </p:blipFill>
        <p:spPr>
          <a:xfrm flipH="1">
            <a:off x="-309145" y="3314930"/>
            <a:ext cx="3366857" cy="1982705"/>
          </a:xfrm>
          <a:prstGeom prst="rect">
            <a:avLst/>
          </a:prstGeom>
        </p:spPr>
      </p:pic>
      <p:sp>
        <p:nvSpPr>
          <p:cNvPr id="15" name="Rectangle: Rounded Corners 14">
            <a:extLst>
              <a:ext uri="{FF2B5EF4-FFF2-40B4-BE49-F238E27FC236}">
                <a16:creationId xmlns:a16="http://schemas.microsoft.com/office/drawing/2014/main" id="{54A307A9-8213-4216-92D8-6BBAB2ED2EE9}"/>
              </a:ext>
            </a:extLst>
          </p:cNvPr>
          <p:cNvSpPr/>
          <p:nvPr/>
        </p:nvSpPr>
        <p:spPr>
          <a:xfrm>
            <a:off x="61782" y="5538910"/>
            <a:ext cx="2541836" cy="578882"/>
          </a:xfrm>
          <a:prstGeom prst="roundRect">
            <a:avLst/>
          </a:prstGeom>
          <a:solidFill>
            <a:schemeClr val="accent2"/>
          </a:solidFill>
          <a:ln>
            <a:solidFill>
              <a:schemeClr val="tx1"/>
            </a:solidFill>
            <a:prstDash val="lgDash"/>
          </a:ln>
        </p:spPr>
        <p:style>
          <a:lnRef idx="0">
            <a:scrgbClr r="0" g="0" b="0"/>
          </a:lnRef>
          <a:fillRef idx="0">
            <a:scrgbClr r="0" g="0" b="0"/>
          </a:fillRef>
          <a:effectRef idx="0">
            <a:scrgbClr r="0" g="0" b="0"/>
          </a:effectRef>
          <a:fontRef idx="minor">
            <a:schemeClr val="lt1"/>
          </a:fontRef>
        </p:style>
        <p:txBody>
          <a:bodyPr wrap="square">
            <a:spAutoFit/>
          </a:bodyPr>
          <a:lstStyle/>
          <a:p>
            <a:r>
              <a:rPr lang="en-US" sz="2800" b="1" i="1" dirty="0" err="1">
                <a:solidFill>
                  <a:schemeClr val="tx1"/>
                </a:solidFill>
                <a:latin typeface="#9Slide03 Arima Madurai ExtraBo" panose="00000900000000000000" pitchFamily="2" charset="0"/>
                <a:cs typeface="#9Slide03 Arima Madurai ExtraBo" panose="00000900000000000000" pitchFamily="2" charset="0"/>
              </a:rPr>
              <a:t>Kênh</a:t>
            </a:r>
            <a:r>
              <a:rPr lang="en-US" sz="2800" b="1" i="1" dirty="0">
                <a:solidFill>
                  <a:schemeClr val="tx1"/>
                </a:solidFill>
                <a:latin typeface="#9Slide03 Arima Madurai ExtraBo" panose="00000900000000000000" pitchFamily="2" charset="0"/>
                <a:cs typeface="#9Slide03 Arima Madurai ExtraBo" panose="00000900000000000000" pitchFamily="2" charset="0"/>
              </a:rPr>
              <a:t>, m</a:t>
            </a:r>
            <a:r>
              <a:rPr lang="vi-VN" sz="2800" b="1" i="1" dirty="0">
                <a:solidFill>
                  <a:schemeClr val="tx1"/>
                </a:solidFill>
                <a:latin typeface="#9Slide03 Arima Madurai ExtraBo" panose="00000900000000000000" pitchFamily="2" charset="0"/>
                <a:cs typeface="#9Slide03 Arima Madurai ExtraBo" panose="00000900000000000000" pitchFamily="2" charset="0"/>
              </a:rPr>
              <a:t>ư</a:t>
            </a:r>
            <a:r>
              <a:rPr lang="en-US" sz="2800" b="1" i="1" dirty="0" err="1">
                <a:solidFill>
                  <a:schemeClr val="tx1"/>
                </a:solidFill>
                <a:latin typeface="#9Slide03 Arima Madurai ExtraBo" panose="00000900000000000000" pitchFamily="2" charset="0"/>
                <a:cs typeface="#9Slide03 Arima Madurai ExtraBo" panose="00000900000000000000" pitchFamily="2" charset="0"/>
              </a:rPr>
              <a:t>ơng</a:t>
            </a:r>
            <a:endParaRPr lang="en-US" sz="2800" i="1" dirty="0">
              <a:solidFill>
                <a:schemeClr val="tx1"/>
              </a:solidFill>
              <a:latin typeface="#9Slide03 Arima Madurai ExtraBo" panose="00000900000000000000" pitchFamily="2" charset="0"/>
              <a:cs typeface="#9Slide03 Arima Madurai ExtraBo" panose="00000900000000000000" pitchFamily="2" charset="0"/>
            </a:endParaRPr>
          </a:p>
        </p:txBody>
      </p:sp>
      <p:pic>
        <p:nvPicPr>
          <p:cNvPr id="16" name="Picture 11">
            <a:extLst>
              <a:ext uri="{FF2B5EF4-FFF2-40B4-BE49-F238E27FC236}">
                <a16:creationId xmlns:a16="http://schemas.microsoft.com/office/drawing/2014/main" id="{17F56173-3A1E-4D81-A8F2-82F672E48960}"/>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2139557" y="33745"/>
            <a:ext cx="3051067" cy="440635"/>
          </a:xfrm>
          <a:prstGeom prst="rect">
            <a:avLst/>
          </a:prstGeom>
        </p:spPr>
      </p:pic>
    </p:spTree>
    <p:extLst>
      <p:ext uri="{BB962C8B-B14F-4D97-AF65-F5344CB8AC3E}">
        <p14:creationId xmlns:p14="http://schemas.microsoft.com/office/powerpoint/2010/main" val="3171849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par>
                                <p:cTn id="11" presetID="14" presetClass="entr" presetSubtype="1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randombar(horizontal)">
                                      <p:cBhvr>
                                        <p:cTn id="13" dur="500"/>
                                        <p:tgtEl>
                                          <p:spTgt spid="6"/>
                                        </p:tgtEl>
                                      </p:cBhvr>
                                    </p:animEffect>
                                  </p:childTnLst>
                                </p:cTn>
                              </p:par>
                              <p:par>
                                <p:cTn id="14" presetID="14" presetClass="entr" presetSubtype="1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randombar(horizontal)">
                                      <p:cBhvr>
                                        <p:cTn id="16" dur="500"/>
                                        <p:tgtEl>
                                          <p:spTgt spid="8"/>
                                        </p:tgtEl>
                                      </p:cBhvr>
                                    </p:animEffect>
                                  </p:childTnLst>
                                </p:cTn>
                              </p:par>
                              <p:par>
                                <p:cTn id="17" presetID="14" presetClass="entr" presetSubtype="1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randombar(horizontal)">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randombar(horizontal)">
                                      <p:cBhvr>
                                        <p:cTn id="2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grpSp>
        <p:nvGrpSpPr>
          <p:cNvPr id="6" name="Group 4">
            <a:extLst>
              <a:ext uri="{FF2B5EF4-FFF2-40B4-BE49-F238E27FC236}">
                <a16:creationId xmlns:a16="http://schemas.microsoft.com/office/drawing/2014/main" id="{DECC6065-E8CA-42E9-A663-F707B3793500}"/>
              </a:ext>
            </a:extLst>
          </p:cNvPr>
          <p:cNvGrpSpPr/>
          <p:nvPr/>
        </p:nvGrpSpPr>
        <p:grpSpPr>
          <a:xfrm>
            <a:off x="383237" y="1671293"/>
            <a:ext cx="11425525" cy="3854383"/>
            <a:chOff x="-3195" y="-56346"/>
            <a:chExt cx="14459389" cy="4541012"/>
          </a:xfrm>
          <a:effectLst>
            <a:glow rad="177800">
              <a:schemeClr val="accent1">
                <a:alpha val="45000"/>
              </a:schemeClr>
            </a:glow>
            <a:reflection endPos="0" dist="50800" dir="5400000" sy="-100000" algn="bl" rotWithShape="0"/>
          </a:effectLst>
        </p:grpSpPr>
        <p:sp>
          <p:nvSpPr>
            <p:cNvPr id="7" name="Freeform 5">
              <a:extLst>
                <a:ext uri="{FF2B5EF4-FFF2-40B4-BE49-F238E27FC236}">
                  <a16:creationId xmlns:a16="http://schemas.microsoft.com/office/drawing/2014/main" id="{6FE540DE-7F5D-4535-A3F4-9501F3A7A60F}"/>
                </a:ext>
              </a:extLst>
            </p:cNvPr>
            <p:cNvSpPr/>
            <p:nvPr/>
          </p:nvSpPr>
          <p:spPr>
            <a:xfrm>
              <a:off x="-3195" y="-56346"/>
              <a:ext cx="14459389" cy="4541012"/>
            </a:xfrm>
            <a:custGeom>
              <a:avLst/>
              <a:gdLst/>
              <a:ahLst/>
              <a:cxnLst/>
              <a:rect l="l" t="t" r="r" b="b"/>
              <a:pathLst>
                <a:path w="14459389" h="4541012">
                  <a:moveTo>
                    <a:pt x="13831612" y="4486534"/>
                  </a:moveTo>
                  <a:cubicBezTo>
                    <a:pt x="13831612" y="4486534"/>
                    <a:pt x="13100737" y="4541012"/>
                    <a:pt x="11124817" y="4538390"/>
                  </a:cubicBezTo>
                  <a:cubicBezTo>
                    <a:pt x="5257455" y="4536228"/>
                    <a:pt x="1057074" y="4528403"/>
                    <a:pt x="1057074" y="4528403"/>
                  </a:cubicBezTo>
                  <a:cubicBezTo>
                    <a:pt x="812932" y="4519569"/>
                    <a:pt x="449110" y="4498339"/>
                    <a:pt x="282371" y="4440161"/>
                  </a:cubicBezTo>
                  <a:cubicBezTo>
                    <a:pt x="4469" y="4343198"/>
                    <a:pt x="0" y="4169919"/>
                    <a:pt x="0" y="3382452"/>
                  </a:cubicBezTo>
                  <a:lnTo>
                    <a:pt x="0" y="3382417"/>
                  </a:lnTo>
                  <a:cubicBezTo>
                    <a:pt x="8536" y="491230"/>
                    <a:pt x="0" y="345608"/>
                    <a:pt x="77597" y="223930"/>
                  </a:cubicBezTo>
                  <a:cubicBezTo>
                    <a:pt x="217372" y="4759"/>
                    <a:pt x="519255" y="4073"/>
                    <a:pt x="937909" y="4073"/>
                  </a:cubicBezTo>
                  <a:cubicBezTo>
                    <a:pt x="937909" y="4073"/>
                    <a:pt x="2795568" y="15681"/>
                    <a:pt x="8961324" y="7673"/>
                  </a:cubicBezTo>
                  <a:cubicBezTo>
                    <a:pt x="12881809" y="0"/>
                    <a:pt x="13598542" y="6979"/>
                    <a:pt x="13598542" y="6979"/>
                  </a:cubicBezTo>
                  <a:cubicBezTo>
                    <a:pt x="13966850" y="14458"/>
                    <a:pt x="14105110" y="42638"/>
                    <a:pt x="14302851" y="165219"/>
                  </a:cubicBezTo>
                  <a:cubicBezTo>
                    <a:pt x="14453867" y="258836"/>
                    <a:pt x="14459389" y="476157"/>
                    <a:pt x="14450248" y="3382416"/>
                  </a:cubicBezTo>
                  <a:lnTo>
                    <a:pt x="14450248" y="3382451"/>
                  </a:lnTo>
                  <a:cubicBezTo>
                    <a:pt x="14450248" y="4287884"/>
                    <a:pt x="14407465" y="4436472"/>
                    <a:pt x="13831612" y="4486534"/>
                  </a:cubicBezTo>
                  <a:close/>
                </a:path>
              </a:pathLst>
            </a:custGeom>
            <a:solidFill>
              <a:srgbClr val="FFF3E4"/>
            </a:solidFill>
          </p:spPr>
          <p:txBody>
            <a:bodyPr/>
            <a:lstStyle/>
            <a:p>
              <a:endParaRPr lang="en-GB"/>
            </a:p>
          </p:txBody>
        </p:sp>
      </p:grpSp>
      <p:pic>
        <p:nvPicPr>
          <p:cNvPr id="8" name="Picture 14">
            <a:extLst>
              <a:ext uri="{FF2B5EF4-FFF2-40B4-BE49-F238E27FC236}">
                <a16:creationId xmlns:a16="http://schemas.microsoft.com/office/drawing/2014/main" id="{584CC7C9-0924-4AEE-BA51-2F6B8B7322FD}"/>
              </a:ext>
            </a:extLst>
          </p:cNvPr>
          <p:cNvPicPr>
            <a:picLocks noChangeAspect="1"/>
          </p:cNvPicPr>
          <p:nvPr/>
        </p:nvPicPr>
        <p:blipFill>
          <a:blip r:embed="rId3"/>
          <a:srcRect/>
          <a:stretch>
            <a:fillRect/>
          </a:stretch>
        </p:blipFill>
        <p:spPr>
          <a:xfrm>
            <a:off x="608676" y="3288229"/>
            <a:ext cx="1236753" cy="2065558"/>
          </a:xfrm>
          <a:prstGeom prst="rect">
            <a:avLst/>
          </a:prstGeom>
        </p:spPr>
      </p:pic>
      <p:pic>
        <p:nvPicPr>
          <p:cNvPr id="10" name="Picture 15">
            <a:extLst>
              <a:ext uri="{FF2B5EF4-FFF2-40B4-BE49-F238E27FC236}">
                <a16:creationId xmlns:a16="http://schemas.microsoft.com/office/drawing/2014/main" id="{4A034DAE-98F2-4CBB-ABC5-C5A11F29C79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1470">
            <a:off x="3936517" y="563907"/>
            <a:ext cx="5165304" cy="1116145"/>
          </a:xfrm>
          <a:prstGeom prst="rect">
            <a:avLst/>
          </a:prstGeom>
        </p:spPr>
      </p:pic>
      <p:sp>
        <p:nvSpPr>
          <p:cNvPr id="3" name="AutoShape 3">
            <a:extLst>
              <a:ext uri="{FF2B5EF4-FFF2-40B4-BE49-F238E27FC236}">
                <a16:creationId xmlns:a16="http://schemas.microsoft.com/office/drawing/2014/main" id="{A46EC82A-446B-4168-8473-D31528889658}"/>
              </a:ext>
            </a:extLst>
          </p:cNvPr>
          <p:cNvSpPr>
            <a:spLocks noChangeArrowheads="1"/>
          </p:cNvSpPr>
          <p:nvPr/>
        </p:nvSpPr>
        <p:spPr bwMode="auto">
          <a:xfrm>
            <a:off x="2499620" y="1830364"/>
            <a:ext cx="8039100" cy="3581400"/>
          </a:xfrm>
          <a:prstGeom prst="roundRect">
            <a:avLst>
              <a:gd name="adj" fmla="val 16667"/>
            </a:avLst>
          </a:prstGeom>
          <a:noFill/>
          <a:ln w="57150" algn="ctr">
            <a:noFill/>
            <a:round/>
            <a:headEnd/>
            <a:tailEnd/>
          </a:ln>
          <a:effectLst/>
        </p:spPr>
        <p:txBody>
          <a:bodyPr wrap="none" anchor="ctr"/>
          <a:lstStyle/>
          <a:p>
            <a:pPr algn="ctr">
              <a:defRPr/>
            </a:pP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Đồng</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bằng</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Bắc</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Bộ</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có</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dạng</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hình</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tam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giác</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với</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đỉnh</a:t>
            </a:r>
            <a:endPar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endParaRPr>
          </a:p>
          <a:p>
            <a:pPr algn="ctr">
              <a:defRPr/>
            </a:pP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ở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Việt</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Trì</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cạnh</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đáy</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là</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đường</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bờ</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biển</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Đây</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là</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đồng</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p>
          <a:p>
            <a:pPr algn="ctr">
              <a:defRPr/>
            </a:pP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bằng</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châu</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thổ</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lớn</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thứ</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hai</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ở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nước</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ta</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do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phù</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sa</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sông</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p>
          <a:p>
            <a:pPr algn="ctr">
              <a:defRPr/>
            </a:pP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Hồng</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và</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sông</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Thái</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Bình</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bồi</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đắp</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nên</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Đồng</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bằng</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có</a:t>
            </a:r>
            <a:endPar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endParaRPr>
          </a:p>
          <a:p>
            <a:pPr algn="ctr">
              <a:defRPr/>
            </a:pP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bề</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mặt</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khá</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bằng</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phẳng</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nhiều</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sông</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ngòi</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ven</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các</a:t>
            </a:r>
            <a:endPar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endParaRPr>
          </a:p>
          <a:p>
            <a:pPr algn="ctr">
              <a:defRPr/>
            </a:pP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sông</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có</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đê</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để</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ngăn</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sz="3200" b="1"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lũ</a:t>
            </a:r>
            <a:r>
              <a:rPr lang="en-US" sz="3200" b="1"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a:t>
            </a:r>
            <a:endParaRPr lang="en-US" sz="3200"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endParaRPr>
          </a:p>
        </p:txBody>
      </p:sp>
      <p:sp>
        <p:nvSpPr>
          <p:cNvPr id="2" name="Rectangle 1">
            <a:extLst>
              <a:ext uri="{FF2B5EF4-FFF2-40B4-BE49-F238E27FC236}">
                <a16:creationId xmlns:a16="http://schemas.microsoft.com/office/drawing/2014/main" id="{BE6A484B-665C-4BB0-AAA5-52606520651E}"/>
              </a:ext>
            </a:extLst>
          </p:cNvPr>
          <p:cNvSpPr/>
          <p:nvPr/>
        </p:nvSpPr>
        <p:spPr>
          <a:xfrm>
            <a:off x="4854314" y="703180"/>
            <a:ext cx="2483373" cy="830997"/>
          </a:xfrm>
          <a:prstGeom prst="rect">
            <a:avLst/>
          </a:prstGeom>
        </p:spPr>
        <p:txBody>
          <a:bodyPr wrap="none">
            <a:spAutoFit/>
          </a:bodyPr>
          <a:lstStyle/>
          <a:p>
            <a:pPr algn="ctr">
              <a:defRPr/>
            </a:pPr>
            <a:r>
              <a:rPr lang="en-US" sz="4800" b="1" dirty="0">
                <a:solidFill>
                  <a:srgbClr val="D4487D"/>
                </a:solidFill>
                <a:latin typeface="#9Slide03 SVN-Kelson Sans Bold" panose="02000500000000000000" pitchFamily="2" charset="0"/>
              </a:rPr>
              <a:t>GHI NHỚ</a:t>
            </a:r>
          </a:p>
        </p:txBody>
      </p:sp>
      <p:pic>
        <p:nvPicPr>
          <p:cNvPr id="9" name="Picture 8" descr="A close-up of some wheat&#10;&#10;Description automatically generated with low confidence">
            <a:extLst>
              <a:ext uri="{FF2B5EF4-FFF2-40B4-BE49-F238E27FC236}">
                <a16:creationId xmlns:a16="http://schemas.microsoft.com/office/drawing/2014/main" id="{053E5D60-5418-4C5B-B585-93F933C1DD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3748" y="4475977"/>
            <a:ext cx="6367347" cy="2551105"/>
          </a:xfrm>
          <a:prstGeom prst="rect">
            <a:avLst/>
          </a:prstGeom>
        </p:spPr>
      </p:pic>
      <p:pic>
        <p:nvPicPr>
          <p:cNvPr id="11" name="Picture 10" descr="A close-up of some wheat&#10;&#10;Description automatically generated with low confidence">
            <a:extLst>
              <a:ext uri="{FF2B5EF4-FFF2-40B4-BE49-F238E27FC236}">
                <a16:creationId xmlns:a16="http://schemas.microsoft.com/office/drawing/2014/main" id="{D7275690-431D-4A64-B117-480F340E836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63979" y="3909745"/>
            <a:ext cx="6848834" cy="3233442"/>
          </a:xfrm>
          <a:prstGeom prst="rect">
            <a:avLst/>
          </a:prstGeom>
        </p:spPr>
      </p:pic>
      <p:sp>
        <p:nvSpPr>
          <p:cNvPr id="4" name="Rectangle: Rounded Corners 3">
            <a:extLst>
              <a:ext uri="{FF2B5EF4-FFF2-40B4-BE49-F238E27FC236}">
                <a16:creationId xmlns:a16="http://schemas.microsoft.com/office/drawing/2014/main" id="{C7E1DB77-2A2F-479B-A966-6AF237F3CEA0}"/>
              </a:ext>
            </a:extLst>
          </p:cNvPr>
          <p:cNvSpPr/>
          <p:nvPr/>
        </p:nvSpPr>
        <p:spPr>
          <a:xfrm>
            <a:off x="681714" y="1888341"/>
            <a:ext cx="10974648" cy="3523423"/>
          </a:xfrm>
          <a:prstGeom prst="roundRect">
            <a:avLst/>
          </a:prstGeom>
          <a:noFill/>
          <a:ln w="57150">
            <a:solidFill>
              <a:srgbClr val="00B05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900" decel="100000" fill="hold"/>
                                        <p:tgtEl>
                                          <p:spTgt spid="3"/>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par>
                                <p:cTn id="23" presetID="37"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900" decel="100000" fill="hold"/>
                                        <p:tgtEl>
                                          <p:spTgt spid="8"/>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29" presetID="37"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900" decel="100000" fill="hold"/>
                                        <p:tgtEl>
                                          <p:spTgt spid="6"/>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sp>
        <p:nvSpPr>
          <p:cNvPr id="4" name="Google Shape;1424;p41">
            <a:extLst>
              <a:ext uri="{FF2B5EF4-FFF2-40B4-BE49-F238E27FC236}">
                <a16:creationId xmlns:a16="http://schemas.microsoft.com/office/drawing/2014/main" id="{8D446202-09D7-42A9-9B65-1B0B6B8156E9}"/>
              </a:ext>
            </a:extLst>
          </p:cNvPr>
          <p:cNvSpPr txBox="1">
            <a:spLocks/>
          </p:cNvSpPr>
          <p:nvPr/>
        </p:nvSpPr>
        <p:spPr>
          <a:xfrm>
            <a:off x="1582615" y="904875"/>
            <a:ext cx="9026769" cy="1828800"/>
          </a:xfrm>
          <a:prstGeom prst="roundRect">
            <a:avLst/>
          </a:prstGeom>
          <a:solidFill>
            <a:schemeClr val="accent6">
              <a:alpha val="50000"/>
            </a:schemeClr>
          </a:solidFill>
          <a:ln w="57150">
            <a:solidFill>
              <a:schemeClr val="accent6">
                <a:lumMod val="50000"/>
              </a:schemeClr>
            </a:solidFill>
            <a:prstDash val="lgDashDotDot"/>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Poppins ExtraBold"/>
              <a:buNone/>
              <a:defRPr sz="2000" b="0" i="0" u="none" strike="noStrike" cap="none">
                <a:solidFill>
                  <a:schemeClr val="dk1"/>
                </a:solidFill>
                <a:latin typeface="Poppins ExtraBold"/>
                <a:ea typeface="Poppins ExtraBold"/>
                <a:cs typeface="Poppins ExtraBold"/>
                <a:sym typeface="Poppins ExtraBold"/>
              </a:defRPr>
            </a:lvl1pPr>
            <a:lvl2pPr marR="0" lvl="1"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2pPr>
            <a:lvl3pPr marR="0" lvl="2"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3pPr>
            <a:lvl4pPr marR="0" lvl="3"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4pPr>
            <a:lvl5pPr marR="0" lvl="4"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5pPr>
            <a:lvl6pPr marR="0" lvl="5"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6pPr>
            <a:lvl7pPr marR="0" lvl="6"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7pPr>
            <a:lvl8pPr marR="0" lvl="7"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8pPr>
            <a:lvl9pPr marR="0" lvl="8"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9pPr>
          </a:lstStyle>
          <a:p>
            <a:pPr lvl="0">
              <a:buClr>
                <a:prstClr val="black"/>
              </a:buClr>
            </a:pPr>
            <a:r>
              <a:rPr kumimoji="0" lang="en-US" sz="8800" b="0" i="0" u="none" strike="noStrike" kern="1200" cap="none" spc="0" normalizeH="0" baseline="0" noProof="0" dirty="0">
                <a:ln w="19050">
                  <a:noFill/>
                  <a:prstDash val="lgDash"/>
                </a:ln>
                <a:solidFill>
                  <a:schemeClr val="bg1"/>
                </a:solidFill>
                <a:effectLst>
                  <a:reflection blurRad="6350" stA="50000" endA="300" endPos="50000" dist="29997" dir="5400000" sy="-100000" algn="bl" rotWithShape="0"/>
                </a:effectLst>
                <a:uLnTx/>
                <a:uFillTx/>
                <a:latin typeface="#9Slide03 IcielPanton Black" panose="00000A00000000000000" pitchFamily="2" charset="0"/>
                <a:cs typeface="#9Slide03 Cousine Bold" panose="02070709020205020404" pitchFamily="49" charset="0"/>
                <a:sym typeface="Poppins ExtraBold"/>
              </a:rPr>
              <a:t>3 </a:t>
            </a:r>
            <a:r>
              <a:rPr lang="en-US" sz="8800" dirty="0">
                <a:ln w="19050">
                  <a:noFill/>
                  <a:prstDash val="lgDash"/>
                </a:ln>
                <a:solidFill>
                  <a:schemeClr val="bg1"/>
                </a:solidFill>
                <a:effectLst>
                  <a:reflection blurRad="6350" stA="50000" endA="300" endPos="50000" dist="29997" dir="5400000" sy="-100000" algn="bl" rotWithShape="0"/>
                </a:effectLst>
                <a:latin typeface="#9Slide03 IcielPanton Black" panose="00000A00000000000000" pitchFamily="2" charset="0"/>
                <a:cs typeface="#9Slide03 Cousine Bold" panose="02070709020205020404" pitchFamily="49" charset="0"/>
              </a:rPr>
              <a:t>– VẬN DỤNG</a:t>
            </a:r>
            <a:endParaRPr kumimoji="0" lang="en-US" sz="7200" b="0" i="0" u="none" strike="noStrike" kern="1200" cap="none" spc="0" normalizeH="0" baseline="0" noProof="0" dirty="0">
              <a:ln w="19050">
                <a:noFill/>
                <a:prstDash val="lgDash"/>
              </a:ln>
              <a:solidFill>
                <a:schemeClr val="bg1"/>
              </a:solidFill>
              <a:effectLst>
                <a:reflection blurRad="6350" stA="50000" endA="300" endPos="50000" dist="29997" dir="5400000" sy="-100000" algn="bl" rotWithShape="0"/>
              </a:effectLst>
              <a:uLnTx/>
              <a:uFillTx/>
              <a:latin typeface="#9Slide03 SVNEvery Movie Every " panose="02000500000000000000" pitchFamily="2" charset="0"/>
              <a:cs typeface="#9Slide03 Cousine Bold" panose="02070709020205020404" pitchFamily="49" charset="0"/>
              <a:sym typeface="Poppins ExtraBold"/>
            </a:endParaRPr>
          </a:p>
        </p:txBody>
      </p:sp>
      <p:pic>
        <p:nvPicPr>
          <p:cNvPr id="6" name="Picture 5">
            <a:extLst>
              <a:ext uri="{FF2B5EF4-FFF2-40B4-BE49-F238E27FC236}">
                <a16:creationId xmlns:a16="http://schemas.microsoft.com/office/drawing/2014/main" id="{7851AFBB-B2EF-4D9B-B88C-3261459289F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000" b="90000" l="10000" r="90000">
                        <a14:foregroundMark x1="35444" y1="2167" x2="29333" y2="4667"/>
                        <a14:foregroundMark x1="29333" y1="4667" x2="27000" y2="14833"/>
                        <a14:foregroundMark x1="27000" y1="14833" x2="27000" y2="24167"/>
                        <a14:foregroundMark x1="27000" y1="24167" x2="25000" y2="32000"/>
                        <a14:foregroundMark x1="25000" y1="32000" x2="30556" y2="30000"/>
                        <a14:foregroundMark x1="30556" y1="30000" x2="36000" y2="25333"/>
                        <a14:foregroundMark x1="36000" y1="25333" x2="41111" y2="16167"/>
                        <a14:foregroundMark x1="41111" y1="16167" x2="47000" y2="14167"/>
                        <a14:foregroundMark x1="47000" y1="14167" x2="43000" y2="7667"/>
                        <a14:foregroundMark x1="43000" y1="7667" x2="36778" y2="6500"/>
                        <a14:foregroundMark x1="36778" y1="6500" x2="35778" y2="6833"/>
                        <a14:foregroundMark x1="42556" y1="19833" x2="38889" y2="27167"/>
                        <a14:foregroundMark x1="38889" y1="27167" x2="42667" y2="33833"/>
                        <a14:foregroundMark x1="42667" y1="33833" x2="46333" y2="25000"/>
                        <a14:foregroundMark x1="46333" y1="25000" x2="44889" y2="16667"/>
                        <a14:foregroundMark x1="44889" y1="16667" x2="43444" y2="15333"/>
                        <a14:foregroundMark x1="48556" y1="2000" x2="50667" y2="2000"/>
                      </a14:backgroundRemoval>
                    </a14:imgEffect>
                  </a14:imgLayer>
                </a14:imgProps>
              </a:ext>
              <a:ext uri="{28A0092B-C50C-407E-A947-70E740481C1C}">
                <a14:useLocalDpi xmlns:a14="http://schemas.microsoft.com/office/drawing/2010/main" val="0"/>
              </a:ext>
            </a:extLst>
          </a:blip>
          <a:stretch>
            <a:fillRect/>
          </a:stretch>
        </p:blipFill>
        <p:spPr>
          <a:xfrm flipH="1">
            <a:off x="1400174" y="5006975"/>
            <a:ext cx="504825" cy="336550"/>
          </a:xfrm>
          <a:prstGeom prst="rect">
            <a:avLst/>
          </a:prstGeom>
        </p:spPr>
      </p:pic>
      <p:pic>
        <p:nvPicPr>
          <p:cNvPr id="7" name="Picture 6">
            <a:extLst>
              <a:ext uri="{FF2B5EF4-FFF2-40B4-BE49-F238E27FC236}">
                <a16:creationId xmlns:a16="http://schemas.microsoft.com/office/drawing/2014/main" id="{221AAED0-71F6-4A6C-B4B2-ACAD4CC7F81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000" b="90000" l="10000" r="90000">
                        <a14:foregroundMark x1="35444" y1="2167" x2="29333" y2="4667"/>
                        <a14:foregroundMark x1="29333" y1="4667" x2="27000" y2="14833"/>
                        <a14:foregroundMark x1="27000" y1="14833" x2="27000" y2="24167"/>
                        <a14:foregroundMark x1="27000" y1="24167" x2="25000" y2="32000"/>
                        <a14:foregroundMark x1="25000" y1="32000" x2="30556" y2="30000"/>
                        <a14:foregroundMark x1="30556" y1="30000" x2="36000" y2="25333"/>
                        <a14:foregroundMark x1="36000" y1="25333" x2="41111" y2="16167"/>
                        <a14:foregroundMark x1="41111" y1="16167" x2="47000" y2="14167"/>
                        <a14:foregroundMark x1="47000" y1="14167" x2="43000" y2="7667"/>
                        <a14:foregroundMark x1="43000" y1="7667" x2="36778" y2="6500"/>
                        <a14:foregroundMark x1="36778" y1="6500" x2="35778" y2="6833"/>
                        <a14:foregroundMark x1="42556" y1="19833" x2="38889" y2="27167"/>
                        <a14:foregroundMark x1="38889" y1="27167" x2="42667" y2="33833"/>
                        <a14:foregroundMark x1="42667" y1="33833" x2="46333" y2="25000"/>
                        <a14:foregroundMark x1="46333" y1="25000" x2="44889" y2="16667"/>
                        <a14:foregroundMark x1="44889" y1="16667" x2="43444" y2="15333"/>
                        <a14:foregroundMark x1="48556" y1="2000" x2="50667" y2="2000"/>
                      </a14:backgroundRemoval>
                    </a14:imgEffect>
                  </a14:imgLayer>
                </a14:imgProps>
              </a:ext>
              <a:ext uri="{28A0092B-C50C-407E-A947-70E740481C1C}">
                <a14:useLocalDpi xmlns:a14="http://schemas.microsoft.com/office/drawing/2010/main" val="0"/>
              </a:ext>
            </a:extLst>
          </a:blip>
          <a:stretch>
            <a:fillRect/>
          </a:stretch>
        </p:blipFill>
        <p:spPr>
          <a:xfrm flipH="1">
            <a:off x="390524" y="4781550"/>
            <a:ext cx="504825" cy="336550"/>
          </a:xfrm>
          <a:prstGeom prst="rect">
            <a:avLst/>
          </a:prstGeom>
        </p:spPr>
      </p:pic>
      <p:pic>
        <p:nvPicPr>
          <p:cNvPr id="8" name="Picture 7">
            <a:extLst>
              <a:ext uri="{FF2B5EF4-FFF2-40B4-BE49-F238E27FC236}">
                <a16:creationId xmlns:a16="http://schemas.microsoft.com/office/drawing/2014/main" id="{4A89B90D-4E42-4A82-A66A-848F5DA6942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000" b="90000" l="10000" r="90000">
                        <a14:foregroundMark x1="35444" y1="2167" x2="29333" y2="4667"/>
                        <a14:foregroundMark x1="29333" y1="4667" x2="27000" y2="14833"/>
                        <a14:foregroundMark x1="27000" y1="14833" x2="27000" y2="24167"/>
                        <a14:foregroundMark x1="27000" y1="24167" x2="25000" y2="32000"/>
                        <a14:foregroundMark x1="25000" y1="32000" x2="30556" y2="30000"/>
                        <a14:foregroundMark x1="30556" y1="30000" x2="36000" y2="25333"/>
                        <a14:foregroundMark x1="36000" y1="25333" x2="41111" y2="16167"/>
                        <a14:foregroundMark x1="41111" y1="16167" x2="47000" y2="14167"/>
                        <a14:foregroundMark x1="47000" y1="14167" x2="43000" y2="7667"/>
                        <a14:foregroundMark x1="43000" y1="7667" x2="36778" y2="6500"/>
                        <a14:foregroundMark x1="36778" y1="6500" x2="35778" y2="6833"/>
                        <a14:foregroundMark x1="42556" y1="19833" x2="38889" y2="27167"/>
                        <a14:foregroundMark x1="38889" y1="27167" x2="42667" y2="33833"/>
                        <a14:foregroundMark x1="42667" y1="33833" x2="46333" y2="25000"/>
                        <a14:foregroundMark x1="46333" y1="25000" x2="44889" y2="16667"/>
                        <a14:foregroundMark x1="44889" y1="16667" x2="43444" y2="15333"/>
                        <a14:foregroundMark x1="48556" y1="2000" x2="50667" y2="2000"/>
                      </a14:backgroundRemoval>
                    </a14:imgEffect>
                  </a14:imgLayer>
                </a14:imgProps>
              </a:ext>
              <a:ext uri="{28A0092B-C50C-407E-A947-70E740481C1C}">
                <a14:useLocalDpi xmlns:a14="http://schemas.microsoft.com/office/drawing/2010/main" val="0"/>
              </a:ext>
            </a:extLst>
          </a:blip>
          <a:stretch>
            <a:fillRect/>
          </a:stretch>
        </p:blipFill>
        <p:spPr>
          <a:xfrm flipH="1">
            <a:off x="390522" y="5616574"/>
            <a:ext cx="609602" cy="406401"/>
          </a:xfrm>
          <a:prstGeom prst="rect">
            <a:avLst/>
          </a:prstGeom>
        </p:spPr>
      </p:pic>
      <p:pic>
        <p:nvPicPr>
          <p:cNvPr id="9" name="Picture 8">
            <a:extLst>
              <a:ext uri="{FF2B5EF4-FFF2-40B4-BE49-F238E27FC236}">
                <a16:creationId xmlns:a16="http://schemas.microsoft.com/office/drawing/2014/main" id="{4961089C-0081-4E46-A2E0-2B8FF56AD7E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000" b="90000" l="10000" r="90000">
                        <a14:foregroundMark x1="35444" y1="2167" x2="29333" y2="4667"/>
                        <a14:foregroundMark x1="29333" y1="4667" x2="27000" y2="14833"/>
                        <a14:foregroundMark x1="27000" y1="14833" x2="27000" y2="24167"/>
                        <a14:foregroundMark x1="27000" y1="24167" x2="25000" y2="32000"/>
                        <a14:foregroundMark x1="25000" y1="32000" x2="30556" y2="30000"/>
                        <a14:foregroundMark x1="30556" y1="30000" x2="36000" y2="25333"/>
                        <a14:foregroundMark x1="36000" y1="25333" x2="41111" y2="16167"/>
                        <a14:foregroundMark x1="41111" y1="16167" x2="47000" y2="14167"/>
                        <a14:foregroundMark x1="47000" y1="14167" x2="43000" y2="7667"/>
                        <a14:foregroundMark x1="43000" y1="7667" x2="36778" y2="6500"/>
                        <a14:foregroundMark x1="36778" y1="6500" x2="35778" y2="6833"/>
                        <a14:foregroundMark x1="42556" y1="19833" x2="38889" y2="27167"/>
                        <a14:foregroundMark x1="38889" y1="27167" x2="42667" y2="33833"/>
                        <a14:foregroundMark x1="42667" y1="33833" x2="46333" y2="25000"/>
                        <a14:foregroundMark x1="46333" y1="25000" x2="44889" y2="16667"/>
                        <a14:foregroundMark x1="44889" y1="16667" x2="43444" y2="15333"/>
                        <a14:foregroundMark x1="48556" y1="2000" x2="50667" y2="2000"/>
                      </a14:backgroundRemoval>
                    </a14:imgEffect>
                  </a14:imgLayer>
                </a14:imgProps>
              </a:ext>
              <a:ext uri="{28A0092B-C50C-407E-A947-70E740481C1C}">
                <a14:useLocalDpi xmlns:a14="http://schemas.microsoft.com/office/drawing/2010/main" val="0"/>
              </a:ext>
            </a:extLst>
          </a:blip>
          <a:stretch>
            <a:fillRect/>
          </a:stretch>
        </p:blipFill>
        <p:spPr>
          <a:xfrm>
            <a:off x="3419474" y="5343525"/>
            <a:ext cx="504825" cy="336550"/>
          </a:xfrm>
          <a:prstGeom prst="rect">
            <a:avLst/>
          </a:prstGeom>
        </p:spPr>
      </p:pic>
      <p:pic>
        <p:nvPicPr>
          <p:cNvPr id="10" name="Picture 9">
            <a:extLst>
              <a:ext uri="{FF2B5EF4-FFF2-40B4-BE49-F238E27FC236}">
                <a16:creationId xmlns:a16="http://schemas.microsoft.com/office/drawing/2014/main" id="{63CB8B21-AD83-49EB-9C9C-158FC5C91D8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000" b="90000" l="10000" r="90000">
                        <a14:foregroundMark x1="35444" y1="2167" x2="29333" y2="4667"/>
                        <a14:foregroundMark x1="29333" y1="4667" x2="27000" y2="14833"/>
                        <a14:foregroundMark x1="27000" y1="14833" x2="27000" y2="24167"/>
                        <a14:foregroundMark x1="27000" y1="24167" x2="25000" y2="32000"/>
                        <a14:foregroundMark x1="25000" y1="32000" x2="30556" y2="30000"/>
                        <a14:foregroundMark x1="30556" y1="30000" x2="36000" y2="25333"/>
                        <a14:foregroundMark x1="36000" y1="25333" x2="41111" y2="16167"/>
                        <a14:foregroundMark x1="41111" y1="16167" x2="47000" y2="14167"/>
                        <a14:foregroundMark x1="47000" y1="14167" x2="43000" y2="7667"/>
                        <a14:foregroundMark x1="43000" y1="7667" x2="36778" y2="6500"/>
                        <a14:foregroundMark x1="36778" y1="6500" x2="35778" y2="6833"/>
                        <a14:foregroundMark x1="42556" y1="19833" x2="38889" y2="27167"/>
                        <a14:foregroundMark x1="38889" y1="27167" x2="42667" y2="33833"/>
                        <a14:foregroundMark x1="42667" y1="33833" x2="46333" y2="25000"/>
                        <a14:foregroundMark x1="46333" y1="25000" x2="44889" y2="16667"/>
                        <a14:foregroundMark x1="44889" y1="16667" x2="43444" y2="15333"/>
                        <a14:foregroundMark x1="48556" y1="2000" x2="50667" y2="2000"/>
                      </a14:backgroundRemoval>
                    </a14:imgEffect>
                  </a14:imgLayer>
                </a14:imgProps>
              </a:ext>
              <a:ext uri="{28A0092B-C50C-407E-A947-70E740481C1C}">
                <a14:useLocalDpi xmlns:a14="http://schemas.microsoft.com/office/drawing/2010/main" val="0"/>
              </a:ext>
            </a:extLst>
          </a:blip>
          <a:stretch>
            <a:fillRect/>
          </a:stretch>
        </p:blipFill>
        <p:spPr>
          <a:xfrm>
            <a:off x="3990974" y="4781550"/>
            <a:ext cx="504825" cy="336550"/>
          </a:xfrm>
          <a:prstGeom prst="rect">
            <a:avLst/>
          </a:prstGeom>
        </p:spPr>
      </p:pic>
      <p:pic>
        <p:nvPicPr>
          <p:cNvPr id="11" name="Picture 10">
            <a:extLst>
              <a:ext uri="{FF2B5EF4-FFF2-40B4-BE49-F238E27FC236}">
                <a16:creationId xmlns:a16="http://schemas.microsoft.com/office/drawing/2014/main" id="{C6D50FB1-747F-45BB-85F6-98AB2D0BEBF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000" b="90000" l="10000" r="90000">
                        <a14:foregroundMark x1="35444" y1="2167" x2="29333" y2="4667"/>
                        <a14:foregroundMark x1="29333" y1="4667" x2="27000" y2="14833"/>
                        <a14:foregroundMark x1="27000" y1="14833" x2="27000" y2="24167"/>
                        <a14:foregroundMark x1="27000" y1="24167" x2="25000" y2="32000"/>
                        <a14:foregroundMark x1="25000" y1="32000" x2="30556" y2="30000"/>
                        <a14:foregroundMark x1="30556" y1="30000" x2="36000" y2="25333"/>
                        <a14:foregroundMark x1="36000" y1="25333" x2="41111" y2="16167"/>
                        <a14:foregroundMark x1="41111" y1="16167" x2="47000" y2="14167"/>
                        <a14:foregroundMark x1="47000" y1="14167" x2="43000" y2="7667"/>
                        <a14:foregroundMark x1="43000" y1="7667" x2="36778" y2="6500"/>
                        <a14:foregroundMark x1="36778" y1="6500" x2="35778" y2="6833"/>
                        <a14:foregroundMark x1="42556" y1="19833" x2="38889" y2="27167"/>
                        <a14:foregroundMark x1="38889" y1="27167" x2="42667" y2="33833"/>
                        <a14:foregroundMark x1="42667" y1="33833" x2="46333" y2="25000"/>
                        <a14:foregroundMark x1="46333" y1="25000" x2="44889" y2="16667"/>
                        <a14:foregroundMark x1="44889" y1="16667" x2="43444" y2="15333"/>
                        <a14:foregroundMark x1="48556" y1="2000" x2="50667" y2="2000"/>
                      </a14:backgroundRemoval>
                    </a14:imgEffect>
                  </a14:imgLayer>
                </a14:imgProps>
              </a:ext>
              <a:ext uri="{28A0092B-C50C-407E-A947-70E740481C1C}">
                <a14:useLocalDpi xmlns:a14="http://schemas.microsoft.com/office/drawing/2010/main" val="0"/>
              </a:ext>
            </a:extLst>
          </a:blip>
          <a:stretch>
            <a:fillRect/>
          </a:stretch>
        </p:blipFill>
        <p:spPr>
          <a:xfrm>
            <a:off x="3419473" y="5680075"/>
            <a:ext cx="504825" cy="336550"/>
          </a:xfrm>
          <a:prstGeom prst="rect">
            <a:avLst/>
          </a:prstGeom>
        </p:spPr>
      </p:pic>
      <p:pic>
        <p:nvPicPr>
          <p:cNvPr id="12" name="Picture 11">
            <a:extLst>
              <a:ext uri="{FF2B5EF4-FFF2-40B4-BE49-F238E27FC236}">
                <a16:creationId xmlns:a16="http://schemas.microsoft.com/office/drawing/2014/main" id="{78E7E9CD-D7D5-42F6-8014-AF3FA08F175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000" b="90000" l="10000" r="90000">
                        <a14:foregroundMark x1="35444" y1="2167" x2="29333" y2="4667"/>
                        <a14:foregroundMark x1="29333" y1="4667" x2="27000" y2="14833"/>
                        <a14:foregroundMark x1="27000" y1="14833" x2="27000" y2="24167"/>
                        <a14:foregroundMark x1="27000" y1="24167" x2="25000" y2="32000"/>
                        <a14:foregroundMark x1="25000" y1="32000" x2="30556" y2="30000"/>
                        <a14:foregroundMark x1="30556" y1="30000" x2="36000" y2="25333"/>
                        <a14:foregroundMark x1="36000" y1="25333" x2="41111" y2="16167"/>
                        <a14:foregroundMark x1="41111" y1="16167" x2="47000" y2="14167"/>
                        <a14:foregroundMark x1="47000" y1="14167" x2="43000" y2="7667"/>
                        <a14:foregroundMark x1="43000" y1="7667" x2="36778" y2="6500"/>
                        <a14:foregroundMark x1="36778" y1="6500" x2="35778" y2="6833"/>
                        <a14:foregroundMark x1="42556" y1="19833" x2="38889" y2="27167"/>
                        <a14:foregroundMark x1="38889" y1="27167" x2="42667" y2="33833"/>
                        <a14:foregroundMark x1="42667" y1="33833" x2="46333" y2="25000"/>
                        <a14:foregroundMark x1="46333" y1="25000" x2="44889" y2="16667"/>
                        <a14:foregroundMark x1="44889" y1="16667" x2="43444" y2="15333"/>
                        <a14:foregroundMark x1="48556" y1="2000" x2="50667" y2="2000"/>
                      </a14:backgroundRemoval>
                    </a14:imgEffect>
                  </a14:imgLayer>
                </a14:imgProps>
              </a:ext>
              <a:ext uri="{28A0092B-C50C-407E-A947-70E740481C1C}">
                <a14:useLocalDpi xmlns:a14="http://schemas.microsoft.com/office/drawing/2010/main" val="0"/>
              </a:ext>
            </a:extLst>
          </a:blip>
          <a:stretch>
            <a:fillRect/>
          </a:stretch>
        </p:blipFill>
        <p:spPr>
          <a:xfrm>
            <a:off x="5153024" y="5784850"/>
            <a:ext cx="504825" cy="336550"/>
          </a:xfrm>
          <a:prstGeom prst="rect">
            <a:avLst/>
          </a:prstGeom>
        </p:spPr>
      </p:pic>
      <p:pic>
        <p:nvPicPr>
          <p:cNvPr id="13" name="Picture 12">
            <a:extLst>
              <a:ext uri="{FF2B5EF4-FFF2-40B4-BE49-F238E27FC236}">
                <a16:creationId xmlns:a16="http://schemas.microsoft.com/office/drawing/2014/main" id="{2A370059-362F-46D6-AEED-3D521F1D206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000" b="90000" l="10000" r="90000">
                        <a14:foregroundMark x1="35444" y1="2167" x2="29333" y2="4667"/>
                        <a14:foregroundMark x1="29333" y1="4667" x2="27000" y2="14833"/>
                        <a14:foregroundMark x1="27000" y1="14833" x2="27000" y2="24167"/>
                        <a14:foregroundMark x1="27000" y1="24167" x2="25000" y2="32000"/>
                        <a14:foregroundMark x1="25000" y1="32000" x2="30556" y2="30000"/>
                        <a14:foregroundMark x1="30556" y1="30000" x2="36000" y2="25333"/>
                        <a14:foregroundMark x1="36000" y1="25333" x2="41111" y2="16167"/>
                        <a14:foregroundMark x1="41111" y1="16167" x2="47000" y2="14167"/>
                        <a14:foregroundMark x1="47000" y1="14167" x2="43000" y2="7667"/>
                        <a14:foregroundMark x1="43000" y1="7667" x2="36778" y2="6500"/>
                        <a14:foregroundMark x1="36778" y1="6500" x2="35778" y2="6833"/>
                        <a14:foregroundMark x1="42556" y1="19833" x2="38889" y2="27167"/>
                        <a14:foregroundMark x1="38889" y1="27167" x2="42667" y2="33833"/>
                        <a14:foregroundMark x1="42667" y1="33833" x2="46333" y2="25000"/>
                        <a14:foregroundMark x1="46333" y1="25000" x2="44889" y2="16667"/>
                        <a14:foregroundMark x1="44889" y1="16667" x2="43444" y2="15333"/>
                        <a14:foregroundMark x1="48556" y1="2000" x2="50667" y2="2000"/>
                      </a14:backgroundRemoval>
                    </a14:imgEffect>
                  </a14:imgLayer>
                </a14:imgProps>
              </a:ext>
              <a:ext uri="{28A0092B-C50C-407E-A947-70E740481C1C}">
                <a14:useLocalDpi xmlns:a14="http://schemas.microsoft.com/office/drawing/2010/main" val="0"/>
              </a:ext>
            </a:extLst>
          </a:blip>
          <a:stretch>
            <a:fillRect/>
          </a:stretch>
        </p:blipFill>
        <p:spPr>
          <a:xfrm>
            <a:off x="6362698" y="5006975"/>
            <a:ext cx="504825" cy="336550"/>
          </a:xfrm>
          <a:prstGeom prst="rect">
            <a:avLst/>
          </a:prstGeom>
        </p:spPr>
      </p:pic>
      <p:pic>
        <p:nvPicPr>
          <p:cNvPr id="14" name="Picture 13">
            <a:extLst>
              <a:ext uri="{FF2B5EF4-FFF2-40B4-BE49-F238E27FC236}">
                <a16:creationId xmlns:a16="http://schemas.microsoft.com/office/drawing/2014/main" id="{3B17FB7A-694F-4AD7-8783-4C4ACEF10BB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000" b="90000" l="10000" r="90000">
                        <a14:foregroundMark x1="35444" y1="2167" x2="29333" y2="4667"/>
                        <a14:foregroundMark x1="29333" y1="4667" x2="27000" y2="14833"/>
                        <a14:foregroundMark x1="27000" y1="14833" x2="27000" y2="24167"/>
                        <a14:foregroundMark x1="27000" y1="24167" x2="25000" y2="32000"/>
                        <a14:foregroundMark x1="25000" y1="32000" x2="30556" y2="30000"/>
                        <a14:foregroundMark x1="30556" y1="30000" x2="36000" y2="25333"/>
                        <a14:foregroundMark x1="36000" y1="25333" x2="41111" y2="16167"/>
                        <a14:foregroundMark x1="41111" y1="16167" x2="47000" y2="14167"/>
                        <a14:foregroundMark x1="47000" y1="14167" x2="43000" y2="7667"/>
                        <a14:foregroundMark x1="43000" y1="7667" x2="36778" y2="6500"/>
                        <a14:foregroundMark x1="36778" y1="6500" x2="35778" y2="6833"/>
                        <a14:foregroundMark x1="42556" y1="19833" x2="38889" y2="27167"/>
                        <a14:foregroundMark x1="38889" y1="27167" x2="42667" y2="33833"/>
                        <a14:foregroundMark x1="42667" y1="33833" x2="46333" y2="25000"/>
                        <a14:foregroundMark x1="46333" y1="25000" x2="44889" y2="16667"/>
                        <a14:foregroundMark x1="44889" y1="16667" x2="43444" y2="15333"/>
                        <a14:foregroundMark x1="48556" y1="2000" x2="50667" y2="2000"/>
                      </a14:backgroundRemoval>
                    </a14:imgEffect>
                  </a14:imgLayer>
                </a14:imgProps>
              </a:ext>
              <a:ext uri="{28A0092B-C50C-407E-A947-70E740481C1C}">
                <a14:useLocalDpi xmlns:a14="http://schemas.microsoft.com/office/drawing/2010/main" val="0"/>
              </a:ext>
            </a:extLst>
          </a:blip>
          <a:stretch>
            <a:fillRect/>
          </a:stretch>
        </p:blipFill>
        <p:spPr>
          <a:xfrm flipH="1">
            <a:off x="6867523" y="5768974"/>
            <a:ext cx="504825" cy="336550"/>
          </a:xfrm>
          <a:prstGeom prst="rect">
            <a:avLst/>
          </a:prstGeom>
        </p:spPr>
      </p:pic>
      <p:pic>
        <p:nvPicPr>
          <p:cNvPr id="15" name="Picture 14">
            <a:extLst>
              <a:ext uri="{FF2B5EF4-FFF2-40B4-BE49-F238E27FC236}">
                <a16:creationId xmlns:a16="http://schemas.microsoft.com/office/drawing/2014/main" id="{C1C94819-3F2C-4C1C-A00C-2E167604A5F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000" b="90000" l="10000" r="90000">
                        <a14:foregroundMark x1="35444" y1="2167" x2="29333" y2="4667"/>
                        <a14:foregroundMark x1="29333" y1="4667" x2="27000" y2="14833"/>
                        <a14:foregroundMark x1="27000" y1="14833" x2="27000" y2="24167"/>
                        <a14:foregroundMark x1="27000" y1="24167" x2="25000" y2="32000"/>
                        <a14:foregroundMark x1="25000" y1="32000" x2="30556" y2="30000"/>
                        <a14:foregroundMark x1="30556" y1="30000" x2="36000" y2="25333"/>
                        <a14:foregroundMark x1="36000" y1="25333" x2="41111" y2="16167"/>
                        <a14:foregroundMark x1="41111" y1="16167" x2="47000" y2="14167"/>
                        <a14:foregroundMark x1="47000" y1="14167" x2="43000" y2="7667"/>
                        <a14:foregroundMark x1="43000" y1="7667" x2="36778" y2="6500"/>
                        <a14:foregroundMark x1="36778" y1="6500" x2="35778" y2="6833"/>
                        <a14:foregroundMark x1="42556" y1="19833" x2="38889" y2="27167"/>
                        <a14:foregroundMark x1="38889" y1="27167" x2="42667" y2="33833"/>
                        <a14:foregroundMark x1="42667" y1="33833" x2="46333" y2="25000"/>
                        <a14:foregroundMark x1="46333" y1="25000" x2="44889" y2="16667"/>
                        <a14:foregroundMark x1="44889" y1="16667" x2="43444" y2="15333"/>
                        <a14:foregroundMark x1="48556" y1="2000" x2="50667" y2="2000"/>
                      </a14:backgroundRemoval>
                    </a14:imgEffect>
                  </a14:imgLayer>
                </a14:imgProps>
              </a:ext>
              <a:ext uri="{28A0092B-C50C-407E-A947-70E740481C1C}">
                <a14:useLocalDpi xmlns:a14="http://schemas.microsoft.com/office/drawing/2010/main" val="0"/>
              </a:ext>
            </a:extLst>
          </a:blip>
          <a:stretch>
            <a:fillRect/>
          </a:stretch>
        </p:blipFill>
        <p:spPr>
          <a:xfrm flipH="1">
            <a:off x="8482009" y="4832350"/>
            <a:ext cx="504825" cy="336550"/>
          </a:xfrm>
          <a:prstGeom prst="rect">
            <a:avLst/>
          </a:prstGeom>
        </p:spPr>
      </p:pic>
      <p:pic>
        <p:nvPicPr>
          <p:cNvPr id="16" name="Picture 15">
            <a:extLst>
              <a:ext uri="{FF2B5EF4-FFF2-40B4-BE49-F238E27FC236}">
                <a16:creationId xmlns:a16="http://schemas.microsoft.com/office/drawing/2014/main" id="{1C7EDC38-C7C1-4CDF-98A7-49F063EE828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000" b="90000" l="10000" r="90000">
                        <a14:foregroundMark x1="35444" y1="2167" x2="29333" y2="4667"/>
                        <a14:foregroundMark x1="29333" y1="4667" x2="27000" y2="14833"/>
                        <a14:foregroundMark x1="27000" y1="14833" x2="27000" y2="24167"/>
                        <a14:foregroundMark x1="27000" y1="24167" x2="25000" y2="32000"/>
                        <a14:foregroundMark x1="25000" y1="32000" x2="30556" y2="30000"/>
                        <a14:foregroundMark x1="30556" y1="30000" x2="36000" y2="25333"/>
                        <a14:foregroundMark x1="36000" y1="25333" x2="41111" y2="16167"/>
                        <a14:foregroundMark x1="41111" y1="16167" x2="47000" y2="14167"/>
                        <a14:foregroundMark x1="47000" y1="14167" x2="43000" y2="7667"/>
                        <a14:foregroundMark x1="43000" y1="7667" x2="36778" y2="6500"/>
                        <a14:foregroundMark x1="36778" y1="6500" x2="35778" y2="6833"/>
                        <a14:foregroundMark x1="42556" y1="19833" x2="38889" y2="27167"/>
                        <a14:foregroundMark x1="38889" y1="27167" x2="42667" y2="33833"/>
                        <a14:foregroundMark x1="42667" y1="33833" x2="46333" y2="25000"/>
                        <a14:foregroundMark x1="46333" y1="25000" x2="44889" y2="16667"/>
                        <a14:foregroundMark x1="44889" y1="16667" x2="43444" y2="15333"/>
                        <a14:foregroundMark x1="48556" y1="2000" x2="50667" y2="2000"/>
                      </a14:backgroundRemoval>
                    </a14:imgEffect>
                  </a14:imgLayer>
                </a14:imgProps>
              </a:ext>
              <a:ext uri="{28A0092B-C50C-407E-A947-70E740481C1C}">
                <a14:useLocalDpi xmlns:a14="http://schemas.microsoft.com/office/drawing/2010/main" val="0"/>
              </a:ext>
            </a:extLst>
          </a:blip>
          <a:stretch>
            <a:fillRect/>
          </a:stretch>
        </p:blipFill>
        <p:spPr>
          <a:xfrm flipH="1">
            <a:off x="9558336" y="5937249"/>
            <a:ext cx="504825" cy="336550"/>
          </a:xfrm>
          <a:prstGeom prst="rect">
            <a:avLst/>
          </a:prstGeom>
        </p:spPr>
      </p:pic>
    </p:spTree>
    <p:extLst>
      <p:ext uri="{BB962C8B-B14F-4D97-AF65-F5344CB8AC3E}">
        <p14:creationId xmlns:p14="http://schemas.microsoft.com/office/powerpoint/2010/main" val="2686206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7"/>
                                        </p:tgtEl>
                                        <p:attrNameLst>
                                          <p:attrName>r</p:attrName>
                                        </p:attrNameLst>
                                      </p:cBhvr>
                                    </p:animRot>
                                    <p:animRot by="-240000">
                                      <p:cBhvr>
                                        <p:cTn id="13" dur="200" fill="hold">
                                          <p:stCondLst>
                                            <p:cond delay="200"/>
                                          </p:stCondLst>
                                        </p:cTn>
                                        <p:tgtEl>
                                          <p:spTgt spid="7"/>
                                        </p:tgtEl>
                                        <p:attrNameLst>
                                          <p:attrName>r</p:attrName>
                                        </p:attrNameLst>
                                      </p:cBhvr>
                                    </p:animRot>
                                    <p:animRot by="240000">
                                      <p:cBhvr>
                                        <p:cTn id="14" dur="200" fill="hold">
                                          <p:stCondLst>
                                            <p:cond delay="400"/>
                                          </p:stCondLst>
                                        </p:cTn>
                                        <p:tgtEl>
                                          <p:spTgt spid="7"/>
                                        </p:tgtEl>
                                        <p:attrNameLst>
                                          <p:attrName>r</p:attrName>
                                        </p:attrNameLst>
                                      </p:cBhvr>
                                    </p:animRot>
                                    <p:animRot by="-240000">
                                      <p:cBhvr>
                                        <p:cTn id="15" dur="200" fill="hold">
                                          <p:stCondLst>
                                            <p:cond delay="600"/>
                                          </p:stCondLst>
                                        </p:cTn>
                                        <p:tgtEl>
                                          <p:spTgt spid="7"/>
                                        </p:tgtEl>
                                        <p:attrNameLst>
                                          <p:attrName>r</p:attrName>
                                        </p:attrNameLst>
                                      </p:cBhvr>
                                    </p:animRot>
                                    <p:animRot by="120000">
                                      <p:cBhvr>
                                        <p:cTn id="16" dur="200" fill="hold">
                                          <p:stCondLst>
                                            <p:cond delay="800"/>
                                          </p:stCondLst>
                                        </p:cTn>
                                        <p:tgtEl>
                                          <p:spTgt spid="7"/>
                                        </p:tgtEl>
                                        <p:attrNameLst>
                                          <p:attrName>r</p:attrName>
                                        </p:attrNameLst>
                                      </p:cBhvr>
                                    </p:animRot>
                                  </p:childTnLst>
                                </p:cTn>
                              </p:par>
                              <p:par>
                                <p:cTn id="17" presetID="32" presetClass="emph" presetSubtype="0" fill="hold" nodeType="withEffect">
                                  <p:stCondLst>
                                    <p:cond delay="0"/>
                                  </p:stCondLst>
                                  <p:childTnLst>
                                    <p:animRot by="120000">
                                      <p:cBhvr>
                                        <p:cTn id="18" dur="100" fill="hold">
                                          <p:stCondLst>
                                            <p:cond delay="0"/>
                                          </p:stCondLst>
                                        </p:cTn>
                                        <p:tgtEl>
                                          <p:spTgt spid="8"/>
                                        </p:tgtEl>
                                        <p:attrNameLst>
                                          <p:attrName>r</p:attrName>
                                        </p:attrNameLst>
                                      </p:cBhvr>
                                    </p:animRot>
                                    <p:animRot by="-240000">
                                      <p:cBhvr>
                                        <p:cTn id="19" dur="200" fill="hold">
                                          <p:stCondLst>
                                            <p:cond delay="200"/>
                                          </p:stCondLst>
                                        </p:cTn>
                                        <p:tgtEl>
                                          <p:spTgt spid="8"/>
                                        </p:tgtEl>
                                        <p:attrNameLst>
                                          <p:attrName>r</p:attrName>
                                        </p:attrNameLst>
                                      </p:cBhvr>
                                    </p:animRot>
                                    <p:animRot by="240000">
                                      <p:cBhvr>
                                        <p:cTn id="20" dur="200" fill="hold">
                                          <p:stCondLst>
                                            <p:cond delay="400"/>
                                          </p:stCondLst>
                                        </p:cTn>
                                        <p:tgtEl>
                                          <p:spTgt spid="8"/>
                                        </p:tgtEl>
                                        <p:attrNameLst>
                                          <p:attrName>r</p:attrName>
                                        </p:attrNameLst>
                                      </p:cBhvr>
                                    </p:animRot>
                                    <p:animRot by="-240000">
                                      <p:cBhvr>
                                        <p:cTn id="21" dur="200" fill="hold">
                                          <p:stCondLst>
                                            <p:cond delay="600"/>
                                          </p:stCondLst>
                                        </p:cTn>
                                        <p:tgtEl>
                                          <p:spTgt spid="8"/>
                                        </p:tgtEl>
                                        <p:attrNameLst>
                                          <p:attrName>r</p:attrName>
                                        </p:attrNameLst>
                                      </p:cBhvr>
                                    </p:animRot>
                                    <p:animRot by="120000">
                                      <p:cBhvr>
                                        <p:cTn id="22" dur="200" fill="hold">
                                          <p:stCondLst>
                                            <p:cond delay="800"/>
                                          </p:stCondLst>
                                        </p:cTn>
                                        <p:tgtEl>
                                          <p:spTgt spid="8"/>
                                        </p:tgtEl>
                                        <p:attrNameLst>
                                          <p:attrName>r</p:attrName>
                                        </p:attrNameLst>
                                      </p:cBhvr>
                                    </p:animRot>
                                  </p:childTnLst>
                                </p:cTn>
                              </p:par>
                              <p:par>
                                <p:cTn id="23" presetID="32" presetClass="emph" presetSubtype="0" fill="hold" nodeType="withEffect">
                                  <p:stCondLst>
                                    <p:cond delay="0"/>
                                  </p:stCondLst>
                                  <p:childTnLst>
                                    <p:animRot by="120000">
                                      <p:cBhvr>
                                        <p:cTn id="24" dur="100" fill="hold">
                                          <p:stCondLst>
                                            <p:cond delay="0"/>
                                          </p:stCondLst>
                                        </p:cTn>
                                        <p:tgtEl>
                                          <p:spTgt spid="9"/>
                                        </p:tgtEl>
                                        <p:attrNameLst>
                                          <p:attrName>r</p:attrName>
                                        </p:attrNameLst>
                                      </p:cBhvr>
                                    </p:animRot>
                                    <p:animRot by="-240000">
                                      <p:cBhvr>
                                        <p:cTn id="25" dur="200" fill="hold">
                                          <p:stCondLst>
                                            <p:cond delay="200"/>
                                          </p:stCondLst>
                                        </p:cTn>
                                        <p:tgtEl>
                                          <p:spTgt spid="9"/>
                                        </p:tgtEl>
                                        <p:attrNameLst>
                                          <p:attrName>r</p:attrName>
                                        </p:attrNameLst>
                                      </p:cBhvr>
                                    </p:animRot>
                                    <p:animRot by="240000">
                                      <p:cBhvr>
                                        <p:cTn id="26" dur="200" fill="hold">
                                          <p:stCondLst>
                                            <p:cond delay="400"/>
                                          </p:stCondLst>
                                        </p:cTn>
                                        <p:tgtEl>
                                          <p:spTgt spid="9"/>
                                        </p:tgtEl>
                                        <p:attrNameLst>
                                          <p:attrName>r</p:attrName>
                                        </p:attrNameLst>
                                      </p:cBhvr>
                                    </p:animRot>
                                    <p:animRot by="-240000">
                                      <p:cBhvr>
                                        <p:cTn id="27" dur="200" fill="hold">
                                          <p:stCondLst>
                                            <p:cond delay="600"/>
                                          </p:stCondLst>
                                        </p:cTn>
                                        <p:tgtEl>
                                          <p:spTgt spid="9"/>
                                        </p:tgtEl>
                                        <p:attrNameLst>
                                          <p:attrName>r</p:attrName>
                                        </p:attrNameLst>
                                      </p:cBhvr>
                                    </p:animRot>
                                    <p:animRot by="120000">
                                      <p:cBhvr>
                                        <p:cTn id="28" dur="200" fill="hold">
                                          <p:stCondLst>
                                            <p:cond delay="800"/>
                                          </p:stCondLst>
                                        </p:cTn>
                                        <p:tgtEl>
                                          <p:spTgt spid="9"/>
                                        </p:tgtEl>
                                        <p:attrNameLst>
                                          <p:attrName>r</p:attrName>
                                        </p:attrNameLst>
                                      </p:cBhvr>
                                    </p:animRot>
                                  </p:childTnLst>
                                </p:cTn>
                              </p:par>
                              <p:par>
                                <p:cTn id="29" presetID="32" presetClass="emph" presetSubtype="0" fill="hold" nodeType="withEffect">
                                  <p:stCondLst>
                                    <p:cond delay="0"/>
                                  </p:stCondLst>
                                  <p:childTnLst>
                                    <p:animRot by="120000">
                                      <p:cBhvr>
                                        <p:cTn id="30" dur="100" fill="hold">
                                          <p:stCondLst>
                                            <p:cond delay="0"/>
                                          </p:stCondLst>
                                        </p:cTn>
                                        <p:tgtEl>
                                          <p:spTgt spid="10"/>
                                        </p:tgtEl>
                                        <p:attrNameLst>
                                          <p:attrName>r</p:attrName>
                                        </p:attrNameLst>
                                      </p:cBhvr>
                                    </p:animRot>
                                    <p:animRot by="-240000">
                                      <p:cBhvr>
                                        <p:cTn id="31" dur="200" fill="hold">
                                          <p:stCondLst>
                                            <p:cond delay="200"/>
                                          </p:stCondLst>
                                        </p:cTn>
                                        <p:tgtEl>
                                          <p:spTgt spid="10"/>
                                        </p:tgtEl>
                                        <p:attrNameLst>
                                          <p:attrName>r</p:attrName>
                                        </p:attrNameLst>
                                      </p:cBhvr>
                                    </p:animRot>
                                    <p:animRot by="240000">
                                      <p:cBhvr>
                                        <p:cTn id="32" dur="200" fill="hold">
                                          <p:stCondLst>
                                            <p:cond delay="400"/>
                                          </p:stCondLst>
                                        </p:cTn>
                                        <p:tgtEl>
                                          <p:spTgt spid="10"/>
                                        </p:tgtEl>
                                        <p:attrNameLst>
                                          <p:attrName>r</p:attrName>
                                        </p:attrNameLst>
                                      </p:cBhvr>
                                    </p:animRot>
                                    <p:animRot by="-240000">
                                      <p:cBhvr>
                                        <p:cTn id="33" dur="200" fill="hold">
                                          <p:stCondLst>
                                            <p:cond delay="600"/>
                                          </p:stCondLst>
                                        </p:cTn>
                                        <p:tgtEl>
                                          <p:spTgt spid="10"/>
                                        </p:tgtEl>
                                        <p:attrNameLst>
                                          <p:attrName>r</p:attrName>
                                        </p:attrNameLst>
                                      </p:cBhvr>
                                    </p:animRot>
                                    <p:animRot by="120000">
                                      <p:cBhvr>
                                        <p:cTn id="34" dur="200" fill="hold">
                                          <p:stCondLst>
                                            <p:cond delay="800"/>
                                          </p:stCondLst>
                                        </p:cTn>
                                        <p:tgtEl>
                                          <p:spTgt spid="10"/>
                                        </p:tgtEl>
                                        <p:attrNameLst>
                                          <p:attrName>r</p:attrName>
                                        </p:attrNameLst>
                                      </p:cBhvr>
                                    </p:animRot>
                                  </p:childTnLst>
                                </p:cTn>
                              </p:par>
                              <p:par>
                                <p:cTn id="35" presetID="32" presetClass="emph" presetSubtype="0" fill="hold" nodeType="withEffect">
                                  <p:stCondLst>
                                    <p:cond delay="0"/>
                                  </p:stCondLst>
                                  <p:childTnLst>
                                    <p:animRot by="120000">
                                      <p:cBhvr>
                                        <p:cTn id="36" dur="100" fill="hold">
                                          <p:stCondLst>
                                            <p:cond delay="0"/>
                                          </p:stCondLst>
                                        </p:cTn>
                                        <p:tgtEl>
                                          <p:spTgt spid="11"/>
                                        </p:tgtEl>
                                        <p:attrNameLst>
                                          <p:attrName>r</p:attrName>
                                        </p:attrNameLst>
                                      </p:cBhvr>
                                    </p:animRot>
                                    <p:animRot by="-240000">
                                      <p:cBhvr>
                                        <p:cTn id="37" dur="200" fill="hold">
                                          <p:stCondLst>
                                            <p:cond delay="200"/>
                                          </p:stCondLst>
                                        </p:cTn>
                                        <p:tgtEl>
                                          <p:spTgt spid="11"/>
                                        </p:tgtEl>
                                        <p:attrNameLst>
                                          <p:attrName>r</p:attrName>
                                        </p:attrNameLst>
                                      </p:cBhvr>
                                    </p:animRot>
                                    <p:animRot by="240000">
                                      <p:cBhvr>
                                        <p:cTn id="38" dur="200" fill="hold">
                                          <p:stCondLst>
                                            <p:cond delay="400"/>
                                          </p:stCondLst>
                                        </p:cTn>
                                        <p:tgtEl>
                                          <p:spTgt spid="11"/>
                                        </p:tgtEl>
                                        <p:attrNameLst>
                                          <p:attrName>r</p:attrName>
                                        </p:attrNameLst>
                                      </p:cBhvr>
                                    </p:animRot>
                                    <p:animRot by="-240000">
                                      <p:cBhvr>
                                        <p:cTn id="39" dur="200" fill="hold">
                                          <p:stCondLst>
                                            <p:cond delay="600"/>
                                          </p:stCondLst>
                                        </p:cTn>
                                        <p:tgtEl>
                                          <p:spTgt spid="11"/>
                                        </p:tgtEl>
                                        <p:attrNameLst>
                                          <p:attrName>r</p:attrName>
                                        </p:attrNameLst>
                                      </p:cBhvr>
                                    </p:animRot>
                                    <p:animRot by="120000">
                                      <p:cBhvr>
                                        <p:cTn id="40" dur="200" fill="hold">
                                          <p:stCondLst>
                                            <p:cond delay="800"/>
                                          </p:stCondLst>
                                        </p:cTn>
                                        <p:tgtEl>
                                          <p:spTgt spid="11"/>
                                        </p:tgtEl>
                                        <p:attrNameLst>
                                          <p:attrName>r</p:attrName>
                                        </p:attrNameLst>
                                      </p:cBhvr>
                                    </p:animRot>
                                  </p:childTnLst>
                                </p:cTn>
                              </p:par>
                              <p:par>
                                <p:cTn id="41" presetID="32" presetClass="emph" presetSubtype="0" fill="hold" nodeType="withEffect">
                                  <p:stCondLst>
                                    <p:cond delay="0"/>
                                  </p:stCondLst>
                                  <p:childTnLst>
                                    <p:animRot by="120000">
                                      <p:cBhvr>
                                        <p:cTn id="42" dur="100" fill="hold">
                                          <p:stCondLst>
                                            <p:cond delay="0"/>
                                          </p:stCondLst>
                                        </p:cTn>
                                        <p:tgtEl>
                                          <p:spTgt spid="12"/>
                                        </p:tgtEl>
                                        <p:attrNameLst>
                                          <p:attrName>r</p:attrName>
                                        </p:attrNameLst>
                                      </p:cBhvr>
                                    </p:animRot>
                                    <p:animRot by="-240000">
                                      <p:cBhvr>
                                        <p:cTn id="43" dur="200" fill="hold">
                                          <p:stCondLst>
                                            <p:cond delay="200"/>
                                          </p:stCondLst>
                                        </p:cTn>
                                        <p:tgtEl>
                                          <p:spTgt spid="12"/>
                                        </p:tgtEl>
                                        <p:attrNameLst>
                                          <p:attrName>r</p:attrName>
                                        </p:attrNameLst>
                                      </p:cBhvr>
                                    </p:animRot>
                                    <p:animRot by="240000">
                                      <p:cBhvr>
                                        <p:cTn id="44" dur="200" fill="hold">
                                          <p:stCondLst>
                                            <p:cond delay="400"/>
                                          </p:stCondLst>
                                        </p:cTn>
                                        <p:tgtEl>
                                          <p:spTgt spid="12"/>
                                        </p:tgtEl>
                                        <p:attrNameLst>
                                          <p:attrName>r</p:attrName>
                                        </p:attrNameLst>
                                      </p:cBhvr>
                                    </p:animRot>
                                    <p:animRot by="-240000">
                                      <p:cBhvr>
                                        <p:cTn id="45" dur="200" fill="hold">
                                          <p:stCondLst>
                                            <p:cond delay="600"/>
                                          </p:stCondLst>
                                        </p:cTn>
                                        <p:tgtEl>
                                          <p:spTgt spid="12"/>
                                        </p:tgtEl>
                                        <p:attrNameLst>
                                          <p:attrName>r</p:attrName>
                                        </p:attrNameLst>
                                      </p:cBhvr>
                                    </p:animRot>
                                    <p:animRot by="120000">
                                      <p:cBhvr>
                                        <p:cTn id="46" dur="200" fill="hold">
                                          <p:stCondLst>
                                            <p:cond delay="800"/>
                                          </p:stCondLst>
                                        </p:cTn>
                                        <p:tgtEl>
                                          <p:spTgt spid="12"/>
                                        </p:tgtEl>
                                        <p:attrNameLst>
                                          <p:attrName>r</p:attrName>
                                        </p:attrNameLst>
                                      </p:cBhvr>
                                    </p:animRot>
                                  </p:childTnLst>
                                </p:cTn>
                              </p:par>
                              <p:par>
                                <p:cTn id="47" presetID="32" presetClass="emph" presetSubtype="0" fill="hold" nodeType="withEffect">
                                  <p:stCondLst>
                                    <p:cond delay="0"/>
                                  </p:stCondLst>
                                  <p:childTnLst>
                                    <p:animRot by="120000">
                                      <p:cBhvr>
                                        <p:cTn id="48" dur="100" fill="hold">
                                          <p:stCondLst>
                                            <p:cond delay="0"/>
                                          </p:stCondLst>
                                        </p:cTn>
                                        <p:tgtEl>
                                          <p:spTgt spid="13"/>
                                        </p:tgtEl>
                                        <p:attrNameLst>
                                          <p:attrName>r</p:attrName>
                                        </p:attrNameLst>
                                      </p:cBhvr>
                                    </p:animRot>
                                    <p:animRot by="-240000">
                                      <p:cBhvr>
                                        <p:cTn id="49" dur="200" fill="hold">
                                          <p:stCondLst>
                                            <p:cond delay="200"/>
                                          </p:stCondLst>
                                        </p:cTn>
                                        <p:tgtEl>
                                          <p:spTgt spid="13"/>
                                        </p:tgtEl>
                                        <p:attrNameLst>
                                          <p:attrName>r</p:attrName>
                                        </p:attrNameLst>
                                      </p:cBhvr>
                                    </p:animRot>
                                    <p:animRot by="240000">
                                      <p:cBhvr>
                                        <p:cTn id="50" dur="200" fill="hold">
                                          <p:stCondLst>
                                            <p:cond delay="400"/>
                                          </p:stCondLst>
                                        </p:cTn>
                                        <p:tgtEl>
                                          <p:spTgt spid="13"/>
                                        </p:tgtEl>
                                        <p:attrNameLst>
                                          <p:attrName>r</p:attrName>
                                        </p:attrNameLst>
                                      </p:cBhvr>
                                    </p:animRot>
                                    <p:animRot by="-240000">
                                      <p:cBhvr>
                                        <p:cTn id="51" dur="200" fill="hold">
                                          <p:stCondLst>
                                            <p:cond delay="600"/>
                                          </p:stCondLst>
                                        </p:cTn>
                                        <p:tgtEl>
                                          <p:spTgt spid="13"/>
                                        </p:tgtEl>
                                        <p:attrNameLst>
                                          <p:attrName>r</p:attrName>
                                        </p:attrNameLst>
                                      </p:cBhvr>
                                    </p:animRot>
                                    <p:animRot by="120000">
                                      <p:cBhvr>
                                        <p:cTn id="52" dur="200" fill="hold">
                                          <p:stCondLst>
                                            <p:cond delay="800"/>
                                          </p:stCondLst>
                                        </p:cTn>
                                        <p:tgtEl>
                                          <p:spTgt spid="13"/>
                                        </p:tgtEl>
                                        <p:attrNameLst>
                                          <p:attrName>r</p:attrName>
                                        </p:attrNameLst>
                                      </p:cBhvr>
                                    </p:animRot>
                                  </p:childTnLst>
                                </p:cTn>
                              </p:par>
                              <p:par>
                                <p:cTn id="53" presetID="32" presetClass="emph" presetSubtype="0" fill="hold" nodeType="withEffect">
                                  <p:stCondLst>
                                    <p:cond delay="0"/>
                                  </p:stCondLst>
                                  <p:childTnLst>
                                    <p:animRot by="120000">
                                      <p:cBhvr>
                                        <p:cTn id="54" dur="100" fill="hold">
                                          <p:stCondLst>
                                            <p:cond delay="0"/>
                                          </p:stCondLst>
                                        </p:cTn>
                                        <p:tgtEl>
                                          <p:spTgt spid="14"/>
                                        </p:tgtEl>
                                        <p:attrNameLst>
                                          <p:attrName>r</p:attrName>
                                        </p:attrNameLst>
                                      </p:cBhvr>
                                    </p:animRot>
                                    <p:animRot by="-240000">
                                      <p:cBhvr>
                                        <p:cTn id="55" dur="200" fill="hold">
                                          <p:stCondLst>
                                            <p:cond delay="200"/>
                                          </p:stCondLst>
                                        </p:cTn>
                                        <p:tgtEl>
                                          <p:spTgt spid="14"/>
                                        </p:tgtEl>
                                        <p:attrNameLst>
                                          <p:attrName>r</p:attrName>
                                        </p:attrNameLst>
                                      </p:cBhvr>
                                    </p:animRot>
                                    <p:animRot by="240000">
                                      <p:cBhvr>
                                        <p:cTn id="56" dur="200" fill="hold">
                                          <p:stCondLst>
                                            <p:cond delay="400"/>
                                          </p:stCondLst>
                                        </p:cTn>
                                        <p:tgtEl>
                                          <p:spTgt spid="14"/>
                                        </p:tgtEl>
                                        <p:attrNameLst>
                                          <p:attrName>r</p:attrName>
                                        </p:attrNameLst>
                                      </p:cBhvr>
                                    </p:animRot>
                                    <p:animRot by="-240000">
                                      <p:cBhvr>
                                        <p:cTn id="57" dur="200" fill="hold">
                                          <p:stCondLst>
                                            <p:cond delay="600"/>
                                          </p:stCondLst>
                                        </p:cTn>
                                        <p:tgtEl>
                                          <p:spTgt spid="14"/>
                                        </p:tgtEl>
                                        <p:attrNameLst>
                                          <p:attrName>r</p:attrName>
                                        </p:attrNameLst>
                                      </p:cBhvr>
                                    </p:animRot>
                                    <p:animRot by="120000">
                                      <p:cBhvr>
                                        <p:cTn id="58" dur="200" fill="hold">
                                          <p:stCondLst>
                                            <p:cond delay="800"/>
                                          </p:stCondLst>
                                        </p:cTn>
                                        <p:tgtEl>
                                          <p:spTgt spid="14"/>
                                        </p:tgtEl>
                                        <p:attrNameLst>
                                          <p:attrName>r</p:attrName>
                                        </p:attrNameLst>
                                      </p:cBhvr>
                                    </p:animRot>
                                  </p:childTnLst>
                                </p:cTn>
                              </p:par>
                              <p:par>
                                <p:cTn id="59" presetID="32" presetClass="emph" presetSubtype="0" fill="hold" nodeType="withEffect">
                                  <p:stCondLst>
                                    <p:cond delay="0"/>
                                  </p:stCondLst>
                                  <p:childTnLst>
                                    <p:animRot by="120000">
                                      <p:cBhvr>
                                        <p:cTn id="60" dur="100" fill="hold">
                                          <p:stCondLst>
                                            <p:cond delay="0"/>
                                          </p:stCondLst>
                                        </p:cTn>
                                        <p:tgtEl>
                                          <p:spTgt spid="15"/>
                                        </p:tgtEl>
                                        <p:attrNameLst>
                                          <p:attrName>r</p:attrName>
                                        </p:attrNameLst>
                                      </p:cBhvr>
                                    </p:animRot>
                                    <p:animRot by="-240000">
                                      <p:cBhvr>
                                        <p:cTn id="61" dur="200" fill="hold">
                                          <p:stCondLst>
                                            <p:cond delay="200"/>
                                          </p:stCondLst>
                                        </p:cTn>
                                        <p:tgtEl>
                                          <p:spTgt spid="15"/>
                                        </p:tgtEl>
                                        <p:attrNameLst>
                                          <p:attrName>r</p:attrName>
                                        </p:attrNameLst>
                                      </p:cBhvr>
                                    </p:animRot>
                                    <p:animRot by="240000">
                                      <p:cBhvr>
                                        <p:cTn id="62" dur="200" fill="hold">
                                          <p:stCondLst>
                                            <p:cond delay="400"/>
                                          </p:stCondLst>
                                        </p:cTn>
                                        <p:tgtEl>
                                          <p:spTgt spid="15"/>
                                        </p:tgtEl>
                                        <p:attrNameLst>
                                          <p:attrName>r</p:attrName>
                                        </p:attrNameLst>
                                      </p:cBhvr>
                                    </p:animRot>
                                    <p:animRot by="-240000">
                                      <p:cBhvr>
                                        <p:cTn id="63" dur="200" fill="hold">
                                          <p:stCondLst>
                                            <p:cond delay="600"/>
                                          </p:stCondLst>
                                        </p:cTn>
                                        <p:tgtEl>
                                          <p:spTgt spid="15"/>
                                        </p:tgtEl>
                                        <p:attrNameLst>
                                          <p:attrName>r</p:attrName>
                                        </p:attrNameLst>
                                      </p:cBhvr>
                                    </p:animRot>
                                    <p:animRot by="120000">
                                      <p:cBhvr>
                                        <p:cTn id="64" dur="200" fill="hold">
                                          <p:stCondLst>
                                            <p:cond delay="800"/>
                                          </p:stCondLst>
                                        </p:cTn>
                                        <p:tgtEl>
                                          <p:spTgt spid="15"/>
                                        </p:tgtEl>
                                        <p:attrNameLst>
                                          <p:attrName>r</p:attrName>
                                        </p:attrNameLst>
                                      </p:cBhvr>
                                    </p:animRot>
                                  </p:childTnLst>
                                </p:cTn>
                              </p:par>
                              <p:par>
                                <p:cTn id="65" presetID="32" presetClass="emph" presetSubtype="0" fill="hold" nodeType="withEffect">
                                  <p:stCondLst>
                                    <p:cond delay="0"/>
                                  </p:stCondLst>
                                  <p:childTnLst>
                                    <p:animRot by="120000">
                                      <p:cBhvr>
                                        <p:cTn id="66" dur="100" fill="hold">
                                          <p:stCondLst>
                                            <p:cond delay="0"/>
                                          </p:stCondLst>
                                        </p:cTn>
                                        <p:tgtEl>
                                          <p:spTgt spid="16"/>
                                        </p:tgtEl>
                                        <p:attrNameLst>
                                          <p:attrName>r</p:attrName>
                                        </p:attrNameLst>
                                      </p:cBhvr>
                                    </p:animRot>
                                    <p:animRot by="-240000">
                                      <p:cBhvr>
                                        <p:cTn id="67" dur="200" fill="hold">
                                          <p:stCondLst>
                                            <p:cond delay="200"/>
                                          </p:stCondLst>
                                        </p:cTn>
                                        <p:tgtEl>
                                          <p:spTgt spid="16"/>
                                        </p:tgtEl>
                                        <p:attrNameLst>
                                          <p:attrName>r</p:attrName>
                                        </p:attrNameLst>
                                      </p:cBhvr>
                                    </p:animRot>
                                    <p:animRot by="240000">
                                      <p:cBhvr>
                                        <p:cTn id="68" dur="200" fill="hold">
                                          <p:stCondLst>
                                            <p:cond delay="400"/>
                                          </p:stCondLst>
                                        </p:cTn>
                                        <p:tgtEl>
                                          <p:spTgt spid="16"/>
                                        </p:tgtEl>
                                        <p:attrNameLst>
                                          <p:attrName>r</p:attrName>
                                        </p:attrNameLst>
                                      </p:cBhvr>
                                    </p:animRot>
                                    <p:animRot by="-240000">
                                      <p:cBhvr>
                                        <p:cTn id="69" dur="200" fill="hold">
                                          <p:stCondLst>
                                            <p:cond delay="600"/>
                                          </p:stCondLst>
                                        </p:cTn>
                                        <p:tgtEl>
                                          <p:spTgt spid="16"/>
                                        </p:tgtEl>
                                        <p:attrNameLst>
                                          <p:attrName>r</p:attrName>
                                        </p:attrNameLst>
                                      </p:cBhvr>
                                    </p:animRot>
                                    <p:animRot by="120000">
                                      <p:cBhvr>
                                        <p:cTn id="70" dur="200" fill="hold">
                                          <p:stCondLst>
                                            <p:cond delay="800"/>
                                          </p:stCondLst>
                                        </p:cTn>
                                        <p:tgtEl>
                                          <p:spTgt spid="16"/>
                                        </p:tgtEl>
                                        <p:attrNameLst>
                                          <p:attrName>r</p:attrName>
                                        </p:attrNameLst>
                                      </p:cBhvr>
                                    </p:animRot>
                                  </p:childTnLst>
                                </p:cTn>
                              </p:par>
                            </p:childTnLst>
                          </p:cTn>
                        </p:par>
                      </p:childTnLst>
                    </p:cTn>
                  </p:par>
                  <p:par>
                    <p:cTn id="71" fill="hold">
                      <p:stCondLst>
                        <p:cond delay="indefinite"/>
                      </p:stCondLst>
                      <p:childTnLst>
                        <p:par>
                          <p:cTn id="72" fill="hold">
                            <p:stCondLst>
                              <p:cond delay="0"/>
                            </p:stCondLst>
                            <p:childTnLst>
                              <p:par>
                                <p:cTn id="73" presetID="14" presetClass="entr" presetSubtype="10" fill="hold" grpId="0" nodeType="clickEffect">
                                  <p:stCondLst>
                                    <p:cond delay="0"/>
                                  </p:stCondLst>
                                  <p:childTnLst>
                                    <p:set>
                                      <p:cBhvr>
                                        <p:cTn id="74" dur="1" fill="hold">
                                          <p:stCondLst>
                                            <p:cond delay="0"/>
                                          </p:stCondLst>
                                        </p:cTn>
                                        <p:tgtEl>
                                          <p:spTgt spid="4"/>
                                        </p:tgtEl>
                                        <p:attrNameLst>
                                          <p:attrName>style.visibility</p:attrName>
                                        </p:attrNameLst>
                                      </p:cBhvr>
                                      <p:to>
                                        <p:strVal val="visible"/>
                                      </p:to>
                                    </p:set>
                                    <p:animEffect transition="in" filter="randombar(horizontal)">
                                      <p:cBhvr>
                                        <p:cTn id="7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2">
            <a:extLst>
              <a:ext uri="{FF2B5EF4-FFF2-40B4-BE49-F238E27FC236}">
                <a16:creationId xmlns:a16="http://schemas.microsoft.com/office/drawing/2014/main" id="{3B225EE1-F27C-413F-958F-50EB6B26D18C}"/>
              </a:ext>
            </a:extLst>
          </p:cNvPr>
          <p:cNvSpPr txBox="1">
            <a:spLocks noChangeArrowheads="1"/>
          </p:cNvSpPr>
          <p:nvPr/>
        </p:nvSpPr>
        <p:spPr bwMode="auto">
          <a:xfrm>
            <a:off x="1903459" y="159723"/>
            <a:ext cx="8382000" cy="1077913"/>
          </a:xfrm>
          <a:prstGeom prst="rect">
            <a:avLst/>
          </a:prstGeom>
          <a:ln w="38100">
            <a:solidFill>
              <a:srgbClr val="000000"/>
            </a:solidFill>
            <a:prstDash val="sysDash"/>
            <a:miter lim="800000"/>
            <a:headEnd/>
            <a:tailEnd/>
          </a:ln>
          <a:extLst>
            <a:ext uri="{909E8E84-426E-40DD-AFC4-6F175D3DCCD1}">
              <a14:hiddenFill xmlns:a14="http://schemas.microsoft.com/office/drawing/2010/main">
                <a:solidFill>
                  <a:srgbClr val="FFFFFF"/>
                </a:solidFill>
              </a14:hiddenFill>
            </a:ext>
          </a:extLst>
        </p:spPr>
        <p:style>
          <a:lnRef idx="2">
            <a:schemeClr val="accent6"/>
          </a:lnRef>
          <a:fillRef idx="1">
            <a:schemeClr val="lt1"/>
          </a:fillRef>
          <a:effectRef idx="0">
            <a:schemeClr val="accent6"/>
          </a:effectRef>
          <a:fontRef idx="minor">
            <a:schemeClr val="dk1"/>
          </a:fontRef>
        </p:style>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200" b="1" dirty="0" err="1">
                <a:solidFill>
                  <a:srgbClr val="002060"/>
                </a:solidFill>
                <a:latin typeface="#9Slide03 Arima Madurai ExtraBo" panose="00000900000000000000" pitchFamily="2" charset="0"/>
                <a:cs typeface="#9Slide03 Arima Madurai ExtraBo" panose="00000900000000000000" pitchFamily="2" charset="0"/>
              </a:rPr>
              <a:t>Chúng</a:t>
            </a:r>
            <a:r>
              <a:rPr lang="en-US" altLang="en-US" sz="3200" b="1" dirty="0">
                <a:solidFill>
                  <a:srgbClr val="002060"/>
                </a:solidFill>
                <a:latin typeface="#9Slide03 Arima Madurai ExtraBo" panose="00000900000000000000" pitchFamily="2" charset="0"/>
                <a:cs typeface="#9Slide03 Arima Madurai ExtraBo" panose="00000900000000000000" pitchFamily="2" charset="0"/>
              </a:rPr>
              <a:t> ta </a:t>
            </a:r>
            <a:r>
              <a:rPr lang="en-US" altLang="en-US" sz="3200" b="1" dirty="0" err="1">
                <a:solidFill>
                  <a:srgbClr val="002060"/>
                </a:solidFill>
                <a:latin typeface="#9Slide03 Arima Madurai ExtraBo" panose="00000900000000000000" pitchFamily="2" charset="0"/>
                <a:cs typeface="#9Slide03 Arima Madurai ExtraBo" panose="00000900000000000000" pitchFamily="2" charset="0"/>
              </a:rPr>
              <a:t>cần</a:t>
            </a:r>
            <a:r>
              <a:rPr lang="en-US" altLang="en-US" sz="3200" b="1" dirty="0">
                <a:solidFill>
                  <a:srgbClr val="002060"/>
                </a:solidFill>
                <a:latin typeface="#9Slide03 Arima Madurai ExtraBo" panose="00000900000000000000" pitchFamily="2" charset="0"/>
                <a:cs typeface="#9Slide03 Arima Madurai ExtraBo" panose="00000900000000000000" pitchFamily="2" charset="0"/>
              </a:rPr>
              <a:t> </a:t>
            </a:r>
            <a:r>
              <a:rPr lang="en-US" altLang="en-US" sz="3200" b="1" dirty="0" err="1">
                <a:solidFill>
                  <a:srgbClr val="002060"/>
                </a:solidFill>
                <a:latin typeface="#9Slide03 Arima Madurai ExtraBo" panose="00000900000000000000" pitchFamily="2" charset="0"/>
                <a:cs typeface="#9Slide03 Arima Madurai ExtraBo" panose="00000900000000000000" pitchFamily="2" charset="0"/>
              </a:rPr>
              <a:t>phải</a:t>
            </a:r>
            <a:r>
              <a:rPr lang="en-US" altLang="en-US" sz="3200" b="1" dirty="0">
                <a:solidFill>
                  <a:srgbClr val="002060"/>
                </a:solidFill>
                <a:latin typeface="#9Slide03 Arima Madurai ExtraBo" panose="00000900000000000000" pitchFamily="2" charset="0"/>
                <a:cs typeface="#9Slide03 Arima Madurai ExtraBo" panose="00000900000000000000" pitchFamily="2" charset="0"/>
              </a:rPr>
              <a:t> </a:t>
            </a:r>
            <a:r>
              <a:rPr lang="en-US" altLang="en-US" sz="3200" b="1" dirty="0" err="1">
                <a:solidFill>
                  <a:srgbClr val="002060"/>
                </a:solidFill>
                <a:latin typeface="#9Slide03 Arima Madurai ExtraBo" panose="00000900000000000000" pitchFamily="2" charset="0"/>
                <a:cs typeface="#9Slide03 Arima Madurai ExtraBo" panose="00000900000000000000" pitchFamily="2" charset="0"/>
              </a:rPr>
              <a:t>làm</a:t>
            </a:r>
            <a:r>
              <a:rPr lang="en-US" altLang="en-US" sz="3200" b="1" dirty="0">
                <a:solidFill>
                  <a:srgbClr val="002060"/>
                </a:solidFill>
                <a:latin typeface="#9Slide03 Arima Madurai ExtraBo" panose="00000900000000000000" pitchFamily="2" charset="0"/>
                <a:cs typeface="#9Slide03 Arima Madurai ExtraBo" panose="00000900000000000000" pitchFamily="2" charset="0"/>
              </a:rPr>
              <a:t> </a:t>
            </a:r>
            <a:r>
              <a:rPr lang="en-US" altLang="en-US" sz="3200" b="1" dirty="0" err="1">
                <a:solidFill>
                  <a:srgbClr val="002060"/>
                </a:solidFill>
                <a:latin typeface="#9Slide03 Arima Madurai ExtraBo" panose="00000900000000000000" pitchFamily="2" charset="0"/>
                <a:cs typeface="#9Slide03 Arima Madurai ExtraBo" panose="00000900000000000000" pitchFamily="2" charset="0"/>
              </a:rPr>
              <a:t>gì</a:t>
            </a:r>
            <a:r>
              <a:rPr lang="en-US" altLang="en-US" sz="3200" b="1" dirty="0">
                <a:solidFill>
                  <a:srgbClr val="002060"/>
                </a:solidFill>
                <a:latin typeface="#9Slide03 Arima Madurai ExtraBo" panose="00000900000000000000" pitchFamily="2" charset="0"/>
                <a:cs typeface="#9Slide03 Arima Madurai ExtraBo" panose="00000900000000000000" pitchFamily="2" charset="0"/>
              </a:rPr>
              <a:t> </a:t>
            </a:r>
            <a:r>
              <a:rPr lang="en-US" altLang="en-US" sz="3200" b="1" dirty="0" err="1">
                <a:solidFill>
                  <a:srgbClr val="002060"/>
                </a:solidFill>
                <a:latin typeface="#9Slide03 Arima Madurai ExtraBo" panose="00000900000000000000" pitchFamily="2" charset="0"/>
                <a:cs typeface="#9Slide03 Arima Madurai ExtraBo" panose="00000900000000000000" pitchFamily="2" charset="0"/>
              </a:rPr>
              <a:t>để</a:t>
            </a:r>
            <a:r>
              <a:rPr lang="en-US" altLang="en-US" sz="3200" b="1" dirty="0">
                <a:solidFill>
                  <a:srgbClr val="002060"/>
                </a:solidFill>
                <a:latin typeface="#9Slide03 Arima Madurai ExtraBo" panose="00000900000000000000" pitchFamily="2" charset="0"/>
                <a:cs typeface="#9Slide03 Arima Madurai ExtraBo" panose="00000900000000000000" pitchFamily="2" charset="0"/>
              </a:rPr>
              <a:t> </a:t>
            </a:r>
            <a:r>
              <a:rPr lang="en-US" altLang="en-US" sz="3200" b="1" dirty="0" err="1">
                <a:solidFill>
                  <a:srgbClr val="002060"/>
                </a:solidFill>
                <a:latin typeface="#9Slide03 Arima Madurai ExtraBo" panose="00000900000000000000" pitchFamily="2" charset="0"/>
                <a:cs typeface="#9Slide03 Arima Madurai ExtraBo" panose="00000900000000000000" pitchFamily="2" charset="0"/>
              </a:rPr>
              <a:t>bảo</a:t>
            </a:r>
            <a:r>
              <a:rPr lang="en-US" altLang="en-US" sz="3200" b="1" dirty="0">
                <a:solidFill>
                  <a:srgbClr val="002060"/>
                </a:solidFill>
                <a:latin typeface="#9Slide03 Arima Madurai ExtraBo" panose="00000900000000000000" pitchFamily="2" charset="0"/>
                <a:cs typeface="#9Slide03 Arima Madurai ExtraBo" panose="00000900000000000000" pitchFamily="2" charset="0"/>
              </a:rPr>
              <a:t> </a:t>
            </a:r>
            <a:r>
              <a:rPr lang="en-US" altLang="en-US" sz="3200" b="1" dirty="0" err="1">
                <a:solidFill>
                  <a:srgbClr val="002060"/>
                </a:solidFill>
                <a:latin typeface="#9Slide03 Arima Madurai ExtraBo" panose="00000900000000000000" pitchFamily="2" charset="0"/>
                <a:cs typeface="#9Slide03 Arima Madurai ExtraBo" panose="00000900000000000000" pitchFamily="2" charset="0"/>
              </a:rPr>
              <a:t>vệ</a:t>
            </a:r>
            <a:r>
              <a:rPr lang="en-US" altLang="en-US" sz="3200" b="1" dirty="0">
                <a:solidFill>
                  <a:srgbClr val="002060"/>
                </a:solidFill>
                <a:latin typeface="#9Slide03 Arima Madurai ExtraBo" panose="00000900000000000000" pitchFamily="2" charset="0"/>
                <a:cs typeface="#9Slide03 Arima Madurai ExtraBo" panose="00000900000000000000" pitchFamily="2" charset="0"/>
              </a:rPr>
              <a:t> </a:t>
            </a:r>
            <a:r>
              <a:rPr lang="en-US" altLang="en-US" sz="3200" b="1" dirty="0" err="1">
                <a:solidFill>
                  <a:srgbClr val="002060"/>
                </a:solidFill>
                <a:latin typeface="#9Slide03 Arima Madurai ExtraBo" panose="00000900000000000000" pitchFamily="2" charset="0"/>
                <a:cs typeface="#9Slide03 Arima Madurai ExtraBo" panose="00000900000000000000" pitchFamily="2" charset="0"/>
              </a:rPr>
              <a:t>môi</a:t>
            </a:r>
            <a:r>
              <a:rPr lang="en-US" altLang="en-US" sz="3200" b="1" dirty="0">
                <a:solidFill>
                  <a:srgbClr val="002060"/>
                </a:solidFill>
                <a:latin typeface="#9Slide03 Arima Madurai ExtraBo" panose="00000900000000000000" pitchFamily="2" charset="0"/>
                <a:cs typeface="#9Slide03 Arima Madurai ExtraBo" panose="00000900000000000000" pitchFamily="2" charset="0"/>
              </a:rPr>
              <a:t> </a:t>
            </a:r>
            <a:r>
              <a:rPr lang="en-US" altLang="en-US" sz="3200" b="1" dirty="0" err="1">
                <a:solidFill>
                  <a:srgbClr val="002060"/>
                </a:solidFill>
                <a:latin typeface="#9Slide03 Arima Madurai ExtraBo" panose="00000900000000000000" pitchFamily="2" charset="0"/>
                <a:cs typeface="#9Slide03 Arima Madurai ExtraBo" panose="00000900000000000000" pitchFamily="2" charset="0"/>
              </a:rPr>
              <a:t>trường</a:t>
            </a:r>
            <a:r>
              <a:rPr lang="en-US" altLang="en-US" sz="3200" b="1" dirty="0">
                <a:solidFill>
                  <a:srgbClr val="002060"/>
                </a:solidFill>
                <a:latin typeface="#9Slide03 Arima Madurai ExtraBo" panose="00000900000000000000" pitchFamily="2" charset="0"/>
                <a:cs typeface="#9Slide03 Arima Madurai ExtraBo" panose="00000900000000000000" pitchFamily="2" charset="0"/>
              </a:rPr>
              <a:t> </a:t>
            </a:r>
            <a:r>
              <a:rPr lang="en-US" altLang="en-US" sz="3200" b="1" dirty="0" err="1">
                <a:solidFill>
                  <a:srgbClr val="002060"/>
                </a:solidFill>
                <a:latin typeface="#9Slide03 Arima Madurai ExtraBo" panose="00000900000000000000" pitchFamily="2" charset="0"/>
                <a:cs typeface="#9Slide03 Arima Madurai ExtraBo" panose="00000900000000000000" pitchFamily="2" charset="0"/>
              </a:rPr>
              <a:t>và</a:t>
            </a:r>
            <a:r>
              <a:rPr lang="en-US" altLang="en-US" sz="3200" b="1" dirty="0">
                <a:solidFill>
                  <a:srgbClr val="002060"/>
                </a:solidFill>
                <a:latin typeface="#9Slide03 Arima Madurai ExtraBo" panose="00000900000000000000" pitchFamily="2" charset="0"/>
                <a:cs typeface="#9Slide03 Arima Madurai ExtraBo" panose="00000900000000000000" pitchFamily="2" charset="0"/>
              </a:rPr>
              <a:t> </a:t>
            </a:r>
            <a:r>
              <a:rPr lang="en-US" altLang="en-US" sz="3200" b="1" dirty="0" err="1">
                <a:solidFill>
                  <a:srgbClr val="002060"/>
                </a:solidFill>
                <a:latin typeface="#9Slide03 Arima Madurai ExtraBo" panose="00000900000000000000" pitchFamily="2" charset="0"/>
                <a:cs typeface="#9Slide03 Arima Madurai ExtraBo" panose="00000900000000000000" pitchFamily="2" charset="0"/>
              </a:rPr>
              <a:t>tiết</a:t>
            </a:r>
            <a:r>
              <a:rPr lang="en-US" altLang="en-US" sz="3200" b="1" dirty="0">
                <a:solidFill>
                  <a:srgbClr val="002060"/>
                </a:solidFill>
                <a:latin typeface="#9Slide03 Arima Madurai ExtraBo" panose="00000900000000000000" pitchFamily="2" charset="0"/>
                <a:cs typeface="#9Slide03 Arima Madurai ExtraBo" panose="00000900000000000000" pitchFamily="2" charset="0"/>
              </a:rPr>
              <a:t> </a:t>
            </a:r>
            <a:r>
              <a:rPr lang="en-US" altLang="en-US" sz="3200" b="1" dirty="0" err="1">
                <a:solidFill>
                  <a:srgbClr val="002060"/>
                </a:solidFill>
                <a:latin typeface="#9Slide03 Arima Madurai ExtraBo" panose="00000900000000000000" pitchFamily="2" charset="0"/>
                <a:cs typeface="#9Slide03 Arima Madurai ExtraBo" panose="00000900000000000000" pitchFamily="2" charset="0"/>
              </a:rPr>
              <a:t>kiệm</a:t>
            </a:r>
            <a:r>
              <a:rPr lang="en-US" altLang="en-US" sz="3200" b="1" dirty="0">
                <a:solidFill>
                  <a:srgbClr val="002060"/>
                </a:solidFill>
                <a:latin typeface="#9Slide03 Arima Madurai ExtraBo" panose="00000900000000000000" pitchFamily="2" charset="0"/>
                <a:cs typeface="#9Slide03 Arima Madurai ExtraBo" panose="00000900000000000000" pitchFamily="2" charset="0"/>
              </a:rPr>
              <a:t> </a:t>
            </a:r>
            <a:r>
              <a:rPr lang="en-US" altLang="en-US" sz="3200" b="1" dirty="0" err="1">
                <a:solidFill>
                  <a:srgbClr val="002060"/>
                </a:solidFill>
                <a:latin typeface="#9Slide03 Arima Madurai ExtraBo" panose="00000900000000000000" pitchFamily="2" charset="0"/>
                <a:cs typeface="#9Slide03 Arima Madurai ExtraBo" panose="00000900000000000000" pitchFamily="2" charset="0"/>
              </a:rPr>
              <a:t>năng</a:t>
            </a:r>
            <a:r>
              <a:rPr lang="en-US" altLang="en-US" sz="3200" b="1" dirty="0">
                <a:solidFill>
                  <a:srgbClr val="002060"/>
                </a:solidFill>
                <a:latin typeface="#9Slide03 Arima Madurai ExtraBo" panose="00000900000000000000" pitchFamily="2" charset="0"/>
                <a:cs typeface="#9Slide03 Arima Madurai ExtraBo" panose="00000900000000000000" pitchFamily="2" charset="0"/>
              </a:rPr>
              <a:t> </a:t>
            </a:r>
            <a:r>
              <a:rPr lang="en-US" altLang="en-US" sz="3200" b="1" dirty="0" err="1">
                <a:solidFill>
                  <a:srgbClr val="002060"/>
                </a:solidFill>
                <a:latin typeface="#9Slide03 Arima Madurai ExtraBo" panose="00000900000000000000" pitchFamily="2" charset="0"/>
                <a:cs typeface="#9Slide03 Arima Madurai ExtraBo" panose="00000900000000000000" pitchFamily="2" charset="0"/>
              </a:rPr>
              <a:t>lượng</a:t>
            </a:r>
            <a:r>
              <a:rPr lang="en-US" altLang="en-US" sz="3200" b="1" dirty="0">
                <a:solidFill>
                  <a:srgbClr val="002060"/>
                </a:solidFill>
                <a:latin typeface="#9Slide03 Arima Madurai ExtraBo" panose="00000900000000000000" pitchFamily="2" charset="0"/>
                <a:cs typeface="#9Slide03 Arima Madurai ExtraBo" panose="00000900000000000000" pitchFamily="2" charset="0"/>
              </a:rPr>
              <a:t>?</a:t>
            </a:r>
          </a:p>
        </p:txBody>
      </p:sp>
      <p:sp>
        <p:nvSpPr>
          <p:cNvPr id="7" name="TextBox 6">
            <a:extLst>
              <a:ext uri="{FF2B5EF4-FFF2-40B4-BE49-F238E27FC236}">
                <a16:creationId xmlns:a16="http://schemas.microsoft.com/office/drawing/2014/main" id="{3EBFBA80-F97D-4A18-BC61-1C5EA74A4907}"/>
              </a:ext>
            </a:extLst>
          </p:cNvPr>
          <p:cNvSpPr txBox="1">
            <a:spLocks noChangeArrowheads="1"/>
          </p:cNvSpPr>
          <p:nvPr/>
        </p:nvSpPr>
        <p:spPr bwMode="auto">
          <a:xfrm>
            <a:off x="208780" y="1362473"/>
            <a:ext cx="8229600" cy="3046988"/>
          </a:xfrm>
          <a:prstGeom prst="rect">
            <a:avLst/>
          </a:prstGeom>
          <a:ln w="38100">
            <a:solidFill>
              <a:srgbClr val="000000"/>
            </a:solidFill>
            <a:prstDash val="sysDash"/>
            <a:miter lim="800000"/>
            <a:headEnd/>
            <a:tailEnd/>
          </a:ln>
          <a:extLst>
            <a:ext uri="{909E8E84-426E-40DD-AFC4-6F175D3DCCD1}">
              <a14:hiddenFill xmlns:a14="http://schemas.microsoft.com/office/drawing/2010/main">
                <a:solidFill>
                  <a:srgbClr val="FFFFFF"/>
                </a:solidFill>
              </a14:hiddenFill>
            </a:ext>
          </a:extLst>
        </p:spPr>
        <p:style>
          <a:lnRef idx="2">
            <a:schemeClr val="accent6"/>
          </a:lnRef>
          <a:fillRef idx="1">
            <a:schemeClr val="lt1"/>
          </a:fillRef>
          <a:effectRef idx="0">
            <a:schemeClr val="accent6"/>
          </a:effectRef>
          <a:fontRef idx="minor">
            <a:schemeClr val="dk1"/>
          </a:fontRef>
        </p:style>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200" dirty="0" err="1">
                <a:solidFill>
                  <a:schemeClr val="tx1">
                    <a:lumMod val="65000"/>
                    <a:lumOff val="35000"/>
                  </a:schemeClr>
                </a:solidFill>
                <a:latin typeface="#9Slide03 Arima Madurai ExtraBo" panose="00000900000000000000" pitchFamily="2" charset="0"/>
                <a:cs typeface="#9Slide03 Arima Madurai ExtraBo" panose="00000900000000000000" pitchFamily="2" charset="0"/>
              </a:rPr>
              <a:t>Có</a:t>
            </a:r>
            <a:r>
              <a:rPr lang="en-US" altLang="en-US" sz="3200" dirty="0">
                <a:solidFill>
                  <a:schemeClr val="tx1">
                    <a:lumMod val="65000"/>
                    <a:lumOff val="35000"/>
                  </a:schemeClr>
                </a:solidFill>
                <a:latin typeface="#9Slide03 Arima Madurai ExtraBo" panose="00000900000000000000" pitchFamily="2" charset="0"/>
                <a:cs typeface="#9Slide03 Arima Madurai ExtraBo" panose="00000900000000000000" pitchFamily="2" charset="0"/>
              </a:rPr>
              <a:t> </a:t>
            </a:r>
            <a:r>
              <a:rPr lang="en-US" altLang="en-US" sz="3200" dirty="0">
                <a:solidFill>
                  <a:srgbClr val="D4487D"/>
                </a:solidFill>
                <a:latin typeface="#9Slide03 Arima Madurai ExtraBo" panose="00000900000000000000" pitchFamily="2" charset="0"/>
                <a:cs typeface="#9Slide03 Arima Madurai ExtraBo" panose="00000900000000000000" pitchFamily="2" charset="0"/>
              </a:rPr>
              <a:t>ý </a:t>
            </a:r>
            <a:r>
              <a:rPr lang="en-US" altLang="en-US" sz="3200" dirty="0" err="1">
                <a:solidFill>
                  <a:srgbClr val="D4487D"/>
                </a:solidFill>
                <a:latin typeface="#9Slide03 Arima Madurai ExtraBo" panose="00000900000000000000" pitchFamily="2" charset="0"/>
                <a:cs typeface="#9Slide03 Arima Madurai ExtraBo" panose="00000900000000000000" pitchFamily="2" charset="0"/>
              </a:rPr>
              <a:t>thức</a:t>
            </a:r>
            <a:r>
              <a:rPr lang="en-US" altLang="en-US" sz="3200" dirty="0">
                <a:solidFill>
                  <a:srgbClr val="D4487D"/>
                </a:solidFill>
                <a:latin typeface="#9Slide03 Arima Madurai ExtraBo" panose="00000900000000000000" pitchFamily="2" charset="0"/>
                <a:cs typeface="#9Slide03 Arima Madurai ExtraBo" panose="00000900000000000000" pitchFamily="2" charset="0"/>
              </a:rPr>
              <a:t> </a:t>
            </a:r>
            <a:r>
              <a:rPr lang="en-US" altLang="en-US" sz="3200" dirty="0" err="1">
                <a:solidFill>
                  <a:srgbClr val="D4487D"/>
                </a:solidFill>
                <a:latin typeface="#9Slide03 Arima Madurai ExtraBo" panose="00000900000000000000" pitchFamily="2" charset="0"/>
                <a:cs typeface="#9Slide03 Arima Madurai ExtraBo" panose="00000900000000000000" pitchFamily="2" charset="0"/>
              </a:rPr>
              <a:t>bảo</a:t>
            </a:r>
            <a:r>
              <a:rPr lang="en-US" altLang="en-US" sz="3200" dirty="0">
                <a:solidFill>
                  <a:srgbClr val="D4487D"/>
                </a:solidFill>
                <a:latin typeface="#9Slide03 Arima Madurai ExtraBo" panose="00000900000000000000" pitchFamily="2" charset="0"/>
                <a:cs typeface="#9Slide03 Arima Madurai ExtraBo" panose="00000900000000000000" pitchFamily="2" charset="0"/>
              </a:rPr>
              <a:t> </a:t>
            </a:r>
            <a:r>
              <a:rPr lang="en-US" altLang="en-US" sz="3200" dirty="0" err="1">
                <a:solidFill>
                  <a:srgbClr val="D4487D"/>
                </a:solidFill>
                <a:latin typeface="#9Slide03 Arima Madurai ExtraBo" panose="00000900000000000000" pitchFamily="2" charset="0"/>
                <a:cs typeface="#9Slide03 Arima Madurai ExtraBo" panose="00000900000000000000" pitchFamily="2" charset="0"/>
              </a:rPr>
              <a:t>vệ</a:t>
            </a:r>
            <a:r>
              <a:rPr lang="en-US" altLang="en-US" sz="3200" dirty="0">
                <a:solidFill>
                  <a:srgbClr val="D4487D"/>
                </a:solidFill>
                <a:latin typeface="#9Slide03 Arima Madurai ExtraBo" panose="00000900000000000000" pitchFamily="2" charset="0"/>
                <a:cs typeface="#9Slide03 Arima Madurai ExtraBo" panose="00000900000000000000" pitchFamily="2" charset="0"/>
              </a:rPr>
              <a:t> </a:t>
            </a:r>
            <a:r>
              <a:rPr lang="en-US" altLang="en-US" sz="3200" dirty="0" err="1">
                <a:solidFill>
                  <a:srgbClr val="D4487D"/>
                </a:solidFill>
                <a:latin typeface="#9Slide03 Arima Madurai ExtraBo" panose="00000900000000000000" pitchFamily="2" charset="0"/>
                <a:cs typeface="#9Slide03 Arima Madurai ExtraBo" panose="00000900000000000000" pitchFamily="2" charset="0"/>
              </a:rPr>
              <a:t>đê</a:t>
            </a:r>
            <a:r>
              <a:rPr lang="en-US" altLang="en-US" sz="3200" dirty="0">
                <a:solidFill>
                  <a:srgbClr val="D4487D"/>
                </a:solidFill>
                <a:latin typeface="#9Slide03 Arima Madurai ExtraBo" panose="00000900000000000000" pitchFamily="2" charset="0"/>
                <a:cs typeface="#9Slide03 Arima Madurai ExtraBo" panose="00000900000000000000" pitchFamily="2" charset="0"/>
              </a:rPr>
              <a:t> </a:t>
            </a:r>
            <a:r>
              <a:rPr lang="en-US" altLang="en-US" sz="3200" dirty="0" err="1">
                <a:solidFill>
                  <a:srgbClr val="D4487D"/>
                </a:solidFill>
                <a:latin typeface="#9Slide03 Arima Madurai ExtraBo" panose="00000900000000000000" pitchFamily="2" charset="0"/>
                <a:cs typeface="#9Slide03 Arima Madurai ExtraBo" panose="00000900000000000000" pitchFamily="2" charset="0"/>
              </a:rPr>
              <a:t>điều</a:t>
            </a:r>
            <a:r>
              <a:rPr lang="en-US" altLang="en-US" sz="3200" dirty="0">
                <a:solidFill>
                  <a:schemeClr val="tx1">
                    <a:lumMod val="65000"/>
                    <a:lumOff val="35000"/>
                  </a:schemeClr>
                </a:solidFill>
                <a:latin typeface="#9Slide03 Arima Madurai ExtraBo" panose="00000900000000000000" pitchFamily="2" charset="0"/>
                <a:cs typeface="#9Slide03 Arima Madurai ExtraBo" panose="00000900000000000000" pitchFamily="2" charset="0"/>
              </a:rPr>
              <a:t>. </a:t>
            </a:r>
            <a:r>
              <a:rPr lang="en-US" altLang="en-US" sz="3200" b="1" dirty="0" err="1">
                <a:solidFill>
                  <a:srgbClr val="D4487D"/>
                </a:solidFill>
                <a:latin typeface="#9Slide03 Arima Madurai ExtraBo" panose="00000900000000000000" pitchFamily="2" charset="0"/>
                <a:cs typeface="#9Slide03 Arima Madurai ExtraBo" panose="00000900000000000000" pitchFamily="2" charset="0"/>
              </a:rPr>
              <a:t>Đắp</a:t>
            </a:r>
            <a:r>
              <a:rPr lang="en-US" altLang="en-US" sz="3200" b="1" dirty="0">
                <a:solidFill>
                  <a:srgbClr val="D4487D"/>
                </a:solidFill>
                <a:latin typeface="#9Slide03 Arima Madurai ExtraBo" panose="00000900000000000000" pitchFamily="2" charset="0"/>
                <a:cs typeface="#9Slide03 Arima Madurai ExtraBo" panose="00000900000000000000" pitchFamily="2" charset="0"/>
              </a:rPr>
              <a:t> </a:t>
            </a:r>
            <a:r>
              <a:rPr lang="en-US" altLang="en-US" sz="3200" b="1" dirty="0" err="1">
                <a:solidFill>
                  <a:srgbClr val="D4487D"/>
                </a:solidFill>
                <a:latin typeface="#9Slide03 Arima Madurai ExtraBo" panose="00000900000000000000" pitchFamily="2" charset="0"/>
                <a:cs typeface="#9Slide03 Arima Madurai ExtraBo" panose="00000900000000000000" pitchFamily="2" charset="0"/>
              </a:rPr>
              <a:t>đê</a:t>
            </a:r>
            <a:r>
              <a:rPr lang="en-US" altLang="en-US" sz="3200" b="1" dirty="0">
                <a:solidFill>
                  <a:srgbClr val="D4487D"/>
                </a:solidFill>
                <a:latin typeface="#9Slide03 Arima Madurai ExtraBo" panose="00000900000000000000" pitchFamily="2" charset="0"/>
                <a:cs typeface="#9Slide03 Arima Madurai ExtraBo" panose="00000900000000000000" pitchFamily="2" charset="0"/>
              </a:rPr>
              <a:t> </a:t>
            </a:r>
            <a:r>
              <a:rPr lang="en-US" altLang="en-US" sz="3200"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ven</a:t>
            </a:r>
            <a:r>
              <a:rPr lang="en-US" altLang="en-US" sz="3200"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altLang="en-US" sz="3200"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sông</a:t>
            </a:r>
            <a:r>
              <a:rPr lang="en-US" altLang="en-US" sz="3200"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altLang="en-US" sz="3200"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sử</a:t>
            </a:r>
            <a:r>
              <a:rPr lang="en-US" altLang="en-US" sz="3200"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altLang="en-US" sz="3200"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dụng</a:t>
            </a:r>
            <a:r>
              <a:rPr lang="en-US" altLang="en-US" sz="3200"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altLang="en-US" sz="3200"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nước</a:t>
            </a:r>
            <a:r>
              <a:rPr lang="en-US" altLang="en-US" sz="3200"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altLang="en-US" sz="3200"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để</a:t>
            </a:r>
            <a:r>
              <a:rPr lang="en-US" altLang="en-US" sz="3200"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altLang="en-US" sz="3200"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tưới</a:t>
            </a:r>
            <a:r>
              <a:rPr lang="en-US" altLang="en-US" sz="3200"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altLang="en-US" sz="3200"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tiêu</a:t>
            </a:r>
            <a:r>
              <a:rPr lang="en-US" altLang="en-US" sz="3200"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altLang="en-US" sz="3200"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đồng</a:t>
            </a:r>
            <a:r>
              <a:rPr lang="en-US" altLang="en-US" sz="3200"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r>
              <a:rPr lang="en-US" altLang="en-US" sz="3200" dirty="0" err="1">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ruộng</a:t>
            </a:r>
            <a:r>
              <a:rPr lang="en-US" altLang="en-US" sz="3200"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rPr>
              <a:t>. </a:t>
            </a:r>
          </a:p>
          <a:p>
            <a:pPr eaLnBrk="1" hangingPunct="1"/>
            <a:endParaRPr lang="en-US" altLang="en-US" sz="3200"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endParaRPr>
          </a:p>
          <a:p>
            <a:pPr eaLnBrk="1" hangingPunct="1"/>
            <a:r>
              <a:rPr lang="en-US" altLang="en-US" sz="3200" dirty="0" err="1">
                <a:solidFill>
                  <a:srgbClr val="C00000"/>
                </a:solidFill>
                <a:latin typeface="#9Slide03 Arima Madurai ExtraBo" panose="00000900000000000000" pitchFamily="2" charset="0"/>
                <a:cs typeface="#9Slide03 Arima Madurai ExtraBo" panose="00000900000000000000" pitchFamily="2" charset="0"/>
              </a:rPr>
              <a:t>Không</a:t>
            </a:r>
            <a:r>
              <a:rPr lang="en-US" altLang="en-US" sz="3200" dirty="0">
                <a:solidFill>
                  <a:schemeClr val="tx1">
                    <a:lumMod val="65000"/>
                    <a:lumOff val="35000"/>
                  </a:schemeClr>
                </a:solidFill>
                <a:latin typeface="#9Slide03 Arima Madurai ExtraBo" panose="00000900000000000000" pitchFamily="2" charset="0"/>
                <a:cs typeface="#9Slide03 Arima Madurai ExtraBo" panose="00000900000000000000" pitchFamily="2" charset="0"/>
              </a:rPr>
              <a:t> </a:t>
            </a:r>
            <a:r>
              <a:rPr lang="en-US" altLang="en-US" sz="3200" dirty="0" err="1">
                <a:solidFill>
                  <a:srgbClr val="C00000"/>
                </a:solidFill>
                <a:latin typeface="#9Slide03 Arima Madurai ExtraBo" panose="00000900000000000000" pitchFamily="2" charset="0"/>
                <a:cs typeface="#9Slide03 Arima Madurai ExtraBo" panose="00000900000000000000" pitchFamily="2" charset="0"/>
              </a:rPr>
              <a:t>khai</a:t>
            </a:r>
            <a:r>
              <a:rPr lang="en-US" altLang="en-US" sz="3200" dirty="0">
                <a:solidFill>
                  <a:srgbClr val="C00000"/>
                </a:solidFill>
                <a:latin typeface="#9Slide03 Arima Madurai ExtraBo" panose="00000900000000000000" pitchFamily="2" charset="0"/>
                <a:cs typeface="#9Slide03 Arima Madurai ExtraBo" panose="00000900000000000000" pitchFamily="2" charset="0"/>
              </a:rPr>
              <a:t> </a:t>
            </a:r>
            <a:r>
              <a:rPr lang="en-US" altLang="en-US" sz="3200" dirty="0" err="1">
                <a:solidFill>
                  <a:srgbClr val="C00000"/>
                </a:solidFill>
                <a:latin typeface="#9Slide03 Arima Madurai ExtraBo" panose="00000900000000000000" pitchFamily="2" charset="0"/>
                <a:cs typeface="#9Slide03 Arima Madurai ExtraBo" panose="00000900000000000000" pitchFamily="2" charset="0"/>
              </a:rPr>
              <a:t>thác</a:t>
            </a:r>
            <a:r>
              <a:rPr lang="en-US" altLang="en-US" sz="3200" dirty="0">
                <a:solidFill>
                  <a:srgbClr val="C00000"/>
                </a:solidFill>
                <a:latin typeface="#9Slide03 Arima Madurai ExtraBo" panose="00000900000000000000" pitchFamily="2" charset="0"/>
                <a:cs typeface="#9Slide03 Arima Madurai ExtraBo" panose="00000900000000000000" pitchFamily="2" charset="0"/>
              </a:rPr>
              <a:t> </a:t>
            </a:r>
            <a:r>
              <a:rPr lang="en-US" altLang="en-US" sz="3200" dirty="0" err="1">
                <a:solidFill>
                  <a:srgbClr val="C00000"/>
                </a:solidFill>
                <a:latin typeface="#9Slide03 Arima Madurai ExtraBo" panose="00000900000000000000" pitchFamily="2" charset="0"/>
                <a:cs typeface="#9Slide03 Arima Madurai ExtraBo" panose="00000900000000000000" pitchFamily="2" charset="0"/>
              </a:rPr>
              <a:t>cát</a:t>
            </a:r>
            <a:r>
              <a:rPr lang="en-US" altLang="en-US" sz="3200" dirty="0">
                <a:solidFill>
                  <a:srgbClr val="C00000"/>
                </a:solidFill>
                <a:latin typeface="#9Slide03 Arima Madurai ExtraBo" panose="00000900000000000000" pitchFamily="2" charset="0"/>
                <a:cs typeface="#9Slide03 Arima Madurai ExtraBo" panose="00000900000000000000" pitchFamily="2" charset="0"/>
              </a:rPr>
              <a:t> </a:t>
            </a:r>
            <a:r>
              <a:rPr lang="en-US" altLang="en-US" sz="3200" dirty="0" err="1">
                <a:solidFill>
                  <a:schemeClr val="tx1">
                    <a:lumMod val="65000"/>
                    <a:lumOff val="35000"/>
                  </a:schemeClr>
                </a:solidFill>
                <a:latin typeface="#9Slide03 Arima Madurai ExtraBo" panose="00000900000000000000" pitchFamily="2" charset="0"/>
                <a:cs typeface="#9Slide03 Arima Madurai ExtraBo" panose="00000900000000000000" pitchFamily="2" charset="0"/>
              </a:rPr>
              <a:t>ven</a:t>
            </a:r>
            <a:r>
              <a:rPr lang="en-US" altLang="en-US" sz="3200" dirty="0">
                <a:solidFill>
                  <a:schemeClr val="tx1">
                    <a:lumMod val="65000"/>
                    <a:lumOff val="35000"/>
                  </a:schemeClr>
                </a:solidFill>
                <a:latin typeface="#9Slide03 Arima Madurai ExtraBo" panose="00000900000000000000" pitchFamily="2" charset="0"/>
                <a:cs typeface="#9Slide03 Arima Madurai ExtraBo" panose="00000900000000000000" pitchFamily="2" charset="0"/>
              </a:rPr>
              <a:t> </a:t>
            </a:r>
            <a:r>
              <a:rPr lang="en-US" altLang="en-US" sz="3200" dirty="0" err="1">
                <a:solidFill>
                  <a:schemeClr val="tx1">
                    <a:lumMod val="65000"/>
                    <a:lumOff val="35000"/>
                  </a:schemeClr>
                </a:solidFill>
                <a:latin typeface="#9Slide03 Arima Madurai ExtraBo" panose="00000900000000000000" pitchFamily="2" charset="0"/>
                <a:cs typeface="#9Slide03 Arima Madurai ExtraBo" panose="00000900000000000000" pitchFamily="2" charset="0"/>
              </a:rPr>
              <a:t>sông</a:t>
            </a:r>
            <a:r>
              <a:rPr lang="en-US" altLang="en-US" sz="3200" dirty="0">
                <a:solidFill>
                  <a:schemeClr val="tx1">
                    <a:lumMod val="65000"/>
                    <a:lumOff val="35000"/>
                  </a:schemeClr>
                </a:solidFill>
                <a:latin typeface="#9Slide03 Arima Madurai ExtraBo" panose="00000900000000000000" pitchFamily="2" charset="0"/>
                <a:cs typeface="#9Slide03 Arima Madurai ExtraBo" panose="00000900000000000000" pitchFamily="2" charset="0"/>
              </a:rPr>
              <a:t> </a:t>
            </a:r>
            <a:r>
              <a:rPr lang="en-US" altLang="en-US" sz="3200" dirty="0" err="1">
                <a:solidFill>
                  <a:schemeClr val="tx1">
                    <a:lumMod val="65000"/>
                    <a:lumOff val="35000"/>
                  </a:schemeClr>
                </a:solidFill>
                <a:latin typeface="#9Slide03 Arima Madurai ExtraBo" panose="00000900000000000000" pitchFamily="2" charset="0"/>
                <a:cs typeface="#9Slide03 Arima Madurai ExtraBo" panose="00000900000000000000" pitchFamily="2" charset="0"/>
              </a:rPr>
              <a:t>làm</a:t>
            </a:r>
            <a:r>
              <a:rPr lang="en-US" altLang="en-US" sz="3200" dirty="0">
                <a:solidFill>
                  <a:schemeClr val="tx1">
                    <a:lumMod val="65000"/>
                    <a:lumOff val="35000"/>
                  </a:schemeClr>
                </a:solidFill>
                <a:latin typeface="#9Slide03 Arima Madurai ExtraBo" panose="00000900000000000000" pitchFamily="2" charset="0"/>
                <a:cs typeface="#9Slide03 Arima Madurai ExtraBo" panose="00000900000000000000" pitchFamily="2" charset="0"/>
              </a:rPr>
              <a:t> </a:t>
            </a:r>
            <a:r>
              <a:rPr lang="en-US" altLang="en-US" sz="3200" dirty="0" err="1">
                <a:solidFill>
                  <a:schemeClr val="tx1">
                    <a:lumMod val="65000"/>
                    <a:lumOff val="35000"/>
                  </a:schemeClr>
                </a:solidFill>
                <a:latin typeface="#9Slide03 Arima Madurai ExtraBo" panose="00000900000000000000" pitchFamily="2" charset="0"/>
                <a:cs typeface="#9Slide03 Arima Madurai ExtraBo" panose="00000900000000000000" pitchFamily="2" charset="0"/>
              </a:rPr>
              <a:t>ảnh</a:t>
            </a:r>
            <a:r>
              <a:rPr lang="en-US" altLang="en-US" sz="3200" dirty="0">
                <a:solidFill>
                  <a:schemeClr val="tx1">
                    <a:lumMod val="65000"/>
                    <a:lumOff val="35000"/>
                  </a:schemeClr>
                </a:solidFill>
                <a:latin typeface="#9Slide03 Arima Madurai ExtraBo" panose="00000900000000000000" pitchFamily="2" charset="0"/>
                <a:cs typeface="#9Slide03 Arima Madurai ExtraBo" panose="00000900000000000000" pitchFamily="2" charset="0"/>
              </a:rPr>
              <a:t> </a:t>
            </a:r>
            <a:r>
              <a:rPr lang="en-US" altLang="en-US" sz="3200" dirty="0" err="1">
                <a:solidFill>
                  <a:schemeClr val="tx1">
                    <a:lumMod val="65000"/>
                    <a:lumOff val="35000"/>
                  </a:schemeClr>
                </a:solidFill>
                <a:latin typeface="#9Slide03 Arima Madurai ExtraBo" panose="00000900000000000000" pitchFamily="2" charset="0"/>
                <a:cs typeface="#9Slide03 Arima Madurai ExtraBo" panose="00000900000000000000" pitchFamily="2" charset="0"/>
              </a:rPr>
              <a:t>hưởng</a:t>
            </a:r>
            <a:r>
              <a:rPr lang="en-US" altLang="en-US" sz="3200" dirty="0">
                <a:solidFill>
                  <a:schemeClr val="tx1">
                    <a:lumMod val="65000"/>
                    <a:lumOff val="35000"/>
                  </a:schemeClr>
                </a:solidFill>
                <a:latin typeface="#9Slide03 Arima Madurai ExtraBo" panose="00000900000000000000" pitchFamily="2" charset="0"/>
                <a:cs typeface="#9Slide03 Arima Madurai ExtraBo" panose="00000900000000000000" pitchFamily="2" charset="0"/>
              </a:rPr>
              <a:t> </a:t>
            </a:r>
            <a:r>
              <a:rPr lang="en-US" altLang="en-US" sz="3200" dirty="0" err="1">
                <a:solidFill>
                  <a:schemeClr val="tx1">
                    <a:lumMod val="65000"/>
                    <a:lumOff val="35000"/>
                  </a:schemeClr>
                </a:solidFill>
                <a:latin typeface="#9Slide03 Arima Madurai ExtraBo" panose="00000900000000000000" pitchFamily="2" charset="0"/>
                <a:cs typeface="#9Slide03 Arima Madurai ExtraBo" panose="00000900000000000000" pitchFamily="2" charset="0"/>
              </a:rPr>
              <a:t>đến</a:t>
            </a:r>
            <a:r>
              <a:rPr lang="en-US" altLang="en-US" sz="3200" dirty="0">
                <a:solidFill>
                  <a:schemeClr val="tx1">
                    <a:lumMod val="65000"/>
                    <a:lumOff val="35000"/>
                  </a:schemeClr>
                </a:solidFill>
                <a:latin typeface="#9Slide03 Arima Madurai ExtraBo" panose="00000900000000000000" pitchFamily="2" charset="0"/>
                <a:cs typeface="#9Slide03 Arima Madurai ExtraBo" panose="00000900000000000000" pitchFamily="2" charset="0"/>
              </a:rPr>
              <a:t> </a:t>
            </a:r>
            <a:r>
              <a:rPr lang="en-US" altLang="en-US" sz="3200" dirty="0" err="1">
                <a:solidFill>
                  <a:schemeClr val="tx1">
                    <a:lumMod val="65000"/>
                    <a:lumOff val="35000"/>
                  </a:schemeClr>
                </a:solidFill>
                <a:latin typeface="#9Slide03 Arima Madurai ExtraBo" panose="00000900000000000000" pitchFamily="2" charset="0"/>
                <a:cs typeface="#9Slide03 Arima Madurai ExtraBo" panose="00000900000000000000" pitchFamily="2" charset="0"/>
              </a:rPr>
              <a:t>dòng</a:t>
            </a:r>
            <a:r>
              <a:rPr lang="en-US" altLang="en-US" sz="3200" dirty="0">
                <a:solidFill>
                  <a:schemeClr val="tx1">
                    <a:lumMod val="65000"/>
                    <a:lumOff val="35000"/>
                  </a:schemeClr>
                </a:solidFill>
                <a:latin typeface="#9Slide03 Arima Madurai ExtraBo" panose="00000900000000000000" pitchFamily="2" charset="0"/>
                <a:cs typeface="#9Slide03 Arima Madurai ExtraBo" panose="00000900000000000000" pitchFamily="2" charset="0"/>
              </a:rPr>
              <a:t> </a:t>
            </a:r>
            <a:r>
              <a:rPr lang="en-US" altLang="en-US" sz="3200" dirty="0" err="1">
                <a:solidFill>
                  <a:schemeClr val="tx1">
                    <a:lumMod val="65000"/>
                    <a:lumOff val="35000"/>
                  </a:schemeClr>
                </a:solidFill>
                <a:latin typeface="#9Slide03 Arima Madurai ExtraBo" panose="00000900000000000000" pitchFamily="2" charset="0"/>
                <a:cs typeface="#9Slide03 Arima Madurai ExtraBo" panose="00000900000000000000" pitchFamily="2" charset="0"/>
              </a:rPr>
              <a:t>chảy</a:t>
            </a:r>
            <a:r>
              <a:rPr lang="en-US" altLang="en-US" sz="3200" dirty="0">
                <a:solidFill>
                  <a:schemeClr val="tx1">
                    <a:lumMod val="65000"/>
                    <a:lumOff val="35000"/>
                  </a:schemeClr>
                </a:solidFill>
                <a:latin typeface="#9Slide03 Arima Madurai ExtraBo" panose="00000900000000000000" pitchFamily="2" charset="0"/>
                <a:cs typeface="#9Slide03 Arima Madurai ExtraBo" panose="00000900000000000000" pitchFamily="2" charset="0"/>
              </a:rPr>
              <a:t> </a:t>
            </a:r>
            <a:r>
              <a:rPr lang="en-US" altLang="en-US" sz="3200" dirty="0" err="1">
                <a:solidFill>
                  <a:schemeClr val="tx1">
                    <a:lumMod val="65000"/>
                    <a:lumOff val="35000"/>
                  </a:schemeClr>
                </a:solidFill>
                <a:latin typeface="#9Slide03 Arima Madurai ExtraBo" panose="00000900000000000000" pitchFamily="2" charset="0"/>
                <a:cs typeface="#9Slide03 Arima Madurai ExtraBo" panose="00000900000000000000" pitchFamily="2" charset="0"/>
              </a:rPr>
              <a:t>gây</a:t>
            </a:r>
            <a:r>
              <a:rPr lang="en-US" altLang="en-US" sz="3200" dirty="0">
                <a:solidFill>
                  <a:schemeClr val="tx1">
                    <a:lumMod val="65000"/>
                    <a:lumOff val="35000"/>
                  </a:schemeClr>
                </a:solidFill>
                <a:latin typeface="#9Slide03 Arima Madurai ExtraBo" panose="00000900000000000000" pitchFamily="2" charset="0"/>
                <a:cs typeface="#9Slide03 Arima Madurai ExtraBo" panose="00000900000000000000" pitchFamily="2" charset="0"/>
              </a:rPr>
              <a:t> </a:t>
            </a:r>
            <a:r>
              <a:rPr lang="en-US" altLang="en-US" sz="3200" dirty="0" err="1">
                <a:solidFill>
                  <a:schemeClr val="tx1">
                    <a:lumMod val="65000"/>
                    <a:lumOff val="35000"/>
                  </a:schemeClr>
                </a:solidFill>
                <a:latin typeface="#9Slide03 Arima Madurai ExtraBo" panose="00000900000000000000" pitchFamily="2" charset="0"/>
                <a:cs typeface="#9Slide03 Arima Madurai ExtraBo" panose="00000900000000000000" pitchFamily="2" charset="0"/>
              </a:rPr>
              <a:t>sạc</a:t>
            </a:r>
            <a:r>
              <a:rPr lang="en-US" altLang="en-US" sz="3200" dirty="0">
                <a:solidFill>
                  <a:schemeClr val="tx1">
                    <a:lumMod val="65000"/>
                    <a:lumOff val="35000"/>
                  </a:schemeClr>
                </a:solidFill>
                <a:latin typeface="#9Slide03 Arima Madurai ExtraBo" panose="00000900000000000000" pitchFamily="2" charset="0"/>
                <a:cs typeface="#9Slide03 Arima Madurai ExtraBo" panose="00000900000000000000" pitchFamily="2" charset="0"/>
              </a:rPr>
              <a:t> </a:t>
            </a:r>
            <a:r>
              <a:rPr lang="en-US" altLang="en-US" sz="3200" dirty="0" err="1">
                <a:solidFill>
                  <a:schemeClr val="tx1">
                    <a:lumMod val="65000"/>
                    <a:lumOff val="35000"/>
                  </a:schemeClr>
                </a:solidFill>
                <a:latin typeface="#9Slide03 Arima Madurai ExtraBo" panose="00000900000000000000" pitchFamily="2" charset="0"/>
                <a:cs typeface="#9Slide03 Arima Madurai ExtraBo" panose="00000900000000000000" pitchFamily="2" charset="0"/>
              </a:rPr>
              <a:t>lở</a:t>
            </a:r>
            <a:r>
              <a:rPr lang="en-US" altLang="en-US" sz="3200" dirty="0">
                <a:solidFill>
                  <a:schemeClr val="tx1">
                    <a:lumMod val="65000"/>
                    <a:lumOff val="35000"/>
                  </a:schemeClr>
                </a:solidFill>
                <a:latin typeface="#9Slide03 Arima Madurai ExtraBo" panose="00000900000000000000" pitchFamily="2" charset="0"/>
                <a:cs typeface="#9Slide03 Arima Madurai ExtraBo" panose="00000900000000000000" pitchFamily="2" charset="0"/>
              </a:rPr>
              <a:t> </a:t>
            </a:r>
            <a:r>
              <a:rPr lang="en-US" altLang="en-US" sz="3200" dirty="0" err="1">
                <a:solidFill>
                  <a:schemeClr val="tx1">
                    <a:lumMod val="65000"/>
                    <a:lumOff val="35000"/>
                  </a:schemeClr>
                </a:solidFill>
                <a:latin typeface="#9Slide03 Arima Madurai ExtraBo" panose="00000900000000000000" pitchFamily="2" charset="0"/>
                <a:cs typeface="#9Slide03 Arima Madurai ExtraBo" panose="00000900000000000000" pitchFamily="2" charset="0"/>
              </a:rPr>
              <a:t>đất</a:t>
            </a:r>
            <a:r>
              <a:rPr lang="en-US" altLang="en-US" sz="3200" dirty="0">
                <a:solidFill>
                  <a:schemeClr val="tx1">
                    <a:lumMod val="65000"/>
                    <a:lumOff val="35000"/>
                  </a:schemeClr>
                </a:solidFill>
                <a:latin typeface="#9Slide03 Arima Madurai ExtraBo" panose="00000900000000000000" pitchFamily="2" charset="0"/>
                <a:cs typeface="#9Slide03 Arima Madurai ExtraBo" panose="00000900000000000000" pitchFamily="2" charset="0"/>
              </a:rPr>
              <a:t> </a:t>
            </a:r>
            <a:r>
              <a:rPr lang="en-US" altLang="en-US" sz="3200" dirty="0" err="1">
                <a:solidFill>
                  <a:schemeClr val="tx1">
                    <a:lumMod val="65000"/>
                    <a:lumOff val="35000"/>
                  </a:schemeClr>
                </a:solidFill>
                <a:latin typeface="#9Slide03 Arima Madurai ExtraBo" panose="00000900000000000000" pitchFamily="2" charset="0"/>
                <a:cs typeface="#9Slide03 Arima Madurai ExtraBo" panose="00000900000000000000" pitchFamily="2" charset="0"/>
              </a:rPr>
              <a:t>ven</a:t>
            </a:r>
            <a:r>
              <a:rPr lang="en-US" altLang="en-US" sz="3200" dirty="0">
                <a:solidFill>
                  <a:schemeClr val="tx1">
                    <a:lumMod val="65000"/>
                    <a:lumOff val="35000"/>
                  </a:schemeClr>
                </a:solidFill>
                <a:latin typeface="#9Slide03 Arima Madurai ExtraBo" panose="00000900000000000000" pitchFamily="2" charset="0"/>
                <a:cs typeface="#9Slide03 Arima Madurai ExtraBo" panose="00000900000000000000" pitchFamily="2" charset="0"/>
              </a:rPr>
              <a:t> </a:t>
            </a:r>
            <a:r>
              <a:rPr lang="en-US" altLang="en-US" sz="3200" dirty="0" err="1">
                <a:solidFill>
                  <a:schemeClr val="tx1">
                    <a:lumMod val="65000"/>
                    <a:lumOff val="35000"/>
                  </a:schemeClr>
                </a:solidFill>
                <a:latin typeface="#9Slide03 Arima Madurai ExtraBo" panose="00000900000000000000" pitchFamily="2" charset="0"/>
                <a:cs typeface="#9Slide03 Arima Madurai ExtraBo" panose="00000900000000000000" pitchFamily="2" charset="0"/>
              </a:rPr>
              <a:t>sông</a:t>
            </a:r>
            <a:r>
              <a:rPr lang="en-US" altLang="en-US" sz="3200" dirty="0">
                <a:solidFill>
                  <a:schemeClr val="tx1">
                    <a:lumMod val="65000"/>
                    <a:lumOff val="35000"/>
                  </a:schemeClr>
                </a:solidFill>
                <a:latin typeface="#9Slide03 Arima Madurai ExtraBo" panose="00000900000000000000" pitchFamily="2" charset="0"/>
                <a:cs typeface="#9Slide03 Arima Madurai ExtraBo" panose="00000900000000000000" pitchFamily="2" charset="0"/>
              </a:rPr>
              <a:t>.</a:t>
            </a:r>
            <a:r>
              <a:rPr lang="en-US" altLang="en-US" sz="3200" dirty="0">
                <a:solidFill>
                  <a:srgbClr val="FF0000"/>
                </a:solidFill>
                <a:latin typeface="#9Slide03 Arima Madurai ExtraBo" panose="00000900000000000000" pitchFamily="2" charset="0"/>
                <a:cs typeface="#9Slide03 Arima Madurai ExtraBo" panose="00000900000000000000" pitchFamily="2" charset="0"/>
              </a:rPr>
              <a:t> </a:t>
            </a:r>
            <a:endParaRPr lang="en-US" altLang="en-US" sz="3200" dirty="0">
              <a:solidFill>
                <a:schemeClr val="tx1">
                  <a:lumMod val="75000"/>
                  <a:lumOff val="25000"/>
                </a:schemeClr>
              </a:solidFill>
              <a:latin typeface="#9Slide03 Arima Madurai ExtraBo" panose="00000900000000000000" pitchFamily="2" charset="0"/>
              <a:cs typeface="#9Slide03 Arima Madurai ExtraBo" panose="00000900000000000000" pitchFamily="2" charset="0"/>
            </a:endParaRPr>
          </a:p>
        </p:txBody>
      </p:sp>
      <p:pic>
        <p:nvPicPr>
          <p:cNvPr id="14338" name="Picture 2" descr="Từ ngày 10/4/2020, cấm khai thác cát sỏi tại khu vực có nguy cơ sạt lở -  Báo Công an Nhân dân điện tử">
            <a:extLst>
              <a:ext uri="{FF2B5EF4-FFF2-40B4-BE49-F238E27FC236}">
                <a16:creationId xmlns:a16="http://schemas.microsoft.com/office/drawing/2014/main" id="{29F157F2-B066-4BE2-A066-ADC22C54544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8759995" y="1428949"/>
            <a:ext cx="3050931" cy="2466776"/>
          </a:xfrm>
          <a:prstGeom prst="round2DiagRect">
            <a:avLst>
              <a:gd name="adj1" fmla="val 16667"/>
              <a:gd name="adj2" fmla="val 0"/>
            </a:avLst>
          </a:prstGeom>
          <a:ln w="88900" cap="sq">
            <a:solidFill>
              <a:schemeClr val="accent2">
                <a:lumMod val="75000"/>
              </a:schemeClr>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4340" name="Picture 4" descr="Muốn khai thác cát sỏi phải đánh giá tác động đến sạt lở bờ sông&amp;#39; | Môi  trường | Vietnam+ (VietnamPlus)">
            <a:extLst>
              <a:ext uri="{FF2B5EF4-FFF2-40B4-BE49-F238E27FC236}">
                <a16:creationId xmlns:a16="http://schemas.microsoft.com/office/drawing/2014/main" id="{CB966711-5D6B-4603-94AA-473790C0344F}"/>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8669470" y="4165380"/>
            <a:ext cx="3231979" cy="2466776"/>
          </a:xfrm>
          <a:prstGeom prst="round2DiagRect">
            <a:avLst>
              <a:gd name="adj1" fmla="val 16667"/>
              <a:gd name="adj2" fmla="val 9435"/>
            </a:avLst>
          </a:prstGeom>
          <a:ln w="88900" cap="sq">
            <a:solidFill>
              <a:schemeClr val="accent2">
                <a:lumMod val="75000"/>
              </a:schemeClr>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4342" name="Picture 6" descr="Vì sao phải đắp đê trên hẹp, dưới rộng? - Gì Cũng Biết">
            <a:extLst>
              <a:ext uri="{FF2B5EF4-FFF2-40B4-BE49-F238E27FC236}">
                <a16:creationId xmlns:a16="http://schemas.microsoft.com/office/drawing/2014/main" id="{47DAFC98-F247-48BD-B70B-0EBF754A0E5B}"/>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330212" y="4581923"/>
            <a:ext cx="3616228" cy="2111186"/>
          </a:xfrm>
          <a:prstGeom prst="round2DiagRect">
            <a:avLst>
              <a:gd name="adj1" fmla="val 16667"/>
              <a:gd name="adj2" fmla="val 0"/>
            </a:avLst>
          </a:prstGeom>
          <a:ln w="88900" cap="sq">
            <a:solidFill>
              <a:schemeClr val="accent2">
                <a:lumMod val="75000"/>
              </a:schemeClr>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4344" name="Picture 8" descr="Căng mình đắp đê, gặt lúa giúp dân">
            <a:extLst>
              <a:ext uri="{FF2B5EF4-FFF2-40B4-BE49-F238E27FC236}">
                <a16:creationId xmlns:a16="http://schemas.microsoft.com/office/drawing/2014/main" id="{3A11523B-6AED-468A-B48D-A4F14BA30F9F}"/>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177530" y="4289205"/>
            <a:ext cx="4260850" cy="2387027"/>
          </a:xfrm>
          <a:prstGeom prst="round2DiagRect">
            <a:avLst>
              <a:gd name="adj1" fmla="val 16667"/>
              <a:gd name="adj2" fmla="val 0"/>
            </a:avLst>
          </a:prstGeom>
          <a:ln w="88900" cap="sq">
            <a:solidFill>
              <a:schemeClr val="accent2">
                <a:lumMod val="75000"/>
              </a:schemeClr>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49874683-B907-418D-932D-4D425AF51F59}"/>
              </a:ext>
            </a:extLst>
          </p:cNvPr>
          <p:cNvCxnSpPr>
            <a:cxnSpLocks/>
          </p:cNvCxnSpPr>
          <p:nvPr/>
        </p:nvCxnSpPr>
        <p:spPr>
          <a:xfrm>
            <a:off x="9077325" y="1507291"/>
            <a:ext cx="2314575" cy="2226508"/>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902944B-B2E2-4D55-8254-EE9DF6159B06}"/>
              </a:ext>
            </a:extLst>
          </p:cNvPr>
          <p:cNvCxnSpPr>
            <a:cxnSpLocks/>
          </p:cNvCxnSpPr>
          <p:nvPr/>
        </p:nvCxnSpPr>
        <p:spPr>
          <a:xfrm flipV="1">
            <a:off x="9309146" y="1533525"/>
            <a:ext cx="1952625" cy="2200274"/>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par>
                                <p:cTn id="13" presetID="14" presetClass="entr" presetSubtype="10" fill="hold" nodeType="withEffect">
                                  <p:stCondLst>
                                    <p:cond delay="0"/>
                                  </p:stCondLst>
                                  <p:childTnLst>
                                    <p:set>
                                      <p:cBhvr>
                                        <p:cTn id="14" dur="1" fill="hold">
                                          <p:stCondLst>
                                            <p:cond delay="0"/>
                                          </p:stCondLst>
                                        </p:cTn>
                                        <p:tgtEl>
                                          <p:spTgt spid="14338"/>
                                        </p:tgtEl>
                                        <p:attrNameLst>
                                          <p:attrName>style.visibility</p:attrName>
                                        </p:attrNameLst>
                                      </p:cBhvr>
                                      <p:to>
                                        <p:strVal val="visible"/>
                                      </p:to>
                                    </p:set>
                                    <p:animEffect transition="in" filter="randombar(horizontal)">
                                      <p:cBhvr>
                                        <p:cTn id="15" dur="500"/>
                                        <p:tgtEl>
                                          <p:spTgt spid="14338"/>
                                        </p:tgtEl>
                                      </p:cBhvr>
                                    </p:animEffect>
                                  </p:childTnLst>
                                </p:cTn>
                              </p:par>
                              <p:par>
                                <p:cTn id="16" presetID="14" presetClass="entr" presetSubtype="10" fill="hold" nodeType="withEffect">
                                  <p:stCondLst>
                                    <p:cond delay="0"/>
                                  </p:stCondLst>
                                  <p:childTnLst>
                                    <p:set>
                                      <p:cBhvr>
                                        <p:cTn id="17" dur="1" fill="hold">
                                          <p:stCondLst>
                                            <p:cond delay="0"/>
                                          </p:stCondLst>
                                        </p:cTn>
                                        <p:tgtEl>
                                          <p:spTgt spid="14340"/>
                                        </p:tgtEl>
                                        <p:attrNameLst>
                                          <p:attrName>style.visibility</p:attrName>
                                        </p:attrNameLst>
                                      </p:cBhvr>
                                      <p:to>
                                        <p:strVal val="visible"/>
                                      </p:to>
                                    </p:set>
                                    <p:animEffect transition="in" filter="randombar(horizontal)">
                                      <p:cBhvr>
                                        <p:cTn id="18" dur="500"/>
                                        <p:tgtEl>
                                          <p:spTgt spid="14340"/>
                                        </p:tgtEl>
                                      </p:cBhvr>
                                    </p:animEffect>
                                  </p:childTnLst>
                                </p:cTn>
                              </p:par>
                              <p:par>
                                <p:cTn id="19" presetID="14" presetClass="entr" presetSubtype="10" fill="hold" nodeType="withEffect">
                                  <p:stCondLst>
                                    <p:cond delay="0"/>
                                  </p:stCondLst>
                                  <p:childTnLst>
                                    <p:set>
                                      <p:cBhvr>
                                        <p:cTn id="20" dur="1" fill="hold">
                                          <p:stCondLst>
                                            <p:cond delay="0"/>
                                          </p:stCondLst>
                                        </p:cTn>
                                        <p:tgtEl>
                                          <p:spTgt spid="14344"/>
                                        </p:tgtEl>
                                        <p:attrNameLst>
                                          <p:attrName>style.visibility</p:attrName>
                                        </p:attrNameLst>
                                      </p:cBhvr>
                                      <p:to>
                                        <p:strVal val="visible"/>
                                      </p:to>
                                    </p:set>
                                    <p:animEffect transition="in" filter="randombar(horizontal)">
                                      <p:cBhvr>
                                        <p:cTn id="21" dur="500"/>
                                        <p:tgtEl>
                                          <p:spTgt spid="14344"/>
                                        </p:tgtEl>
                                      </p:cBhvr>
                                    </p:animEffect>
                                  </p:childTnLst>
                                </p:cTn>
                              </p:par>
                              <p:par>
                                <p:cTn id="22" presetID="14" presetClass="entr" presetSubtype="10" fill="hold" nodeType="withEffect">
                                  <p:stCondLst>
                                    <p:cond delay="0"/>
                                  </p:stCondLst>
                                  <p:childTnLst>
                                    <p:set>
                                      <p:cBhvr>
                                        <p:cTn id="23" dur="1" fill="hold">
                                          <p:stCondLst>
                                            <p:cond delay="0"/>
                                          </p:stCondLst>
                                        </p:cTn>
                                        <p:tgtEl>
                                          <p:spTgt spid="14342"/>
                                        </p:tgtEl>
                                        <p:attrNameLst>
                                          <p:attrName>style.visibility</p:attrName>
                                        </p:attrNameLst>
                                      </p:cBhvr>
                                      <p:to>
                                        <p:strVal val="visible"/>
                                      </p:to>
                                    </p:set>
                                    <p:animEffect transition="in" filter="randombar(horizontal)">
                                      <p:cBhvr>
                                        <p:cTn id="24" dur="500"/>
                                        <p:tgtEl>
                                          <p:spTgt spid="14342"/>
                                        </p:tgtEl>
                                      </p:cBhvr>
                                    </p:animEffect>
                                  </p:childTnLst>
                                </p:cTn>
                              </p:par>
                              <p:par>
                                <p:cTn id="25" presetID="14" presetClass="entr" presetSubtype="10" fill="hold"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randombar(horizontal)">
                                      <p:cBhvr>
                                        <p:cTn id="27" dur="500"/>
                                        <p:tgtEl>
                                          <p:spTgt spid="3"/>
                                        </p:tgtEl>
                                      </p:cBhvr>
                                    </p:animEffect>
                                  </p:childTnLst>
                                </p:cTn>
                              </p:par>
                              <p:par>
                                <p:cTn id="28" presetID="14" presetClass="entr" presetSubtype="10" fill="hold"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randombar(horizontal)">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F8A28A4-4681-4BA9-86E8-2C3B0F385B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2729" y="883919"/>
            <a:ext cx="2857500" cy="2857500"/>
          </a:xfrm>
          <a:prstGeom prst="rect">
            <a:avLst/>
          </a:prstGeom>
        </p:spPr>
      </p:pic>
      <p:sp>
        <p:nvSpPr>
          <p:cNvPr id="8" name="Hexagon 7">
            <a:extLst>
              <a:ext uri="{FF2B5EF4-FFF2-40B4-BE49-F238E27FC236}">
                <a16:creationId xmlns:a16="http://schemas.microsoft.com/office/drawing/2014/main" id="{D19A5806-7592-478F-A44B-3D1C8234DB7B}"/>
              </a:ext>
            </a:extLst>
          </p:cNvPr>
          <p:cNvSpPr/>
          <p:nvPr/>
        </p:nvSpPr>
        <p:spPr>
          <a:xfrm>
            <a:off x="315850" y="1379218"/>
            <a:ext cx="2740154" cy="2362201"/>
          </a:xfrm>
          <a:prstGeom prst="hexagon">
            <a:avLst/>
          </a:prstGeom>
          <a:solidFill>
            <a:srgbClr val="FECC0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9Slide03 AmpleSoft Bold" panose="02000000000000000000" pitchFamily="2" charset="0"/>
              </a:rPr>
              <a:t>Ong</a:t>
            </a:r>
            <a:endParaRPr kumimoji="0" lang="en-US" sz="6600" b="0" i="0" u="none" strike="noStrike" kern="1200" cap="none" spc="0" normalizeH="0" baseline="0" noProof="0" dirty="0">
              <a:ln>
                <a:noFill/>
              </a:ln>
              <a:solidFill>
                <a:prstClr val="white"/>
              </a:solidFill>
              <a:effectLst/>
              <a:uLnTx/>
              <a:uFillTx/>
              <a:latin typeface="#9Slide03 AmpleSoft Bold" panose="02000000000000000000" pitchFamily="2" charset="0"/>
            </a:endParaRPr>
          </a:p>
        </p:txBody>
      </p:sp>
      <p:sp>
        <p:nvSpPr>
          <p:cNvPr id="9" name="Hexagon 8">
            <a:extLst>
              <a:ext uri="{FF2B5EF4-FFF2-40B4-BE49-F238E27FC236}">
                <a16:creationId xmlns:a16="http://schemas.microsoft.com/office/drawing/2014/main" id="{ECB32C92-7DDE-4979-AB3A-808B65CBF3F1}"/>
              </a:ext>
            </a:extLst>
          </p:cNvPr>
          <p:cNvSpPr/>
          <p:nvPr/>
        </p:nvSpPr>
        <p:spPr>
          <a:xfrm>
            <a:off x="2471927" y="198118"/>
            <a:ext cx="2740154" cy="2362201"/>
          </a:xfrm>
          <a:prstGeom prst="hexagon">
            <a:avLst/>
          </a:prstGeom>
          <a:solidFill>
            <a:srgbClr val="FECC0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w="6600">
                  <a:solidFill>
                    <a:srgbClr val="ED7D31"/>
                  </a:solidFill>
                  <a:prstDash val="solid"/>
                </a:ln>
                <a:solidFill>
                  <a:srgbClr val="FFFFFF"/>
                </a:solidFill>
                <a:effectLst>
                  <a:outerShdw dist="38100" dir="2700000" algn="tl" rotWithShape="0">
                    <a:srgbClr val="ED7D31"/>
                  </a:outerShdw>
                </a:effectLst>
                <a:uLnTx/>
                <a:uFillTx/>
                <a:latin typeface="#9Slide03 AmpleSoft Bold" panose="02000000000000000000" pitchFamily="2" charset="0"/>
              </a:rPr>
              <a:t>non</a:t>
            </a:r>
            <a:endParaRPr kumimoji="0" lang="en-US" sz="6600" b="0" i="0" u="none" strike="noStrike" kern="1200" cap="none" spc="0" normalizeH="0" baseline="0" noProof="0">
              <a:ln>
                <a:noFill/>
              </a:ln>
              <a:solidFill>
                <a:prstClr val="white"/>
              </a:solidFill>
              <a:effectLst/>
              <a:uLnTx/>
              <a:uFillTx/>
              <a:latin typeface="#9Slide03 AmpleSoft Bold" panose="02000000000000000000" pitchFamily="2" charset="0"/>
            </a:endParaRPr>
          </a:p>
        </p:txBody>
      </p:sp>
      <p:sp>
        <p:nvSpPr>
          <p:cNvPr id="10" name="Hexagon 9">
            <a:extLst>
              <a:ext uri="{FF2B5EF4-FFF2-40B4-BE49-F238E27FC236}">
                <a16:creationId xmlns:a16="http://schemas.microsoft.com/office/drawing/2014/main" id="{CABDF488-8BEB-4D77-A429-CFB91F278DD1}"/>
              </a:ext>
            </a:extLst>
          </p:cNvPr>
          <p:cNvSpPr/>
          <p:nvPr/>
        </p:nvSpPr>
        <p:spPr>
          <a:xfrm>
            <a:off x="6784081" y="2560318"/>
            <a:ext cx="2740154" cy="2362201"/>
          </a:xfrm>
          <a:prstGeom prst="hexagon">
            <a:avLst/>
          </a:prstGeom>
          <a:solidFill>
            <a:srgbClr val="FECC0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w="6600">
                  <a:solidFill>
                    <a:srgbClr val="ED7D31"/>
                  </a:solidFill>
                  <a:prstDash val="solid"/>
                </a:ln>
                <a:solidFill>
                  <a:srgbClr val="FFFFFF"/>
                </a:solidFill>
                <a:effectLst>
                  <a:outerShdw dist="38100" dir="2700000" algn="tl" rotWithShape="0">
                    <a:srgbClr val="ED7D31"/>
                  </a:outerShdw>
                </a:effectLst>
                <a:uLnTx/>
                <a:uFillTx/>
                <a:latin typeface="#9Slide03 AmpleSoft Bold" panose="02000000000000000000" pitchFamily="2" charset="0"/>
              </a:rPr>
              <a:t>việc</a:t>
            </a:r>
          </a:p>
        </p:txBody>
      </p:sp>
      <p:sp>
        <p:nvSpPr>
          <p:cNvPr id="13" name="Hexagon 12">
            <a:extLst>
              <a:ext uri="{FF2B5EF4-FFF2-40B4-BE49-F238E27FC236}">
                <a16:creationId xmlns:a16="http://schemas.microsoft.com/office/drawing/2014/main" id="{199C24C2-6B91-4322-BDB4-819FF0CB9BE4}"/>
              </a:ext>
            </a:extLst>
          </p:cNvPr>
          <p:cNvSpPr/>
          <p:nvPr/>
        </p:nvSpPr>
        <p:spPr>
          <a:xfrm>
            <a:off x="4628004" y="1379218"/>
            <a:ext cx="2740154" cy="2362201"/>
          </a:xfrm>
          <a:prstGeom prst="hexagon">
            <a:avLst/>
          </a:prstGeom>
          <a:solidFill>
            <a:srgbClr val="FECC0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w="6600">
                  <a:solidFill>
                    <a:srgbClr val="ED7D31"/>
                  </a:solidFill>
                  <a:prstDash val="solid"/>
                </a:ln>
                <a:solidFill>
                  <a:srgbClr val="FFFFFF"/>
                </a:solidFill>
                <a:effectLst>
                  <a:outerShdw dist="38100" dir="2700000" algn="tl" rotWithShape="0">
                    <a:srgbClr val="ED7D31"/>
                  </a:outerShdw>
                </a:effectLst>
                <a:uLnTx/>
                <a:uFillTx/>
                <a:latin typeface="#9Slide03 AmpleSoft Bold" panose="02000000000000000000" pitchFamily="2" charset="0"/>
              </a:rPr>
              <a:t>học</a:t>
            </a:r>
            <a:endParaRPr kumimoji="0" lang="en-US" sz="6600" b="0" i="0" u="none" strike="noStrike" kern="1200" cap="none" spc="0" normalizeH="0" baseline="0" noProof="0">
              <a:ln>
                <a:noFill/>
              </a:ln>
              <a:solidFill>
                <a:prstClr val="white"/>
              </a:solidFill>
              <a:effectLst/>
              <a:uLnTx/>
              <a:uFillTx/>
              <a:latin typeface="#9Slide03 AmpleSoft Bold" panose="02000000000000000000" pitchFamily="2" charset="0"/>
            </a:endParaRPr>
          </a:p>
        </p:txBody>
      </p:sp>
      <p:pic>
        <p:nvPicPr>
          <p:cNvPr id="15" name="Picture 14">
            <a:extLst>
              <a:ext uri="{FF2B5EF4-FFF2-40B4-BE49-F238E27FC236}">
                <a16:creationId xmlns:a16="http://schemas.microsoft.com/office/drawing/2014/main" id="{D27D7D99-9E1A-47C2-9A0E-04166401D7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35952" y="3436622"/>
            <a:ext cx="2650039" cy="2661817"/>
          </a:xfrm>
          <a:prstGeom prst="rect">
            <a:avLst/>
          </a:prstGeom>
        </p:spPr>
      </p:pic>
      <p:sp>
        <p:nvSpPr>
          <p:cNvPr id="18" name="Rectangle 17">
            <a:extLst>
              <a:ext uri="{FF2B5EF4-FFF2-40B4-BE49-F238E27FC236}">
                <a16:creationId xmlns:a16="http://schemas.microsoft.com/office/drawing/2014/main" id="{EEA834E6-709B-490E-901D-06776B901B01}"/>
              </a:ext>
            </a:extLst>
          </p:cNvPr>
          <p:cNvSpPr/>
          <p:nvPr/>
        </p:nvSpPr>
        <p:spPr>
          <a:xfrm>
            <a:off x="4961728" y="5137102"/>
            <a:ext cx="4600940" cy="132343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0" i="1" noProof="0" dirty="0">
                <a:ln w="28575">
                  <a:solidFill>
                    <a:schemeClr val="bg1"/>
                  </a:solidFill>
                  <a:prstDash val="sysDash"/>
                </a:ln>
                <a:solidFill>
                  <a:srgbClr val="D4487D"/>
                </a:solidFill>
                <a:latin typeface="#9Slide03 Arima Madurai ExtraBo" panose="00000900000000000000" pitchFamily="2" charset="0"/>
                <a:cs typeface="#9Slide03 Arima Madurai ExtraBo" panose="00000900000000000000" pitchFamily="2" charset="0"/>
              </a:rPr>
              <a:t>TRÒ CHƠI</a:t>
            </a:r>
            <a:endParaRPr kumimoji="0" lang="en-US" sz="8000" b="0" i="1" u="none" strike="noStrike" kern="1200" cap="none" spc="0" normalizeH="0" baseline="0" noProof="0" dirty="0">
              <a:ln w="28575">
                <a:solidFill>
                  <a:schemeClr val="bg1"/>
                </a:solidFill>
                <a:prstDash val="sysDash"/>
              </a:ln>
              <a:solidFill>
                <a:srgbClr val="D4487D"/>
              </a:solidFill>
              <a:effectLst/>
              <a:uLnTx/>
              <a:uFillTx/>
              <a:latin typeface="#9Slide03 Arima Madurai ExtraBo" panose="00000900000000000000" pitchFamily="2" charset="0"/>
              <a:cs typeface="#9Slide03 Arima Madurai ExtraBo" panose="00000900000000000000" pitchFamily="2" charset="0"/>
            </a:endParaRPr>
          </a:p>
        </p:txBody>
      </p:sp>
    </p:spTree>
    <p:extLst>
      <p:ext uri="{BB962C8B-B14F-4D97-AF65-F5344CB8AC3E}">
        <p14:creationId xmlns:p14="http://schemas.microsoft.com/office/powerpoint/2010/main" val="3191873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audio.wav"/>
                                        </p:tgtEl>
                                      </p:cMediaNode>
                                    </p:audio>
                                  </p:subTnLst>
                                </p:cTn>
                              </p:par>
                            </p:childTnLst>
                          </p:cTn>
                        </p:par>
                        <p:par>
                          <p:cTn id="9" fill="hold">
                            <p:stCondLst>
                              <p:cond delay="500"/>
                            </p:stCondLst>
                            <p:childTnLst>
                              <p:par>
                                <p:cTn id="10" presetID="2" presetClass="entr" presetSubtype="1" accel="10000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4" accel="100000"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accel="100000"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ppt_x"/>
                                          </p:val>
                                        </p:tav>
                                        <p:tav tm="100000">
                                          <p:val>
                                            <p:strVal val="#ppt_x"/>
                                          </p:val>
                                        </p:tav>
                                      </p:tavLst>
                                    </p:anim>
                                    <p:anim calcmode="lin" valueType="num">
                                      <p:cBhvr additive="base">
                                        <p:cTn id="23" dur="500" fill="hold"/>
                                        <p:tgtEl>
                                          <p:spTgt spid="10"/>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1" presetClass="emph" presetSubtype="0" repeatCount="indefinite" fill="hold" grpId="1" nodeType="afterEffect">
                                  <p:stCondLst>
                                    <p:cond delay="0"/>
                                  </p:stCondLst>
                                  <p:childTnLst>
                                    <p:animClr clrSpc="hsl" dir="cw">
                                      <p:cBhvr override="childStyle">
                                        <p:cTn id="26" dur="1000" fill="hold"/>
                                        <p:tgtEl>
                                          <p:spTgt spid="8"/>
                                        </p:tgtEl>
                                        <p:attrNameLst>
                                          <p:attrName>style.color</p:attrName>
                                        </p:attrNameLst>
                                      </p:cBhvr>
                                      <p:by>
                                        <p:hsl h="7200000" s="0" l="0"/>
                                      </p:by>
                                    </p:animClr>
                                    <p:animClr clrSpc="hsl" dir="cw">
                                      <p:cBhvr>
                                        <p:cTn id="27" dur="1000" fill="hold"/>
                                        <p:tgtEl>
                                          <p:spTgt spid="8"/>
                                        </p:tgtEl>
                                        <p:attrNameLst>
                                          <p:attrName>fillcolor</p:attrName>
                                        </p:attrNameLst>
                                      </p:cBhvr>
                                      <p:by>
                                        <p:hsl h="7200000" s="0" l="0"/>
                                      </p:by>
                                    </p:animClr>
                                    <p:animClr clrSpc="hsl" dir="cw">
                                      <p:cBhvr>
                                        <p:cTn id="28" dur="1000" fill="hold"/>
                                        <p:tgtEl>
                                          <p:spTgt spid="8"/>
                                        </p:tgtEl>
                                        <p:attrNameLst>
                                          <p:attrName>stroke.color</p:attrName>
                                        </p:attrNameLst>
                                      </p:cBhvr>
                                      <p:by>
                                        <p:hsl h="7200000" s="0" l="0"/>
                                      </p:by>
                                    </p:animClr>
                                    <p:set>
                                      <p:cBhvr>
                                        <p:cTn id="29" dur="1000" fill="hold"/>
                                        <p:tgtEl>
                                          <p:spTgt spid="8"/>
                                        </p:tgtEl>
                                        <p:attrNameLst>
                                          <p:attrName>fill.type</p:attrName>
                                        </p:attrNameLst>
                                      </p:cBhvr>
                                      <p:to>
                                        <p:strVal val="solid"/>
                                      </p:to>
                                    </p:set>
                                  </p:childTnLst>
                                </p:cTn>
                              </p:par>
                              <p:par>
                                <p:cTn id="30" presetID="21" presetClass="emph" presetSubtype="0" repeatCount="indefinite" fill="hold" grpId="1" nodeType="withEffect">
                                  <p:stCondLst>
                                    <p:cond delay="0"/>
                                  </p:stCondLst>
                                  <p:childTnLst>
                                    <p:animClr clrSpc="hsl" dir="cw">
                                      <p:cBhvr override="childStyle">
                                        <p:cTn id="31" dur="500" fill="hold"/>
                                        <p:tgtEl>
                                          <p:spTgt spid="9"/>
                                        </p:tgtEl>
                                        <p:attrNameLst>
                                          <p:attrName>style.color</p:attrName>
                                        </p:attrNameLst>
                                      </p:cBhvr>
                                      <p:by>
                                        <p:hsl h="7200000" s="0" l="0"/>
                                      </p:by>
                                    </p:animClr>
                                    <p:animClr clrSpc="hsl" dir="cw">
                                      <p:cBhvr>
                                        <p:cTn id="32" dur="500" fill="hold"/>
                                        <p:tgtEl>
                                          <p:spTgt spid="9"/>
                                        </p:tgtEl>
                                        <p:attrNameLst>
                                          <p:attrName>fillcolor</p:attrName>
                                        </p:attrNameLst>
                                      </p:cBhvr>
                                      <p:by>
                                        <p:hsl h="7200000" s="0" l="0"/>
                                      </p:by>
                                    </p:animClr>
                                    <p:animClr clrSpc="hsl" dir="cw">
                                      <p:cBhvr>
                                        <p:cTn id="33" dur="500" fill="hold"/>
                                        <p:tgtEl>
                                          <p:spTgt spid="9"/>
                                        </p:tgtEl>
                                        <p:attrNameLst>
                                          <p:attrName>stroke.color</p:attrName>
                                        </p:attrNameLst>
                                      </p:cBhvr>
                                      <p:by>
                                        <p:hsl h="7200000" s="0" l="0"/>
                                      </p:by>
                                    </p:animClr>
                                    <p:set>
                                      <p:cBhvr>
                                        <p:cTn id="34" dur="500" fill="hold"/>
                                        <p:tgtEl>
                                          <p:spTgt spid="9"/>
                                        </p:tgtEl>
                                        <p:attrNameLst>
                                          <p:attrName>fill.type</p:attrName>
                                        </p:attrNameLst>
                                      </p:cBhvr>
                                      <p:to>
                                        <p:strVal val="solid"/>
                                      </p:to>
                                    </p:set>
                                  </p:childTnLst>
                                </p:cTn>
                              </p:par>
                              <p:par>
                                <p:cTn id="35" presetID="21" presetClass="emph" presetSubtype="0" repeatCount="indefinite" fill="hold" grpId="1" nodeType="withEffect">
                                  <p:stCondLst>
                                    <p:cond delay="0"/>
                                  </p:stCondLst>
                                  <p:childTnLst>
                                    <p:animClr clrSpc="hsl" dir="cw">
                                      <p:cBhvr override="childStyle">
                                        <p:cTn id="36" dur="750" fill="hold"/>
                                        <p:tgtEl>
                                          <p:spTgt spid="13"/>
                                        </p:tgtEl>
                                        <p:attrNameLst>
                                          <p:attrName>style.color</p:attrName>
                                        </p:attrNameLst>
                                      </p:cBhvr>
                                      <p:by>
                                        <p:hsl h="7200000" s="0" l="0"/>
                                      </p:by>
                                    </p:animClr>
                                    <p:animClr clrSpc="hsl" dir="cw">
                                      <p:cBhvr>
                                        <p:cTn id="37" dur="750" fill="hold"/>
                                        <p:tgtEl>
                                          <p:spTgt spid="13"/>
                                        </p:tgtEl>
                                        <p:attrNameLst>
                                          <p:attrName>fillcolor</p:attrName>
                                        </p:attrNameLst>
                                      </p:cBhvr>
                                      <p:by>
                                        <p:hsl h="7200000" s="0" l="0"/>
                                      </p:by>
                                    </p:animClr>
                                    <p:animClr clrSpc="hsl" dir="cw">
                                      <p:cBhvr>
                                        <p:cTn id="38" dur="750" fill="hold"/>
                                        <p:tgtEl>
                                          <p:spTgt spid="13"/>
                                        </p:tgtEl>
                                        <p:attrNameLst>
                                          <p:attrName>stroke.color</p:attrName>
                                        </p:attrNameLst>
                                      </p:cBhvr>
                                      <p:by>
                                        <p:hsl h="7200000" s="0" l="0"/>
                                      </p:by>
                                    </p:animClr>
                                    <p:set>
                                      <p:cBhvr>
                                        <p:cTn id="39" dur="750" fill="hold"/>
                                        <p:tgtEl>
                                          <p:spTgt spid="13"/>
                                        </p:tgtEl>
                                        <p:attrNameLst>
                                          <p:attrName>fill.type</p:attrName>
                                        </p:attrNameLst>
                                      </p:cBhvr>
                                      <p:to>
                                        <p:strVal val="solid"/>
                                      </p:to>
                                    </p:set>
                                  </p:childTnLst>
                                </p:cTn>
                              </p:par>
                              <p:par>
                                <p:cTn id="40" presetID="21" presetClass="emph" presetSubtype="0" repeatCount="indefinite" fill="hold" grpId="1" nodeType="withEffect">
                                  <p:stCondLst>
                                    <p:cond delay="0"/>
                                  </p:stCondLst>
                                  <p:childTnLst>
                                    <p:animClr clrSpc="hsl" dir="cw">
                                      <p:cBhvr override="childStyle">
                                        <p:cTn id="41" dur="250" fill="hold"/>
                                        <p:tgtEl>
                                          <p:spTgt spid="10"/>
                                        </p:tgtEl>
                                        <p:attrNameLst>
                                          <p:attrName>style.color</p:attrName>
                                        </p:attrNameLst>
                                      </p:cBhvr>
                                      <p:by>
                                        <p:hsl h="7200000" s="0" l="0"/>
                                      </p:by>
                                    </p:animClr>
                                    <p:animClr clrSpc="hsl" dir="cw">
                                      <p:cBhvr>
                                        <p:cTn id="42" dur="250" fill="hold"/>
                                        <p:tgtEl>
                                          <p:spTgt spid="10"/>
                                        </p:tgtEl>
                                        <p:attrNameLst>
                                          <p:attrName>fillcolor</p:attrName>
                                        </p:attrNameLst>
                                      </p:cBhvr>
                                      <p:by>
                                        <p:hsl h="7200000" s="0" l="0"/>
                                      </p:by>
                                    </p:animClr>
                                    <p:animClr clrSpc="hsl" dir="cw">
                                      <p:cBhvr>
                                        <p:cTn id="43" dur="250" fill="hold"/>
                                        <p:tgtEl>
                                          <p:spTgt spid="10"/>
                                        </p:tgtEl>
                                        <p:attrNameLst>
                                          <p:attrName>stroke.color</p:attrName>
                                        </p:attrNameLst>
                                      </p:cBhvr>
                                      <p:by>
                                        <p:hsl h="7200000" s="0" l="0"/>
                                      </p:by>
                                    </p:animClr>
                                    <p:set>
                                      <p:cBhvr>
                                        <p:cTn id="44" dur="250" fill="hold"/>
                                        <p:tgtEl>
                                          <p:spTgt spid="10"/>
                                        </p:tgtEl>
                                        <p:attrNameLst>
                                          <p:attrName>fill.type</p:attrName>
                                        </p:attrNameLst>
                                      </p:cBhvr>
                                      <p:to>
                                        <p:strVal val="solid"/>
                                      </p:to>
                                    </p:set>
                                  </p:childTnLst>
                                </p:cTn>
                              </p:par>
                              <p:par>
                                <p:cTn id="45" presetID="2" presetClass="entr" presetSubtype="8"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1000" fill="hold"/>
                                        <p:tgtEl>
                                          <p:spTgt spid="15"/>
                                        </p:tgtEl>
                                        <p:attrNameLst>
                                          <p:attrName>ppt_x</p:attrName>
                                        </p:attrNameLst>
                                      </p:cBhvr>
                                      <p:tavLst>
                                        <p:tav tm="0">
                                          <p:val>
                                            <p:strVal val="0-#ppt_w/2"/>
                                          </p:val>
                                        </p:tav>
                                        <p:tav tm="100000">
                                          <p:val>
                                            <p:strVal val="#ppt_x"/>
                                          </p:val>
                                        </p:tav>
                                      </p:tavLst>
                                    </p:anim>
                                    <p:anim calcmode="lin" valueType="num">
                                      <p:cBhvr additive="base">
                                        <p:cTn id="48" dur="1000" fill="hold"/>
                                        <p:tgtEl>
                                          <p:spTgt spid="15"/>
                                        </p:tgtEl>
                                        <p:attrNameLst>
                                          <p:attrName>ppt_y</p:attrName>
                                        </p:attrNameLst>
                                      </p:cBhvr>
                                      <p:tavLst>
                                        <p:tav tm="0">
                                          <p:val>
                                            <p:strVal val="#ppt_y"/>
                                          </p:val>
                                        </p:tav>
                                        <p:tav tm="100000">
                                          <p:val>
                                            <p:strVal val="#ppt_y"/>
                                          </p:val>
                                        </p:tav>
                                      </p:tavLst>
                                    </p:anim>
                                  </p:childTnLst>
                                </p:cTn>
                              </p:par>
                            </p:childTnLst>
                          </p:cTn>
                        </p:par>
                        <p:par>
                          <p:cTn id="49" fill="hold">
                            <p:stCondLst>
                              <p:cond delay="3000"/>
                            </p:stCondLst>
                            <p:childTnLst>
                              <p:par>
                                <p:cTn id="50" presetID="2" presetClass="entr" presetSubtype="4" fill="hold" grpId="0" nodeType="afterEffect">
                                  <p:stCondLst>
                                    <p:cond delay="0"/>
                                  </p:stCondLst>
                                  <p:childTnLst>
                                    <p:set>
                                      <p:cBhvr>
                                        <p:cTn id="51" dur="1" fill="hold">
                                          <p:stCondLst>
                                            <p:cond delay="0"/>
                                          </p:stCondLst>
                                        </p:cTn>
                                        <p:tgtEl>
                                          <p:spTgt spid="18"/>
                                        </p:tgtEl>
                                        <p:attrNameLst>
                                          <p:attrName>style.visibility</p:attrName>
                                        </p:attrNameLst>
                                      </p:cBhvr>
                                      <p:to>
                                        <p:strVal val="visible"/>
                                      </p:to>
                                    </p:set>
                                    <p:anim calcmode="lin" valueType="num">
                                      <p:cBhvr additive="base">
                                        <p:cTn id="52" dur="500" fill="hold"/>
                                        <p:tgtEl>
                                          <p:spTgt spid="18"/>
                                        </p:tgtEl>
                                        <p:attrNameLst>
                                          <p:attrName>ppt_x</p:attrName>
                                        </p:attrNameLst>
                                      </p:cBhvr>
                                      <p:tavLst>
                                        <p:tav tm="0">
                                          <p:val>
                                            <p:strVal val="#ppt_x"/>
                                          </p:val>
                                        </p:tav>
                                        <p:tav tm="100000">
                                          <p:val>
                                            <p:strVal val="#ppt_x"/>
                                          </p:val>
                                        </p:tav>
                                      </p:tavLst>
                                    </p:anim>
                                    <p:anim calcmode="lin" valueType="num">
                                      <p:cBhvr additive="base">
                                        <p:cTn id="5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3" grpId="0" animBg="1"/>
      <p:bldP spid="13" grpId="1" animBg="1"/>
      <p:bldP spid="18"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E30F87-AC3B-464A-ACE1-7680D91165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4870" y="2812731"/>
            <a:ext cx="2934336" cy="2934336"/>
          </a:xfrm>
          <a:prstGeom prst="rect">
            <a:avLst/>
          </a:prstGeom>
        </p:spPr>
      </p:pic>
      <p:pic>
        <p:nvPicPr>
          <p:cNvPr id="7" name="Picture 6">
            <a:extLst>
              <a:ext uri="{FF2B5EF4-FFF2-40B4-BE49-F238E27FC236}">
                <a16:creationId xmlns:a16="http://schemas.microsoft.com/office/drawing/2014/main" id="{9C0CBB39-4514-4CD8-8DF7-D11D24549F9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47529" y="0"/>
            <a:ext cx="2857500" cy="2857500"/>
          </a:xfrm>
          <a:prstGeom prst="rect">
            <a:avLst/>
          </a:prstGeom>
        </p:spPr>
      </p:pic>
      <p:sp>
        <p:nvSpPr>
          <p:cNvPr id="8" name="Speech Bubble: Rectangle with Corners Rounded 7">
            <a:extLst>
              <a:ext uri="{FF2B5EF4-FFF2-40B4-BE49-F238E27FC236}">
                <a16:creationId xmlns:a16="http://schemas.microsoft.com/office/drawing/2014/main" id="{0667024D-077C-41FB-84FC-D91D5651A194}"/>
              </a:ext>
            </a:extLst>
          </p:cNvPr>
          <p:cNvSpPr/>
          <p:nvPr/>
        </p:nvSpPr>
        <p:spPr>
          <a:xfrm>
            <a:off x="1494155" y="484145"/>
            <a:ext cx="7840345" cy="1607820"/>
          </a:xfrm>
          <a:prstGeom prst="wedgeRoundRectCallout">
            <a:avLst>
              <a:gd name="adj1" fmla="val 62786"/>
              <a:gd name="adj2" fmla="val 8254"/>
              <a:gd name="adj3" fmla="val 16667"/>
            </a:avLst>
          </a:prstGeom>
          <a:ln/>
        </p:spPr>
        <p:style>
          <a:lnRef idx="3">
            <a:schemeClr val="lt1"/>
          </a:lnRef>
          <a:fillRef idx="1">
            <a:schemeClr val="accent2"/>
          </a:fillRef>
          <a:effectRef idx="1">
            <a:schemeClr val="accent2"/>
          </a:effectRef>
          <a:fontRef idx="minor">
            <a:schemeClr val="lt1"/>
          </a:fontRef>
        </p:style>
        <p:txBody>
          <a:bodyPr rtlCol="0" anchor="ctr"/>
          <a:lstStyle/>
          <a:p>
            <a:pPr marL="514350" marR="0" lvl="0" indent="-514350" algn="ctr" defTabSz="914400" rtl="0" eaLnBrk="1" fontAlgn="auto" latinLnBrk="0" hangingPunct="1">
              <a:lnSpc>
                <a:spcPct val="100000"/>
              </a:lnSpc>
              <a:spcBef>
                <a:spcPts val="0"/>
              </a:spcBef>
              <a:spcAft>
                <a:spcPts val="0"/>
              </a:spcAft>
              <a:buClrTx/>
              <a:buSzTx/>
              <a:buFontTx/>
              <a:buAutoNum type="arabicPeriod"/>
              <a:tabLst/>
              <a:defRPr/>
            </a:pPr>
            <a:r>
              <a:rPr lang="en-US" sz="3200" b="1" dirty="0" err="1">
                <a:solidFill>
                  <a:prstClr val="white"/>
                </a:solidFill>
                <a:latin typeface="Times New Roman" panose="02020603050405020304" pitchFamily="18" charset="0"/>
                <a:cs typeface="Times New Roman" panose="02020603050405020304" pitchFamily="18" charset="0"/>
              </a:rPr>
              <a:t>Đồng</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bằng</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Bắc</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Bộ</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có</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hình</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dạng</a:t>
            </a:r>
            <a:r>
              <a:rPr lang="en-US" sz="3200" b="1" dirty="0">
                <a:solidFill>
                  <a:prstClr val="white"/>
                </a:solidFill>
                <a:latin typeface="Times New Roman" panose="02020603050405020304" pitchFamily="18" charset="0"/>
                <a:cs typeface="Times New Roman" panose="02020603050405020304" pitchFamily="18" charset="0"/>
              </a:rPr>
              <a:t> </a:t>
            </a:r>
          </a:p>
          <a:p>
            <a:pPr marR="0" lvl="0" algn="ctr" defTabSz="914400" rtl="0" eaLnBrk="1" fontAlgn="auto" latinLnBrk="0" hangingPunct="1">
              <a:lnSpc>
                <a:spcPct val="100000"/>
              </a:lnSpc>
              <a:spcBef>
                <a:spcPts val="0"/>
              </a:spcBef>
              <a:spcAft>
                <a:spcPts val="0"/>
              </a:spcAft>
              <a:buClrTx/>
              <a:buSzTx/>
              <a:tabLst/>
              <a:defRPr/>
            </a:pPr>
            <a:r>
              <a:rPr lang="en-US" sz="3200" b="1" noProof="0" dirty="0" err="1">
                <a:solidFill>
                  <a:prstClr val="white"/>
                </a:solidFill>
                <a:latin typeface="Times New Roman" panose="02020603050405020304" pitchFamily="18" charset="0"/>
                <a:cs typeface="Times New Roman" panose="02020603050405020304" pitchFamily="18" charset="0"/>
              </a:rPr>
              <a:t>giống</a:t>
            </a:r>
            <a:r>
              <a:rPr lang="en-US" sz="3200" b="1" noProof="0" dirty="0">
                <a:solidFill>
                  <a:prstClr val="white"/>
                </a:solidFill>
                <a:latin typeface="Times New Roman" panose="02020603050405020304" pitchFamily="18" charset="0"/>
                <a:cs typeface="Times New Roman" panose="02020603050405020304" pitchFamily="18" charset="0"/>
              </a:rPr>
              <a:t> </a:t>
            </a:r>
            <a:r>
              <a:rPr lang="en-US" sz="3200" b="1" noProof="0" dirty="0" err="1">
                <a:solidFill>
                  <a:prstClr val="white"/>
                </a:solidFill>
                <a:latin typeface="Times New Roman" panose="02020603050405020304" pitchFamily="18" charset="0"/>
                <a:cs typeface="Times New Roman" panose="02020603050405020304" pitchFamily="18" charset="0"/>
              </a:rPr>
              <a:t>hình</a:t>
            </a:r>
            <a:r>
              <a:rPr lang="en-US" sz="3200" b="1" dirty="0">
                <a:solidFill>
                  <a:prstClr val="white"/>
                </a:solidFill>
                <a:latin typeface="Times New Roman" panose="02020603050405020304" pitchFamily="18" charset="0"/>
                <a:cs typeface="Times New Roman" panose="02020603050405020304" pitchFamily="18" charset="0"/>
              </a:rPr>
              <a:t> _________</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17" name="Picture 16">
            <a:extLst>
              <a:ext uri="{FF2B5EF4-FFF2-40B4-BE49-F238E27FC236}">
                <a16:creationId xmlns:a16="http://schemas.microsoft.com/office/drawing/2014/main" id="{4B5AB01C-ECF4-4CC5-B79D-24017FBE3B6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297" y="1603081"/>
            <a:ext cx="1600706" cy="1607820"/>
          </a:xfrm>
          <a:prstGeom prst="rect">
            <a:avLst/>
          </a:prstGeom>
        </p:spPr>
      </p:pic>
      <p:sp>
        <p:nvSpPr>
          <p:cNvPr id="19" name="Rectangle: Rounded Corners 18">
            <a:extLst>
              <a:ext uri="{FF2B5EF4-FFF2-40B4-BE49-F238E27FC236}">
                <a16:creationId xmlns:a16="http://schemas.microsoft.com/office/drawing/2014/main" id="{A98ECE88-115D-4A1D-8452-F943FF1AC741}"/>
              </a:ext>
            </a:extLst>
          </p:cNvPr>
          <p:cNvSpPr/>
          <p:nvPr/>
        </p:nvSpPr>
        <p:spPr>
          <a:xfrm>
            <a:off x="394948" y="5724063"/>
            <a:ext cx="2774179" cy="841829"/>
          </a:xfrm>
          <a:prstGeom prst="roundRect">
            <a:avLst/>
          </a:prstGeom>
          <a:ln/>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9Slide03 Kaleko 105 Round Bold" pitchFamily="2" charset="0"/>
                <a:cs typeface="Times New Roman" panose="02020603050405020304" pitchFamily="18" charset="0"/>
              </a:rPr>
              <a:t>A. Tam </a:t>
            </a:r>
            <a:r>
              <a:rPr kumimoji="0" lang="en-US" sz="3200" b="0" i="0" u="none" strike="noStrike" kern="1200" cap="none" spc="0" normalizeH="0" baseline="0" noProof="0" dirty="0" err="1">
                <a:ln>
                  <a:noFill/>
                </a:ln>
                <a:solidFill>
                  <a:srgbClr val="002060"/>
                </a:solidFill>
                <a:effectLst/>
                <a:uLnTx/>
                <a:uFillTx/>
                <a:latin typeface="#9Slide03 Kaleko 105 Round Bold" pitchFamily="2" charset="0"/>
                <a:cs typeface="Times New Roman" panose="02020603050405020304" pitchFamily="18" charset="0"/>
              </a:rPr>
              <a:t>giác</a:t>
            </a:r>
            <a:endParaRPr kumimoji="0" lang="en-US" sz="3200" b="0" i="0" u="none" strike="noStrike" kern="1200" cap="none" spc="0" normalizeH="0" baseline="0" noProof="0" dirty="0">
              <a:ln>
                <a:noFill/>
              </a:ln>
              <a:solidFill>
                <a:srgbClr val="002060"/>
              </a:solidFill>
              <a:effectLst/>
              <a:uLnTx/>
              <a:uFillTx/>
              <a:latin typeface="#9Slide03 Kaleko 105 Round Bold" pitchFamily="2" charset="0"/>
              <a:cs typeface="Times New Roman" panose="02020603050405020304" pitchFamily="18" charset="0"/>
            </a:endParaRPr>
          </a:p>
        </p:txBody>
      </p:sp>
      <p:pic>
        <p:nvPicPr>
          <p:cNvPr id="20" name="Picture 19">
            <a:extLst>
              <a:ext uri="{FF2B5EF4-FFF2-40B4-BE49-F238E27FC236}">
                <a16:creationId xmlns:a16="http://schemas.microsoft.com/office/drawing/2014/main" id="{FA2065B4-32D5-4275-B2C9-8B5FF2ACCB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47165" y="2812731"/>
            <a:ext cx="2934336" cy="2934336"/>
          </a:xfrm>
          <a:prstGeom prst="rect">
            <a:avLst/>
          </a:prstGeom>
        </p:spPr>
      </p:pic>
      <p:sp>
        <p:nvSpPr>
          <p:cNvPr id="21" name="Rectangle: Rounded Corners 20">
            <a:extLst>
              <a:ext uri="{FF2B5EF4-FFF2-40B4-BE49-F238E27FC236}">
                <a16:creationId xmlns:a16="http://schemas.microsoft.com/office/drawing/2014/main" id="{88E5E567-B90E-4275-AC51-C8D58F3AA2A7}"/>
              </a:ext>
            </a:extLst>
          </p:cNvPr>
          <p:cNvSpPr/>
          <p:nvPr/>
        </p:nvSpPr>
        <p:spPr>
          <a:xfrm>
            <a:off x="3227243" y="5724063"/>
            <a:ext cx="2774179" cy="841829"/>
          </a:xfrm>
          <a:prstGeom prst="roundRect">
            <a:avLst/>
          </a:prstGeom>
          <a:ln/>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9Slide03 Kaleko 105 Round Bold" pitchFamily="2" charset="0"/>
                <a:cs typeface="Times New Roman" panose="02020603050405020304" pitchFamily="18" charset="0"/>
              </a:rPr>
              <a:t>B. </a:t>
            </a:r>
            <a:r>
              <a:rPr lang="en-US" sz="3200" dirty="0" err="1">
                <a:solidFill>
                  <a:srgbClr val="002060"/>
                </a:solidFill>
                <a:latin typeface="#9Slide03 Kaleko 105 Round Bold" pitchFamily="2" charset="0"/>
                <a:cs typeface="Times New Roman" panose="02020603050405020304" pitchFamily="18" charset="0"/>
              </a:rPr>
              <a:t>Vuông</a:t>
            </a:r>
            <a:endParaRPr kumimoji="0" lang="en-US" sz="3200" b="0" i="0" u="none" strike="noStrike" kern="1200" cap="none" spc="0" normalizeH="0" baseline="0" noProof="0" dirty="0">
              <a:ln>
                <a:noFill/>
              </a:ln>
              <a:solidFill>
                <a:srgbClr val="002060"/>
              </a:solidFill>
              <a:effectLst/>
              <a:uLnTx/>
              <a:uFillTx/>
              <a:latin typeface="#9Slide03 Kaleko 105 Round Bold" pitchFamily="2" charset="0"/>
              <a:cs typeface="Times New Roman" panose="02020603050405020304" pitchFamily="18" charset="0"/>
            </a:endParaRPr>
          </a:p>
        </p:txBody>
      </p:sp>
      <p:pic>
        <p:nvPicPr>
          <p:cNvPr id="22" name="Picture 21">
            <a:extLst>
              <a:ext uri="{FF2B5EF4-FFF2-40B4-BE49-F238E27FC236}">
                <a16:creationId xmlns:a16="http://schemas.microsoft.com/office/drawing/2014/main" id="{29116D89-5671-4377-A980-517B605BEC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79460" y="2812731"/>
            <a:ext cx="2934336" cy="2934336"/>
          </a:xfrm>
          <a:prstGeom prst="rect">
            <a:avLst/>
          </a:prstGeom>
        </p:spPr>
      </p:pic>
      <p:sp>
        <p:nvSpPr>
          <p:cNvPr id="23" name="Rectangle: Rounded Corners 22">
            <a:extLst>
              <a:ext uri="{FF2B5EF4-FFF2-40B4-BE49-F238E27FC236}">
                <a16:creationId xmlns:a16="http://schemas.microsoft.com/office/drawing/2014/main" id="{64E263D4-FF99-4115-A750-399C550760EE}"/>
              </a:ext>
            </a:extLst>
          </p:cNvPr>
          <p:cNvSpPr/>
          <p:nvPr/>
        </p:nvSpPr>
        <p:spPr>
          <a:xfrm>
            <a:off x="6059538" y="5724063"/>
            <a:ext cx="2774179" cy="841829"/>
          </a:xfrm>
          <a:prstGeom prst="roundRect">
            <a:avLst/>
          </a:prstGeom>
          <a:ln/>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9Slide03 Kaleko 105 Round Bold" pitchFamily="2" charset="0"/>
                <a:cs typeface="Times New Roman" panose="02020603050405020304" pitchFamily="18" charset="0"/>
              </a:rPr>
              <a:t>C. </a:t>
            </a:r>
            <a:r>
              <a:rPr lang="en-US" sz="2800" dirty="0">
                <a:solidFill>
                  <a:srgbClr val="002060"/>
                </a:solidFill>
                <a:latin typeface="#9Slide03 Kaleko 105 Round Bold" pitchFamily="2" charset="0"/>
                <a:cs typeface="Times New Roman" panose="02020603050405020304" pitchFamily="18" charset="0"/>
              </a:rPr>
              <a:t>Con </a:t>
            </a:r>
            <a:r>
              <a:rPr lang="en-US" sz="2800" dirty="0" err="1">
                <a:solidFill>
                  <a:srgbClr val="002060"/>
                </a:solidFill>
                <a:latin typeface="#9Slide03 Kaleko 105 Round Bold" pitchFamily="2" charset="0"/>
                <a:cs typeface="Times New Roman" panose="02020603050405020304" pitchFamily="18" charset="0"/>
              </a:rPr>
              <a:t>rồng</a:t>
            </a:r>
            <a:endParaRPr kumimoji="0" lang="en-US" sz="2800" b="0" i="0" u="none" strike="noStrike" kern="1200" cap="none" spc="0" normalizeH="0" baseline="0" noProof="0" dirty="0">
              <a:ln>
                <a:noFill/>
              </a:ln>
              <a:solidFill>
                <a:srgbClr val="002060"/>
              </a:solidFill>
              <a:effectLst/>
              <a:uLnTx/>
              <a:uFillTx/>
              <a:latin typeface="#9Slide03 Kaleko 105 Round Bold" pitchFamily="2" charset="0"/>
              <a:cs typeface="Times New Roman" panose="02020603050405020304" pitchFamily="18" charset="0"/>
            </a:endParaRPr>
          </a:p>
        </p:txBody>
      </p:sp>
      <p:pic>
        <p:nvPicPr>
          <p:cNvPr id="24" name="Picture 23">
            <a:extLst>
              <a:ext uri="{FF2B5EF4-FFF2-40B4-BE49-F238E27FC236}">
                <a16:creationId xmlns:a16="http://schemas.microsoft.com/office/drawing/2014/main" id="{5D199BEE-8167-419B-B668-203E8A2CC0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11755" y="2812731"/>
            <a:ext cx="2934336" cy="2934336"/>
          </a:xfrm>
          <a:prstGeom prst="rect">
            <a:avLst/>
          </a:prstGeom>
        </p:spPr>
      </p:pic>
      <p:sp>
        <p:nvSpPr>
          <p:cNvPr id="25" name="Rectangle: Rounded Corners 24">
            <a:extLst>
              <a:ext uri="{FF2B5EF4-FFF2-40B4-BE49-F238E27FC236}">
                <a16:creationId xmlns:a16="http://schemas.microsoft.com/office/drawing/2014/main" id="{00BEFBB1-525B-415D-8E45-ADCB8FD217EA}"/>
              </a:ext>
            </a:extLst>
          </p:cNvPr>
          <p:cNvSpPr/>
          <p:nvPr/>
        </p:nvSpPr>
        <p:spPr>
          <a:xfrm>
            <a:off x="8891833" y="5724063"/>
            <a:ext cx="2774179" cy="841829"/>
          </a:xfrm>
          <a:prstGeom prst="roundRect">
            <a:avLst/>
          </a:prstGeom>
          <a:ln/>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9Slide03 Kaleko 105 Round Bold" pitchFamily="2" charset="0"/>
                <a:cs typeface="Times New Roman" panose="02020603050405020304" pitchFamily="18" charset="0"/>
              </a:rPr>
              <a:t>D. </a:t>
            </a:r>
            <a:r>
              <a:rPr kumimoji="0" lang="en-US" sz="2800" b="0" i="0" u="none" strike="noStrike" kern="1200" cap="none" spc="0" normalizeH="0" baseline="0" noProof="0" dirty="0" err="1">
                <a:ln>
                  <a:noFill/>
                </a:ln>
                <a:solidFill>
                  <a:srgbClr val="002060"/>
                </a:solidFill>
                <a:effectLst/>
                <a:uLnTx/>
                <a:uFillTx/>
                <a:latin typeface="#9Slide03 Kaleko 105 Round Bold" pitchFamily="2" charset="0"/>
                <a:cs typeface="Times New Roman" panose="02020603050405020304" pitchFamily="18" charset="0"/>
              </a:rPr>
              <a:t>Chữ</a:t>
            </a:r>
            <a:r>
              <a:rPr kumimoji="0" lang="en-US" sz="2800" b="0" i="0" u="none" strike="noStrike" kern="1200" cap="none" spc="0" normalizeH="0" noProof="0" dirty="0">
                <a:ln>
                  <a:noFill/>
                </a:ln>
                <a:solidFill>
                  <a:srgbClr val="002060"/>
                </a:solidFill>
                <a:effectLst/>
                <a:uLnTx/>
                <a:uFillTx/>
                <a:latin typeface="#9Slide03 Kaleko 105 Round Bold" pitchFamily="2" charset="0"/>
                <a:cs typeface="Times New Roman" panose="02020603050405020304" pitchFamily="18" charset="0"/>
              </a:rPr>
              <a:t> S</a:t>
            </a:r>
            <a:endParaRPr kumimoji="0" lang="en-US" sz="2800" b="0" i="0" u="none" strike="noStrike" kern="1200" cap="none" spc="0" normalizeH="0" baseline="0" noProof="0" dirty="0">
              <a:ln>
                <a:noFill/>
              </a:ln>
              <a:solidFill>
                <a:srgbClr val="002060"/>
              </a:solidFill>
              <a:effectLst/>
              <a:uLnTx/>
              <a:uFillTx/>
              <a:latin typeface="#9Slide03 Kaleko 105 Round Bold" pitchFamily="2" charset="0"/>
              <a:cs typeface="Times New Roman" panose="02020603050405020304" pitchFamily="18" charset="0"/>
            </a:endParaRPr>
          </a:p>
        </p:txBody>
      </p:sp>
    </p:spTree>
    <p:extLst>
      <p:ext uri="{BB962C8B-B14F-4D97-AF65-F5344CB8AC3E}">
        <p14:creationId xmlns:p14="http://schemas.microsoft.com/office/powerpoint/2010/main" val="3005916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0-#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0" presetClass="entr" presetSubtype="0" decel="10000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strVal val="#ppt_w+.3"/>
                                          </p:val>
                                        </p:tav>
                                        <p:tav tm="100000">
                                          <p:val>
                                            <p:strVal val="#ppt_w"/>
                                          </p:val>
                                        </p:tav>
                                      </p:tavLst>
                                    </p:anim>
                                    <p:anim calcmode="lin" valueType="num">
                                      <p:cBhvr>
                                        <p:cTn id="13" dur="500" fill="hold"/>
                                        <p:tgtEl>
                                          <p:spTgt spid="8"/>
                                        </p:tgtEl>
                                        <p:attrNameLst>
                                          <p:attrName>ppt_h</p:attrName>
                                        </p:attrNameLst>
                                      </p:cBhvr>
                                      <p:tavLst>
                                        <p:tav tm="0">
                                          <p:val>
                                            <p:strVal val="#ppt_h"/>
                                          </p:val>
                                        </p:tav>
                                        <p:tav tm="100000">
                                          <p:val>
                                            <p:strVal val="#ppt_h"/>
                                          </p:val>
                                        </p:tav>
                                      </p:tavLst>
                                    </p:anim>
                                    <p:animEffect transition="in" filter="fade">
                                      <p:cBhvr>
                                        <p:cTn id="14" dur="500"/>
                                        <p:tgtEl>
                                          <p:spTgt spid="8"/>
                                        </p:tgtEl>
                                      </p:cBhvr>
                                    </p:animEffect>
                                  </p:childTnLst>
                                </p:cTn>
                              </p:par>
                            </p:childTnLst>
                          </p:cTn>
                        </p:par>
                        <p:par>
                          <p:cTn id="15" fill="hold">
                            <p:stCondLst>
                              <p:cond delay="1500"/>
                            </p:stCondLst>
                            <p:childTnLst>
                              <p:par>
                                <p:cTn id="16" presetID="50" presetClass="entr" presetSubtype="0" decel="10000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p:cTn id="18" dur="500" fill="hold"/>
                                        <p:tgtEl>
                                          <p:spTgt spid="19"/>
                                        </p:tgtEl>
                                        <p:attrNameLst>
                                          <p:attrName>ppt_w</p:attrName>
                                        </p:attrNameLst>
                                      </p:cBhvr>
                                      <p:tavLst>
                                        <p:tav tm="0">
                                          <p:val>
                                            <p:strVal val="#ppt_w+.3"/>
                                          </p:val>
                                        </p:tav>
                                        <p:tav tm="100000">
                                          <p:val>
                                            <p:strVal val="#ppt_w"/>
                                          </p:val>
                                        </p:tav>
                                      </p:tavLst>
                                    </p:anim>
                                    <p:anim calcmode="lin" valueType="num">
                                      <p:cBhvr>
                                        <p:cTn id="19" dur="500" fill="hold"/>
                                        <p:tgtEl>
                                          <p:spTgt spid="19"/>
                                        </p:tgtEl>
                                        <p:attrNameLst>
                                          <p:attrName>ppt_h</p:attrName>
                                        </p:attrNameLst>
                                      </p:cBhvr>
                                      <p:tavLst>
                                        <p:tav tm="0">
                                          <p:val>
                                            <p:strVal val="#ppt_h"/>
                                          </p:val>
                                        </p:tav>
                                        <p:tav tm="100000">
                                          <p:val>
                                            <p:strVal val="#ppt_h"/>
                                          </p:val>
                                        </p:tav>
                                      </p:tavLst>
                                    </p:anim>
                                    <p:animEffect transition="in" filter="fade">
                                      <p:cBhvr>
                                        <p:cTn id="20" dur="500"/>
                                        <p:tgtEl>
                                          <p:spTgt spid="19"/>
                                        </p:tgtEl>
                                      </p:cBhvr>
                                    </p:animEffect>
                                  </p:childTnLst>
                                </p:cTn>
                              </p:par>
                            </p:childTnLst>
                          </p:cTn>
                        </p:par>
                        <p:par>
                          <p:cTn id="21" fill="hold">
                            <p:stCondLst>
                              <p:cond delay="2000"/>
                            </p:stCondLst>
                            <p:childTnLst>
                              <p:par>
                                <p:cTn id="22" presetID="50" presetClass="entr" presetSubtype="0" decel="100000"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strVal val="#ppt_w+.3"/>
                                          </p:val>
                                        </p:tav>
                                        <p:tav tm="100000">
                                          <p:val>
                                            <p:strVal val="#ppt_w"/>
                                          </p:val>
                                        </p:tav>
                                      </p:tavLst>
                                    </p:anim>
                                    <p:anim calcmode="lin" valueType="num">
                                      <p:cBhvr>
                                        <p:cTn id="25" dur="500" fill="hold"/>
                                        <p:tgtEl>
                                          <p:spTgt spid="21"/>
                                        </p:tgtEl>
                                        <p:attrNameLst>
                                          <p:attrName>ppt_h</p:attrName>
                                        </p:attrNameLst>
                                      </p:cBhvr>
                                      <p:tavLst>
                                        <p:tav tm="0">
                                          <p:val>
                                            <p:strVal val="#ppt_h"/>
                                          </p:val>
                                        </p:tav>
                                        <p:tav tm="100000">
                                          <p:val>
                                            <p:strVal val="#ppt_h"/>
                                          </p:val>
                                        </p:tav>
                                      </p:tavLst>
                                    </p:anim>
                                    <p:animEffect transition="in" filter="fade">
                                      <p:cBhvr>
                                        <p:cTn id="26" dur="500"/>
                                        <p:tgtEl>
                                          <p:spTgt spid="21"/>
                                        </p:tgtEl>
                                      </p:cBhvr>
                                    </p:animEffect>
                                  </p:childTnLst>
                                </p:cTn>
                              </p:par>
                            </p:childTnLst>
                          </p:cTn>
                        </p:par>
                        <p:par>
                          <p:cTn id="27" fill="hold">
                            <p:stCondLst>
                              <p:cond delay="2500"/>
                            </p:stCondLst>
                            <p:childTnLst>
                              <p:par>
                                <p:cTn id="28" presetID="50" presetClass="entr" presetSubtype="0" decel="100000"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p:cTn id="30" dur="500" fill="hold"/>
                                        <p:tgtEl>
                                          <p:spTgt spid="23"/>
                                        </p:tgtEl>
                                        <p:attrNameLst>
                                          <p:attrName>ppt_w</p:attrName>
                                        </p:attrNameLst>
                                      </p:cBhvr>
                                      <p:tavLst>
                                        <p:tav tm="0">
                                          <p:val>
                                            <p:strVal val="#ppt_w+.3"/>
                                          </p:val>
                                        </p:tav>
                                        <p:tav tm="100000">
                                          <p:val>
                                            <p:strVal val="#ppt_w"/>
                                          </p:val>
                                        </p:tav>
                                      </p:tavLst>
                                    </p:anim>
                                    <p:anim calcmode="lin" valueType="num">
                                      <p:cBhvr>
                                        <p:cTn id="31" dur="500" fill="hold"/>
                                        <p:tgtEl>
                                          <p:spTgt spid="23"/>
                                        </p:tgtEl>
                                        <p:attrNameLst>
                                          <p:attrName>ppt_h</p:attrName>
                                        </p:attrNameLst>
                                      </p:cBhvr>
                                      <p:tavLst>
                                        <p:tav tm="0">
                                          <p:val>
                                            <p:strVal val="#ppt_h"/>
                                          </p:val>
                                        </p:tav>
                                        <p:tav tm="100000">
                                          <p:val>
                                            <p:strVal val="#ppt_h"/>
                                          </p:val>
                                        </p:tav>
                                      </p:tavLst>
                                    </p:anim>
                                    <p:animEffect transition="in" filter="fade">
                                      <p:cBhvr>
                                        <p:cTn id="32" dur="500"/>
                                        <p:tgtEl>
                                          <p:spTgt spid="23"/>
                                        </p:tgtEl>
                                      </p:cBhvr>
                                    </p:animEffect>
                                  </p:childTnLst>
                                </p:cTn>
                              </p:par>
                            </p:childTnLst>
                          </p:cTn>
                        </p:par>
                        <p:par>
                          <p:cTn id="33" fill="hold">
                            <p:stCondLst>
                              <p:cond delay="3000"/>
                            </p:stCondLst>
                            <p:childTnLst>
                              <p:par>
                                <p:cTn id="34" presetID="50" presetClass="entr" presetSubtype="0" decel="100000" fill="hold" grpId="0" nodeType="after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strVal val="#ppt_w+.3"/>
                                          </p:val>
                                        </p:tav>
                                        <p:tav tm="100000">
                                          <p:val>
                                            <p:strVal val="#ppt_w"/>
                                          </p:val>
                                        </p:tav>
                                      </p:tavLst>
                                    </p:anim>
                                    <p:anim calcmode="lin" valueType="num">
                                      <p:cBhvr>
                                        <p:cTn id="37" dur="500" fill="hold"/>
                                        <p:tgtEl>
                                          <p:spTgt spid="25"/>
                                        </p:tgtEl>
                                        <p:attrNameLst>
                                          <p:attrName>ppt_h</p:attrName>
                                        </p:attrNameLst>
                                      </p:cBhvr>
                                      <p:tavLst>
                                        <p:tav tm="0">
                                          <p:val>
                                            <p:strVal val="#ppt_h"/>
                                          </p:val>
                                        </p:tav>
                                        <p:tav tm="100000">
                                          <p:val>
                                            <p:strVal val="#ppt_h"/>
                                          </p:val>
                                        </p:tav>
                                      </p:tavLst>
                                    </p:anim>
                                    <p:animEffect transition="in" filter="fade">
                                      <p:cBhvr>
                                        <p:cTn id="3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5"/>
                    </p:tgtEl>
                  </p:cond>
                </p:stCondLst>
                <p:endSync evt="end" delay="0">
                  <p:rtn val="all"/>
                </p:endSync>
                <p:childTnLst>
                  <p:par>
                    <p:cTn id="40" fill="hold">
                      <p:stCondLst>
                        <p:cond delay="0"/>
                      </p:stCondLst>
                      <p:childTnLst>
                        <p:par>
                          <p:cTn id="41" fill="hold">
                            <p:stCondLst>
                              <p:cond delay="0"/>
                            </p:stCondLst>
                            <p:childTnLst>
                              <p:par>
                                <p:cTn id="42" presetID="26" presetClass="emph" presetSubtype="0" fill="hold" nodeType="clickEffect">
                                  <p:stCondLst>
                                    <p:cond delay="0"/>
                                  </p:stCondLst>
                                  <p:childTnLst>
                                    <p:animEffect transition="out" filter="fade">
                                      <p:cBhvr>
                                        <p:cTn id="43" dur="500" tmFilter="0, 0; .2, .5; .8, .5; 1, 0"/>
                                        <p:tgtEl>
                                          <p:spTgt spid="5"/>
                                        </p:tgtEl>
                                      </p:cBhvr>
                                    </p:animEffect>
                                    <p:animScale>
                                      <p:cBhvr>
                                        <p:cTn id="44" dur="250" autoRev="1" fill="hold"/>
                                        <p:tgtEl>
                                          <p:spTgt spid="5"/>
                                        </p:tgtEl>
                                      </p:cBhvr>
                                      <p:by x="105000" y="105000"/>
                                    </p:animScale>
                                  </p:childTnLst>
                                </p:cTn>
                              </p:par>
                            </p:childTnLst>
                          </p:cTn>
                        </p:par>
                        <p:par>
                          <p:cTn id="45" fill="hold">
                            <p:stCondLst>
                              <p:cond delay="500"/>
                            </p:stCondLst>
                            <p:childTnLst>
                              <p:par>
                                <p:cTn id="46" presetID="1" presetClass="emph" presetSubtype="2" fill="hold" nodeType="afterEffect">
                                  <p:stCondLst>
                                    <p:cond delay="0"/>
                                  </p:stCondLst>
                                  <p:childTnLst>
                                    <p:animClr clrSpc="rgb" dir="cw">
                                      <p:cBhvr>
                                        <p:cTn id="47" dur="500" fill="hold"/>
                                        <p:tgtEl>
                                          <p:spTgt spid="19"/>
                                        </p:tgtEl>
                                        <p:attrNameLst>
                                          <p:attrName>fillcolor</p:attrName>
                                        </p:attrNameLst>
                                      </p:cBhvr>
                                      <p:to>
                                        <a:srgbClr val="00B0F0"/>
                                      </p:to>
                                    </p:animClr>
                                    <p:set>
                                      <p:cBhvr>
                                        <p:cTn id="48" dur="500" fill="hold"/>
                                        <p:tgtEl>
                                          <p:spTgt spid="19"/>
                                        </p:tgtEl>
                                        <p:attrNameLst>
                                          <p:attrName>fill.type</p:attrName>
                                        </p:attrNameLst>
                                      </p:cBhvr>
                                      <p:to>
                                        <p:strVal val="solid"/>
                                      </p:to>
                                    </p:set>
                                    <p:set>
                                      <p:cBhvr>
                                        <p:cTn id="49" dur="500" fill="hold"/>
                                        <p:tgtEl>
                                          <p:spTgt spid="19"/>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5"/>
                  </p:tgtEl>
                </p:cond>
              </p:nextCondLst>
            </p:seq>
            <p:seq concurrent="1" nextAc="seek">
              <p:cTn id="50" restart="whenNotActive" fill="hold" evtFilter="cancelBubble" nodeType="interactiveSeq">
                <p:stCondLst>
                  <p:cond evt="onClick" delay="0">
                    <p:tgtEl>
                      <p:spTgt spid="20"/>
                    </p:tgtEl>
                  </p:cond>
                </p:stCondLst>
                <p:endSync evt="end" delay="0">
                  <p:rtn val="all"/>
                </p:endSync>
                <p:childTnLst>
                  <p:par>
                    <p:cTn id="51" fill="hold">
                      <p:stCondLst>
                        <p:cond delay="0"/>
                      </p:stCondLst>
                      <p:childTnLst>
                        <p:par>
                          <p:cTn id="52" fill="hold">
                            <p:stCondLst>
                              <p:cond delay="0"/>
                            </p:stCondLst>
                            <p:childTnLst>
                              <p:par>
                                <p:cTn id="53" presetID="26" presetClass="emph" presetSubtype="0" fill="hold" nodeType="clickEffect">
                                  <p:stCondLst>
                                    <p:cond delay="0"/>
                                  </p:stCondLst>
                                  <p:childTnLst>
                                    <p:animEffect transition="out" filter="fade">
                                      <p:cBhvr>
                                        <p:cTn id="54" dur="500" tmFilter="0, 0; .2, .5; .8, .5; 1, 0"/>
                                        <p:tgtEl>
                                          <p:spTgt spid="20"/>
                                        </p:tgtEl>
                                      </p:cBhvr>
                                    </p:animEffect>
                                    <p:animScale>
                                      <p:cBhvr>
                                        <p:cTn id="55" dur="250" autoRev="1" fill="hold"/>
                                        <p:tgtEl>
                                          <p:spTgt spid="20"/>
                                        </p:tgtEl>
                                      </p:cBhvr>
                                      <p:by x="105000" y="105000"/>
                                    </p:animScale>
                                  </p:childTnLst>
                                </p:cTn>
                              </p:par>
                            </p:childTnLst>
                          </p:cTn>
                        </p:par>
                        <p:par>
                          <p:cTn id="56" fill="hold">
                            <p:stCondLst>
                              <p:cond delay="500"/>
                            </p:stCondLst>
                            <p:childTnLst>
                              <p:par>
                                <p:cTn id="57" presetID="1" presetClass="emph" presetSubtype="2" fill="hold" nodeType="afterEffect">
                                  <p:stCondLst>
                                    <p:cond delay="0"/>
                                  </p:stCondLst>
                                  <p:childTnLst>
                                    <p:animClr clrSpc="rgb" dir="cw">
                                      <p:cBhvr>
                                        <p:cTn id="58" dur="500" fill="hold"/>
                                        <p:tgtEl>
                                          <p:spTgt spid="21"/>
                                        </p:tgtEl>
                                        <p:attrNameLst>
                                          <p:attrName>fillcolor</p:attrName>
                                        </p:attrNameLst>
                                      </p:cBhvr>
                                      <p:to>
                                        <a:srgbClr val="FFFF00"/>
                                      </p:to>
                                    </p:animClr>
                                    <p:set>
                                      <p:cBhvr>
                                        <p:cTn id="59" dur="500" fill="hold"/>
                                        <p:tgtEl>
                                          <p:spTgt spid="21"/>
                                        </p:tgtEl>
                                        <p:attrNameLst>
                                          <p:attrName>fill.type</p:attrName>
                                        </p:attrNameLst>
                                      </p:cBhvr>
                                      <p:to>
                                        <p:strVal val="solid"/>
                                      </p:to>
                                    </p:set>
                                    <p:set>
                                      <p:cBhvr>
                                        <p:cTn id="60" dur="500" fill="hold"/>
                                        <p:tgtEl>
                                          <p:spTgt spid="21"/>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4" name="ohno.wav"/>
                                        </p:tgtEl>
                                      </p:cMediaNode>
                                    </p:audio>
                                  </p:subTnLst>
                                </p:cTn>
                              </p:par>
                            </p:childTnLst>
                          </p:cTn>
                        </p:par>
                      </p:childTnLst>
                    </p:cTn>
                  </p:par>
                </p:childTnLst>
              </p:cTn>
              <p:nextCondLst>
                <p:cond evt="onClick" delay="0">
                  <p:tgtEl>
                    <p:spTgt spid="20"/>
                  </p:tgtEl>
                </p:cond>
              </p:nextCondLst>
            </p:seq>
            <p:seq concurrent="1" nextAc="seek">
              <p:cTn id="61" restart="whenNotActive" fill="hold" evtFilter="cancelBubble" nodeType="interactiveSeq">
                <p:stCondLst>
                  <p:cond evt="onClick" delay="0">
                    <p:tgtEl>
                      <p:spTgt spid="22"/>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22"/>
                                        </p:tgtEl>
                                      </p:cBhvr>
                                    </p:animEffect>
                                    <p:animScale>
                                      <p:cBhvr>
                                        <p:cTn id="66" dur="250" autoRev="1" fill="hold"/>
                                        <p:tgtEl>
                                          <p:spTgt spid="22"/>
                                        </p:tgtEl>
                                      </p:cBhvr>
                                      <p:by x="105000" y="105000"/>
                                    </p:animScale>
                                  </p:childTnLst>
                                </p:cTn>
                              </p:par>
                            </p:childTnLst>
                          </p:cTn>
                        </p:par>
                        <p:par>
                          <p:cTn id="67" fill="hold">
                            <p:stCondLst>
                              <p:cond delay="500"/>
                            </p:stCondLst>
                            <p:childTnLst>
                              <p:par>
                                <p:cTn id="68" presetID="1" presetClass="emph" presetSubtype="2" fill="hold" nodeType="afterEffect">
                                  <p:stCondLst>
                                    <p:cond delay="0"/>
                                  </p:stCondLst>
                                  <p:childTnLst>
                                    <p:animClr clrSpc="rgb" dir="cw">
                                      <p:cBhvr>
                                        <p:cTn id="69" dur="500" fill="hold"/>
                                        <p:tgtEl>
                                          <p:spTgt spid="23"/>
                                        </p:tgtEl>
                                        <p:attrNameLst>
                                          <p:attrName>fillcolor</p:attrName>
                                        </p:attrNameLst>
                                      </p:cBhvr>
                                      <p:to>
                                        <a:srgbClr val="FFFF00"/>
                                      </p:to>
                                    </p:animClr>
                                    <p:set>
                                      <p:cBhvr>
                                        <p:cTn id="70" dur="500" fill="hold"/>
                                        <p:tgtEl>
                                          <p:spTgt spid="23"/>
                                        </p:tgtEl>
                                        <p:attrNameLst>
                                          <p:attrName>fill.type</p:attrName>
                                        </p:attrNameLst>
                                      </p:cBhvr>
                                      <p:to>
                                        <p:strVal val="solid"/>
                                      </p:to>
                                    </p:set>
                                    <p:set>
                                      <p:cBhvr>
                                        <p:cTn id="71" dur="500" fill="hold"/>
                                        <p:tgtEl>
                                          <p:spTgt spid="23"/>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4" name="ohno.wav"/>
                                        </p:tgtEl>
                                      </p:cMediaNode>
                                    </p:audio>
                                  </p:subTnLst>
                                </p:cTn>
                              </p:par>
                            </p:childTnLst>
                          </p:cTn>
                        </p:par>
                      </p:childTnLst>
                    </p:cTn>
                  </p:par>
                </p:childTnLst>
              </p:cTn>
              <p:nextCondLst>
                <p:cond evt="onClick" delay="0">
                  <p:tgtEl>
                    <p:spTgt spid="22"/>
                  </p:tgtEl>
                </p:cond>
              </p:nextCondLst>
            </p:seq>
            <p:seq concurrent="1" nextAc="seek">
              <p:cTn id="72" restart="whenNotActive" fill="hold" evtFilter="cancelBubble" nodeType="interactiveSeq">
                <p:stCondLst>
                  <p:cond evt="onClick" delay="0">
                    <p:tgtEl>
                      <p:spTgt spid="24"/>
                    </p:tgtEl>
                  </p:cond>
                </p:stCondLst>
                <p:endSync evt="end" delay="0">
                  <p:rtn val="all"/>
                </p:endSync>
                <p:childTnLst>
                  <p:par>
                    <p:cTn id="73" fill="hold">
                      <p:stCondLst>
                        <p:cond delay="0"/>
                      </p:stCondLst>
                      <p:childTnLst>
                        <p:par>
                          <p:cTn id="74" fill="hold">
                            <p:stCondLst>
                              <p:cond delay="0"/>
                            </p:stCondLst>
                            <p:childTnLst>
                              <p:par>
                                <p:cTn id="75" presetID="26" presetClass="emph" presetSubtype="0" fill="hold" nodeType="clickEffect">
                                  <p:stCondLst>
                                    <p:cond delay="0"/>
                                  </p:stCondLst>
                                  <p:childTnLst>
                                    <p:animEffect transition="out" filter="fade">
                                      <p:cBhvr>
                                        <p:cTn id="76" dur="500" tmFilter="0, 0; .2, .5; .8, .5; 1, 0"/>
                                        <p:tgtEl>
                                          <p:spTgt spid="24"/>
                                        </p:tgtEl>
                                      </p:cBhvr>
                                    </p:animEffect>
                                    <p:animScale>
                                      <p:cBhvr>
                                        <p:cTn id="77" dur="250" autoRev="1" fill="hold"/>
                                        <p:tgtEl>
                                          <p:spTgt spid="24"/>
                                        </p:tgtEl>
                                      </p:cBhvr>
                                      <p:by x="105000" y="105000"/>
                                    </p:animScale>
                                  </p:childTnLst>
                                </p:cTn>
                              </p:par>
                            </p:childTnLst>
                          </p:cTn>
                        </p:par>
                        <p:par>
                          <p:cTn id="78" fill="hold">
                            <p:stCondLst>
                              <p:cond delay="500"/>
                            </p:stCondLst>
                            <p:childTnLst>
                              <p:par>
                                <p:cTn id="79" presetID="1" presetClass="emph" presetSubtype="2" fill="hold" nodeType="afterEffect">
                                  <p:stCondLst>
                                    <p:cond delay="0"/>
                                  </p:stCondLst>
                                  <p:childTnLst>
                                    <p:animClr clrSpc="rgb" dir="cw">
                                      <p:cBhvr>
                                        <p:cTn id="80" dur="500" fill="hold"/>
                                        <p:tgtEl>
                                          <p:spTgt spid="25"/>
                                        </p:tgtEl>
                                        <p:attrNameLst>
                                          <p:attrName>fillcolor</p:attrName>
                                        </p:attrNameLst>
                                      </p:cBhvr>
                                      <p:to>
                                        <a:srgbClr val="FFFF00"/>
                                      </p:to>
                                    </p:animClr>
                                    <p:set>
                                      <p:cBhvr>
                                        <p:cTn id="81" dur="500" fill="hold"/>
                                        <p:tgtEl>
                                          <p:spTgt spid="25"/>
                                        </p:tgtEl>
                                        <p:attrNameLst>
                                          <p:attrName>fill.type</p:attrName>
                                        </p:attrNameLst>
                                      </p:cBhvr>
                                      <p:to>
                                        <p:strVal val="solid"/>
                                      </p:to>
                                    </p:set>
                                    <p:set>
                                      <p:cBhvr>
                                        <p:cTn id="82" dur="500" fill="hold"/>
                                        <p:tgtEl>
                                          <p:spTgt spid="25"/>
                                        </p:tgtEl>
                                        <p:attrNameLst>
                                          <p:attrName>fill.on</p:attrName>
                                        </p:attrNameLst>
                                      </p:cBhvr>
                                      <p:to>
                                        <p:strVal val="true"/>
                                      </p:to>
                                    </p:set>
                                  </p:childTnLst>
                                  <p:subTnLst>
                                    <p:audio>
                                      <p:cMediaNode>
                                        <p:cTn display="0" masterRel="sameClick">
                                          <p:stCondLst>
                                            <p:cond evt="begin" delay="0">
                                              <p:tn val="79"/>
                                            </p:cond>
                                          </p:stCondLst>
                                          <p:endCondLst>
                                            <p:cond evt="onStopAudio" delay="0">
                                              <p:tgtEl>
                                                <p:sldTgt/>
                                              </p:tgtEl>
                                            </p:cond>
                                          </p:endCondLst>
                                        </p:cTn>
                                        <p:tgtEl>
                                          <p:sndTgt r:embed="rId4" name="ohno.wav"/>
                                        </p:tgtEl>
                                      </p:cMediaNode>
                                    </p:audio>
                                  </p:subTnLst>
                                </p:cTn>
                              </p:par>
                            </p:childTnLst>
                          </p:cTn>
                        </p:par>
                      </p:childTnLst>
                    </p:cTn>
                  </p:par>
                </p:childTnLst>
              </p:cTn>
              <p:nextCondLst>
                <p:cond evt="onClick" delay="0">
                  <p:tgtEl>
                    <p:spTgt spid="24"/>
                  </p:tgtEl>
                </p:cond>
              </p:nextCondLst>
            </p:seq>
          </p:childTnLst>
        </p:cTn>
      </p:par>
    </p:tnLst>
    <p:bldLst>
      <p:bldP spid="8" grpId="0" animBg="1"/>
      <p:bldP spid="19" grpId="0" animBg="1"/>
      <p:bldP spid="21" grpId="0" animBg="1"/>
      <p:bldP spid="23" grpId="0" animBg="1"/>
      <p:bldP spid="2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E30F87-AC3B-464A-ACE1-7680D91165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32003" y="2765106"/>
            <a:ext cx="2934336" cy="2934336"/>
          </a:xfrm>
          <a:prstGeom prst="rect">
            <a:avLst/>
          </a:prstGeom>
        </p:spPr>
      </p:pic>
      <p:pic>
        <p:nvPicPr>
          <p:cNvPr id="7" name="Picture 6">
            <a:extLst>
              <a:ext uri="{FF2B5EF4-FFF2-40B4-BE49-F238E27FC236}">
                <a16:creationId xmlns:a16="http://schemas.microsoft.com/office/drawing/2014/main" id="{9C0CBB39-4514-4CD8-8DF7-D11D24549F9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47529" y="0"/>
            <a:ext cx="2857500" cy="2857500"/>
          </a:xfrm>
          <a:prstGeom prst="rect">
            <a:avLst/>
          </a:prstGeom>
        </p:spPr>
      </p:pic>
      <p:sp>
        <p:nvSpPr>
          <p:cNvPr id="8" name="Speech Bubble: Rectangle with Corners Rounded 7">
            <a:extLst>
              <a:ext uri="{FF2B5EF4-FFF2-40B4-BE49-F238E27FC236}">
                <a16:creationId xmlns:a16="http://schemas.microsoft.com/office/drawing/2014/main" id="{0667024D-077C-41FB-84FC-D91D5651A194}"/>
              </a:ext>
            </a:extLst>
          </p:cNvPr>
          <p:cNvSpPr/>
          <p:nvPr/>
        </p:nvSpPr>
        <p:spPr>
          <a:xfrm>
            <a:off x="1494155" y="484145"/>
            <a:ext cx="7840345" cy="1607820"/>
          </a:xfrm>
          <a:prstGeom prst="wedgeRoundRectCallout">
            <a:avLst>
              <a:gd name="adj1" fmla="val 62786"/>
              <a:gd name="adj2" fmla="val 8254"/>
              <a:gd name="adj3" fmla="val 16667"/>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2. </a:t>
            </a:r>
            <a:r>
              <a:rPr kumimoji="0" lang="en-US" sz="3200" b="1" i="0" u="none" strike="noStrike" kern="1200" cap="none" spc="0" normalizeH="0" baseline="0" noProof="0" dirty="0" err="1">
                <a:ln>
                  <a:noFill/>
                </a:ln>
                <a:solidFill>
                  <a:schemeClr val="bg1"/>
                </a:solidFill>
                <a:effectLst/>
                <a:uLnTx/>
                <a:uFillTx/>
                <a:latin typeface="Times New Roman" panose="02020603050405020304" pitchFamily="18" charset="0"/>
                <a:ea typeface="+mn-ea"/>
                <a:cs typeface="Times New Roman" panose="02020603050405020304" pitchFamily="18" charset="0"/>
              </a:rPr>
              <a:t>Bề</a:t>
            </a:r>
            <a:r>
              <a:rPr kumimoji="0" lang="en-US" sz="3200" b="1" i="0" u="none" strike="noStrike" kern="1200" cap="none" spc="0" normalizeH="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schemeClr val="bg1"/>
                </a:solidFill>
                <a:effectLst/>
                <a:uLnTx/>
                <a:uFillTx/>
                <a:latin typeface="Times New Roman" panose="02020603050405020304" pitchFamily="18" charset="0"/>
                <a:ea typeface="+mn-ea"/>
                <a:cs typeface="Times New Roman" panose="02020603050405020304" pitchFamily="18" charset="0"/>
              </a:rPr>
              <a:t>mặt</a:t>
            </a:r>
            <a:r>
              <a:rPr kumimoji="0" lang="en-US" sz="3200" b="1" i="0" u="none" strike="noStrike" kern="1200" cap="none" spc="0" normalizeH="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 </a:t>
            </a:r>
            <a:r>
              <a:rPr lang="en-US" sz="3200" b="1" dirty="0">
                <a:solidFill>
                  <a:schemeClr val="bg1"/>
                </a:solidFill>
                <a:latin typeface="Times New Roman" panose="02020603050405020304" pitchFamily="18" charset="0"/>
                <a:cs typeface="Times New Roman" panose="02020603050405020304" pitchFamily="18" charset="0"/>
              </a:rPr>
              <a:t>đ</a:t>
            </a:r>
            <a:r>
              <a:rPr kumimoji="0" lang="en-US" sz="3200" b="1" i="0" u="none" strike="noStrike" kern="1200" cap="none" spc="0" normalizeH="0" baseline="0" noProof="0" dirty="0" err="1">
                <a:ln>
                  <a:noFill/>
                </a:ln>
                <a:solidFill>
                  <a:schemeClr val="bg1"/>
                </a:solidFill>
                <a:effectLst/>
                <a:uLnTx/>
                <a:uFillTx/>
                <a:latin typeface="Times New Roman" panose="02020603050405020304" pitchFamily="18" charset="0"/>
                <a:ea typeface="+mn-ea"/>
                <a:cs typeface="Times New Roman" panose="02020603050405020304" pitchFamily="18" charset="0"/>
              </a:rPr>
              <a:t>ịa</a:t>
            </a:r>
            <a:r>
              <a:rPr kumimoji="0" lang="en-US" sz="3200" b="1" i="0" u="none" strike="noStrike" kern="1200" cap="none" spc="0" normalizeH="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schemeClr val="bg1"/>
                </a:solidFill>
                <a:effectLst/>
                <a:uLnTx/>
                <a:uFillTx/>
                <a:latin typeface="Times New Roman" panose="02020603050405020304" pitchFamily="18" charset="0"/>
                <a:ea typeface="+mn-ea"/>
                <a:cs typeface="Times New Roman" panose="02020603050405020304" pitchFamily="18" charset="0"/>
              </a:rPr>
              <a:t>hình</a:t>
            </a:r>
            <a:r>
              <a:rPr kumimoji="0" lang="en-US" sz="3200" b="1" i="0" u="none" strike="noStrike" kern="1200" cap="none" spc="0" normalizeH="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 </a:t>
            </a:r>
            <a:r>
              <a:rPr lang="en-US" sz="3200" b="1" noProof="0" dirty="0" err="1">
                <a:solidFill>
                  <a:schemeClr val="bg1"/>
                </a:solidFill>
                <a:latin typeface="Times New Roman" panose="02020603050405020304" pitchFamily="18" charset="0"/>
                <a:cs typeface="Times New Roman" panose="02020603050405020304" pitchFamily="18" charset="0"/>
              </a:rPr>
              <a:t>đ</a:t>
            </a:r>
            <a:r>
              <a:rPr kumimoji="0" lang="en-US" sz="3200" b="1" i="0" u="none" strike="noStrike" kern="1200" cap="none" spc="0" normalizeH="0" baseline="0" noProof="0" dirty="0" err="1">
                <a:ln>
                  <a:noFill/>
                </a:ln>
                <a:solidFill>
                  <a:schemeClr val="bg1"/>
                </a:solidFill>
                <a:effectLst/>
                <a:uLnTx/>
                <a:uFillTx/>
                <a:latin typeface="Times New Roman" panose="02020603050405020304" pitchFamily="18" charset="0"/>
                <a:ea typeface="+mn-ea"/>
                <a:cs typeface="Times New Roman" panose="02020603050405020304" pitchFamily="18" charset="0"/>
              </a:rPr>
              <a:t>ồng</a:t>
            </a:r>
            <a:r>
              <a:rPr kumimoji="0" lang="en-US" sz="3200" b="1" i="0" u="none" strike="noStrike" kern="1200" cap="none" spc="0" normalizeH="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schemeClr val="bg1"/>
                </a:solidFill>
                <a:effectLst/>
                <a:uLnTx/>
                <a:uFillTx/>
                <a:latin typeface="Times New Roman" panose="02020603050405020304" pitchFamily="18" charset="0"/>
                <a:ea typeface="+mn-ea"/>
                <a:cs typeface="Times New Roman" panose="02020603050405020304" pitchFamily="18" charset="0"/>
              </a:rPr>
              <a:t>bằng</a:t>
            </a:r>
            <a:r>
              <a:rPr kumimoji="0" lang="en-US" sz="3200" b="1" i="0" u="none" strike="noStrike" kern="1200" cap="none" spc="0" normalizeH="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schemeClr val="bg1"/>
                </a:solidFill>
                <a:effectLst/>
                <a:uLnTx/>
                <a:uFillTx/>
                <a:latin typeface="Times New Roman" panose="02020603050405020304" pitchFamily="18" charset="0"/>
                <a:ea typeface="+mn-ea"/>
                <a:cs typeface="Times New Roman" panose="02020603050405020304" pitchFamily="18" charset="0"/>
              </a:rPr>
              <a:t>Bắc</a:t>
            </a:r>
            <a:r>
              <a:rPr kumimoji="0" lang="en-US" sz="3200" b="1" i="0" u="none" strike="noStrike" kern="1200" cap="none" spc="0" normalizeH="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schemeClr val="bg1"/>
                </a:solidFill>
                <a:effectLst/>
                <a:uLnTx/>
                <a:uFillTx/>
                <a:latin typeface="Times New Roman" panose="02020603050405020304" pitchFamily="18" charset="0"/>
                <a:ea typeface="+mn-ea"/>
                <a:cs typeface="Times New Roman" panose="02020603050405020304" pitchFamily="18" charset="0"/>
              </a:rPr>
              <a:t>Bộ</a:t>
            </a:r>
            <a:r>
              <a:rPr kumimoji="0" lang="en-US" sz="3200" b="1" i="0" u="none" strike="noStrike" kern="1200" cap="none" spc="0" normalizeH="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schemeClr val="bg1"/>
                </a:solidFill>
                <a:effectLst/>
                <a:uLnTx/>
                <a:uFillTx/>
                <a:latin typeface="Times New Roman" panose="02020603050405020304" pitchFamily="18" charset="0"/>
                <a:ea typeface="+mn-ea"/>
                <a:cs typeface="Times New Roman" panose="02020603050405020304" pitchFamily="18" charset="0"/>
              </a:rPr>
              <a:t>có</a:t>
            </a:r>
            <a:r>
              <a:rPr kumimoji="0" lang="en-US" sz="3200" b="1" i="0" u="none" strike="noStrike" kern="1200" cap="none" spc="0" normalizeH="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schemeClr val="bg1"/>
                </a:solidFill>
                <a:effectLst/>
                <a:uLnTx/>
                <a:uFillTx/>
                <a:latin typeface="Times New Roman" panose="02020603050405020304" pitchFamily="18" charset="0"/>
                <a:ea typeface="+mn-ea"/>
                <a:cs typeface="Times New Roman" panose="02020603050405020304" pitchFamily="18" charset="0"/>
              </a:rPr>
              <a:t>đặc</a:t>
            </a:r>
            <a:r>
              <a:rPr kumimoji="0" lang="en-US" sz="3200" b="1" i="0" u="none" strike="noStrike" kern="1200" cap="none" spc="0" normalizeH="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schemeClr val="bg1"/>
                </a:solidFill>
                <a:effectLst/>
                <a:uLnTx/>
                <a:uFillTx/>
                <a:latin typeface="Times New Roman" panose="02020603050405020304" pitchFamily="18" charset="0"/>
                <a:ea typeface="+mn-ea"/>
                <a:cs typeface="Times New Roman" panose="02020603050405020304" pitchFamily="18" charset="0"/>
              </a:rPr>
              <a:t>điểm</a:t>
            </a:r>
            <a:r>
              <a:rPr kumimoji="0" lang="en-US" sz="3200" b="1" i="0" u="none" strike="noStrike" kern="1200" cap="none" spc="0" normalizeH="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schemeClr val="bg1"/>
                </a:solidFill>
                <a:effectLst/>
                <a:uLnTx/>
                <a:uFillTx/>
                <a:latin typeface="Times New Roman" panose="02020603050405020304" pitchFamily="18" charset="0"/>
                <a:ea typeface="+mn-ea"/>
                <a:cs typeface="Times New Roman" panose="02020603050405020304" pitchFamily="18" charset="0"/>
              </a:rPr>
              <a:t>như</a:t>
            </a:r>
            <a:r>
              <a:rPr kumimoji="0" lang="en-US" sz="3200" b="1" i="0" u="none" strike="noStrike" kern="1200" cap="none" spc="0" normalizeH="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schemeClr val="bg1"/>
                </a:solidFill>
                <a:effectLst/>
                <a:uLnTx/>
                <a:uFillTx/>
                <a:latin typeface="Times New Roman" panose="02020603050405020304" pitchFamily="18" charset="0"/>
                <a:ea typeface="+mn-ea"/>
                <a:cs typeface="Times New Roman" panose="02020603050405020304" pitchFamily="18" charset="0"/>
              </a:rPr>
              <a:t>thế</a:t>
            </a:r>
            <a:r>
              <a:rPr kumimoji="0" lang="en-US" sz="3200" b="1" i="0" u="none" strike="noStrike" kern="1200" cap="none" spc="0" normalizeH="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schemeClr val="bg1"/>
                </a:solidFill>
                <a:effectLst/>
                <a:uLnTx/>
                <a:uFillTx/>
                <a:latin typeface="Times New Roman" panose="02020603050405020304" pitchFamily="18" charset="0"/>
                <a:ea typeface="+mn-ea"/>
                <a:cs typeface="Times New Roman" panose="02020603050405020304" pitchFamily="18" charset="0"/>
              </a:rPr>
              <a:t>nào</a:t>
            </a:r>
            <a:r>
              <a:rPr kumimoji="0" lang="en-US" sz="3200" b="1" i="0" u="none" strike="noStrike" kern="1200" cap="none" spc="0" normalizeH="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a:t>
            </a:r>
            <a:endParaRPr kumimoji="0" lang="en-US" sz="3200" b="1"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endParaRPr>
          </a:p>
        </p:txBody>
      </p:sp>
      <p:pic>
        <p:nvPicPr>
          <p:cNvPr id="17" name="Picture 16">
            <a:extLst>
              <a:ext uri="{FF2B5EF4-FFF2-40B4-BE49-F238E27FC236}">
                <a16:creationId xmlns:a16="http://schemas.microsoft.com/office/drawing/2014/main" id="{4B5AB01C-ECF4-4CC5-B79D-24017FBE3B6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297" y="1603081"/>
            <a:ext cx="1600706" cy="1607820"/>
          </a:xfrm>
          <a:prstGeom prst="rect">
            <a:avLst/>
          </a:prstGeom>
        </p:spPr>
      </p:pic>
      <p:sp>
        <p:nvSpPr>
          <p:cNvPr id="19" name="Rectangle: Rounded Corners 18">
            <a:extLst>
              <a:ext uri="{FF2B5EF4-FFF2-40B4-BE49-F238E27FC236}">
                <a16:creationId xmlns:a16="http://schemas.microsoft.com/office/drawing/2014/main" id="{A98ECE88-115D-4A1D-8452-F943FF1AC741}"/>
              </a:ext>
            </a:extLst>
          </p:cNvPr>
          <p:cNvSpPr/>
          <p:nvPr/>
        </p:nvSpPr>
        <p:spPr>
          <a:xfrm>
            <a:off x="1712081" y="5676438"/>
            <a:ext cx="2774179" cy="841829"/>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 </a:t>
            </a:r>
            <a:r>
              <a:rPr lang="en-US" sz="3200" dirty="0">
                <a:solidFill>
                  <a:srgbClr val="002060"/>
                </a:solidFill>
                <a:latin typeface="Times New Roman" panose="02020603050405020304" pitchFamily="18" charset="0"/>
                <a:cs typeface="Times New Roman" panose="02020603050405020304" pitchFamily="18" charset="0"/>
              </a:rPr>
              <a:t>Cao </a:t>
            </a:r>
            <a:r>
              <a:rPr lang="en-US" sz="3200" dirty="0" err="1">
                <a:solidFill>
                  <a:srgbClr val="002060"/>
                </a:solidFill>
                <a:latin typeface="Times New Roman" panose="02020603050405020304" pitchFamily="18" charset="0"/>
                <a:cs typeface="Times New Roman" panose="02020603050405020304" pitchFamily="18" charset="0"/>
              </a:rPr>
              <a:t>ráo</a:t>
            </a:r>
            <a:endPar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20" name="Picture 19">
            <a:extLst>
              <a:ext uri="{FF2B5EF4-FFF2-40B4-BE49-F238E27FC236}">
                <a16:creationId xmlns:a16="http://schemas.microsoft.com/office/drawing/2014/main" id="{FA2065B4-32D5-4275-B2C9-8B5FF2ACCB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64298" y="2765106"/>
            <a:ext cx="2934336" cy="2934336"/>
          </a:xfrm>
          <a:prstGeom prst="rect">
            <a:avLst/>
          </a:prstGeom>
        </p:spPr>
      </p:pic>
      <p:sp>
        <p:nvSpPr>
          <p:cNvPr id="21" name="Rectangle: Rounded Corners 20">
            <a:extLst>
              <a:ext uri="{FF2B5EF4-FFF2-40B4-BE49-F238E27FC236}">
                <a16:creationId xmlns:a16="http://schemas.microsoft.com/office/drawing/2014/main" id="{88E5E567-B90E-4275-AC51-C8D58F3AA2A7}"/>
              </a:ext>
            </a:extLst>
          </p:cNvPr>
          <p:cNvSpPr/>
          <p:nvPr/>
        </p:nvSpPr>
        <p:spPr>
          <a:xfrm>
            <a:off x="4544376" y="5676438"/>
            <a:ext cx="2774179" cy="841829"/>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B. </a:t>
            </a:r>
            <a:r>
              <a:rPr lang="en-US" sz="3200" dirty="0" err="1">
                <a:solidFill>
                  <a:srgbClr val="002060"/>
                </a:solidFill>
                <a:latin typeface="Times New Roman" panose="02020603050405020304" pitchFamily="18" charset="0"/>
                <a:cs typeface="Times New Roman" panose="02020603050405020304" pitchFamily="18" charset="0"/>
              </a:rPr>
              <a:t>bằng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phẳng</a:t>
            </a:r>
            <a:endPar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22" name="Picture 21">
            <a:extLst>
              <a:ext uri="{FF2B5EF4-FFF2-40B4-BE49-F238E27FC236}">
                <a16:creationId xmlns:a16="http://schemas.microsoft.com/office/drawing/2014/main" id="{29116D89-5671-4377-A980-517B605BEC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96593" y="2765106"/>
            <a:ext cx="2934336" cy="2934336"/>
          </a:xfrm>
          <a:prstGeom prst="rect">
            <a:avLst/>
          </a:prstGeom>
        </p:spPr>
      </p:pic>
      <p:sp>
        <p:nvSpPr>
          <p:cNvPr id="23" name="Rectangle: Rounded Corners 22">
            <a:extLst>
              <a:ext uri="{FF2B5EF4-FFF2-40B4-BE49-F238E27FC236}">
                <a16:creationId xmlns:a16="http://schemas.microsoft.com/office/drawing/2014/main" id="{64E263D4-FF99-4115-A750-399C550760EE}"/>
              </a:ext>
            </a:extLst>
          </p:cNvPr>
          <p:cNvSpPr/>
          <p:nvPr/>
        </p:nvSpPr>
        <p:spPr>
          <a:xfrm>
            <a:off x="7376671" y="5676438"/>
            <a:ext cx="2774179" cy="841829"/>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gập</a:t>
            </a:r>
            <a:r>
              <a:rPr kumimoji="0" lang="en-US" sz="2800" b="0" i="0" u="none" strike="noStrike" kern="1200" cap="none" spc="0" normalizeH="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ghềnh</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382421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0-#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0" presetClass="entr" presetSubtype="0" decel="10000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strVal val="#ppt_w+.3"/>
                                          </p:val>
                                        </p:tav>
                                        <p:tav tm="100000">
                                          <p:val>
                                            <p:strVal val="#ppt_w"/>
                                          </p:val>
                                        </p:tav>
                                      </p:tavLst>
                                    </p:anim>
                                    <p:anim calcmode="lin" valueType="num">
                                      <p:cBhvr>
                                        <p:cTn id="13" dur="500" fill="hold"/>
                                        <p:tgtEl>
                                          <p:spTgt spid="8"/>
                                        </p:tgtEl>
                                        <p:attrNameLst>
                                          <p:attrName>ppt_h</p:attrName>
                                        </p:attrNameLst>
                                      </p:cBhvr>
                                      <p:tavLst>
                                        <p:tav tm="0">
                                          <p:val>
                                            <p:strVal val="#ppt_h"/>
                                          </p:val>
                                        </p:tav>
                                        <p:tav tm="100000">
                                          <p:val>
                                            <p:strVal val="#ppt_h"/>
                                          </p:val>
                                        </p:tav>
                                      </p:tavLst>
                                    </p:anim>
                                    <p:animEffect transition="in" filter="fade">
                                      <p:cBhvr>
                                        <p:cTn id="14" dur="500"/>
                                        <p:tgtEl>
                                          <p:spTgt spid="8"/>
                                        </p:tgtEl>
                                      </p:cBhvr>
                                    </p:animEffect>
                                  </p:childTnLst>
                                </p:cTn>
                              </p:par>
                            </p:childTnLst>
                          </p:cTn>
                        </p:par>
                        <p:par>
                          <p:cTn id="15" fill="hold">
                            <p:stCondLst>
                              <p:cond delay="1500"/>
                            </p:stCondLst>
                            <p:childTnLst>
                              <p:par>
                                <p:cTn id="16" presetID="50" presetClass="entr" presetSubtype="0" decel="10000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p:cTn id="18" dur="500" fill="hold"/>
                                        <p:tgtEl>
                                          <p:spTgt spid="19"/>
                                        </p:tgtEl>
                                        <p:attrNameLst>
                                          <p:attrName>ppt_w</p:attrName>
                                        </p:attrNameLst>
                                      </p:cBhvr>
                                      <p:tavLst>
                                        <p:tav tm="0">
                                          <p:val>
                                            <p:strVal val="#ppt_w+.3"/>
                                          </p:val>
                                        </p:tav>
                                        <p:tav tm="100000">
                                          <p:val>
                                            <p:strVal val="#ppt_w"/>
                                          </p:val>
                                        </p:tav>
                                      </p:tavLst>
                                    </p:anim>
                                    <p:anim calcmode="lin" valueType="num">
                                      <p:cBhvr>
                                        <p:cTn id="19" dur="500" fill="hold"/>
                                        <p:tgtEl>
                                          <p:spTgt spid="19"/>
                                        </p:tgtEl>
                                        <p:attrNameLst>
                                          <p:attrName>ppt_h</p:attrName>
                                        </p:attrNameLst>
                                      </p:cBhvr>
                                      <p:tavLst>
                                        <p:tav tm="0">
                                          <p:val>
                                            <p:strVal val="#ppt_h"/>
                                          </p:val>
                                        </p:tav>
                                        <p:tav tm="100000">
                                          <p:val>
                                            <p:strVal val="#ppt_h"/>
                                          </p:val>
                                        </p:tav>
                                      </p:tavLst>
                                    </p:anim>
                                    <p:animEffect transition="in" filter="fade">
                                      <p:cBhvr>
                                        <p:cTn id="20" dur="500"/>
                                        <p:tgtEl>
                                          <p:spTgt spid="19"/>
                                        </p:tgtEl>
                                      </p:cBhvr>
                                    </p:animEffect>
                                  </p:childTnLst>
                                </p:cTn>
                              </p:par>
                            </p:childTnLst>
                          </p:cTn>
                        </p:par>
                        <p:par>
                          <p:cTn id="21" fill="hold">
                            <p:stCondLst>
                              <p:cond delay="2000"/>
                            </p:stCondLst>
                            <p:childTnLst>
                              <p:par>
                                <p:cTn id="22" presetID="50" presetClass="entr" presetSubtype="0" decel="100000"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strVal val="#ppt_w+.3"/>
                                          </p:val>
                                        </p:tav>
                                        <p:tav tm="100000">
                                          <p:val>
                                            <p:strVal val="#ppt_w"/>
                                          </p:val>
                                        </p:tav>
                                      </p:tavLst>
                                    </p:anim>
                                    <p:anim calcmode="lin" valueType="num">
                                      <p:cBhvr>
                                        <p:cTn id="25" dur="500" fill="hold"/>
                                        <p:tgtEl>
                                          <p:spTgt spid="21"/>
                                        </p:tgtEl>
                                        <p:attrNameLst>
                                          <p:attrName>ppt_h</p:attrName>
                                        </p:attrNameLst>
                                      </p:cBhvr>
                                      <p:tavLst>
                                        <p:tav tm="0">
                                          <p:val>
                                            <p:strVal val="#ppt_h"/>
                                          </p:val>
                                        </p:tav>
                                        <p:tav tm="100000">
                                          <p:val>
                                            <p:strVal val="#ppt_h"/>
                                          </p:val>
                                        </p:tav>
                                      </p:tavLst>
                                    </p:anim>
                                    <p:animEffect transition="in" filter="fade">
                                      <p:cBhvr>
                                        <p:cTn id="26" dur="500"/>
                                        <p:tgtEl>
                                          <p:spTgt spid="21"/>
                                        </p:tgtEl>
                                      </p:cBhvr>
                                    </p:animEffect>
                                  </p:childTnLst>
                                </p:cTn>
                              </p:par>
                            </p:childTnLst>
                          </p:cTn>
                        </p:par>
                        <p:par>
                          <p:cTn id="27" fill="hold">
                            <p:stCondLst>
                              <p:cond delay="2500"/>
                            </p:stCondLst>
                            <p:childTnLst>
                              <p:par>
                                <p:cTn id="28" presetID="50" presetClass="entr" presetSubtype="0" decel="100000"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p:cTn id="30" dur="500" fill="hold"/>
                                        <p:tgtEl>
                                          <p:spTgt spid="23"/>
                                        </p:tgtEl>
                                        <p:attrNameLst>
                                          <p:attrName>ppt_w</p:attrName>
                                        </p:attrNameLst>
                                      </p:cBhvr>
                                      <p:tavLst>
                                        <p:tav tm="0">
                                          <p:val>
                                            <p:strVal val="#ppt_w+.3"/>
                                          </p:val>
                                        </p:tav>
                                        <p:tav tm="100000">
                                          <p:val>
                                            <p:strVal val="#ppt_w"/>
                                          </p:val>
                                        </p:tav>
                                      </p:tavLst>
                                    </p:anim>
                                    <p:anim calcmode="lin" valueType="num">
                                      <p:cBhvr>
                                        <p:cTn id="31" dur="500" fill="hold"/>
                                        <p:tgtEl>
                                          <p:spTgt spid="23"/>
                                        </p:tgtEl>
                                        <p:attrNameLst>
                                          <p:attrName>ppt_h</p:attrName>
                                        </p:attrNameLst>
                                      </p:cBhvr>
                                      <p:tavLst>
                                        <p:tav tm="0">
                                          <p:val>
                                            <p:strVal val="#ppt_h"/>
                                          </p:val>
                                        </p:tav>
                                        <p:tav tm="100000">
                                          <p:val>
                                            <p:strVal val="#ppt_h"/>
                                          </p:val>
                                        </p:tav>
                                      </p:tavLst>
                                    </p:anim>
                                    <p:animEffect transition="in" filter="fade">
                                      <p:cBhvr>
                                        <p:cTn id="3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5"/>
                    </p:tgtEl>
                  </p:cond>
                </p:stCondLst>
                <p:endSync evt="end" delay="0">
                  <p:rtn val="all"/>
                </p:endSync>
                <p:childTnLst>
                  <p:par>
                    <p:cTn id="34" fill="hold">
                      <p:stCondLst>
                        <p:cond delay="0"/>
                      </p:stCondLst>
                      <p:childTnLst>
                        <p:par>
                          <p:cTn id="35" fill="hold">
                            <p:stCondLst>
                              <p:cond delay="0"/>
                            </p:stCondLst>
                            <p:childTnLst>
                              <p:par>
                                <p:cTn id="36" presetID="26" presetClass="emph" presetSubtype="0" fill="hold" nodeType="clickEffect">
                                  <p:stCondLst>
                                    <p:cond delay="0"/>
                                  </p:stCondLst>
                                  <p:childTnLst>
                                    <p:animEffect transition="out" filter="fade">
                                      <p:cBhvr>
                                        <p:cTn id="37" dur="500" tmFilter="0, 0; .2, .5; .8, .5; 1, 0"/>
                                        <p:tgtEl>
                                          <p:spTgt spid="5"/>
                                        </p:tgtEl>
                                      </p:cBhvr>
                                    </p:animEffect>
                                    <p:animScale>
                                      <p:cBhvr>
                                        <p:cTn id="38" dur="250" autoRev="1" fill="hold"/>
                                        <p:tgtEl>
                                          <p:spTgt spid="5"/>
                                        </p:tgtEl>
                                      </p:cBhvr>
                                      <p:by x="105000" y="105000"/>
                                    </p:animScale>
                                  </p:childTnLst>
                                </p:cTn>
                              </p:par>
                            </p:childTnLst>
                          </p:cTn>
                        </p:par>
                        <p:par>
                          <p:cTn id="39" fill="hold">
                            <p:stCondLst>
                              <p:cond delay="500"/>
                            </p:stCondLst>
                            <p:childTnLst>
                              <p:par>
                                <p:cTn id="40" presetID="1" presetClass="emph" presetSubtype="2" fill="hold" nodeType="afterEffect">
                                  <p:stCondLst>
                                    <p:cond delay="0"/>
                                  </p:stCondLst>
                                  <p:childTnLst>
                                    <p:animClr clrSpc="rgb" dir="cw">
                                      <p:cBhvr>
                                        <p:cTn id="41" dur="500" fill="hold"/>
                                        <p:tgtEl>
                                          <p:spTgt spid="19"/>
                                        </p:tgtEl>
                                        <p:attrNameLst>
                                          <p:attrName>fillcolor</p:attrName>
                                        </p:attrNameLst>
                                      </p:cBhvr>
                                      <p:to>
                                        <a:srgbClr val="FFFF00"/>
                                      </p:to>
                                    </p:animClr>
                                    <p:set>
                                      <p:cBhvr>
                                        <p:cTn id="42" dur="500" fill="hold"/>
                                        <p:tgtEl>
                                          <p:spTgt spid="19"/>
                                        </p:tgtEl>
                                        <p:attrNameLst>
                                          <p:attrName>fill.type</p:attrName>
                                        </p:attrNameLst>
                                      </p:cBhvr>
                                      <p:to>
                                        <p:strVal val="solid"/>
                                      </p:to>
                                    </p:set>
                                    <p:set>
                                      <p:cBhvr>
                                        <p:cTn id="43" dur="500" fill="hold"/>
                                        <p:tgtEl>
                                          <p:spTgt spid="19"/>
                                        </p:tgtEl>
                                        <p:attrNameLst>
                                          <p:attrName>fill.on</p:attrName>
                                        </p:attrNameLst>
                                      </p:cBhvr>
                                      <p:to>
                                        <p:strVal val="true"/>
                                      </p:to>
                                    </p:set>
                                  </p:childTnLst>
                                  <p:subTnLst>
                                    <p:audio>
                                      <p:cMediaNode>
                                        <p:cTn display="0" masterRel="sameClick">
                                          <p:stCondLst>
                                            <p:cond evt="begin" delay="0">
                                              <p:tn val="40"/>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5"/>
                  </p:tgtEl>
                </p:cond>
              </p:nextCondLst>
            </p:seq>
            <p:seq concurrent="1" nextAc="seek">
              <p:cTn id="44" restart="whenNotActive" fill="hold" evtFilter="cancelBubble" nodeType="interactiveSeq">
                <p:stCondLst>
                  <p:cond evt="onClick" delay="0">
                    <p:tgtEl>
                      <p:spTgt spid="20"/>
                    </p:tgtEl>
                  </p:cond>
                </p:stCondLst>
                <p:endSync evt="end" delay="0">
                  <p:rtn val="all"/>
                </p:endSync>
                <p:childTnLst>
                  <p:par>
                    <p:cTn id="45" fill="hold">
                      <p:stCondLst>
                        <p:cond delay="0"/>
                      </p:stCondLst>
                      <p:childTnLst>
                        <p:par>
                          <p:cTn id="46" fill="hold">
                            <p:stCondLst>
                              <p:cond delay="0"/>
                            </p:stCondLst>
                            <p:childTnLst>
                              <p:par>
                                <p:cTn id="47" presetID="26" presetClass="emph" presetSubtype="0" fill="hold" nodeType="clickEffect">
                                  <p:stCondLst>
                                    <p:cond delay="0"/>
                                  </p:stCondLst>
                                  <p:childTnLst>
                                    <p:animEffect transition="out" filter="fade">
                                      <p:cBhvr>
                                        <p:cTn id="48" dur="500" tmFilter="0, 0; .2, .5; .8, .5; 1, 0"/>
                                        <p:tgtEl>
                                          <p:spTgt spid="20"/>
                                        </p:tgtEl>
                                      </p:cBhvr>
                                    </p:animEffect>
                                    <p:animScale>
                                      <p:cBhvr>
                                        <p:cTn id="49" dur="250" autoRev="1" fill="hold"/>
                                        <p:tgtEl>
                                          <p:spTgt spid="20"/>
                                        </p:tgtEl>
                                      </p:cBhvr>
                                      <p:by x="105000" y="105000"/>
                                    </p:animScale>
                                  </p:childTnLst>
                                </p:cTn>
                              </p:par>
                            </p:childTnLst>
                          </p:cTn>
                        </p:par>
                        <p:par>
                          <p:cTn id="50" fill="hold">
                            <p:stCondLst>
                              <p:cond delay="500"/>
                            </p:stCondLst>
                            <p:childTnLst>
                              <p:par>
                                <p:cTn id="51" presetID="1" presetClass="emph" presetSubtype="2" fill="hold" nodeType="afterEffect">
                                  <p:stCondLst>
                                    <p:cond delay="0"/>
                                  </p:stCondLst>
                                  <p:childTnLst>
                                    <p:animClr clrSpc="rgb" dir="cw">
                                      <p:cBhvr>
                                        <p:cTn id="52" dur="500" fill="hold"/>
                                        <p:tgtEl>
                                          <p:spTgt spid="21"/>
                                        </p:tgtEl>
                                        <p:attrNameLst>
                                          <p:attrName>fillcolor</p:attrName>
                                        </p:attrNameLst>
                                      </p:cBhvr>
                                      <p:to>
                                        <a:srgbClr val="00B0F0"/>
                                      </p:to>
                                    </p:animClr>
                                    <p:set>
                                      <p:cBhvr>
                                        <p:cTn id="53" dur="500" fill="hold"/>
                                        <p:tgtEl>
                                          <p:spTgt spid="21"/>
                                        </p:tgtEl>
                                        <p:attrNameLst>
                                          <p:attrName>fill.type</p:attrName>
                                        </p:attrNameLst>
                                      </p:cBhvr>
                                      <p:to>
                                        <p:strVal val="solid"/>
                                      </p:to>
                                    </p:set>
                                    <p:set>
                                      <p:cBhvr>
                                        <p:cTn id="54" dur="500" fill="hold"/>
                                        <p:tgtEl>
                                          <p:spTgt spid="21"/>
                                        </p:tgtEl>
                                        <p:attrNameLst>
                                          <p:attrName>fill.on</p:attrName>
                                        </p:attrNameLst>
                                      </p:cBhvr>
                                      <p:to>
                                        <p:strVal val="true"/>
                                      </p:to>
                                    </p:set>
                                  </p:childTnLst>
                                  <p:subTnLst>
                                    <p:audio>
                                      <p:cMediaNode>
                                        <p:cTn display="0" masterRel="sameClick">
                                          <p:stCondLst>
                                            <p:cond evt="begin" delay="0">
                                              <p:tn val="51"/>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0"/>
                  </p:tgtEl>
                </p:cond>
              </p:nextCondLst>
            </p:seq>
            <p:seq concurrent="1" nextAc="seek">
              <p:cTn id="55" restart="whenNotActive" fill="hold" evtFilter="cancelBubble" nodeType="interactiveSeq">
                <p:stCondLst>
                  <p:cond evt="onClick" delay="0">
                    <p:tgtEl>
                      <p:spTgt spid="22"/>
                    </p:tgtEl>
                  </p:cond>
                </p:stCondLst>
                <p:endSync evt="end" delay="0">
                  <p:rtn val="all"/>
                </p:endSync>
                <p:childTnLst>
                  <p:par>
                    <p:cTn id="56" fill="hold">
                      <p:stCondLst>
                        <p:cond delay="0"/>
                      </p:stCondLst>
                      <p:childTnLst>
                        <p:par>
                          <p:cTn id="57" fill="hold">
                            <p:stCondLst>
                              <p:cond delay="0"/>
                            </p:stCondLst>
                            <p:childTnLst>
                              <p:par>
                                <p:cTn id="58" presetID="26" presetClass="emph" presetSubtype="0" fill="hold" nodeType="clickEffect">
                                  <p:stCondLst>
                                    <p:cond delay="0"/>
                                  </p:stCondLst>
                                  <p:childTnLst>
                                    <p:animEffect transition="out" filter="fade">
                                      <p:cBhvr>
                                        <p:cTn id="59" dur="500" tmFilter="0, 0; .2, .5; .8, .5; 1, 0"/>
                                        <p:tgtEl>
                                          <p:spTgt spid="22"/>
                                        </p:tgtEl>
                                      </p:cBhvr>
                                    </p:animEffect>
                                    <p:animScale>
                                      <p:cBhvr>
                                        <p:cTn id="60" dur="250" autoRev="1" fill="hold"/>
                                        <p:tgtEl>
                                          <p:spTgt spid="22"/>
                                        </p:tgtEl>
                                      </p:cBhvr>
                                      <p:by x="105000" y="105000"/>
                                    </p:animScale>
                                  </p:childTnLst>
                                </p:cTn>
                              </p:par>
                            </p:childTnLst>
                          </p:cTn>
                        </p:par>
                        <p:par>
                          <p:cTn id="61" fill="hold">
                            <p:stCondLst>
                              <p:cond delay="500"/>
                            </p:stCondLst>
                            <p:childTnLst>
                              <p:par>
                                <p:cTn id="62" presetID="1" presetClass="emph" presetSubtype="2" fill="hold" nodeType="afterEffect">
                                  <p:stCondLst>
                                    <p:cond delay="0"/>
                                  </p:stCondLst>
                                  <p:childTnLst>
                                    <p:animClr clrSpc="rgb" dir="cw">
                                      <p:cBhvr>
                                        <p:cTn id="63" dur="500" fill="hold"/>
                                        <p:tgtEl>
                                          <p:spTgt spid="23"/>
                                        </p:tgtEl>
                                        <p:attrNameLst>
                                          <p:attrName>fillcolor</p:attrName>
                                        </p:attrNameLst>
                                      </p:cBhvr>
                                      <p:to>
                                        <a:srgbClr val="FFFF00"/>
                                      </p:to>
                                    </p:animClr>
                                    <p:set>
                                      <p:cBhvr>
                                        <p:cTn id="64" dur="500" fill="hold"/>
                                        <p:tgtEl>
                                          <p:spTgt spid="23"/>
                                        </p:tgtEl>
                                        <p:attrNameLst>
                                          <p:attrName>fill.type</p:attrName>
                                        </p:attrNameLst>
                                      </p:cBhvr>
                                      <p:to>
                                        <p:strVal val="solid"/>
                                      </p:to>
                                    </p:set>
                                    <p:set>
                                      <p:cBhvr>
                                        <p:cTn id="65" dur="500" fill="hold"/>
                                        <p:tgtEl>
                                          <p:spTgt spid="23"/>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2"/>
                  </p:tgtEl>
                </p:cond>
              </p:nextCondLst>
            </p:seq>
          </p:childTnLst>
        </p:cTn>
      </p:par>
    </p:tnLst>
    <p:bldLst>
      <p:bldP spid="8" grpId="0" animBg="1"/>
      <p:bldP spid="19" grpId="0" animBg="1"/>
      <p:bldP spid="21" grpId="0" animBg="1"/>
      <p:bldP spid="2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grpSp>
        <p:nvGrpSpPr>
          <p:cNvPr id="4" name="Group 4"/>
          <p:cNvGrpSpPr/>
          <p:nvPr/>
        </p:nvGrpSpPr>
        <p:grpSpPr>
          <a:xfrm>
            <a:off x="416385" y="4577337"/>
            <a:ext cx="11152112" cy="1843578"/>
            <a:chOff x="0" y="0"/>
            <a:chExt cx="83486611" cy="44958901"/>
          </a:xfrm>
        </p:grpSpPr>
        <p:sp>
          <p:nvSpPr>
            <p:cNvPr id="5" name="Freeform 5"/>
            <p:cNvSpPr/>
            <p:nvPr/>
          </p:nvSpPr>
          <p:spPr>
            <a:xfrm>
              <a:off x="72390" y="72390"/>
              <a:ext cx="83341830" cy="44814120"/>
            </a:xfrm>
            <a:custGeom>
              <a:avLst/>
              <a:gdLst/>
              <a:ahLst/>
              <a:cxnLst/>
              <a:rect l="l" t="t" r="r" b="b"/>
              <a:pathLst>
                <a:path w="83341830" h="44814120">
                  <a:moveTo>
                    <a:pt x="0" y="0"/>
                  </a:moveTo>
                  <a:lnTo>
                    <a:pt x="83341830" y="0"/>
                  </a:lnTo>
                  <a:lnTo>
                    <a:pt x="83341830" y="44814120"/>
                  </a:lnTo>
                  <a:lnTo>
                    <a:pt x="0" y="44814120"/>
                  </a:lnTo>
                  <a:lnTo>
                    <a:pt x="0" y="0"/>
                  </a:lnTo>
                  <a:close/>
                </a:path>
              </a:pathLst>
            </a:custGeom>
            <a:solidFill>
              <a:srgbClr val="E5F3D7"/>
            </a:solidFill>
          </p:spPr>
          <p:txBody>
            <a:bodyPr/>
            <a:lstStyle/>
            <a:p>
              <a:endParaRPr lang="en-GB"/>
            </a:p>
          </p:txBody>
        </p:sp>
        <p:sp>
          <p:nvSpPr>
            <p:cNvPr id="6" name="Freeform 6"/>
            <p:cNvSpPr/>
            <p:nvPr/>
          </p:nvSpPr>
          <p:spPr>
            <a:xfrm>
              <a:off x="0" y="0"/>
              <a:ext cx="83486613" cy="44958902"/>
            </a:xfrm>
            <a:custGeom>
              <a:avLst/>
              <a:gdLst/>
              <a:ahLst/>
              <a:cxnLst/>
              <a:rect l="l" t="t" r="r" b="b"/>
              <a:pathLst>
                <a:path w="83486613" h="44958902">
                  <a:moveTo>
                    <a:pt x="83341834" y="44814120"/>
                  </a:moveTo>
                  <a:lnTo>
                    <a:pt x="83486613" y="44814120"/>
                  </a:lnTo>
                  <a:lnTo>
                    <a:pt x="83486613" y="44958902"/>
                  </a:lnTo>
                  <a:lnTo>
                    <a:pt x="83341834" y="44958902"/>
                  </a:lnTo>
                  <a:lnTo>
                    <a:pt x="83341834" y="44814120"/>
                  </a:lnTo>
                  <a:close/>
                  <a:moveTo>
                    <a:pt x="0" y="144780"/>
                  </a:moveTo>
                  <a:lnTo>
                    <a:pt x="144780" y="144780"/>
                  </a:lnTo>
                  <a:lnTo>
                    <a:pt x="144780" y="44814120"/>
                  </a:lnTo>
                  <a:lnTo>
                    <a:pt x="0" y="44814120"/>
                  </a:lnTo>
                  <a:lnTo>
                    <a:pt x="0" y="144780"/>
                  </a:lnTo>
                  <a:close/>
                  <a:moveTo>
                    <a:pt x="0" y="44814120"/>
                  </a:moveTo>
                  <a:lnTo>
                    <a:pt x="144780" y="44814120"/>
                  </a:lnTo>
                  <a:lnTo>
                    <a:pt x="144780" y="44958902"/>
                  </a:lnTo>
                  <a:lnTo>
                    <a:pt x="0" y="44958902"/>
                  </a:lnTo>
                  <a:lnTo>
                    <a:pt x="0" y="44814120"/>
                  </a:lnTo>
                  <a:close/>
                  <a:moveTo>
                    <a:pt x="83341834" y="144780"/>
                  </a:moveTo>
                  <a:lnTo>
                    <a:pt x="83486613" y="144780"/>
                  </a:lnTo>
                  <a:lnTo>
                    <a:pt x="83486613" y="44814120"/>
                  </a:lnTo>
                  <a:lnTo>
                    <a:pt x="83341834" y="44814120"/>
                  </a:lnTo>
                  <a:lnTo>
                    <a:pt x="83341834" y="144780"/>
                  </a:lnTo>
                  <a:close/>
                  <a:moveTo>
                    <a:pt x="144780" y="44814120"/>
                  </a:moveTo>
                  <a:lnTo>
                    <a:pt x="83341834" y="44814120"/>
                  </a:lnTo>
                  <a:lnTo>
                    <a:pt x="83341834" y="44958902"/>
                  </a:lnTo>
                  <a:lnTo>
                    <a:pt x="144780" y="44958902"/>
                  </a:lnTo>
                  <a:lnTo>
                    <a:pt x="144780" y="44814120"/>
                  </a:lnTo>
                  <a:close/>
                  <a:moveTo>
                    <a:pt x="83341834" y="0"/>
                  </a:moveTo>
                  <a:lnTo>
                    <a:pt x="83486613" y="0"/>
                  </a:lnTo>
                  <a:lnTo>
                    <a:pt x="83486613" y="144780"/>
                  </a:lnTo>
                  <a:lnTo>
                    <a:pt x="83341834" y="144780"/>
                  </a:lnTo>
                  <a:lnTo>
                    <a:pt x="83341834" y="0"/>
                  </a:lnTo>
                  <a:close/>
                  <a:moveTo>
                    <a:pt x="0" y="0"/>
                  </a:moveTo>
                  <a:lnTo>
                    <a:pt x="144780" y="0"/>
                  </a:lnTo>
                  <a:lnTo>
                    <a:pt x="144780" y="144780"/>
                  </a:lnTo>
                  <a:lnTo>
                    <a:pt x="0" y="144780"/>
                  </a:lnTo>
                  <a:lnTo>
                    <a:pt x="0" y="0"/>
                  </a:lnTo>
                  <a:close/>
                  <a:moveTo>
                    <a:pt x="144780" y="0"/>
                  </a:moveTo>
                  <a:lnTo>
                    <a:pt x="83341834" y="0"/>
                  </a:lnTo>
                  <a:lnTo>
                    <a:pt x="83341834" y="144780"/>
                  </a:lnTo>
                  <a:lnTo>
                    <a:pt x="144780" y="144780"/>
                  </a:lnTo>
                  <a:lnTo>
                    <a:pt x="144780" y="0"/>
                  </a:lnTo>
                  <a:close/>
                </a:path>
              </a:pathLst>
            </a:custGeom>
            <a:solidFill>
              <a:srgbClr val="000000"/>
            </a:solidFill>
          </p:spPr>
          <p:txBody>
            <a:bodyPr/>
            <a:lstStyle/>
            <a:p>
              <a:endParaRPr lang="en-GB"/>
            </a:p>
          </p:txBody>
        </p:sp>
      </p:grpSp>
      <p:grpSp>
        <p:nvGrpSpPr>
          <p:cNvPr id="19" name="Group 19"/>
          <p:cNvGrpSpPr/>
          <p:nvPr/>
        </p:nvGrpSpPr>
        <p:grpSpPr>
          <a:xfrm>
            <a:off x="11479285" y="6349292"/>
            <a:ext cx="135208" cy="140277"/>
            <a:chOff x="0" y="0"/>
            <a:chExt cx="2376680" cy="2465786"/>
          </a:xfrm>
        </p:grpSpPr>
        <p:sp>
          <p:nvSpPr>
            <p:cNvPr id="20" name="Freeform 20"/>
            <p:cNvSpPr/>
            <p:nvPr/>
          </p:nvSpPr>
          <p:spPr>
            <a:xfrm>
              <a:off x="72390" y="72390"/>
              <a:ext cx="2231900" cy="2321007"/>
            </a:xfrm>
            <a:custGeom>
              <a:avLst/>
              <a:gdLst/>
              <a:ahLst/>
              <a:cxnLst/>
              <a:rect l="l" t="t" r="r" b="b"/>
              <a:pathLst>
                <a:path w="2231900" h="2321007">
                  <a:moveTo>
                    <a:pt x="0" y="0"/>
                  </a:moveTo>
                  <a:lnTo>
                    <a:pt x="2231900" y="0"/>
                  </a:lnTo>
                  <a:lnTo>
                    <a:pt x="2231900" y="2321007"/>
                  </a:lnTo>
                  <a:lnTo>
                    <a:pt x="0" y="2321007"/>
                  </a:lnTo>
                  <a:lnTo>
                    <a:pt x="0" y="0"/>
                  </a:lnTo>
                  <a:close/>
                </a:path>
              </a:pathLst>
            </a:custGeom>
            <a:solidFill>
              <a:srgbClr val="FFFFFF"/>
            </a:solidFill>
          </p:spPr>
          <p:txBody>
            <a:bodyPr/>
            <a:lstStyle/>
            <a:p>
              <a:endParaRPr lang="en-GB"/>
            </a:p>
          </p:txBody>
        </p:sp>
        <p:sp>
          <p:nvSpPr>
            <p:cNvPr id="21" name="Freeform 21"/>
            <p:cNvSpPr/>
            <p:nvPr/>
          </p:nvSpPr>
          <p:spPr>
            <a:xfrm>
              <a:off x="0" y="0"/>
              <a:ext cx="2376680" cy="2465787"/>
            </a:xfrm>
            <a:custGeom>
              <a:avLst/>
              <a:gdLst/>
              <a:ahLst/>
              <a:cxnLst/>
              <a:rect l="l" t="t" r="r" b="b"/>
              <a:pathLst>
                <a:path w="2376680" h="2465787">
                  <a:moveTo>
                    <a:pt x="2231900" y="2321007"/>
                  </a:moveTo>
                  <a:lnTo>
                    <a:pt x="2376680" y="2321007"/>
                  </a:lnTo>
                  <a:lnTo>
                    <a:pt x="2376680" y="2465787"/>
                  </a:lnTo>
                  <a:lnTo>
                    <a:pt x="2231900" y="2465787"/>
                  </a:lnTo>
                  <a:lnTo>
                    <a:pt x="2231900" y="2321006"/>
                  </a:lnTo>
                  <a:close/>
                  <a:moveTo>
                    <a:pt x="0" y="144780"/>
                  </a:moveTo>
                  <a:lnTo>
                    <a:pt x="144780" y="144780"/>
                  </a:lnTo>
                  <a:lnTo>
                    <a:pt x="144780" y="2321007"/>
                  </a:lnTo>
                  <a:lnTo>
                    <a:pt x="0" y="2321007"/>
                  </a:lnTo>
                  <a:lnTo>
                    <a:pt x="0" y="144780"/>
                  </a:lnTo>
                  <a:close/>
                  <a:moveTo>
                    <a:pt x="0" y="2321007"/>
                  </a:moveTo>
                  <a:lnTo>
                    <a:pt x="144780" y="2321007"/>
                  </a:lnTo>
                  <a:lnTo>
                    <a:pt x="144780" y="2465787"/>
                  </a:lnTo>
                  <a:lnTo>
                    <a:pt x="0" y="2465787"/>
                  </a:lnTo>
                  <a:lnTo>
                    <a:pt x="0" y="2321006"/>
                  </a:lnTo>
                  <a:close/>
                  <a:moveTo>
                    <a:pt x="2231900" y="144780"/>
                  </a:moveTo>
                  <a:lnTo>
                    <a:pt x="2376680" y="144780"/>
                  </a:lnTo>
                  <a:lnTo>
                    <a:pt x="2376680" y="2321007"/>
                  </a:lnTo>
                  <a:lnTo>
                    <a:pt x="2231900" y="2321007"/>
                  </a:lnTo>
                  <a:lnTo>
                    <a:pt x="2231900" y="144780"/>
                  </a:lnTo>
                  <a:close/>
                  <a:moveTo>
                    <a:pt x="144780" y="2321007"/>
                  </a:moveTo>
                  <a:lnTo>
                    <a:pt x="2231900" y="2321007"/>
                  </a:lnTo>
                  <a:lnTo>
                    <a:pt x="2231900" y="2465787"/>
                  </a:lnTo>
                  <a:lnTo>
                    <a:pt x="144780" y="2465787"/>
                  </a:lnTo>
                  <a:lnTo>
                    <a:pt x="144780" y="2321006"/>
                  </a:lnTo>
                  <a:close/>
                  <a:moveTo>
                    <a:pt x="2231900" y="0"/>
                  </a:moveTo>
                  <a:lnTo>
                    <a:pt x="2376680" y="0"/>
                  </a:lnTo>
                  <a:lnTo>
                    <a:pt x="2376680" y="144780"/>
                  </a:lnTo>
                  <a:lnTo>
                    <a:pt x="2231900" y="144780"/>
                  </a:lnTo>
                  <a:lnTo>
                    <a:pt x="2231900" y="0"/>
                  </a:lnTo>
                  <a:close/>
                  <a:moveTo>
                    <a:pt x="0" y="0"/>
                  </a:moveTo>
                  <a:lnTo>
                    <a:pt x="144780" y="0"/>
                  </a:lnTo>
                  <a:lnTo>
                    <a:pt x="144780" y="144780"/>
                  </a:lnTo>
                  <a:lnTo>
                    <a:pt x="0" y="144780"/>
                  </a:lnTo>
                  <a:lnTo>
                    <a:pt x="0" y="0"/>
                  </a:lnTo>
                  <a:close/>
                  <a:moveTo>
                    <a:pt x="144780" y="0"/>
                  </a:moveTo>
                  <a:lnTo>
                    <a:pt x="2231900" y="0"/>
                  </a:lnTo>
                  <a:lnTo>
                    <a:pt x="2231900" y="144780"/>
                  </a:lnTo>
                  <a:lnTo>
                    <a:pt x="144780" y="144780"/>
                  </a:lnTo>
                  <a:lnTo>
                    <a:pt x="144780" y="0"/>
                  </a:lnTo>
                  <a:close/>
                </a:path>
              </a:pathLst>
            </a:custGeom>
            <a:solidFill>
              <a:srgbClr val="000000"/>
            </a:solidFill>
          </p:spPr>
          <p:txBody>
            <a:bodyPr/>
            <a:lstStyle/>
            <a:p>
              <a:endParaRPr lang="en-GB"/>
            </a:p>
          </p:txBody>
        </p:sp>
      </p:grpSp>
      <p:grpSp>
        <p:nvGrpSpPr>
          <p:cNvPr id="22" name="Group 22"/>
          <p:cNvGrpSpPr/>
          <p:nvPr/>
        </p:nvGrpSpPr>
        <p:grpSpPr>
          <a:xfrm>
            <a:off x="6028396" y="6350777"/>
            <a:ext cx="135208" cy="140277"/>
            <a:chOff x="0" y="0"/>
            <a:chExt cx="2376680" cy="2465786"/>
          </a:xfrm>
        </p:grpSpPr>
        <p:sp>
          <p:nvSpPr>
            <p:cNvPr id="23" name="Freeform 23"/>
            <p:cNvSpPr/>
            <p:nvPr/>
          </p:nvSpPr>
          <p:spPr>
            <a:xfrm>
              <a:off x="72390" y="72390"/>
              <a:ext cx="2231900" cy="2321007"/>
            </a:xfrm>
            <a:custGeom>
              <a:avLst/>
              <a:gdLst/>
              <a:ahLst/>
              <a:cxnLst/>
              <a:rect l="l" t="t" r="r" b="b"/>
              <a:pathLst>
                <a:path w="2231900" h="2321007">
                  <a:moveTo>
                    <a:pt x="0" y="0"/>
                  </a:moveTo>
                  <a:lnTo>
                    <a:pt x="2231900" y="0"/>
                  </a:lnTo>
                  <a:lnTo>
                    <a:pt x="2231900" y="2321007"/>
                  </a:lnTo>
                  <a:lnTo>
                    <a:pt x="0" y="2321007"/>
                  </a:lnTo>
                  <a:lnTo>
                    <a:pt x="0" y="0"/>
                  </a:lnTo>
                  <a:close/>
                </a:path>
              </a:pathLst>
            </a:custGeom>
            <a:solidFill>
              <a:srgbClr val="FFFFFF"/>
            </a:solidFill>
          </p:spPr>
          <p:txBody>
            <a:bodyPr/>
            <a:lstStyle/>
            <a:p>
              <a:endParaRPr lang="en-GB"/>
            </a:p>
          </p:txBody>
        </p:sp>
        <p:sp>
          <p:nvSpPr>
            <p:cNvPr id="24" name="Freeform 24"/>
            <p:cNvSpPr/>
            <p:nvPr/>
          </p:nvSpPr>
          <p:spPr>
            <a:xfrm>
              <a:off x="0" y="0"/>
              <a:ext cx="2376680" cy="2465787"/>
            </a:xfrm>
            <a:custGeom>
              <a:avLst/>
              <a:gdLst/>
              <a:ahLst/>
              <a:cxnLst/>
              <a:rect l="l" t="t" r="r" b="b"/>
              <a:pathLst>
                <a:path w="2376680" h="2465787">
                  <a:moveTo>
                    <a:pt x="2231900" y="2321007"/>
                  </a:moveTo>
                  <a:lnTo>
                    <a:pt x="2376680" y="2321007"/>
                  </a:lnTo>
                  <a:lnTo>
                    <a:pt x="2376680" y="2465787"/>
                  </a:lnTo>
                  <a:lnTo>
                    <a:pt x="2231900" y="2465787"/>
                  </a:lnTo>
                  <a:lnTo>
                    <a:pt x="2231900" y="2321006"/>
                  </a:lnTo>
                  <a:close/>
                  <a:moveTo>
                    <a:pt x="0" y="144780"/>
                  </a:moveTo>
                  <a:lnTo>
                    <a:pt x="144780" y="144780"/>
                  </a:lnTo>
                  <a:lnTo>
                    <a:pt x="144780" y="2321007"/>
                  </a:lnTo>
                  <a:lnTo>
                    <a:pt x="0" y="2321007"/>
                  </a:lnTo>
                  <a:lnTo>
                    <a:pt x="0" y="144780"/>
                  </a:lnTo>
                  <a:close/>
                  <a:moveTo>
                    <a:pt x="0" y="2321007"/>
                  </a:moveTo>
                  <a:lnTo>
                    <a:pt x="144780" y="2321007"/>
                  </a:lnTo>
                  <a:lnTo>
                    <a:pt x="144780" y="2465787"/>
                  </a:lnTo>
                  <a:lnTo>
                    <a:pt x="0" y="2465787"/>
                  </a:lnTo>
                  <a:lnTo>
                    <a:pt x="0" y="2321006"/>
                  </a:lnTo>
                  <a:close/>
                  <a:moveTo>
                    <a:pt x="2231900" y="144780"/>
                  </a:moveTo>
                  <a:lnTo>
                    <a:pt x="2376680" y="144780"/>
                  </a:lnTo>
                  <a:lnTo>
                    <a:pt x="2376680" y="2321007"/>
                  </a:lnTo>
                  <a:lnTo>
                    <a:pt x="2231900" y="2321007"/>
                  </a:lnTo>
                  <a:lnTo>
                    <a:pt x="2231900" y="144780"/>
                  </a:lnTo>
                  <a:close/>
                  <a:moveTo>
                    <a:pt x="144780" y="2321007"/>
                  </a:moveTo>
                  <a:lnTo>
                    <a:pt x="2231900" y="2321007"/>
                  </a:lnTo>
                  <a:lnTo>
                    <a:pt x="2231900" y="2465787"/>
                  </a:lnTo>
                  <a:lnTo>
                    <a:pt x="144780" y="2465787"/>
                  </a:lnTo>
                  <a:lnTo>
                    <a:pt x="144780" y="2321006"/>
                  </a:lnTo>
                  <a:close/>
                  <a:moveTo>
                    <a:pt x="2231900" y="0"/>
                  </a:moveTo>
                  <a:lnTo>
                    <a:pt x="2376680" y="0"/>
                  </a:lnTo>
                  <a:lnTo>
                    <a:pt x="2376680" y="144780"/>
                  </a:lnTo>
                  <a:lnTo>
                    <a:pt x="2231900" y="144780"/>
                  </a:lnTo>
                  <a:lnTo>
                    <a:pt x="2231900" y="0"/>
                  </a:lnTo>
                  <a:close/>
                  <a:moveTo>
                    <a:pt x="0" y="0"/>
                  </a:moveTo>
                  <a:lnTo>
                    <a:pt x="144780" y="0"/>
                  </a:lnTo>
                  <a:lnTo>
                    <a:pt x="144780" y="144780"/>
                  </a:lnTo>
                  <a:lnTo>
                    <a:pt x="0" y="144780"/>
                  </a:lnTo>
                  <a:lnTo>
                    <a:pt x="0" y="0"/>
                  </a:lnTo>
                  <a:close/>
                  <a:moveTo>
                    <a:pt x="144780" y="0"/>
                  </a:moveTo>
                  <a:lnTo>
                    <a:pt x="2231900" y="0"/>
                  </a:lnTo>
                  <a:lnTo>
                    <a:pt x="2231900" y="144780"/>
                  </a:lnTo>
                  <a:lnTo>
                    <a:pt x="144780" y="144780"/>
                  </a:lnTo>
                  <a:lnTo>
                    <a:pt x="144780" y="0"/>
                  </a:lnTo>
                  <a:close/>
                </a:path>
              </a:pathLst>
            </a:custGeom>
            <a:solidFill>
              <a:srgbClr val="000000"/>
            </a:solidFill>
          </p:spPr>
          <p:txBody>
            <a:bodyPr/>
            <a:lstStyle/>
            <a:p>
              <a:endParaRPr lang="en-GB"/>
            </a:p>
          </p:txBody>
        </p:sp>
      </p:grpSp>
      <p:grpSp>
        <p:nvGrpSpPr>
          <p:cNvPr id="25" name="Group 25"/>
          <p:cNvGrpSpPr/>
          <p:nvPr/>
        </p:nvGrpSpPr>
        <p:grpSpPr>
          <a:xfrm>
            <a:off x="394850" y="6337259"/>
            <a:ext cx="135208" cy="140277"/>
            <a:chOff x="0" y="0"/>
            <a:chExt cx="2376680" cy="2465786"/>
          </a:xfrm>
        </p:grpSpPr>
        <p:sp>
          <p:nvSpPr>
            <p:cNvPr id="26" name="Freeform 26"/>
            <p:cNvSpPr/>
            <p:nvPr/>
          </p:nvSpPr>
          <p:spPr>
            <a:xfrm>
              <a:off x="72390" y="72390"/>
              <a:ext cx="2231900" cy="2321007"/>
            </a:xfrm>
            <a:custGeom>
              <a:avLst/>
              <a:gdLst/>
              <a:ahLst/>
              <a:cxnLst/>
              <a:rect l="l" t="t" r="r" b="b"/>
              <a:pathLst>
                <a:path w="2231900" h="2321007">
                  <a:moveTo>
                    <a:pt x="0" y="0"/>
                  </a:moveTo>
                  <a:lnTo>
                    <a:pt x="2231900" y="0"/>
                  </a:lnTo>
                  <a:lnTo>
                    <a:pt x="2231900" y="2321007"/>
                  </a:lnTo>
                  <a:lnTo>
                    <a:pt x="0" y="2321007"/>
                  </a:lnTo>
                  <a:lnTo>
                    <a:pt x="0" y="0"/>
                  </a:lnTo>
                  <a:close/>
                </a:path>
              </a:pathLst>
            </a:custGeom>
            <a:solidFill>
              <a:srgbClr val="FFFFFF"/>
            </a:solidFill>
          </p:spPr>
          <p:txBody>
            <a:bodyPr/>
            <a:lstStyle/>
            <a:p>
              <a:endParaRPr lang="en-GB"/>
            </a:p>
          </p:txBody>
        </p:sp>
        <p:sp>
          <p:nvSpPr>
            <p:cNvPr id="27" name="Freeform 27"/>
            <p:cNvSpPr/>
            <p:nvPr/>
          </p:nvSpPr>
          <p:spPr>
            <a:xfrm>
              <a:off x="0" y="0"/>
              <a:ext cx="2376680" cy="2465787"/>
            </a:xfrm>
            <a:custGeom>
              <a:avLst/>
              <a:gdLst/>
              <a:ahLst/>
              <a:cxnLst/>
              <a:rect l="l" t="t" r="r" b="b"/>
              <a:pathLst>
                <a:path w="2376680" h="2465787">
                  <a:moveTo>
                    <a:pt x="2231900" y="2321007"/>
                  </a:moveTo>
                  <a:lnTo>
                    <a:pt x="2376680" y="2321007"/>
                  </a:lnTo>
                  <a:lnTo>
                    <a:pt x="2376680" y="2465787"/>
                  </a:lnTo>
                  <a:lnTo>
                    <a:pt x="2231900" y="2465787"/>
                  </a:lnTo>
                  <a:lnTo>
                    <a:pt x="2231900" y="2321006"/>
                  </a:lnTo>
                  <a:close/>
                  <a:moveTo>
                    <a:pt x="0" y="144780"/>
                  </a:moveTo>
                  <a:lnTo>
                    <a:pt x="144780" y="144780"/>
                  </a:lnTo>
                  <a:lnTo>
                    <a:pt x="144780" y="2321007"/>
                  </a:lnTo>
                  <a:lnTo>
                    <a:pt x="0" y="2321007"/>
                  </a:lnTo>
                  <a:lnTo>
                    <a:pt x="0" y="144780"/>
                  </a:lnTo>
                  <a:close/>
                  <a:moveTo>
                    <a:pt x="0" y="2321007"/>
                  </a:moveTo>
                  <a:lnTo>
                    <a:pt x="144780" y="2321007"/>
                  </a:lnTo>
                  <a:lnTo>
                    <a:pt x="144780" y="2465787"/>
                  </a:lnTo>
                  <a:lnTo>
                    <a:pt x="0" y="2465787"/>
                  </a:lnTo>
                  <a:lnTo>
                    <a:pt x="0" y="2321006"/>
                  </a:lnTo>
                  <a:close/>
                  <a:moveTo>
                    <a:pt x="2231900" y="144780"/>
                  </a:moveTo>
                  <a:lnTo>
                    <a:pt x="2376680" y="144780"/>
                  </a:lnTo>
                  <a:lnTo>
                    <a:pt x="2376680" y="2321007"/>
                  </a:lnTo>
                  <a:lnTo>
                    <a:pt x="2231900" y="2321007"/>
                  </a:lnTo>
                  <a:lnTo>
                    <a:pt x="2231900" y="144780"/>
                  </a:lnTo>
                  <a:close/>
                  <a:moveTo>
                    <a:pt x="144780" y="2321007"/>
                  </a:moveTo>
                  <a:lnTo>
                    <a:pt x="2231900" y="2321007"/>
                  </a:lnTo>
                  <a:lnTo>
                    <a:pt x="2231900" y="2465787"/>
                  </a:lnTo>
                  <a:lnTo>
                    <a:pt x="144780" y="2465787"/>
                  </a:lnTo>
                  <a:lnTo>
                    <a:pt x="144780" y="2321006"/>
                  </a:lnTo>
                  <a:close/>
                  <a:moveTo>
                    <a:pt x="2231900" y="0"/>
                  </a:moveTo>
                  <a:lnTo>
                    <a:pt x="2376680" y="0"/>
                  </a:lnTo>
                  <a:lnTo>
                    <a:pt x="2376680" y="144780"/>
                  </a:lnTo>
                  <a:lnTo>
                    <a:pt x="2231900" y="144780"/>
                  </a:lnTo>
                  <a:lnTo>
                    <a:pt x="2231900" y="0"/>
                  </a:lnTo>
                  <a:close/>
                  <a:moveTo>
                    <a:pt x="0" y="0"/>
                  </a:moveTo>
                  <a:lnTo>
                    <a:pt x="144780" y="0"/>
                  </a:lnTo>
                  <a:lnTo>
                    <a:pt x="144780" y="144780"/>
                  </a:lnTo>
                  <a:lnTo>
                    <a:pt x="0" y="144780"/>
                  </a:lnTo>
                  <a:lnTo>
                    <a:pt x="0" y="0"/>
                  </a:lnTo>
                  <a:close/>
                  <a:moveTo>
                    <a:pt x="144780" y="0"/>
                  </a:moveTo>
                  <a:lnTo>
                    <a:pt x="2231900" y="0"/>
                  </a:lnTo>
                  <a:lnTo>
                    <a:pt x="2231900" y="144780"/>
                  </a:lnTo>
                  <a:lnTo>
                    <a:pt x="144780" y="144780"/>
                  </a:lnTo>
                  <a:lnTo>
                    <a:pt x="144780" y="0"/>
                  </a:lnTo>
                  <a:close/>
                </a:path>
              </a:pathLst>
            </a:custGeom>
            <a:solidFill>
              <a:srgbClr val="000000"/>
            </a:solidFill>
          </p:spPr>
          <p:txBody>
            <a:bodyPr/>
            <a:lstStyle/>
            <a:p>
              <a:endParaRPr lang="en-GB"/>
            </a:p>
          </p:txBody>
        </p:sp>
      </p:grpSp>
      <p:sp>
        <p:nvSpPr>
          <p:cNvPr id="32" name="TextBox 32"/>
          <p:cNvSpPr txBox="1"/>
          <p:nvPr/>
        </p:nvSpPr>
        <p:spPr>
          <a:xfrm>
            <a:off x="510091" y="5014631"/>
            <a:ext cx="11215410" cy="1179810"/>
          </a:xfrm>
          <a:prstGeom prst="rect">
            <a:avLst/>
          </a:prstGeom>
        </p:spPr>
        <p:txBody>
          <a:bodyPr wrap="square" lIns="0" tIns="0" rIns="0" bIns="0" rtlCol="0" anchor="t">
            <a:spAutoFit/>
          </a:bodyPr>
          <a:lstStyle/>
          <a:p>
            <a:pPr algn="ctr" defTabSz="609630">
              <a:lnSpc>
                <a:spcPts val="9166"/>
              </a:lnSpc>
            </a:pPr>
            <a:r>
              <a:rPr lang="en-US" sz="8333" b="1" dirty="0">
                <a:solidFill>
                  <a:srgbClr val="45836E"/>
                </a:solidFill>
                <a:effectLst>
                  <a:glow rad="228600">
                    <a:schemeClr val="accent3">
                      <a:satMod val="175000"/>
                      <a:alpha val="40000"/>
                    </a:schemeClr>
                  </a:glow>
                </a:effectLst>
                <a:latin typeface="JetBrains Mono Bold"/>
              </a:rPr>
              <a:t>ĐỒNG BẰNG BẮC BỘ</a:t>
            </a:r>
          </a:p>
        </p:txBody>
      </p:sp>
      <p:pic>
        <p:nvPicPr>
          <p:cNvPr id="17410" name="Picture 2" descr="Đồng là gì? Tính chất, Phân loại và Ứng dụng của ĐỒNG trong cuộc sống - Phế  Liệu Quang Đạt">
            <a:extLst>
              <a:ext uri="{FF2B5EF4-FFF2-40B4-BE49-F238E27FC236}">
                <a16:creationId xmlns:a16="http://schemas.microsoft.com/office/drawing/2014/main" id="{7B7FBD65-B8AB-4BC4-851B-A6BB0F36D0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6225" y="305707"/>
            <a:ext cx="3049235" cy="40481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7414" name="Picture 6" descr="746 Equal Sign Illustrations &amp;amp; Clip Art - iStock">
            <a:extLst>
              <a:ext uri="{FF2B5EF4-FFF2-40B4-BE49-F238E27FC236}">
                <a16:creationId xmlns:a16="http://schemas.microsoft.com/office/drawing/2014/main" id="{7728AD8F-F914-4C14-8039-DF7491CC08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54469" y="276531"/>
            <a:ext cx="2919412" cy="40481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6" name="AutoShape 10" descr="File:Compass Rose en small N.svg - Wikimedia Commons">
            <a:extLst>
              <a:ext uri="{FF2B5EF4-FFF2-40B4-BE49-F238E27FC236}">
                <a16:creationId xmlns:a16="http://schemas.microsoft.com/office/drawing/2014/main" id="{6FB5FA9A-14C5-4E3A-8464-FF9E7230E6F9}"/>
              </a:ext>
            </a:extLst>
          </p:cNvPr>
          <p:cNvSpPr>
            <a:spLocks noChangeAspect="1" noChangeArrowheads="1"/>
          </p:cNvSpPr>
          <p:nvPr/>
        </p:nvSpPr>
        <p:spPr bwMode="auto">
          <a:xfrm>
            <a:off x="5943599" y="-561975"/>
            <a:ext cx="4143375" cy="41433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7420" name="Picture 12" descr="Hướng dẫn chi tiết cách làm và cách sử dụng la bàn">
            <a:extLst>
              <a:ext uri="{FF2B5EF4-FFF2-40B4-BE49-F238E27FC236}">
                <a16:creationId xmlns:a16="http://schemas.microsoft.com/office/drawing/2014/main" id="{EEFFADBA-0EA7-479E-A46D-0EADEAE863B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37761" y="941166"/>
            <a:ext cx="2602306" cy="2602306"/>
          </a:xfrm>
          <a:prstGeom prst="rect">
            <a:avLst/>
          </a:prstGeom>
          <a:noFill/>
          <a:extLst>
            <a:ext uri="{909E8E84-426E-40DD-AFC4-6F175D3DCCD1}">
              <a14:hiddenFill xmlns:a14="http://schemas.microsoft.com/office/drawing/2010/main">
                <a:solidFill>
                  <a:srgbClr val="FFFFFF"/>
                </a:solidFill>
              </a14:hiddenFill>
            </a:ext>
          </a:extLst>
        </p:spPr>
      </p:pic>
      <p:pic>
        <p:nvPicPr>
          <p:cNvPr id="17422" name="Picture 14" descr="Chỉ đi bộ có giảm cân không? | Vinmec">
            <a:extLst>
              <a:ext uri="{FF2B5EF4-FFF2-40B4-BE49-F238E27FC236}">
                <a16:creationId xmlns:a16="http://schemas.microsoft.com/office/drawing/2014/main" id="{66987CD5-7931-4AFD-A302-8F9615A2455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69077" y="228600"/>
            <a:ext cx="3017548" cy="418828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7" name="Oval 36">
            <a:extLst>
              <a:ext uri="{FF2B5EF4-FFF2-40B4-BE49-F238E27FC236}">
                <a16:creationId xmlns:a16="http://schemas.microsoft.com/office/drawing/2014/main" id="{A75BD3F6-9406-4B9B-93E1-B65D5AFA552B}"/>
              </a:ext>
            </a:extLst>
          </p:cNvPr>
          <p:cNvSpPr/>
          <p:nvPr/>
        </p:nvSpPr>
        <p:spPr>
          <a:xfrm>
            <a:off x="7298421" y="1150374"/>
            <a:ext cx="676275" cy="350907"/>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randombar(horizontal)">
                                      <p:cBhvr>
                                        <p:cTn id="7" dur="500"/>
                                        <p:tgtEl>
                                          <p:spTgt spid="17410"/>
                                        </p:tgtEl>
                                      </p:cBhvr>
                                    </p:animEffect>
                                  </p:childTnLst>
                                </p:cTn>
                              </p:par>
                              <p:par>
                                <p:cTn id="8" presetID="14" presetClass="entr" presetSubtype="10" fill="hold" nodeType="withEffect">
                                  <p:stCondLst>
                                    <p:cond delay="0"/>
                                  </p:stCondLst>
                                  <p:childTnLst>
                                    <p:set>
                                      <p:cBhvr>
                                        <p:cTn id="9" dur="1" fill="hold">
                                          <p:stCondLst>
                                            <p:cond delay="0"/>
                                          </p:stCondLst>
                                        </p:cTn>
                                        <p:tgtEl>
                                          <p:spTgt spid="17414"/>
                                        </p:tgtEl>
                                        <p:attrNameLst>
                                          <p:attrName>style.visibility</p:attrName>
                                        </p:attrNameLst>
                                      </p:cBhvr>
                                      <p:to>
                                        <p:strVal val="visible"/>
                                      </p:to>
                                    </p:set>
                                    <p:animEffect transition="in" filter="randombar(horizontal)">
                                      <p:cBhvr>
                                        <p:cTn id="10" dur="500"/>
                                        <p:tgtEl>
                                          <p:spTgt spid="17414"/>
                                        </p:tgtEl>
                                      </p:cBhvr>
                                    </p:animEffect>
                                  </p:childTnLst>
                                </p:cTn>
                              </p:par>
                              <p:par>
                                <p:cTn id="11" presetID="14" presetClass="entr" presetSubtype="10" fill="hold" nodeType="withEffect">
                                  <p:stCondLst>
                                    <p:cond delay="0"/>
                                  </p:stCondLst>
                                  <p:childTnLst>
                                    <p:set>
                                      <p:cBhvr>
                                        <p:cTn id="12" dur="1" fill="hold">
                                          <p:stCondLst>
                                            <p:cond delay="0"/>
                                          </p:stCondLst>
                                        </p:cTn>
                                        <p:tgtEl>
                                          <p:spTgt spid="17420"/>
                                        </p:tgtEl>
                                        <p:attrNameLst>
                                          <p:attrName>style.visibility</p:attrName>
                                        </p:attrNameLst>
                                      </p:cBhvr>
                                      <p:to>
                                        <p:strVal val="visible"/>
                                      </p:to>
                                    </p:set>
                                    <p:animEffect transition="in" filter="randombar(horizontal)">
                                      <p:cBhvr>
                                        <p:cTn id="13" dur="500"/>
                                        <p:tgtEl>
                                          <p:spTgt spid="17420"/>
                                        </p:tgtEl>
                                      </p:cBhvr>
                                    </p:animEffect>
                                  </p:childTnLst>
                                </p:cTn>
                              </p:par>
                              <p:par>
                                <p:cTn id="14" presetID="14" presetClass="entr" presetSubtype="10" fill="hold" nodeType="withEffect">
                                  <p:stCondLst>
                                    <p:cond delay="0"/>
                                  </p:stCondLst>
                                  <p:childTnLst>
                                    <p:set>
                                      <p:cBhvr>
                                        <p:cTn id="15" dur="1" fill="hold">
                                          <p:stCondLst>
                                            <p:cond delay="0"/>
                                          </p:stCondLst>
                                        </p:cTn>
                                        <p:tgtEl>
                                          <p:spTgt spid="17422"/>
                                        </p:tgtEl>
                                        <p:attrNameLst>
                                          <p:attrName>style.visibility</p:attrName>
                                        </p:attrNameLst>
                                      </p:cBhvr>
                                      <p:to>
                                        <p:strVal val="visible"/>
                                      </p:to>
                                    </p:set>
                                    <p:animEffect transition="in" filter="randombar(horizontal)">
                                      <p:cBhvr>
                                        <p:cTn id="16" dur="500"/>
                                        <p:tgtEl>
                                          <p:spTgt spid="17422"/>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horizontal)">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wipe(down)">
                                      <p:cBhvr>
                                        <p:cTn id="26" dur="500"/>
                                        <p:tgtEl>
                                          <p:spTgt spid="37"/>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randombar(horizontal)">
                                      <p:cBhvr>
                                        <p:cTn id="29"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E30F87-AC3B-464A-ACE1-7680D91165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6031" y="3787751"/>
            <a:ext cx="2934336" cy="2934336"/>
          </a:xfrm>
          <a:prstGeom prst="rect">
            <a:avLst/>
          </a:prstGeom>
        </p:spPr>
      </p:pic>
      <p:pic>
        <p:nvPicPr>
          <p:cNvPr id="7" name="Picture 6">
            <a:extLst>
              <a:ext uri="{FF2B5EF4-FFF2-40B4-BE49-F238E27FC236}">
                <a16:creationId xmlns:a16="http://schemas.microsoft.com/office/drawing/2014/main" id="{9C0CBB39-4514-4CD8-8DF7-D11D24549F9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47529" y="0"/>
            <a:ext cx="2857500" cy="2857500"/>
          </a:xfrm>
          <a:prstGeom prst="rect">
            <a:avLst/>
          </a:prstGeom>
        </p:spPr>
      </p:pic>
      <p:sp>
        <p:nvSpPr>
          <p:cNvPr id="8" name="Speech Bubble: Rectangle with Corners Rounded 7">
            <a:extLst>
              <a:ext uri="{FF2B5EF4-FFF2-40B4-BE49-F238E27FC236}">
                <a16:creationId xmlns:a16="http://schemas.microsoft.com/office/drawing/2014/main" id="{0667024D-077C-41FB-84FC-D91D5651A194}"/>
              </a:ext>
            </a:extLst>
          </p:cNvPr>
          <p:cNvSpPr/>
          <p:nvPr/>
        </p:nvSpPr>
        <p:spPr>
          <a:xfrm>
            <a:off x="1494155" y="484145"/>
            <a:ext cx="7840345" cy="1607820"/>
          </a:xfrm>
          <a:prstGeom prst="wedgeRoundRectCallout">
            <a:avLst>
              <a:gd name="adj1" fmla="val 62786"/>
              <a:gd name="adj2" fmla="val 8254"/>
              <a:gd name="adj3" fmla="val 16667"/>
            </a:avLst>
          </a:prstGeom>
          <a:ln/>
        </p:spPr>
        <p:style>
          <a:lnRef idx="3">
            <a:schemeClr val="lt1"/>
          </a:lnRef>
          <a:fillRef idx="1">
            <a:schemeClr val="accent6"/>
          </a:fillRef>
          <a:effectRef idx="1">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noProof="0" dirty="0">
                <a:solidFill>
                  <a:prstClr val="white"/>
                </a:solidFill>
                <a:latin typeface="Times New Roman" panose="02020603050405020304" pitchFamily="18" charset="0"/>
                <a:cs typeface="Times New Roman" panose="02020603050405020304" pitchFamily="18" charset="0"/>
              </a:rPr>
              <a:t>3. </a:t>
            </a:r>
            <a:r>
              <a:rPr lang="en-US" sz="3200" b="1" noProof="0" dirty="0" err="1">
                <a:solidFill>
                  <a:prstClr val="white"/>
                </a:solidFill>
                <a:latin typeface="Times New Roman" panose="02020603050405020304" pitchFamily="18" charset="0"/>
                <a:cs typeface="Times New Roman" panose="02020603050405020304" pitchFamily="18" charset="0"/>
              </a:rPr>
              <a:t>Để</a:t>
            </a:r>
            <a:r>
              <a:rPr lang="en-US" sz="3200" b="1" noProof="0" dirty="0">
                <a:solidFill>
                  <a:prstClr val="white"/>
                </a:solidFill>
                <a:latin typeface="Times New Roman" panose="02020603050405020304" pitchFamily="18" charset="0"/>
                <a:cs typeface="Times New Roman" panose="02020603050405020304" pitchFamily="18" charset="0"/>
              </a:rPr>
              <a:t> </a:t>
            </a:r>
            <a:r>
              <a:rPr lang="en-US" sz="3200" b="1" noProof="0" dirty="0" err="1">
                <a:solidFill>
                  <a:prstClr val="white"/>
                </a:solidFill>
                <a:latin typeface="Times New Roman" panose="02020603050405020304" pitchFamily="18" charset="0"/>
                <a:cs typeface="Times New Roman" panose="02020603050405020304" pitchFamily="18" charset="0"/>
              </a:rPr>
              <a:t>ngăn</a:t>
            </a:r>
            <a:r>
              <a:rPr lang="en-US" sz="3200" b="1" noProof="0" dirty="0">
                <a:solidFill>
                  <a:prstClr val="white"/>
                </a:solidFill>
                <a:latin typeface="Times New Roman" panose="02020603050405020304" pitchFamily="18" charset="0"/>
                <a:cs typeface="Times New Roman" panose="02020603050405020304" pitchFamily="18" charset="0"/>
              </a:rPr>
              <a:t> </a:t>
            </a:r>
            <a:r>
              <a:rPr lang="en-US" sz="3200" b="1" noProof="0" dirty="0" err="1">
                <a:solidFill>
                  <a:prstClr val="white"/>
                </a:solidFill>
                <a:latin typeface="Times New Roman" panose="02020603050405020304" pitchFamily="18" charset="0"/>
                <a:cs typeface="Times New Roman" panose="02020603050405020304" pitchFamily="18" charset="0"/>
              </a:rPr>
              <a:t>lũ</a:t>
            </a:r>
            <a:r>
              <a:rPr lang="en-US" sz="3200" b="1" noProof="0" dirty="0">
                <a:solidFill>
                  <a:prstClr val="white"/>
                </a:solidFill>
                <a:latin typeface="Times New Roman" panose="02020603050405020304" pitchFamily="18" charset="0"/>
                <a:cs typeface="Times New Roman" panose="02020603050405020304" pitchFamily="18" charset="0"/>
              </a:rPr>
              <a:t>, </a:t>
            </a:r>
            <a:r>
              <a:rPr lang="en-US" sz="3200" b="1" noProof="0" dirty="0" err="1">
                <a:solidFill>
                  <a:prstClr val="white"/>
                </a:solidFill>
                <a:latin typeface="Times New Roman" panose="02020603050405020304" pitchFamily="18" charset="0"/>
                <a:cs typeface="Times New Roman" panose="02020603050405020304" pitchFamily="18" charset="0"/>
              </a:rPr>
              <a:t>người</a:t>
            </a:r>
            <a:r>
              <a:rPr lang="en-US" sz="3200" b="1" noProof="0" dirty="0">
                <a:solidFill>
                  <a:prstClr val="white"/>
                </a:solidFill>
                <a:latin typeface="Times New Roman" panose="02020603050405020304" pitchFamily="18" charset="0"/>
                <a:cs typeface="Times New Roman" panose="02020603050405020304" pitchFamily="18" charset="0"/>
              </a:rPr>
              <a:t> </a:t>
            </a:r>
            <a:r>
              <a:rPr lang="en-US" sz="3200" b="1" noProof="0" dirty="0" err="1">
                <a:solidFill>
                  <a:prstClr val="white"/>
                </a:solidFill>
                <a:latin typeface="Times New Roman" panose="02020603050405020304" pitchFamily="18" charset="0"/>
                <a:cs typeface="Times New Roman" panose="02020603050405020304" pitchFamily="18" charset="0"/>
              </a:rPr>
              <a:t>dân</a:t>
            </a:r>
            <a:r>
              <a:rPr lang="en-US" sz="3200" b="1" noProof="0" dirty="0">
                <a:solidFill>
                  <a:prstClr val="white"/>
                </a:solidFill>
                <a:latin typeface="Times New Roman" panose="02020603050405020304" pitchFamily="18" charset="0"/>
                <a:cs typeface="Times New Roman" panose="02020603050405020304" pitchFamily="18" charset="0"/>
              </a:rPr>
              <a:t> </a:t>
            </a:r>
            <a:r>
              <a:rPr lang="en-US" sz="3200" b="1" noProof="0" dirty="0" err="1">
                <a:solidFill>
                  <a:prstClr val="white"/>
                </a:solidFill>
                <a:latin typeface="Times New Roman" panose="02020603050405020304" pitchFamily="18" charset="0"/>
                <a:cs typeface="Times New Roman" panose="02020603050405020304" pitchFamily="18" charset="0"/>
              </a:rPr>
              <a:t>đã</a:t>
            </a:r>
            <a:r>
              <a:rPr lang="en-US" sz="3200" b="1" noProof="0" dirty="0">
                <a:solidFill>
                  <a:prstClr val="white"/>
                </a:solidFill>
                <a:latin typeface="Times New Roman" panose="02020603050405020304" pitchFamily="18" charset="0"/>
                <a:cs typeface="Times New Roman" panose="02020603050405020304" pitchFamily="18" charset="0"/>
              </a:rPr>
              <a:t> ______</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17" name="Picture 16">
            <a:extLst>
              <a:ext uri="{FF2B5EF4-FFF2-40B4-BE49-F238E27FC236}">
                <a16:creationId xmlns:a16="http://schemas.microsoft.com/office/drawing/2014/main" id="{4B5AB01C-ECF4-4CC5-B79D-24017FBE3B6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297" y="1603081"/>
            <a:ext cx="1600706" cy="1607820"/>
          </a:xfrm>
          <a:prstGeom prst="rect">
            <a:avLst/>
          </a:prstGeom>
        </p:spPr>
      </p:pic>
      <p:sp>
        <p:nvSpPr>
          <p:cNvPr id="19" name="Rectangle: Rounded Corners 18">
            <a:extLst>
              <a:ext uri="{FF2B5EF4-FFF2-40B4-BE49-F238E27FC236}">
                <a16:creationId xmlns:a16="http://schemas.microsoft.com/office/drawing/2014/main" id="{A98ECE88-115D-4A1D-8452-F943FF1AC741}"/>
              </a:ext>
            </a:extLst>
          </p:cNvPr>
          <p:cNvSpPr/>
          <p:nvPr/>
        </p:nvSpPr>
        <p:spPr>
          <a:xfrm>
            <a:off x="2060628" y="2857500"/>
            <a:ext cx="2774179" cy="841829"/>
          </a:xfrm>
          <a:prstGeom prst="roundRect">
            <a:avLst/>
          </a:prstGeom>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 </a:t>
            </a:r>
            <a:r>
              <a:rPr lang="en-US" sz="3200" dirty="0" err="1">
                <a:solidFill>
                  <a:srgbClr val="002060"/>
                </a:solidFill>
                <a:latin typeface="Times New Roman" panose="02020603050405020304" pitchFamily="18" charset="0"/>
                <a:cs typeface="Times New Roman" panose="02020603050405020304" pitchFamily="18" charset="0"/>
              </a:rPr>
              <a:t>Đào</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kênh</a:t>
            </a:r>
            <a:endPar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21" name="Rectangle: Rounded Corners 20">
            <a:extLst>
              <a:ext uri="{FF2B5EF4-FFF2-40B4-BE49-F238E27FC236}">
                <a16:creationId xmlns:a16="http://schemas.microsoft.com/office/drawing/2014/main" id="{88E5E567-B90E-4275-AC51-C8D58F3AA2A7}"/>
              </a:ext>
            </a:extLst>
          </p:cNvPr>
          <p:cNvSpPr/>
          <p:nvPr/>
        </p:nvSpPr>
        <p:spPr>
          <a:xfrm>
            <a:off x="2060627" y="3846190"/>
            <a:ext cx="2774179" cy="841829"/>
          </a:xfrm>
          <a:prstGeom prst="roundRect">
            <a:avLst/>
          </a:prstGeom>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B. </a:t>
            </a:r>
            <a:r>
              <a:rPr kumimoji="0" lang="en-US" sz="32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Xây</a:t>
            </a:r>
            <a:r>
              <a:rPr kumimoji="0" lang="en-US" sz="3200" b="0" i="0" u="none" strike="noStrike" kern="1200" cap="none" spc="0" normalizeH="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nhà</a:t>
            </a:r>
            <a:r>
              <a:rPr kumimoji="0" lang="en-US" sz="3200" b="0" i="0" u="none" strike="noStrike" kern="1200" cap="none" spc="0" normalizeH="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cao</a:t>
            </a:r>
            <a:endPar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23" name="Rectangle: Rounded Corners 22">
            <a:extLst>
              <a:ext uri="{FF2B5EF4-FFF2-40B4-BE49-F238E27FC236}">
                <a16:creationId xmlns:a16="http://schemas.microsoft.com/office/drawing/2014/main" id="{64E263D4-FF99-4115-A750-399C550760EE}"/>
              </a:ext>
            </a:extLst>
          </p:cNvPr>
          <p:cNvSpPr/>
          <p:nvPr/>
        </p:nvSpPr>
        <p:spPr>
          <a:xfrm>
            <a:off x="5984966" y="2857499"/>
            <a:ext cx="3197134" cy="841829"/>
          </a:xfrm>
          <a:prstGeom prst="roundRect">
            <a:avLst/>
          </a:prstGeom>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 </a:t>
            </a:r>
            <a:r>
              <a:rPr lang="en-US" sz="2800" dirty="0" err="1">
                <a:solidFill>
                  <a:srgbClr val="002060"/>
                </a:solidFill>
                <a:latin typeface="Times New Roman" panose="02020603050405020304" pitchFamily="18" charset="0"/>
                <a:cs typeface="Times New Roman" panose="02020603050405020304" pitchFamily="18" charset="0"/>
              </a:rPr>
              <a:t>Đắp</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đê</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24" name="Picture 23">
            <a:extLst>
              <a:ext uri="{FF2B5EF4-FFF2-40B4-BE49-F238E27FC236}">
                <a16:creationId xmlns:a16="http://schemas.microsoft.com/office/drawing/2014/main" id="{5D199BEE-8167-419B-B668-203E8A2CC0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57664" y="3900477"/>
            <a:ext cx="2934336" cy="2934336"/>
          </a:xfrm>
          <a:prstGeom prst="rect">
            <a:avLst/>
          </a:prstGeom>
        </p:spPr>
      </p:pic>
      <p:sp>
        <p:nvSpPr>
          <p:cNvPr id="25" name="Rectangle: Rounded Corners 24">
            <a:extLst>
              <a:ext uri="{FF2B5EF4-FFF2-40B4-BE49-F238E27FC236}">
                <a16:creationId xmlns:a16="http://schemas.microsoft.com/office/drawing/2014/main" id="{00BEFBB1-525B-415D-8E45-ADCB8FD217EA}"/>
              </a:ext>
            </a:extLst>
          </p:cNvPr>
          <p:cNvSpPr/>
          <p:nvPr/>
        </p:nvSpPr>
        <p:spPr>
          <a:xfrm>
            <a:off x="5984966" y="3787751"/>
            <a:ext cx="3197134" cy="841829"/>
          </a:xfrm>
          <a:prstGeom prst="roundRect">
            <a:avLst/>
          </a:prstGeom>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D.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Không</a:t>
            </a:r>
            <a:r>
              <a:rPr kumimoji="0" lang="en-US" sz="2800" b="0" i="0" u="none" strike="noStrike" kern="1200" cap="none" spc="0" normalizeH="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làm</a:t>
            </a:r>
            <a:r>
              <a:rPr kumimoji="0" lang="en-US" sz="2800" b="0" i="0" u="none" strike="noStrike" kern="1200" cap="none" spc="0" normalizeH="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gì</a:t>
            </a:r>
            <a:r>
              <a:rPr kumimoji="0" lang="en-US" sz="2800" b="0" i="0" u="none" strike="noStrike" kern="1200" cap="none" spc="0" normalizeH="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cả</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795225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0-#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0" presetClass="entr" presetSubtype="0" decel="10000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strVal val="#ppt_w+.3"/>
                                          </p:val>
                                        </p:tav>
                                        <p:tav tm="100000">
                                          <p:val>
                                            <p:strVal val="#ppt_w"/>
                                          </p:val>
                                        </p:tav>
                                      </p:tavLst>
                                    </p:anim>
                                    <p:anim calcmode="lin" valueType="num">
                                      <p:cBhvr>
                                        <p:cTn id="13" dur="500" fill="hold"/>
                                        <p:tgtEl>
                                          <p:spTgt spid="8"/>
                                        </p:tgtEl>
                                        <p:attrNameLst>
                                          <p:attrName>ppt_h</p:attrName>
                                        </p:attrNameLst>
                                      </p:cBhvr>
                                      <p:tavLst>
                                        <p:tav tm="0">
                                          <p:val>
                                            <p:strVal val="#ppt_h"/>
                                          </p:val>
                                        </p:tav>
                                        <p:tav tm="100000">
                                          <p:val>
                                            <p:strVal val="#ppt_h"/>
                                          </p:val>
                                        </p:tav>
                                      </p:tavLst>
                                    </p:anim>
                                    <p:animEffect transition="in" filter="fade">
                                      <p:cBhvr>
                                        <p:cTn id="14" dur="500"/>
                                        <p:tgtEl>
                                          <p:spTgt spid="8"/>
                                        </p:tgtEl>
                                      </p:cBhvr>
                                    </p:animEffect>
                                  </p:childTnLst>
                                </p:cTn>
                              </p:par>
                            </p:childTnLst>
                          </p:cTn>
                        </p:par>
                        <p:par>
                          <p:cTn id="15" fill="hold">
                            <p:stCondLst>
                              <p:cond delay="1500"/>
                            </p:stCondLst>
                            <p:childTnLst>
                              <p:par>
                                <p:cTn id="16" presetID="50" presetClass="entr" presetSubtype="0" decel="10000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p:cTn id="18" dur="500" fill="hold"/>
                                        <p:tgtEl>
                                          <p:spTgt spid="19"/>
                                        </p:tgtEl>
                                        <p:attrNameLst>
                                          <p:attrName>ppt_w</p:attrName>
                                        </p:attrNameLst>
                                      </p:cBhvr>
                                      <p:tavLst>
                                        <p:tav tm="0">
                                          <p:val>
                                            <p:strVal val="#ppt_w+.3"/>
                                          </p:val>
                                        </p:tav>
                                        <p:tav tm="100000">
                                          <p:val>
                                            <p:strVal val="#ppt_w"/>
                                          </p:val>
                                        </p:tav>
                                      </p:tavLst>
                                    </p:anim>
                                    <p:anim calcmode="lin" valueType="num">
                                      <p:cBhvr>
                                        <p:cTn id="19" dur="500" fill="hold"/>
                                        <p:tgtEl>
                                          <p:spTgt spid="19"/>
                                        </p:tgtEl>
                                        <p:attrNameLst>
                                          <p:attrName>ppt_h</p:attrName>
                                        </p:attrNameLst>
                                      </p:cBhvr>
                                      <p:tavLst>
                                        <p:tav tm="0">
                                          <p:val>
                                            <p:strVal val="#ppt_h"/>
                                          </p:val>
                                        </p:tav>
                                        <p:tav tm="100000">
                                          <p:val>
                                            <p:strVal val="#ppt_h"/>
                                          </p:val>
                                        </p:tav>
                                      </p:tavLst>
                                    </p:anim>
                                    <p:animEffect transition="in" filter="fade">
                                      <p:cBhvr>
                                        <p:cTn id="20" dur="500"/>
                                        <p:tgtEl>
                                          <p:spTgt spid="19"/>
                                        </p:tgtEl>
                                      </p:cBhvr>
                                    </p:animEffect>
                                  </p:childTnLst>
                                </p:cTn>
                              </p:par>
                            </p:childTnLst>
                          </p:cTn>
                        </p:par>
                        <p:par>
                          <p:cTn id="21" fill="hold">
                            <p:stCondLst>
                              <p:cond delay="2000"/>
                            </p:stCondLst>
                            <p:childTnLst>
                              <p:par>
                                <p:cTn id="22" presetID="50" presetClass="entr" presetSubtype="0" decel="100000"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strVal val="#ppt_w+.3"/>
                                          </p:val>
                                        </p:tav>
                                        <p:tav tm="100000">
                                          <p:val>
                                            <p:strVal val="#ppt_w"/>
                                          </p:val>
                                        </p:tav>
                                      </p:tavLst>
                                    </p:anim>
                                    <p:anim calcmode="lin" valueType="num">
                                      <p:cBhvr>
                                        <p:cTn id="25" dur="500" fill="hold"/>
                                        <p:tgtEl>
                                          <p:spTgt spid="21"/>
                                        </p:tgtEl>
                                        <p:attrNameLst>
                                          <p:attrName>ppt_h</p:attrName>
                                        </p:attrNameLst>
                                      </p:cBhvr>
                                      <p:tavLst>
                                        <p:tav tm="0">
                                          <p:val>
                                            <p:strVal val="#ppt_h"/>
                                          </p:val>
                                        </p:tav>
                                        <p:tav tm="100000">
                                          <p:val>
                                            <p:strVal val="#ppt_h"/>
                                          </p:val>
                                        </p:tav>
                                      </p:tavLst>
                                    </p:anim>
                                    <p:animEffect transition="in" filter="fade">
                                      <p:cBhvr>
                                        <p:cTn id="26" dur="500"/>
                                        <p:tgtEl>
                                          <p:spTgt spid="21"/>
                                        </p:tgtEl>
                                      </p:cBhvr>
                                    </p:animEffect>
                                  </p:childTnLst>
                                </p:cTn>
                              </p:par>
                            </p:childTnLst>
                          </p:cTn>
                        </p:par>
                        <p:par>
                          <p:cTn id="27" fill="hold">
                            <p:stCondLst>
                              <p:cond delay="2500"/>
                            </p:stCondLst>
                            <p:childTnLst>
                              <p:par>
                                <p:cTn id="28" presetID="50" presetClass="entr" presetSubtype="0" decel="100000"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p:cTn id="30" dur="500" fill="hold"/>
                                        <p:tgtEl>
                                          <p:spTgt spid="23"/>
                                        </p:tgtEl>
                                        <p:attrNameLst>
                                          <p:attrName>ppt_w</p:attrName>
                                        </p:attrNameLst>
                                      </p:cBhvr>
                                      <p:tavLst>
                                        <p:tav tm="0">
                                          <p:val>
                                            <p:strVal val="#ppt_w+.3"/>
                                          </p:val>
                                        </p:tav>
                                        <p:tav tm="100000">
                                          <p:val>
                                            <p:strVal val="#ppt_w"/>
                                          </p:val>
                                        </p:tav>
                                      </p:tavLst>
                                    </p:anim>
                                    <p:anim calcmode="lin" valueType="num">
                                      <p:cBhvr>
                                        <p:cTn id="31" dur="500" fill="hold"/>
                                        <p:tgtEl>
                                          <p:spTgt spid="23"/>
                                        </p:tgtEl>
                                        <p:attrNameLst>
                                          <p:attrName>ppt_h</p:attrName>
                                        </p:attrNameLst>
                                      </p:cBhvr>
                                      <p:tavLst>
                                        <p:tav tm="0">
                                          <p:val>
                                            <p:strVal val="#ppt_h"/>
                                          </p:val>
                                        </p:tav>
                                        <p:tav tm="100000">
                                          <p:val>
                                            <p:strVal val="#ppt_h"/>
                                          </p:val>
                                        </p:tav>
                                      </p:tavLst>
                                    </p:anim>
                                    <p:animEffect transition="in" filter="fade">
                                      <p:cBhvr>
                                        <p:cTn id="32" dur="500"/>
                                        <p:tgtEl>
                                          <p:spTgt spid="23"/>
                                        </p:tgtEl>
                                      </p:cBhvr>
                                    </p:animEffect>
                                  </p:childTnLst>
                                </p:cTn>
                              </p:par>
                            </p:childTnLst>
                          </p:cTn>
                        </p:par>
                        <p:par>
                          <p:cTn id="33" fill="hold">
                            <p:stCondLst>
                              <p:cond delay="3000"/>
                            </p:stCondLst>
                            <p:childTnLst>
                              <p:par>
                                <p:cTn id="34" presetID="50" presetClass="entr" presetSubtype="0" decel="100000" fill="hold" grpId="0" nodeType="after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strVal val="#ppt_w+.3"/>
                                          </p:val>
                                        </p:tav>
                                        <p:tav tm="100000">
                                          <p:val>
                                            <p:strVal val="#ppt_w"/>
                                          </p:val>
                                        </p:tav>
                                      </p:tavLst>
                                    </p:anim>
                                    <p:anim calcmode="lin" valueType="num">
                                      <p:cBhvr>
                                        <p:cTn id="37" dur="500" fill="hold"/>
                                        <p:tgtEl>
                                          <p:spTgt spid="25"/>
                                        </p:tgtEl>
                                        <p:attrNameLst>
                                          <p:attrName>ppt_h</p:attrName>
                                        </p:attrNameLst>
                                      </p:cBhvr>
                                      <p:tavLst>
                                        <p:tav tm="0">
                                          <p:val>
                                            <p:strVal val="#ppt_h"/>
                                          </p:val>
                                        </p:tav>
                                        <p:tav tm="100000">
                                          <p:val>
                                            <p:strVal val="#ppt_h"/>
                                          </p:val>
                                        </p:tav>
                                      </p:tavLst>
                                    </p:anim>
                                    <p:animEffect transition="in" filter="fade">
                                      <p:cBhvr>
                                        <p:cTn id="38" dur="500"/>
                                        <p:tgtEl>
                                          <p:spTgt spid="25"/>
                                        </p:tgtEl>
                                      </p:cBhvr>
                                    </p:animEffect>
                                  </p:childTnLst>
                                </p:cTn>
                              </p:par>
                            </p:childTnLst>
                          </p:cTn>
                        </p:par>
                        <p:par>
                          <p:cTn id="39" fill="hold">
                            <p:stCondLst>
                              <p:cond delay="3500"/>
                            </p:stCondLst>
                            <p:childTnLst>
                              <p:par>
                                <p:cTn id="40" presetID="1" presetClass="emph" presetSubtype="2" fill="hold" nodeType="afterEffect">
                                  <p:stCondLst>
                                    <p:cond delay="0"/>
                                  </p:stCondLst>
                                  <p:childTnLst>
                                    <p:animClr clrSpc="rgb" dir="cw">
                                      <p:cBhvr>
                                        <p:cTn id="41" dur="500" fill="hold"/>
                                        <p:tgtEl>
                                          <p:spTgt spid="21"/>
                                        </p:tgtEl>
                                        <p:attrNameLst>
                                          <p:attrName>fillcolor</p:attrName>
                                        </p:attrNameLst>
                                      </p:cBhvr>
                                      <p:to>
                                        <a:srgbClr val="FFFF00"/>
                                      </p:to>
                                    </p:animClr>
                                    <p:set>
                                      <p:cBhvr>
                                        <p:cTn id="42" dur="500" fill="hold"/>
                                        <p:tgtEl>
                                          <p:spTgt spid="21"/>
                                        </p:tgtEl>
                                        <p:attrNameLst>
                                          <p:attrName>fill.type</p:attrName>
                                        </p:attrNameLst>
                                      </p:cBhvr>
                                      <p:to>
                                        <p:strVal val="solid"/>
                                      </p:to>
                                    </p:set>
                                    <p:set>
                                      <p:cBhvr>
                                        <p:cTn id="43" dur="500" fill="hold"/>
                                        <p:tgtEl>
                                          <p:spTgt spid="21"/>
                                        </p:tgtEl>
                                        <p:attrNameLst>
                                          <p:attrName>fill.on</p:attrName>
                                        </p:attrNameLst>
                                      </p:cBhvr>
                                      <p:to>
                                        <p:strVal val="true"/>
                                      </p:to>
                                    </p:set>
                                  </p:childTnLst>
                                  <p:subTnLst>
                                    <p:audio>
                                      <p:cMediaNode>
                                        <p:cTn display="0" masterRel="sameClick">
                                          <p:stCondLst>
                                            <p:cond evt="begin" delay="0">
                                              <p:tn val="40"/>
                                            </p:cond>
                                          </p:stCondLst>
                                          <p:endCondLst>
                                            <p:cond evt="onStopAudio" delay="0">
                                              <p:tgtEl>
                                                <p:sldTgt/>
                                              </p:tgtEl>
                                            </p:cond>
                                          </p:endCondLst>
                                        </p:cTn>
                                        <p:tgtEl>
                                          <p:sndTgt r:embed="rId3" name="ohno.wav"/>
                                        </p:tgtEl>
                                      </p:cMediaNode>
                                    </p:audio>
                                  </p:subTnLst>
                                </p:cTn>
                              </p:par>
                            </p:childTnLst>
                          </p:cTn>
                        </p:par>
                        <p:par>
                          <p:cTn id="44" fill="hold">
                            <p:stCondLst>
                              <p:cond delay="4000"/>
                            </p:stCondLst>
                            <p:childTnLst>
                              <p:par>
                                <p:cTn id="45" presetID="1" presetClass="emph" presetSubtype="2" fill="hold" nodeType="afterEffect">
                                  <p:stCondLst>
                                    <p:cond delay="0"/>
                                  </p:stCondLst>
                                  <p:childTnLst>
                                    <p:animClr clrSpc="rgb" dir="cw">
                                      <p:cBhvr>
                                        <p:cTn id="46" dur="500" fill="hold"/>
                                        <p:tgtEl>
                                          <p:spTgt spid="23"/>
                                        </p:tgtEl>
                                        <p:attrNameLst>
                                          <p:attrName>fillcolor</p:attrName>
                                        </p:attrNameLst>
                                      </p:cBhvr>
                                      <p:to>
                                        <a:srgbClr val="00B0F0"/>
                                      </p:to>
                                    </p:animClr>
                                    <p:set>
                                      <p:cBhvr>
                                        <p:cTn id="47" dur="500" fill="hold"/>
                                        <p:tgtEl>
                                          <p:spTgt spid="23"/>
                                        </p:tgtEl>
                                        <p:attrNameLst>
                                          <p:attrName>fill.type</p:attrName>
                                        </p:attrNameLst>
                                      </p:cBhvr>
                                      <p:to>
                                        <p:strVal val="solid"/>
                                      </p:to>
                                    </p:set>
                                    <p:set>
                                      <p:cBhvr>
                                        <p:cTn id="48" dur="500" fill="hold"/>
                                        <p:tgtEl>
                                          <p:spTgt spid="23"/>
                                        </p:tgtEl>
                                        <p:attrNameLst>
                                          <p:attrName>fill.on</p:attrName>
                                        </p:attrNameLst>
                                      </p:cBhvr>
                                      <p:to>
                                        <p:strVal val="true"/>
                                      </p:to>
                                    </p:set>
                                  </p:childTnLst>
                                  <p:subTnLst>
                                    <p:audio>
                                      <p:cMediaNode>
                                        <p:cTn display="0" masterRel="sameClick">
                                          <p:stCondLst>
                                            <p:cond evt="begin" delay="0">
                                              <p:tn val="45"/>
                                            </p:cond>
                                          </p:stCondLst>
                                          <p:endCondLst>
                                            <p:cond evt="onStopAudio" delay="0">
                                              <p:tgtEl>
                                                <p:sldTgt/>
                                              </p:tgtEl>
                                            </p:cond>
                                          </p:endCondLst>
                                        </p:cTn>
                                        <p:tgtEl>
                                          <p:sndTgt r:embed="rId4"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49" restart="whenNotActive" fill="hold" evtFilter="cancelBubble" nodeType="interactiveSeq">
                <p:stCondLst>
                  <p:cond evt="onClick" delay="0">
                    <p:tgtEl>
                      <p:spTgt spid="5"/>
                    </p:tgtEl>
                  </p:cond>
                </p:stCondLst>
                <p:endSync evt="end" delay="0">
                  <p:rtn val="all"/>
                </p:endSync>
                <p:childTnLst>
                  <p:par>
                    <p:cTn id="50" fill="hold">
                      <p:stCondLst>
                        <p:cond delay="0"/>
                      </p:stCondLst>
                      <p:childTnLst>
                        <p:par>
                          <p:cTn id="51" fill="hold">
                            <p:stCondLst>
                              <p:cond delay="0"/>
                            </p:stCondLst>
                            <p:childTnLst>
                              <p:par>
                                <p:cTn id="52" presetID="26" presetClass="emph" presetSubtype="0" fill="hold" nodeType="clickEffect">
                                  <p:stCondLst>
                                    <p:cond delay="0"/>
                                  </p:stCondLst>
                                  <p:childTnLst>
                                    <p:animEffect transition="out" filter="fade">
                                      <p:cBhvr>
                                        <p:cTn id="53" dur="500" tmFilter="0, 0; .2, .5; .8, .5; 1, 0"/>
                                        <p:tgtEl>
                                          <p:spTgt spid="5"/>
                                        </p:tgtEl>
                                      </p:cBhvr>
                                    </p:animEffect>
                                    <p:animScale>
                                      <p:cBhvr>
                                        <p:cTn id="54" dur="250" autoRev="1" fill="hold"/>
                                        <p:tgtEl>
                                          <p:spTgt spid="5"/>
                                        </p:tgtEl>
                                      </p:cBhvr>
                                      <p:by x="105000" y="105000"/>
                                    </p:animScale>
                                  </p:childTnLst>
                                </p:cTn>
                              </p:par>
                            </p:childTnLst>
                          </p:cTn>
                        </p:par>
                        <p:par>
                          <p:cTn id="55" fill="hold">
                            <p:stCondLst>
                              <p:cond delay="500"/>
                            </p:stCondLst>
                            <p:childTnLst>
                              <p:par>
                                <p:cTn id="56" presetID="1" presetClass="emph" presetSubtype="2" fill="hold" nodeType="afterEffect">
                                  <p:stCondLst>
                                    <p:cond delay="0"/>
                                  </p:stCondLst>
                                  <p:childTnLst>
                                    <p:animClr clrSpc="rgb" dir="cw">
                                      <p:cBhvr>
                                        <p:cTn id="57" dur="500" fill="hold"/>
                                        <p:tgtEl>
                                          <p:spTgt spid="19"/>
                                        </p:tgtEl>
                                        <p:attrNameLst>
                                          <p:attrName>fillcolor</p:attrName>
                                        </p:attrNameLst>
                                      </p:cBhvr>
                                      <p:to>
                                        <a:srgbClr val="FFFF00"/>
                                      </p:to>
                                    </p:animClr>
                                    <p:set>
                                      <p:cBhvr>
                                        <p:cTn id="58" dur="500" fill="hold"/>
                                        <p:tgtEl>
                                          <p:spTgt spid="19"/>
                                        </p:tgtEl>
                                        <p:attrNameLst>
                                          <p:attrName>fill.type</p:attrName>
                                        </p:attrNameLst>
                                      </p:cBhvr>
                                      <p:to>
                                        <p:strVal val="solid"/>
                                      </p:to>
                                    </p:set>
                                    <p:set>
                                      <p:cBhvr>
                                        <p:cTn id="59" dur="500" fill="hold"/>
                                        <p:tgtEl>
                                          <p:spTgt spid="19"/>
                                        </p:tgtEl>
                                        <p:attrNameLst>
                                          <p:attrName>fill.on</p:attrName>
                                        </p:attrNameLst>
                                      </p:cBhvr>
                                      <p:to>
                                        <p:strVal val="true"/>
                                      </p:to>
                                    </p:set>
                                  </p:childTnLst>
                                  <p:subTnLst>
                                    <p:audio>
                                      <p:cMediaNode>
                                        <p:cTn display="0" masterRel="sameClick">
                                          <p:stCondLst>
                                            <p:cond evt="begin" delay="0">
                                              <p:tn val="56"/>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5"/>
                  </p:tgtEl>
                </p:cond>
              </p:nextCondLst>
            </p:seq>
            <p:seq concurrent="1" nextAc="seek">
              <p:cTn id="60" restart="whenNotActive" fill="hold" evtFilter="cancelBubble" nodeType="interactiveSeq">
                <p:stCondLst>
                  <p:cond evt="onClick" delay="0">
                    <p:tgtEl>
                      <p:spTgt spid="24"/>
                    </p:tgtEl>
                  </p:cond>
                </p:stCondLst>
                <p:endSync evt="end" delay="0">
                  <p:rtn val="all"/>
                </p:endSync>
                <p:childTnLst>
                  <p:par>
                    <p:cTn id="61" fill="hold">
                      <p:stCondLst>
                        <p:cond delay="0"/>
                      </p:stCondLst>
                      <p:childTnLst>
                        <p:par>
                          <p:cTn id="62" fill="hold">
                            <p:stCondLst>
                              <p:cond delay="0"/>
                            </p:stCondLst>
                            <p:childTnLst>
                              <p:par>
                                <p:cTn id="63" presetID="26" presetClass="emph" presetSubtype="0" fill="hold" nodeType="clickEffect">
                                  <p:stCondLst>
                                    <p:cond delay="0"/>
                                  </p:stCondLst>
                                  <p:childTnLst>
                                    <p:animEffect transition="out" filter="fade">
                                      <p:cBhvr>
                                        <p:cTn id="64" dur="500" tmFilter="0, 0; .2, .5; .8, .5; 1, 0"/>
                                        <p:tgtEl>
                                          <p:spTgt spid="24"/>
                                        </p:tgtEl>
                                      </p:cBhvr>
                                    </p:animEffect>
                                    <p:animScale>
                                      <p:cBhvr>
                                        <p:cTn id="65" dur="250" autoRev="1" fill="hold"/>
                                        <p:tgtEl>
                                          <p:spTgt spid="24"/>
                                        </p:tgtEl>
                                      </p:cBhvr>
                                      <p:by x="105000" y="105000"/>
                                    </p:animScale>
                                  </p:childTnLst>
                                </p:cTn>
                              </p:par>
                            </p:childTnLst>
                          </p:cTn>
                        </p:par>
                        <p:par>
                          <p:cTn id="66" fill="hold">
                            <p:stCondLst>
                              <p:cond delay="500"/>
                            </p:stCondLst>
                            <p:childTnLst>
                              <p:par>
                                <p:cTn id="67" presetID="1" presetClass="emph" presetSubtype="2" fill="hold" nodeType="afterEffect">
                                  <p:stCondLst>
                                    <p:cond delay="0"/>
                                  </p:stCondLst>
                                  <p:childTnLst>
                                    <p:animClr clrSpc="rgb" dir="cw">
                                      <p:cBhvr>
                                        <p:cTn id="68" dur="500" fill="hold"/>
                                        <p:tgtEl>
                                          <p:spTgt spid="25"/>
                                        </p:tgtEl>
                                        <p:attrNameLst>
                                          <p:attrName>fillcolor</p:attrName>
                                        </p:attrNameLst>
                                      </p:cBhvr>
                                      <p:to>
                                        <a:srgbClr val="FFFF00"/>
                                      </p:to>
                                    </p:animClr>
                                    <p:set>
                                      <p:cBhvr>
                                        <p:cTn id="69" dur="500" fill="hold"/>
                                        <p:tgtEl>
                                          <p:spTgt spid="25"/>
                                        </p:tgtEl>
                                        <p:attrNameLst>
                                          <p:attrName>fill.type</p:attrName>
                                        </p:attrNameLst>
                                      </p:cBhvr>
                                      <p:to>
                                        <p:strVal val="solid"/>
                                      </p:to>
                                    </p:set>
                                    <p:set>
                                      <p:cBhvr>
                                        <p:cTn id="70" dur="500" fill="hold"/>
                                        <p:tgtEl>
                                          <p:spTgt spid="25"/>
                                        </p:tgtEl>
                                        <p:attrNameLst>
                                          <p:attrName>fill.on</p:attrName>
                                        </p:attrNameLst>
                                      </p:cBhvr>
                                      <p:to>
                                        <p:strVal val="true"/>
                                      </p:to>
                                    </p:set>
                                  </p:childTnLst>
                                  <p:subTnLst>
                                    <p:audio>
                                      <p:cMediaNode>
                                        <p:cTn display="0" masterRel="sameClick">
                                          <p:stCondLst>
                                            <p:cond evt="begin" delay="0">
                                              <p:tn val="67"/>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4"/>
                  </p:tgtEl>
                </p:cond>
              </p:nextCondLst>
            </p:seq>
          </p:childTnLst>
        </p:cTn>
      </p:par>
    </p:tnLst>
    <p:bldLst>
      <p:bldP spid="8" grpId="0" animBg="1"/>
      <p:bldP spid="19" grpId="0" animBg="1"/>
      <p:bldP spid="21" grpId="0" animBg="1"/>
      <p:bldP spid="23" grpId="0" animBg="1"/>
      <p:bldP spid="2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E30F87-AC3B-464A-ACE1-7680D91165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4870" y="2812731"/>
            <a:ext cx="2934336" cy="2934336"/>
          </a:xfrm>
          <a:prstGeom prst="rect">
            <a:avLst/>
          </a:prstGeom>
        </p:spPr>
      </p:pic>
      <p:pic>
        <p:nvPicPr>
          <p:cNvPr id="7" name="Picture 6">
            <a:extLst>
              <a:ext uri="{FF2B5EF4-FFF2-40B4-BE49-F238E27FC236}">
                <a16:creationId xmlns:a16="http://schemas.microsoft.com/office/drawing/2014/main" id="{9C0CBB39-4514-4CD8-8DF7-D11D24549F9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47529" y="0"/>
            <a:ext cx="2857500" cy="2857500"/>
          </a:xfrm>
          <a:prstGeom prst="rect">
            <a:avLst/>
          </a:prstGeom>
        </p:spPr>
      </p:pic>
      <p:pic>
        <p:nvPicPr>
          <p:cNvPr id="17" name="Picture 16">
            <a:extLst>
              <a:ext uri="{FF2B5EF4-FFF2-40B4-BE49-F238E27FC236}">
                <a16:creationId xmlns:a16="http://schemas.microsoft.com/office/drawing/2014/main" id="{4B5AB01C-ECF4-4CC5-B79D-24017FBE3B6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297" y="1603081"/>
            <a:ext cx="1600706" cy="1607820"/>
          </a:xfrm>
          <a:prstGeom prst="rect">
            <a:avLst/>
          </a:prstGeom>
        </p:spPr>
      </p:pic>
      <p:sp>
        <p:nvSpPr>
          <p:cNvPr id="19" name="Rectangle: Rounded Corners 18">
            <a:extLst>
              <a:ext uri="{FF2B5EF4-FFF2-40B4-BE49-F238E27FC236}">
                <a16:creationId xmlns:a16="http://schemas.microsoft.com/office/drawing/2014/main" id="{A98ECE88-115D-4A1D-8452-F943FF1AC741}"/>
              </a:ext>
            </a:extLst>
          </p:cNvPr>
          <p:cNvSpPr/>
          <p:nvPr/>
        </p:nvSpPr>
        <p:spPr>
          <a:xfrm>
            <a:off x="394948" y="5724063"/>
            <a:ext cx="2774179" cy="841829"/>
          </a:xfrm>
          <a:prstGeom prst="roundRect">
            <a:avLst/>
          </a:prstGeom>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9Slide03 Swiss Condensed Bold" panose="02000500000000000000" pitchFamily="2" charset="0"/>
                <a:cs typeface="Times New Roman" panose="02020603050405020304" pitchFamily="18" charset="0"/>
              </a:rPr>
              <a:t>A. </a:t>
            </a:r>
            <a:r>
              <a:rPr lang="en-US" sz="2800" b="1" noProof="0" dirty="0" err="1">
                <a:solidFill>
                  <a:schemeClr val="bg1"/>
                </a:solidFill>
                <a:latin typeface="#9Slide03 Swiss Condensed Bold" panose="02000500000000000000" pitchFamily="2" charset="0"/>
                <a:cs typeface="Times New Roman" panose="02020603050405020304" pitchFamily="18" charset="0"/>
              </a:rPr>
              <a:t>Đào</a:t>
            </a:r>
            <a:r>
              <a:rPr lang="en-US" sz="2800" b="1" noProof="0" dirty="0">
                <a:solidFill>
                  <a:schemeClr val="bg1"/>
                </a:solidFill>
                <a:latin typeface="#9Slide03 Swiss Condensed Bold" panose="02000500000000000000" pitchFamily="2" charset="0"/>
                <a:cs typeface="Times New Roman" panose="02020603050405020304" pitchFamily="18" charset="0"/>
              </a:rPr>
              <a:t> </a:t>
            </a:r>
            <a:r>
              <a:rPr lang="en-US" sz="2800" b="1" noProof="0" dirty="0" err="1">
                <a:solidFill>
                  <a:schemeClr val="bg1"/>
                </a:solidFill>
                <a:latin typeface="#9Slide03 Swiss Condensed Bold" panose="02000500000000000000" pitchFamily="2" charset="0"/>
                <a:cs typeface="Times New Roman" panose="02020603050405020304" pitchFamily="18" charset="0"/>
              </a:rPr>
              <a:t>kênh</a:t>
            </a:r>
            <a:endParaRPr kumimoji="0" lang="en-US" sz="2800" b="1" i="0" u="none" strike="noStrike" kern="1200" cap="none" spc="0" normalizeH="0" baseline="0" noProof="0" dirty="0">
              <a:ln>
                <a:noFill/>
              </a:ln>
              <a:solidFill>
                <a:schemeClr val="bg1"/>
              </a:solidFill>
              <a:effectLst/>
              <a:uLnTx/>
              <a:uFillTx/>
              <a:latin typeface="#9Slide03 Swiss Condensed Bold" panose="02000500000000000000" pitchFamily="2" charset="0"/>
              <a:cs typeface="Times New Roman" panose="02020603050405020304" pitchFamily="18" charset="0"/>
            </a:endParaRPr>
          </a:p>
        </p:txBody>
      </p:sp>
      <p:pic>
        <p:nvPicPr>
          <p:cNvPr id="20" name="Picture 19">
            <a:extLst>
              <a:ext uri="{FF2B5EF4-FFF2-40B4-BE49-F238E27FC236}">
                <a16:creationId xmlns:a16="http://schemas.microsoft.com/office/drawing/2014/main" id="{FA2065B4-32D5-4275-B2C9-8B5FF2ACCB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47165" y="2812731"/>
            <a:ext cx="2934336" cy="2934336"/>
          </a:xfrm>
          <a:prstGeom prst="rect">
            <a:avLst/>
          </a:prstGeom>
        </p:spPr>
      </p:pic>
      <p:sp>
        <p:nvSpPr>
          <p:cNvPr id="21" name="Rectangle: Rounded Corners 20">
            <a:extLst>
              <a:ext uri="{FF2B5EF4-FFF2-40B4-BE49-F238E27FC236}">
                <a16:creationId xmlns:a16="http://schemas.microsoft.com/office/drawing/2014/main" id="{88E5E567-B90E-4275-AC51-C8D58F3AA2A7}"/>
              </a:ext>
            </a:extLst>
          </p:cNvPr>
          <p:cNvSpPr/>
          <p:nvPr/>
        </p:nvSpPr>
        <p:spPr>
          <a:xfrm>
            <a:off x="3227243" y="5724063"/>
            <a:ext cx="2774179" cy="841829"/>
          </a:xfrm>
          <a:prstGeom prst="roundRect">
            <a:avLst/>
          </a:prstGeom>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9Slide03 Swiss Condensed Bold" panose="02000500000000000000" pitchFamily="2" charset="0"/>
                <a:cs typeface="Times New Roman" panose="02020603050405020304" pitchFamily="18" charset="0"/>
              </a:rPr>
              <a:t>B. </a:t>
            </a:r>
            <a:r>
              <a:rPr kumimoji="0" lang="en-US" sz="2800" b="1" i="0" u="none" strike="noStrike" kern="1200" cap="none" spc="0" normalizeH="0" baseline="0" noProof="0" dirty="0" err="1">
                <a:ln>
                  <a:noFill/>
                </a:ln>
                <a:solidFill>
                  <a:schemeClr val="bg1"/>
                </a:solidFill>
                <a:effectLst/>
                <a:uLnTx/>
                <a:uFillTx/>
                <a:latin typeface="#9Slide03 Swiss Condensed Bold" panose="02000500000000000000" pitchFamily="2" charset="0"/>
                <a:cs typeface="Times New Roman" panose="02020603050405020304" pitchFamily="18" charset="0"/>
              </a:rPr>
              <a:t>Xây</a:t>
            </a:r>
            <a:r>
              <a:rPr kumimoji="0" lang="en-US" sz="2800" b="1" i="0" u="none" strike="noStrike" kern="1200" cap="none" spc="0" normalizeH="0" noProof="0" dirty="0">
                <a:ln>
                  <a:noFill/>
                </a:ln>
                <a:solidFill>
                  <a:schemeClr val="bg1"/>
                </a:solidFill>
                <a:effectLst/>
                <a:uLnTx/>
                <a:uFillTx/>
                <a:latin typeface="#9Slide03 Swiss Condensed Bold" panose="02000500000000000000" pitchFamily="2" charset="0"/>
                <a:cs typeface="Times New Roman" panose="02020603050405020304" pitchFamily="18" charset="0"/>
              </a:rPr>
              <a:t> </a:t>
            </a:r>
            <a:r>
              <a:rPr kumimoji="0" lang="en-US" sz="2800" b="1" i="0" u="none" strike="noStrike" kern="1200" cap="none" spc="0" normalizeH="0" noProof="0" dirty="0" err="1">
                <a:ln>
                  <a:noFill/>
                </a:ln>
                <a:solidFill>
                  <a:schemeClr val="bg1"/>
                </a:solidFill>
                <a:effectLst/>
                <a:uLnTx/>
                <a:uFillTx/>
                <a:latin typeface="#9Slide03 Swiss Condensed Bold" panose="02000500000000000000" pitchFamily="2" charset="0"/>
                <a:cs typeface="Times New Roman" panose="02020603050405020304" pitchFamily="18" charset="0"/>
              </a:rPr>
              <a:t>nhà</a:t>
            </a:r>
            <a:r>
              <a:rPr kumimoji="0" lang="en-US" sz="2800" b="1" i="0" u="none" strike="noStrike" kern="1200" cap="none" spc="0" normalizeH="0" noProof="0" dirty="0">
                <a:ln>
                  <a:noFill/>
                </a:ln>
                <a:solidFill>
                  <a:schemeClr val="bg1"/>
                </a:solidFill>
                <a:effectLst/>
                <a:uLnTx/>
                <a:uFillTx/>
                <a:latin typeface="#9Slide03 Swiss Condensed Bold" panose="02000500000000000000" pitchFamily="2" charset="0"/>
                <a:cs typeface="Times New Roman" panose="02020603050405020304" pitchFamily="18" charset="0"/>
              </a:rPr>
              <a:t> </a:t>
            </a:r>
            <a:r>
              <a:rPr kumimoji="0" lang="en-US" sz="2800" b="1" i="0" u="none" strike="noStrike" kern="1200" cap="none" spc="0" normalizeH="0" noProof="0" dirty="0" err="1">
                <a:ln>
                  <a:noFill/>
                </a:ln>
                <a:solidFill>
                  <a:schemeClr val="bg1"/>
                </a:solidFill>
                <a:effectLst/>
                <a:uLnTx/>
                <a:uFillTx/>
                <a:latin typeface="#9Slide03 Swiss Condensed Bold" panose="02000500000000000000" pitchFamily="2" charset="0"/>
                <a:cs typeface="Times New Roman" panose="02020603050405020304" pitchFamily="18" charset="0"/>
              </a:rPr>
              <a:t>cao</a:t>
            </a:r>
            <a:endParaRPr kumimoji="0" lang="en-US" sz="2800" b="1" i="0" u="none" strike="noStrike" kern="1200" cap="none" spc="0" normalizeH="0" baseline="0" noProof="0" dirty="0">
              <a:ln>
                <a:noFill/>
              </a:ln>
              <a:solidFill>
                <a:schemeClr val="bg1"/>
              </a:solidFill>
              <a:effectLst/>
              <a:uLnTx/>
              <a:uFillTx/>
              <a:latin typeface="#9Slide03 Swiss Condensed Bold" panose="02000500000000000000" pitchFamily="2" charset="0"/>
              <a:cs typeface="Times New Roman" panose="02020603050405020304" pitchFamily="18" charset="0"/>
            </a:endParaRPr>
          </a:p>
        </p:txBody>
      </p:sp>
      <p:pic>
        <p:nvPicPr>
          <p:cNvPr id="22" name="Picture 21">
            <a:extLst>
              <a:ext uri="{FF2B5EF4-FFF2-40B4-BE49-F238E27FC236}">
                <a16:creationId xmlns:a16="http://schemas.microsoft.com/office/drawing/2014/main" id="{29116D89-5671-4377-A980-517B605BEC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50339" y="2812731"/>
            <a:ext cx="2934336" cy="2934336"/>
          </a:xfrm>
          <a:prstGeom prst="rect">
            <a:avLst/>
          </a:prstGeom>
        </p:spPr>
      </p:pic>
      <p:sp>
        <p:nvSpPr>
          <p:cNvPr id="23" name="Rectangle: Rounded Corners 22">
            <a:extLst>
              <a:ext uri="{FF2B5EF4-FFF2-40B4-BE49-F238E27FC236}">
                <a16:creationId xmlns:a16="http://schemas.microsoft.com/office/drawing/2014/main" id="{64E263D4-FF99-4115-A750-399C550760EE}"/>
              </a:ext>
            </a:extLst>
          </p:cNvPr>
          <p:cNvSpPr/>
          <p:nvPr/>
        </p:nvSpPr>
        <p:spPr>
          <a:xfrm>
            <a:off x="8891834" y="5746905"/>
            <a:ext cx="2774179" cy="841829"/>
          </a:xfrm>
          <a:prstGeom prst="roundRect">
            <a:avLst/>
          </a:prstGeom>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bg1"/>
                </a:solidFill>
                <a:effectLst/>
                <a:uLnTx/>
                <a:uFillTx/>
                <a:latin typeface="#9Slide03 Swiss Condensed Bold" panose="02000500000000000000" pitchFamily="2" charset="0"/>
                <a:cs typeface="Times New Roman" panose="02020603050405020304" pitchFamily="18" charset="0"/>
              </a:rPr>
              <a:t>D. </a:t>
            </a:r>
            <a:r>
              <a:rPr lang="en-US" sz="2400" b="1" dirty="0" err="1">
                <a:solidFill>
                  <a:schemeClr val="bg1"/>
                </a:solidFill>
                <a:latin typeface="#9Slide03 Swiss Condensed Bold" panose="02000500000000000000" pitchFamily="2" charset="0"/>
                <a:cs typeface="Times New Roman" panose="02020603050405020304" pitchFamily="18" charset="0"/>
              </a:rPr>
              <a:t>Không</a:t>
            </a:r>
            <a:r>
              <a:rPr lang="en-US" sz="2400" b="1" dirty="0">
                <a:solidFill>
                  <a:schemeClr val="bg1"/>
                </a:solidFill>
                <a:latin typeface="#9Slide03 Swiss Condensed Bold" panose="02000500000000000000" pitchFamily="2" charset="0"/>
                <a:cs typeface="Times New Roman" panose="02020603050405020304" pitchFamily="18" charset="0"/>
              </a:rPr>
              <a:t> </a:t>
            </a:r>
            <a:r>
              <a:rPr lang="en-US" sz="2400" b="1" dirty="0" err="1">
                <a:solidFill>
                  <a:schemeClr val="bg1"/>
                </a:solidFill>
                <a:latin typeface="#9Slide03 Swiss Condensed Bold" panose="02000500000000000000" pitchFamily="2" charset="0"/>
                <a:cs typeface="Times New Roman" panose="02020603050405020304" pitchFamily="18" charset="0"/>
              </a:rPr>
              <a:t>làm</a:t>
            </a:r>
            <a:r>
              <a:rPr lang="en-US" sz="2400" b="1" dirty="0">
                <a:solidFill>
                  <a:schemeClr val="bg1"/>
                </a:solidFill>
                <a:latin typeface="#9Slide03 Swiss Condensed Bold" panose="02000500000000000000" pitchFamily="2" charset="0"/>
                <a:cs typeface="Times New Roman" panose="02020603050405020304" pitchFamily="18" charset="0"/>
              </a:rPr>
              <a:t> </a:t>
            </a:r>
            <a:r>
              <a:rPr lang="en-US" sz="2400" b="1" dirty="0" err="1">
                <a:solidFill>
                  <a:schemeClr val="bg1"/>
                </a:solidFill>
                <a:latin typeface="#9Slide03 Swiss Condensed Bold" panose="02000500000000000000" pitchFamily="2" charset="0"/>
                <a:cs typeface="Times New Roman" panose="02020603050405020304" pitchFamily="18" charset="0"/>
              </a:rPr>
              <a:t>gì</a:t>
            </a:r>
            <a:r>
              <a:rPr lang="en-US" sz="2400" b="1" dirty="0">
                <a:solidFill>
                  <a:schemeClr val="bg1"/>
                </a:solidFill>
                <a:latin typeface="#9Slide03 Swiss Condensed Bold" panose="02000500000000000000" pitchFamily="2" charset="0"/>
                <a:cs typeface="Times New Roman" panose="02020603050405020304" pitchFamily="18" charset="0"/>
              </a:rPr>
              <a:t> </a:t>
            </a:r>
            <a:r>
              <a:rPr lang="en-US" sz="2400" b="1" dirty="0" err="1">
                <a:solidFill>
                  <a:schemeClr val="bg1"/>
                </a:solidFill>
                <a:latin typeface="#9Slide03 Swiss Condensed Bold" panose="02000500000000000000" pitchFamily="2" charset="0"/>
                <a:cs typeface="Times New Roman" panose="02020603050405020304" pitchFamily="18" charset="0"/>
              </a:rPr>
              <a:t>cả</a:t>
            </a:r>
            <a:endParaRPr kumimoji="0" lang="en-US" sz="2400" b="1" i="0" u="none" strike="noStrike" kern="1200" cap="none" spc="0" normalizeH="0" baseline="0" noProof="0" dirty="0">
              <a:ln>
                <a:noFill/>
              </a:ln>
              <a:solidFill>
                <a:schemeClr val="bg1"/>
              </a:solidFill>
              <a:effectLst/>
              <a:uLnTx/>
              <a:uFillTx/>
              <a:latin typeface="#9Slide03 Swiss Condensed Bold" panose="02000500000000000000" pitchFamily="2" charset="0"/>
              <a:cs typeface="Times New Roman" panose="02020603050405020304" pitchFamily="18" charset="0"/>
            </a:endParaRPr>
          </a:p>
        </p:txBody>
      </p:sp>
      <p:pic>
        <p:nvPicPr>
          <p:cNvPr id="24" name="Picture 23">
            <a:extLst>
              <a:ext uri="{FF2B5EF4-FFF2-40B4-BE49-F238E27FC236}">
                <a16:creationId xmlns:a16="http://schemas.microsoft.com/office/drawing/2014/main" id="{5D199BEE-8167-419B-B668-203E8A2CC0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94530" y="2789727"/>
            <a:ext cx="2934336" cy="2934336"/>
          </a:xfrm>
          <a:prstGeom prst="rect">
            <a:avLst/>
          </a:prstGeom>
        </p:spPr>
      </p:pic>
      <p:sp>
        <p:nvSpPr>
          <p:cNvPr id="25" name="Rectangle: Rounded Corners 24">
            <a:extLst>
              <a:ext uri="{FF2B5EF4-FFF2-40B4-BE49-F238E27FC236}">
                <a16:creationId xmlns:a16="http://schemas.microsoft.com/office/drawing/2014/main" id="{00BEFBB1-525B-415D-8E45-ADCB8FD217EA}"/>
              </a:ext>
            </a:extLst>
          </p:cNvPr>
          <p:cNvSpPr/>
          <p:nvPr/>
        </p:nvSpPr>
        <p:spPr>
          <a:xfrm>
            <a:off x="6059539" y="5746906"/>
            <a:ext cx="2774179" cy="841829"/>
          </a:xfrm>
          <a:prstGeom prst="roundRect">
            <a:avLst/>
          </a:prstGeom>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bg1"/>
                </a:solidFill>
                <a:effectLst/>
                <a:uLnTx/>
                <a:uFillTx/>
                <a:latin typeface="#9Slide03 Swiss Condensed Bold" panose="02000500000000000000" pitchFamily="2" charset="0"/>
                <a:cs typeface="Times New Roman" panose="02020603050405020304" pitchFamily="18" charset="0"/>
              </a:rPr>
              <a:t>C. </a:t>
            </a:r>
            <a:r>
              <a:rPr lang="en-US" sz="2400" b="1" dirty="0" err="1">
                <a:solidFill>
                  <a:schemeClr val="bg1"/>
                </a:solidFill>
                <a:latin typeface="#9Slide03 Swiss Condensed Bold" panose="02000500000000000000" pitchFamily="2" charset="0"/>
                <a:cs typeface="Times New Roman" panose="02020603050405020304" pitchFamily="18" charset="0"/>
              </a:rPr>
              <a:t>Đắp</a:t>
            </a:r>
            <a:r>
              <a:rPr lang="en-US" sz="2400" b="1" dirty="0">
                <a:solidFill>
                  <a:schemeClr val="bg1"/>
                </a:solidFill>
                <a:latin typeface="#9Slide03 Swiss Condensed Bold" panose="02000500000000000000" pitchFamily="2" charset="0"/>
                <a:cs typeface="Times New Roman" panose="02020603050405020304" pitchFamily="18" charset="0"/>
              </a:rPr>
              <a:t> </a:t>
            </a:r>
            <a:r>
              <a:rPr lang="en-US" sz="2400" b="1" dirty="0" err="1">
                <a:solidFill>
                  <a:schemeClr val="bg1"/>
                </a:solidFill>
                <a:latin typeface="#9Slide03 Swiss Condensed Bold" panose="02000500000000000000" pitchFamily="2" charset="0"/>
                <a:cs typeface="Times New Roman" panose="02020603050405020304" pitchFamily="18" charset="0"/>
              </a:rPr>
              <a:t>đê</a:t>
            </a:r>
            <a:endParaRPr kumimoji="0" lang="en-US" sz="2400" b="1" i="0" u="none" strike="noStrike" kern="1200" cap="none" spc="0" normalizeH="0" baseline="0" noProof="0" dirty="0">
              <a:ln>
                <a:noFill/>
              </a:ln>
              <a:solidFill>
                <a:schemeClr val="bg1"/>
              </a:solidFill>
              <a:effectLst/>
              <a:uLnTx/>
              <a:uFillTx/>
              <a:latin typeface="#9Slide03 Swiss Condensed Bold" panose="02000500000000000000" pitchFamily="2" charset="0"/>
              <a:cs typeface="Times New Roman" panose="02020603050405020304" pitchFamily="18" charset="0"/>
            </a:endParaRPr>
          </a:p>
        </p:txBody>
      </p:sp>
      <p:sp>
        <p:nvSpPr>
          <p:cNvPr id="13" name="Speech Bubble: Rectangle with Corners Rounded 12">
            <a:extLst>
              <a:ext uri="{FF2B5EF4-FFF2-40B4-BE49-F238E27FC236}">
                <a16:creationId xmlns:a16="http://schemas.microsoft.com/office/drawing/2014/main" id="{0032F495-ABAE-4C23-BC2D-3A3479D4EEA9}"/>
              </a:ext>
            </a:extLst>
          </p:cNvPr>
          <p:cNvSpPr/>
          <p:nvPr/>
        </p:nvSpPr>
        <p:spPr>
          <a:xfrm>
            <a:off x="1494155" y="484145"/>
            <a:ext cx="7840345" cy="1607820"/>
          </a:xfrm>
          <a:prstGeom prst="wedgeRoundRectCallout">
            <a:avLst>
              <a:gd name="adj1" fmla="val 62786"/>
              <a:gd name="adj2" fmla="val 8254"/>
              <a:gd name="adj3" fmla="val 16667"/>
            </a:avLst>
          </a:prstGeom>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noProof="0" dirty="0">
                <a:solidFill>
                  <a:schemeClr val="tx1"/>
                </a:solidFill>
                <a:latin typeface="Times New Roman" panose="02020603050405020304" pitchFamily="18" charset="0"/>
                <a:cs typeface="Times New Roman" panose="02020603050405020304" pitchFamily="18" charset="0"/>
              </a:rPr>
              <a:t>3. </a:t>
            </a:r>
            <a:r>
              <a:rPr lang="en-US" sz="3200" b="1" noProof="0" dirty="0" err="1">
                <a:solidFill>
                  <a:schemeClr val="tx1"/>
                </a:solidFill>
                <a:latin typeface="Times New Roman" panose="02020603050405020304" pitchFamily="18" charset="0"/>
                <a:cs typeface="Times New Roman" panose="02020603050405020304" pitchFamily="18" charset="0"/>
              </a:rPr>
              <a:t>Để</a:t>
            </a:r>
            <a:r>
              <a:rPr lang="en-US" sz="3200" b="1" noProof="0" dirty="0">
                <a:solidFill>
                  <a:schemeClr val="tx1"/>
                </a:solidFill>
                <a:latin typeface="Times New Roman" panose="02020603050405020304" pitchFamily="18" charset="0"/>
                <a:cs typeface="Times New Roman" panose="02020603050405020304" pitchFamily="18" charset="0"/>
              </a:rPr>
              <a:t> </a:t>
            </a:r>
            <a:r>
              <a:rPr lang="en-US" sz="3200" b="1" noProof="0" dirty="0" err="1">
                <a:solidFill>
                  <a:schemeClr val="tx1"/>
                </a:solidFill>
                <a:latin typeface="Times New Roman" panose="02020603050405020304" pitchFamily="18" charset="0"/>
                <a:cs typeface="Times New Roman" panose="02020603050405020304" pitchFamily="18" charset="0"/>
              </a:rPr>
              <a:t>ngăn</a:t>
            </a:r>
            <a:r>
              <a:rPr lang="en-US" sz="3200" b="1" noProof="0" dirty="0">
                <a:solidFill>
                  <a:schemeClr val="tx1"/>
                </a:solidFill>
                <a:latin typeface="Times New Roman" panose="02020603050405020304" pitchFamily="18" charset="0"/>
                <a:cs typeface="Times New Roman" panose="02020603050405020304" pitchFamily="18" charset="0"/>
              </a:rPr>
              <a:t> </a:t>
            </a:r>
            <a:r>
              <a:rPr lang="en-US" sz="3200" b="1" noProof="0" dirty="0" err="1">
                <a:solidFill>
                  <a:schemeClr val="tx1"/>
                </a:solidFill>
                <a:latin typeface="Times New Roman" panose="02020603050405020304" pitchFamily="18" charset="0"/>
                <a:cs typeface="Times New Roman" panose="02020603050405020304" pitchFamily="18" charset="0"/>
              </a:rPr>
              <a:t>lũ</a:t>
            </a:r>
            <a:r>
              <a:rPr lang="en-US" sz="3200" b="1" noProof="0" dirty="0">
                <a:solidFill>
                  <a:schemeClr val="tx1"/>
                </a:solidFill>
                <a:latin typeface="Times New Roman" panose="02020603050405020304" pitchFamily="18" charset="0"/>
                <a:cs typeface="Times New Roman" panose="02020603050405020304" pitchFamily="18" charset="0"/>
              </a:rPr>
              <a:t>, </a:t>
            </a:r>
            <a:r>
              <a:rPr lang="en-US" sz="3200" b="1" noProof="0" dirty="0" err="1">
                <a:solidFill>
                  <a:schemeClr val="tx1"/>
                </a:solidFill>
                <a:latin typeface="Times New Roman" panose="02020603050405020304" pitchFamily="18" charset="0"/>
                <a:cs typeface="Times New Roman" panose="02020603050405020304" pitchFamily="18" charset="0"/>
              </a:rPr>
              <a:t>người</a:t>
            </a:r>
            <a:r>
              <a:rPr lang="en-US" sz="3200" b="1" noProof="0" dirty="0">
                <a:solidFill>
                  <a:schemeClr val="tx1"/>
                </a:solidFill>
                <a:latin typeface="Times New Roman" panose="02020603050405020304" pitchFamily="18" charset="0"/>
                <a:cs typeface="Times New Roman" panose="02020603050405020304" pitchFamily="18" charset="0"/>
              </a:rPr>
              <a:t> </a:t>
            </a:r>
            <a:r>
              <a:rPr lang="en-US" sz="3200" b="1" noProof="0" dirty="0" err="1">
                <a:solidFill>
                  <a:schemeClr val="tx1"/>
                </a:solidFill>
                <a:latin typeface="Times New Roman" panose="02020603050405020304" pitchFamily="18" charset="0"/>
                <a:cs typeface="Times New Roman" panose="02020603050405020304" pitchFamily="18" charset="0"/>
              </a:rPr>
              <a:t>dân</a:t>
            </a:r>
            <a:r>
              <a:rPr lang="en-US" sz="3200" b="1" noProof="0" dirty="0">
                <a:solidFill>
                  <a:schemeClr val="tx1"/>
                </a:solidFill>
                <a:latin typeface="Times New Roman" panose="02020603050405020304" pitchFamily="18" charset="0"/>
                <a:cs typeface="Times New Roman" panose="02020603050405020304" pitchFamily="18" charset="0"/>
              </a:rPr>
              <a:t> </a:t>
            </a:r>
            <a:r>
              <a:rPr lang="en-US" sz="3200" b="1" noProof="0" dirty="0" err="1">
                <a:solidFill>
                  <a:schemeClr val="tx1"/>
                </a:solidFill>
                <a:latin typeface="Times New Roman" panose="02020603050405020304" pitchFamily="18" charset="0"/>
                <a:cs typeface="Times New Roman" panose="02020603050405020304" pitchFamily="18" charset="0"/>
              </a:rPr>
              <a:t>đã</a:t>
            </a:r>
            <a:r>
              <a:rPr lang="en-US" sz="3200" b="1" noProof="0" dirty="0">
                <a:solidFill>
                  <a:schemeClr val="tx1"/>
                </a:solidFill>
                <a:latin typeface="Times New Roman" panose="02020603050405020304" pitchFamily="18" charset="0"/>
                <a:cs typeface="Times New Roman" panose="02020603050405020304" pitchFamily="18" charset="0"/>
              </a:rPr>
              <a:t> ______</a:t>
            </a:r>
            <a:endPar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9359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0-#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0" presetClass="entr" presetSubtype="0" decel="100000" fill="hold" grpId="0" nodeType="after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strVal val="#ppt_w+.3"/>
                                          </p:val>
                                        </p:tav>
                                        <p:tav tm="100000">
                                          <p:val>
                                            <p:strVal val="#ppt_w"/>
                                          </p:val>
                                        </p:tav>
                                      </p:tavLst>
                                    </p:anim>
                                    <p:anim calcmode="lin" valueType="num">
                                      <p:cBhvr>
                                        <p:cTn id="13" dur="500" fill="hold"/>
                                        <p:tgtEl>
                                          <p:spTgt spid="19"/>
                                        </p:tgtEl>
                                        <p:attrNameLst>
                                          <p:attrName>ppt_h</p:attrName>
                                        </p:attrNameLst>
                                      </p:cBhvr>
                                      <p:tavLst>
                                        <p:tav tm="0">
                                          <p:val>
                                            <p:strVal val="#ppt_h"/>
                                          </p:val>
                                        </p:tav>
                                        <p:tav tm="100000">
                                          <p:val>
                                            <p:strVal val="#ppt_h"/>
                                          </p:val>
                                        </p:tav>
                                      </p:tavLst>
                                    </p:anim>
                                    <p:animEffect transition="in" filter="fade">
                                      <p:cBhvr>
                                        <p:cTn id="14" dur="500"/>
                                        <p:tgtEl>
                                          <p:spTgt spid="19"/>
                                        </p:tgtEl>
                                      </p:cBhvr>
                                    </p:animEffect>
                                  </p:childTnLst>
                                </p:cTn>
                              </p:par>
                            </p:childTnLst>
                          </p:cTn>
                        </p:par>
                        <p:par>
                          <p:cTn id="15" fill="hold">
                            <p:stCondLst>
                              <p:cond delay="1500"/>
                            </p:stCondLst>
                            <p:childTnLst>
                              <p:par>
                                <p:cTn id="16" presetID="50" presetClass="entr" presetSubtype="0" decel="100000" fill="hold" grpId="0" nodeType="afterEffect">
                                  <p:stCondLst>
                                    <p:cond delay="0"/>
                                  </p:stCondLst>
                                  <p:childTnLst>
                                    <p:set>
                                      <p:cBhvr>
                                        <p:cTn id="17" dur="1" fill="hold">
                                          <p:stCondLst>
                                            <p:cond delay="0"/>
                                          </p:stCondLst>
                                        </p:cTn>
                                        <p:tgtEl>
                                          <p:spTgt spid="21"/>
                                        </p:tgtEl>
                                        <p:attrNameLst>
                                          <p:attrName>style.visibility</p:attrName>
                                        </p:attrNameLst>
                                      </p:cBhvr>
                                      <p:to>
                                        <p:strVal val="visible"/>
                                      </p:to>
                                    </p:set>
                                    <p:anim calcmode="lin" valueType="num">
                                      <p:cBhvr>
                                        <p:cTn id="18" dur="500" fill="hold"/>
                                        <p:tgtEl>
                                          <p:spTgt spid="21"/>
                                        </p:tgtEl>
                                        <p:attrNameLst>
                                          <p:attrName>ppt_w</p:attrName>
                                        </p:attrNameLst>
                                      </p:cBhvr>
                                      <p:tavLst>
                                        <p:tav tm="0">
                                          <p:val>
                                            <p:strVal val="#ppt_w+.3"/>
                                          </p:val>
                                        </p:tav>
                                        <p:tav tm="100000">
                                          <p:val>
                                            <p:strVal val="#ppt_w"/>
                                          </p:val>
                                        </p:tav>
                                      </p:tavLst>
                                    </p:anim>
                                    <p:anim calcmode="lin" valueType="num">
                                      <p:cBhvr>
                                        <p:cTn id="19" dur="500" fill="hold"/>
                                        <p:tgtEl>
                                          <p:spTgt spid="21"/>
                                        </p:tgtEl>
                                        <p:attrNameLst>
                                          <p:attrName>ppt_h</p:attrName>
                                        </p:attrNameLst>
                                      </p:cBhvr>
                                      <p:tavLst>
                                        <p:tav tm="0">
                                          <p:val>
                                            <p:strVal val="#ppt_h"/>
                                          </p:val>
                                        </p:tav>
                                        <p:tav tm="100000">
                                          <p:val>
                                            <p:strVal val="#ppt_h"/>
                                          </p:val>
                                        </p:tav>
                                      </p:tavLst>
                                    </p:anim>
                                    <p:animEffect transition="in" filter="fade">
                                      <p:cBhvr>
                                        <p:cTn id="20" dur="500"/>
                                        <p:tgtEl>
                                          <p:spTgt spid="21"/>
                                        </p:tgtEl>
                                      </p:cBhvr>
                                    </p:animEffect>
                                  </p:childTnLst>
                                </p:cTn>
                              </p:par>
                            </p:childTnLst>
                          </p:cTn>
                        </p:par>
                        <p:par>
                          <p:cTn id="21" fill="hold">
                            <p:stCondLst>
                              <p:cond delay="2000"/>
                            </p:stCondLst>
                            <p:childTnLst>
                              <p:par>
                                <p:cTn id="22" presetID="50" presetClass="entr" presetSubtype="0" decel="100000" fill="hold" grpId="0" nodeType="afterEffect">
                                  <p:stCondLst>
                                    <p:cond delay="0"/>
                                  </p:stCondLst>
                                  <p:childTnLst>
                                    <p:set>
                                      <p:cBhvr>
                                        <p:cTn id="23" dur="1" fill="hold">
                                          <p:stCondLst>
                                            <p:cond delay="0"/>
                                          </p:stCondLst>
                                        </p:cTn>
                                        <p:tgtEl>
                                          <p:spTgt spid="23"/>
                                        </p:tgtEl>
                                        <p:attrNameLst>
                                          <p:attrName>style.visibility</p:attrName>
                                        </p:attrNameLst>
                                      </p:cBhvr>
                                      <p:to>
                                        <p:strVal val="visible"/>
                                      </p:to>
                                    </p:set>
                                    <p:anim calcmode="lin" valueType="num">
                                      <p:cBhvr>
                                        <p:cTn id="24" dur="500" fill="hold"/>
                                        <p:tgtEl>
                                          <p:spTgt spid="23"/>
                                        </p:tgtEl>
                                        <p:attrNameLst>
                                          <p:attrName>ppt_w</p:attrName>
                                        </p:attrNameLst>
                                      </p:cBhvr>
                                      <p:tavLst>
                                        <p:tav tm="0">
                                          <p:val>
                                            <p:strVal val="#ppt_w+.3"/>
                                          </p:val>
                                        </p:tav>
                                        <p:tav tm="100000">
                                          <p:val>
                                            <p:strVal val="#ppt_w"/>
                                          </p:val>
                                        </p:tav>
                                      </p:tavLst>
                                    </p:anim>
                                    <p:anim calcmode="lin" valueType="num">
                                      <p:cBhvr>
                                        <p:cTn id="25" dur="500" fill="hold"/>
                                        <p:tgtEl>
                                          <p:spTgt spid="23"/>
                                        </p:tgtEl>
                                        <p:attrNameLst>
                                          <p:attrName>ppt_h</p:attrName>
                                        </p:attrNameLst>
                                      </p:cBhvr>
                                      <p:tavLst>
                                        <p:tav tm="0">
                                          <p:val>
                                            <p:strVal val="#ppt_h"/>
                                          </p:val>
                                        </p:tav>
                                        <p:tav tm="100000">
                                          <p:val>
                                            <p:strVal val="#ppt_h"/>
                                          </p:val>
                                        </p:tav>
                                      </p:tavLst>
                                    </p:anim>
                                    <p:animEffect transition="in" filter="fade">
                                      <p:cBhvr>
                                        <p:cTn id="26" dur="500"/>
                                        <p:tgtEl>
                                          <p:spTgt spid="23"/>
                                        </p:tgtEl>
                                      </p:cBhvr>
                                    </p:animEffect>
                                  </p:childTnLst>
                                </p:cTn>
                              </p:par>
                            </p:childTnLst>
                          </p:cTn>
                        </p:par>
                        <p:par>
                          <p:cTn id="27" fill="hold">
                            <p:stCondLst>
                              <p:cond delay="2500"/>
                            </p:stCondLst>
                            <p:childTnLst>
                              <p:par>
                                <p:cTn id="28" presetID="50" presetClass="entr" presetSubtype="0" decel="100000" fill="hold" grpId="0" nodeType="afterEffect">
                                  <p:stCondLst>
                                    <p:cond delay="0"/>
                                  </p:stCondLst>
                                  <p:childTnLst>
                                    <p:set>
                                      <p:cBhvr>
                                        <p:cTn id="29" dur="1" fill="hold">
                                          <p:stCondLst>
                                            <p:cond delay="0"/>
                                          </p:stCondLst>
                                        </p:cTn>
                                        <p:tgtEl>
                                          <p:spTgt spid="25"/>
                                        </p:tgtEl>
                                        <p:attrNameLst>
                                          <p:attrName>style.visibility</p:attrName>
                                        </p:attrNameLst>
                                      </p:cBhvr>
                                      <p:to>
                                        <p:strVal val="visible"/>
                                      </p:to>
                                    </p:set>
                                    <p:anim calcmode="lin" valueType="num">
                                      <p:cBhvr>
                                        <p:cTn id="30" dur="500" fill="hold"/>
                                        <p:tgtEl>
                                          <p:spTgt spid="25"/>
                                        </p:tgtEl>
                                        <p:attrNameLst>
                                          <p:attrName>ppt_w</p:attrName>
                                        </p:attrNameLst>
                                      </p:cBhvr>
                                      <p:tavLst>
                                        <p:tav tm="0">
                                          <p:val>
                                            <p:strVal val="#ppt_w+.3"/>
                                          </p:val>
                                        </p:tav>
                                        <p:tav tm="100000">
                                          <p:val>
                                            <p:strVal val="#ppt_w"/>
                                          </p:val>
                                        </p:tav>
                                      </p:tavLst>
                                    </p:anim>
                                    <p:anim calcmode="lin" valueType="num">
                                      <p:cBhvr>
                                        <p:cTn id="31" dur="500" fill="hold"/>
                                        <p:tgtEl>
                                          <p:spTgt spid="25"/>
                                        </p:tgtEl>
                                        <p:attrNameLst>
                                          <p:attrName>ppt_h</p:attrName>
                                        </p:attrNameLst>
                                      </p:cBhvr>
                                      <p:tavLst>
                                        <p:tav tm="0">
                                          <p:val>
                                            <p:strVal val="#ppt_h"/>
                                          </p:val>
                                        </p:tav>
                                        <p:tav tm="100000">
                                          <p:val>
                                            <p:strVal val="#ppt_h"/>
                                          </p:val>
                                        </p:tav>
                                      </p:tavLst>
                                    </p:anim>
                                    <p:animEffect transition="in" filter="fade">
                                      <p:cBhvr>
                                        <p:cTn id="32" dur="500"/>
                                        <p:tgtEl>
                                          <p:spTgt spid="25"/>
                                        </p:tgtEl>
                                      </p:cBhvr>
                                    </p:animEffect>
                                  </p:childTnLst>
                                </p:cTn>
                              </p:par>
                            </p:childTnLst>
                          </p:cTn>
                        </p:par>
                        <p:par>
                          <p:cTn id="33" fill="hold">
                            <p:stCondLst>
                              <p:cond delay="3000"/>
                            </p:stCondLst>
                            <p:childTnLst>
                              <p:par>
                                <p:cTn id="34" presetID="50" presetClass="entr" presetSubtype="0" decel="100000" fill="hold" grpId="0" nodeType="after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p:cTn id="36" dur="500" fill="hold"/>
                                        <p:tgtEl>
                                          <p:spTgt spid="13"/>
                                        </p:tgtEl>
                                        <p:attrNameLst>
                                          <p:attrName>ppt_w</p:attrName>
                                        </p:attrNameLst>
                                      </p:cBhvr>
                                      <p:tavLst>
                                        <p:tav tm="0">
                                          <p:val>
                                            <p:strVal val="#ppt_w+.3"/>
                                          </p:val>
                                        </p:tav>
                                        <p:tav tm="100000">
                                          <p:val>
                                            <p:strVal val="#ppt_w"/>
                                          </p:val>
                                        </p:tav>
                                      </p:tavLst>
                                    </p:anim>
                                    <p:anim calcmode="lin" valueType="num">
                                      <p:cBhvr>
                                        <p:cTn id="37" dur="500" fill="hold"/>
                                        <p:tgtEl>
                                          <p:spTgt spid="13"/>
                                        </p:tgtEl>
                                        <p:attrNameLst>
                                          <p:attrName>ppt_h</p:attrName>
                                        </p:attrNameLst>
                                      </p:cBhvr>
                                      <p:tavLst>
                                        <p:tav tm="0">
                                          <p:val>
                                            <p:strVal val="#ppt_h"/>
                                          </p:val>
                                        </p:tav>
                                        <p:tav tm="100000">
                                          <p:val>
                                            <p:strVal val="#ppt_h"/>
                                          </p:val>
                                        </p:tav>
                                      </p:tavLst>
                                    </p:anim>
                                    <p:animEffect transition="in" filter="fade">
                                      <p:cBhvr>
                                        <p:cTn id="3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5"/>
                    </p:tgtEl>
                  </p:cond>
                </p:stCondLst>
                <p:endSync evt="end" delay="0">
                  <p:rtn val="all"/>
                </p:endSync>
                <p:childTnLst>
                  <p:par>
                    <p:cTn id="40" fill="hold">
                      <p:stCondLst>
                        <p:cond delay="0"/>
                      </p:stCondLst>
                      <p:childTnLst>
                        <p:par>
                          <p:cTn id="41" fill="hold">
                            <p:stCondLst>
                              <p:cond delay="0"/>
                            </p:stCondLst>
                            <p:childTnLst>
                              <p:par>
                                <p:cTn id="42" presetID="26" presetClass="emph" presetSubtype="0" fill="hold" nodeType="clickEffect">
                                  <p:stCondLst>
                                    <p:cond delay="0"/>
                                  </p:stCondLst>
                                  <p:childTnLst>
                                    <p:animEffect transition="out" filter="fade">
                                      <p:cBhvr>
                                        <p:cTn id="43" dur="500" tmFilter="0, 0; .2, .5; .8, .5; 1, 0"/>
                                        <p:tgtEl>
                                          <p:spTgt spid="5"/>
                                        </p:tgtEl>
                                      </p:cBhvr>
                                    </p:animEffect>
                                    <p:animScale>
                                      <p:cBhvr>
                                        <p:cTn id="44" dur="250" autoRev="1" fill="hold"/>
                                        <p:tgtEl>
                                          <p:spTgt spid="5"/>
                                        </p:tgtEl>
                                      </p:cBhvr>
                                      <p:by x="105000" y="105000"/>
                                    </p:animScale>
                                  </p:childTnLst>
                                </p:cTn>
                              </p:par>
                            </p:childTnLst>
                          </p:cTn>
                        </p:par>
                        <p:par>
                          <p:cTn id="45" fill="hold">
                            <p:stCondLst>
                              <p:cond delay="500"/>
                            </p:stCondLst>
                            <p:childTnLst>
                              <p:par>
                                <p:cTn id="46" presetID="1" presetClass="emph" presetSubtype="2" fill="hold" nodeType="afterEffect">
                                  <p:stCondLst>
                                    <p:cond delay="0"/>
                                  </p:stCondLst>
                                  <p:childTnLst>
                                    <p:animClr clrSpc="rgb" dir="cw">
                                      <p:cBhvr>
                                        <p:cTn id="47" dur="500" fill="hold"/>
                                        <p:tgtEl>
                                          <p:spTgt spid="19"/>
                                        </p:tgtEl>
                                        <p:attrNameLst>
                                          <p:attrName>fillcolor</p:attrName>
                                        </p:attrNameLst>
                                      </p:cBhvr>
                                      <p:to>
                                        <a:srgbClr val="FFFF00"/>
                                      </p:to>
                                    </p:animClr>
                                    <p:set>
                                      <p:cBhvr>
                                        <p:cTn id="48" dur="500" fill="hold"/>
                                        <p:tgtEl>
                                          <p:spTgt spid="19"/>
                                        </p:tgtEl>
                                        <p:attrNameLst>
                                          <p:attrName>fill.type</p:attrName>
                                        </p:attrNameLst>
                                      </p:cBhvr>
                                      <p:to>
                                        <p:strVal val="solid"/>
                                      </p:to>
                                    </p:set>
                                    <p:set>
                                      <p:cBhvr>
                                        <p:cTn id="49" dur="500" fill="hold"/>
                                        <p:tgtEl>
                                          <p:spTgt spid="19"/>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5"/>
                  </p:tgtEl>
                </p:cond>
              </p:nextCondLst>
            </p:seq>
            <p:seq concurrent="1" nextAc="seek">
              <p:cTn id="50" restart="whenNotActive" fill="hold" evtFilter="cancelBubble" nodeType="interactiveSeq">
                <p:stCondLst>
                  <p:cond evt="onClick" delay="0">
                    <p:tgtEl>
                      <p:spTgt spid="20"/>
                    </p:tgtEl>
                  </p:cond>
                </p:stCondLst>
                <p:endSync evt="end" delay="0">
                  <p:rtn val="all"/>
                </p:endSync>
                <p:childTnLst>
                  <p:par>
                    <p:cTn id="51" fill="hold">
                      <p:stCondLst>
                        <p:cond delay="0"/>
                      </p:stCondLst>
                      <p:childTnLst>
                        <p:par>
                          <p:cTn id="52" fill="hold">
                            <p:stCondLst>
                              <p:cond delay="0"/>
                            </p:stCondLst>
                            <p:childTnLst>
                              <p:par>
                                <p:cTn id="53" presetID="26" presetClass="emph" presetSubtype="0" fill="hold" nodeType="clickEffect">
                                  <p:stCondLst>
                                    <p:cond delay="0"/>
                                  </p:stCondLst>
                                  <p:childTnLst>
                                    <p:animEffect transition="out" filter="fade">
                                      <p:cBhvr>
                                        <p:cTn id="54" dur="500" tmFilter="0, 0; .2, .5; .8, .5; 1, 0"/>
                                        <p:tgtEl>
                                          <p:spTgt spid="20"/>
                                        </p:tgtEl>
                                      </p:cBhvr>
                                    </p:animEffect>
                                    <p:animScale>
                                      <p:cBhvr>
                                        <p:cTn id="55" dur="250" autoRev="1" fill="hold"/>
                                        <p:tgtEl>
                                          <p:spTgt spid="20"/>
                                        </p:tgtEl>
                                      </p:cBhvr>
                                      <p:by x="105000" y="105000"/>
                                    </p:animScale>
                                  </p:childTnLst>
                                </p:cTn>
                              </p:par>
                            </p:childTnLst>
                          </p:cTn>
                        </p:par>
                        <p:par>
                          <p:cTn id="56" fill="hold">
                            <p:stCondLst>
                              <p:cond delay="500"/>
                            </p:stCondLst>
                            <p:childTnLst>
                              <p:par>
                                <p:cTn id="57" presetID="1" presetClass="emph" presetSubtype="2" fill="hold" nodeType="afterEffect">
                                  <p:stCondLst>
                                    <p:cond delay="0"/>
                                  </p:stCondLst>
                                  <p:childTnLst>
                                    <p:animClr clrSpc="rgb" dir="cw">
                                      <p:cBhvr>
                                        <p:cTn id="58" dur="500" fill="hold"/>
                                        <p:tgtEl>
                                          <p:spTgt spid="21"/>
                                        </p:tgtEl>
                                        <p:attrNameLst>
                                          <p:attrName>fillcolor</p:attrName>
                                        </p:attrNameLst>
                                      </p:cBhvr>
                                      <p:to>
                                        <a:srgbClr val="FFFF00"/>
                                      </p:to>
                                    </p:animClr>
                                    <p:set>
                                      <p:cBhvr>
                                        <p:cTn id="59" dur="500" fill="hold"/>
                                        <p:tgtEl>
                                          <p:spTgt spid="21"/>
                                        </p:tgtEl>
                                        <p:attrNameLst>
                                          <p:attrName>fill.type</p:attrName>
                                        </p:attrNameLst>
                                      </p:cBhvr>
                                      <p:to>
                                        <p:strVal val="solid"/>
                                      </p:to>
                                    </p:set>
                                    <p:set>
                                      <p:cBhvr>
                                        <p:cTn id="60" dur="500" fill="hold"/>
                                        <p:tgtEl>
                                          <p:spTgt spid="21"/>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0"/>
                  </p:tgtEl>
                </p:cond>
              </p:nextCondLst>
            </p:seq>
            <p:seq concurrent="1" nextAc="seek">
              <p:cTn id="61" restart="whenNotActive" fill="hold" evtFilter="cancelBubble" nodeType="interactiveSeq">
                <p:stCondLst>
                  <p:cond evt="onClick" delay="0">
                    <p:tgtEl>
                      <p:spTgt spid="22"/>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22"/>
                                        </p:tgtEl>
                                      </p:cBhvr>
                                    </p:animEffect>
                                    <p:animScale>
                                      <p:cBhvr>
                                        <p:cTn id="66" dur="250" autoRev="1" fill="hold"/>
                                        <p:tgtEl>
                                          <p:spTgt spid="22"/>
                                        </p:tgtEl>
                                      </p:cBhvr>
                                      <p:by x="105000" y="105000"/>
                                    </p:animScale>
                                  </p:childTnLst>
                                </p:cTn>
                              </p:par>
                            </p:childTnLst>
                          </p:cTn>
                        </p:par>
                        <p:par>
                          <p:cTn id="67" fill="hold">
                            <p:stCondLst>
                              <p:cond delay="500"/>
                            </p:stCondLst>
                            <p:childTnLst>
                              <p:par>
                                <p:cTn id="68" presetID="1" presetClass="emph" presetSubtype="2" fill="hold" nodeType="afterEffect">
                                  <p:stCondLst>
                                    <p:cond delay="0"/>
                                  </p:stCondLst>
                                  <p:childTnLst>
                                    <p:animClr clrSpc="rgb" dir="cw">
                                      <p:cBhvr>
                                        <p:cTn id="69" dur="500" fill="hold"/>
                                        <p:tgtEl>
                                          <p:spTgt spid="23"/>
                                        </p:tgtEl>
                                        <p:attrNameLst>
                                          <p:attrName>fillcolor</p:attrName>
                                        </p:attrNameLst>
                                      </p:cBhvr>
                                      <p:to>
                                        <a:srgbClr val="FFFF00"/>
                                      </p:to>
                                    </p:animClr>
                                    <p:set>
                                      <p:cBhvr>
                                        <p:cTn id="70" dur="500" fill="hold"/>
                                        <p:tgtEl>
                                          <p:spTgt spid="23"/>
                                        </p:tgtEl>
                                        <p:attrNameLst>
                                          <p:attrName>fill.type</p:attrName>
                                        </p:attrNameLst>
                                      </p:cBhvr>
                                      <p:to>
                                        <p:strVal val="solid"/>
                                      </p:to>
                                    </p:set>
                                    <p:set>
                                      <p:cBhvr>
                                        <p:cTn id="71" dur="500" fill="hold"/>
                                        <p:tgtEl>
                                          <p:spTgt spid="23"/>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2"/>
                  </p:tgtEl>
                </p:cond>
              </p:nextCondLst>
            </p:seq>
            <p:seq concurrent="1" nextAc="seek">
              <p:cTn id="72" restart="whenNotActive" fill="hold" evtFilter="cancelBubble" nodeType="interactiveSeq">
                <p:stCondLst>
                  <p:cond evt="onClick" delay="0">
                    <p:tgtEl>
                      <p:spTgt spid="24"/>
                    </p:tgtEl>
                  </p:cond>
                </p:stCondLst>
                <p:endSync evt="end" delay="0">
                  <p:rtn val="all"/>
                </p:endSync>
                <p:childTnLst>
                  <p:par>
                    <p:cTn id="73" fill="hold">
                      <p:stCondLst>
                        <p:cond delay="0"/>
                      </p:stCondLst>
                      <p:childTnLst>
                        <p:par>
                          <p:cTn id="74" fill="hold">
                            <p:stCondLst>
                              <p:cond delay="0"/>
                            </p:stCondLst>
                            <p:childTnLst>
                              <p:par>
                                <p:cTn id="75" presetID="26" presetClass="emph" presetSubtype="0" fill="hold" nodeType="clickEffect">
                                  <p:stCondLst>
                                    <p:cond delay="0"/>
                                  </p:stCondLst>
                                  <p:childTnLst>
                                    <p:animEffect transition="out" filter="fade">
                                      <p:cBhvr>
                                        <p:cTn id="76" dur="500" tmFilter="0, 0; .2, .5; .8, .5; 1, 0"/>
                                        <p:tgtEl>
                                          <p:spTgt spid="24"/>
                                        </p:tgtEl>
                                      </p:cBhvr>
                                    </p:animEffect>
                                    <p:animScale>
                                      <p:cBhvr>
                                        <p:cTn id="77" dur="250" autoRev="1" fill="hold"/>
                                        <p:tgtEl>
                                          <p:spTgt spid="24"/>
                                        </p:tgtEl>
                                      </p:cBhvr>
                                      <p:by x="105000" y="105000"/>
                                    </p:animScale>
                                  </p:childTnLst>
                                </p:cTn>
                              </p:par>
                            </p:childTnLst>
                          </p:cTn>
                        </p:par>
                        <p:par>
                          <p:cTn id="78" fill="hold">
                            <p:stCondLst>
                              <p:cond delay="500"/>
                            </p:stCondLst>
                            <p:childTnLst>
                              <p:par>
                                <p:cTn id="79" presetID="1" presetClass="emph" presetSubtype="2" fill="hold" nodeType="afterEffect">
                                  <p:stCondLst>
                                    <p:cond delay="0"/>
                                  </p:stCondLst>
                                  <p:childTnLst>
                                    <p:animClr clrSpc="rgb" dir="cw">
                                      <p:cBhvr>
                                        <p:cTn id="80" dur="500" fill="hold"/>
                                        <p:tgtEl>
                                          <p:spTgt spid="25"/>
                                        </p:tgtEl>
                                        <p:attrNameLst>
                                          <p:attrName>fillcolor</p:attrName>
                                        </p:attrNameLst>
                                      </p:cBhvr>
                                      <p:to>
                                        <a:srgbClr val="00B0F0"/>
                                      </p:to>
                                    </p:animClr>
                                    <p:set>
                                      <p:cBhvr>
                                        <p:cTn id="81" dur="500" fill="hold"/>
                                        <p:tgtEl>
                                          <p:spTgt spid="25"/>
                                        </p:tgtEl>
                                        <p:attrNameLst>
                                          <p:attrName>fill.type</p:attrName>
                                        </p:attrNameLst>
                                      </p:cBhvr>
                                      <p:to>
                                        <p:strVal val="solid"/>
                                      </p:to>
                                    </p:set>
                                    <p:set>
                                      <p:cBhvr>
                                        <p:cTn id="82" dur="500" fill="hold"/>
                                        <p:tgtEl>
                                          <p:spTgt spid="25"/>
                                        </p:tgtEl>
                                        <p:attrNameLst>
                                          <p:attrName>fill.on</p:attrName>
                                        </p:attrNameLst>
                                      </p:cBhvr>
                                      <p:to>
                                        <p:strVal val="true"/>
                                      </p:to>
                                    </p:set>
                                  </p:childTnLst>
                                  <p:subTnLst>
                                    <p:audio>
                                      <p:cMediaNode>
                                        <p:cTn display="0" masterRel="sameClick">
                                          <p:stCondLst>
                                            <p:cond evt="begin" delay="0">
                                              <p:tn val="79"/>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4"/>
                  </p:tgtEl>
                </p:cond>
              </p:nextCondLst>
            </p:seq>
          </p:childTnLst>
        </p:cTn>
      </p:par>
    </p:tnLst>
    <p:bldLst>
      <p:bldP spid="19" grpId="0" animBg="1"/>
      <p:bldP spid="21" grpId="0" animBg="1"/>
      <p:bldP spid="23" grpId="0" animBg="1"/>
      <p:bldP spid="25" grpId="0" animBg="1"/>
      <p:bldP spid="1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E30F87-AC3B-464A-ACE1-7680D91165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870" y="2812731"/>
            <a:ext cx="2934336" cy="2934336"/>
          </a:xfrm>
          <a:prstGeom prst="rect">
            <a:avLst/>
          </a:prstGeom>
        </p:spPr>
      </p:pic>
      <p:pic>
        <p:nvPicPr>
          <p:cNvPr id="7" name="Picture 6">
            <a:extLst>
              <a:ext uri="{FF2B5EF4-FFF2-40B4-BE49-F238E27FC236}">
                <a16:creationId xmlns:a16="http://schemas.microsoft.com/office/drawing/2014/main" id="{9C0CBB39-4514-4CD8-8DF7-D11D24549F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47529" y="0"/>
            <a:ext cx="2857500" cy="2857500"/>
          </a:xfrm>
          <a:prstGeom prst="rect">
            <a:avLst/>
          </a:prstGeom>
        </p:spPr>
      </p:pic>
      <p:sp>
        <p:nvSpPr>
          <p:cNvPr id="8" name="Speech Bubble: Rectangle with Corners Rounded 7">
            <a:extLst>
              <a:ext uri="{FF2B5EF4-FFF2-40B4-BE49-F238E27FC236}">
                <a16:creationId xmlns:a16="http://schemas.microsoft.com/office/drawing/2014/main" id="{0667024D-077C-41FB-84FC-D91D5651A194}"/>
              </a:ext>
            </a:extLst>
          </p:cNvPr>
          <p:cNvSpPr/>
          <p:nvPr/>
        </p:nvSpPr>
        <p:spPr>
          <a:xfrm>
            <a:off x="1494155" y="484145"/>
            <a:ext cx="7840345" cy="1607820"/>
          </a:xfrm>
          <a:prstGeom prst="wedgeRoundRectCallout">
            <a:avLst>
              <a:gd name="adj1" fmla="val 62786"/>
              <a:gd name="adj2" fmla="val 8254"/>
              <a:gd name="adj3" fmla="val 16667"/>
            </a:avLst>
          </a:prstGeom>
          <a:ln/>
        </p:spPr>
        <p:style>
          <a:lnRef idx="3">
            <a:schemeClr val="lt1"/>
          </a:lnRef>
          <a:fillRef idx="1">
            <a:schemeClr val="accent5"/>
          </a:fillRef>
          <a:effectRef idx="1">
            <a:schemeClr val="accent5"/>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4. </a:t>
            </a: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Đồng</a:t>
            </a:r>
            <a:r>
              <a:rPr kumimoji="0" lang="en-US" sz="3200" b="1"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bằng</a:t>
            </a:r>
            <a:r>
              <a:rPr kumimoji="0" lang="en-US" sz="3200" b="1"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Bắc</a:t>
            </a:r>
            <a:r>
              <a:rPr kumimoji="0" lang="en-US" sz="3200" b="1"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Bộ</a:t>
            </a:r>
            <a:r>
              <a:rPr kumimoji="0" lang="en-US" sz="3200" b="1"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a:t>
            </a:r>
            <a:r>
              <a:rPr kumimoji="0" lang="en-US" sz="3200" b="1"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đồng</a:t>
            </a:r>
            <a:r>
              <a:rPr kumimoji="0" lang="en-US" sz="3200" b="1"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bằng</a:t>
            </a:r>
            <a:r>
              <a:rPr kumimoji="0" lang="en-US" sz="3200" b="1"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châu</a:t>
            </a:r>
            <a:r>
              <a:rPr kumimoji="0" lang="en-US" sz="3200" b="1"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thổ</a:t>
            </a:r>
            <a:r>
              <a:rPr kumimoji="0" lang="en-US" sz="3200" b="1"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lớn</a:t>
            </a:r>
            <a:r>
              <a:rPr kumimoji="0" lang="en-US" sz="3200" b="1"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thứ</a:t>
            </a:r>
            <a:r>
              <a:rPr kumimoji="0" lang="en-US" sz="3200" b="1"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___ </a:t>
            </a:r>
            <a:r>
              <a:rPr kumimoji="0" lang="en-US" sz="3200" b="1"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của</a:t>
            </a:r>
            <a:r>
              <a:rPr kumimoji="0" lang="en-US" sz="3200" b="1"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nước</a:t>
            </a:r>
            <a:r>
              <a:rPr kumimoji="0" lang="en-US" sz="3200" b="1"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ta</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17" name="Picture 16">
            <a:extLst>
              <a:ext uri="{FF2B5EF4-FFF2-40B4-BE49-F238E27FC236}">
                <a16:creationId xmlns:a16="http://schemas.microsoft.com/office/drawing/2014/main" id="{4B5AB01C-ECF4-4CC5-B79D-24017FBE3B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297" y="1603081"/>
            <a:ext cx="1600706" cy="1607820"/>
          </a:xfrm>
          <a:prstGeom prst="rect">
            <a:avLst/>
          </a:prstGeom>
        </p:spPr>
      </p:pic>
      <p:sp>
        <p:nvSpPr>
          <p:cNvPr id="19" name="Rectangle: Rounded Corners 18">
            <a:extLst>
              <a:ext uri="{FF2B5EF4-FFF2-40B4-BE49-F238E27FC236}">
                <a16:creationId xmlns:a16="http://schemas.microsoft.com/office/drawing/2014/main" id="{A98ECE88-115D-4A1D-8452-F943FF1AC741}"/>
              </a:ext>
            </a:extLst>
          </p:cNvPr>
          <p:cNvSpPr/>
          <p:nvPr/>
        </p:nvSpPr>
        <p:spPr>
          <a:xfrm>
            <a:off x="394948" y="5724063"/>
            <a:ext cx="2774179" cy="841829"/>
          </a:xfrm>
          <a:prstGeom prst="roundRect">
            <a:avLst/>
          </a:prstGeom>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Segoe Script" panose="030B0504020000000003" pitchFamily="66" charset="0"/>
                <a:cs typeface="Times New Roman" panose="02020603050405020304" pitchFamily="18" charset="0"/>
              </a:rPr>
              <a:t>A. </a:t>
            </a:r>
            <a:r>
              <a:rPr lang="en-US" sz="4400" b="1" dirty="0">
                <a:solidFill>
                  <a:schemeClr val="bg1"/>
                </a:solidFill>
                <a:latin typeface="Segoe Script" panose="030B0504020000000003" pitchFamily="66" charset="0"/>
                <a:cs typeface="Times New Roman" panose="02020603050405020304" pitchFamily="18" charset="0"/>
              </a:rPr>
              <a:t>1</a:t>
            </a:r>
            <a:endParaRPr kumimoji="0" lang="en-US" sz="4400" b="1" i="0" u="none" strike="noStrike" kern="1200" cap="none" spc="0" normalizeH="0" baseline="0" noProof="0" dirty="0">
              <a:ln>
                <a:noFill/>
              </a:ln>
              <a:solidFill>
                <a:schemeClr val="bg1"/>
              </a:solidFill>
              <a:effectLst/>
              <a:uLnTx/>
              <a:uFillTx/>
              <a:latin typeface="Segoe Script" panose="030B0504020000000003" pitchFamily="66" charset="0"/>
              <a:cs typeface="Times New Roman" panose="02020603050405020304" pitchFamily="18" charset="0"/>
            </a:endParaRPr>
          </a:p>
        </p:txBody>
      </p:sp>
      <p:pic>
        <p:nvPicPr>
          <p:cNvPr id="20" name="Picture 19">
            <a:extLst>
              <a:ext uri="{FF2B5EF4-FFF2-40B4-BE49-F238E27FC236}">
                <a16:creationId xmlns:a16="http://schemas.microsoft.com/office/drawing/2014/main" id="{FA2065B4-32D5-4275-B2C9-8B5FF2ACCB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69871" y="2789727"/>
            <a:ext cx="2934336" cy="2934336"/>
          </a:xfrm>
          <a:prstGeom prst="rect">
            <a:avLst/>
          </a:prstGeom>
        </p:spPr>
      </p:pic>
      <p:sp>
        <p:nvSpPr>
          <p:cNvPr id="21" name="Rectangle: Rounded Corners 20">
            <a:extLst>
              <a:ext uri="{FF2B5EF4-FFF2-40B4-BE49-F238E27FC236}">
                <a16:creationId xmlns:a16="http://schemas.microsoft.com/office/drawing/2014/main" id="{88E5E567-B90E-4275-AC51-C8D58F3AA2A7}"/>
              </a:ext>
            </a:extLst>
          </p:cNvPr>
          <p:cNvSpPr/>
          <p:nvPr/>
        </p:nvSpPr>
        <p:spPr>
          <a:xfrm>
            <a:off x="8949949" y="5701059"/>
            <a:ext cx="2774179" cy="841829"/>
          </a:xfrm>
          <a:prstGeom prst="roundRect">
            <a:avLst/>
          </a:prstGeom>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Segoe Script" panose="030B0504020000000003" pitchFamily="66" charset="0"/>
                <a:cs typeface="Times New Roman" panose="02020603050405020304" pitchFamily="18" charset="0"/>
              </a:rPr>
              <a:t>D. </a:t>
            </a:r>
            <a:r>
              <a:rPr lang="en-US" sz="4400" b="1" dirty="0">
                <a:solidFill>
                  <a:schemeClr val="bg1"/>
                </a:solidFill>
                <a:latin typeface="Segoe Script" panose="030B0504020000000003" pitchFamily="66" charset="0"/>
                <a:cs typeface="Times New Roman" panose="02020603050405020304" pitchFamily="18" charset="0"/>
              </a:rPr>
              <a:t>4</a:t>
            </a:r>
            <a:endParaRPr kumimoji="0" lang="en-US" sz="4400" b="1" i="0" u="none" strike="noStrike" kern="1200" cap="none" spc="0" normalizeH="0" baseline="0" noProof="0" dirty="0">
              <a:ln>
                <a:noFill/>
              </a:ln>
              <a:solidFill>
                <a:schemeClr val="bg1"/>
              </a:solidFill>
              <a:effectLst/>
              <a:uLnTx/>
              <a:uFillTx/>
              <a:latin typeface="Segoe Script" panose="030B0504020000000003" pitchFamily="66" charset="0"/>
              <a:cs typeface="Times New Roman" panose="02020603050405020304" pitchFamily="18" charset="0"/>
            </a:endParaRPr>
          </a:p>
        </p:txBody>
      </p:sp>
      <p:pic>
        <p:nvPicPr>
          <p:cNvPr id="22" name="Picture 21">
            <a:extLst>
              <a:ext uri="{FF2B5EF4-FFF2-40B4-BE49-F238E27FC236}">
                <a16:creationId xmlns:a16="http://schemas.microsoft.com/office/drawing/2014/main" id="{29116D89-5671-4377-A980-517B605BEC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79460" y="2812731"/>
            <a:ext cx="2934336" cy="2934336"/>
          </a:xfrm>
          <a:prstGeom prst="rect">
            <a:avLst/>
          </a:prstGeom>
        </p:spPr>
      </p:pic>
      <p:sp>
        <p:nvSpPr>
          <p:cNvPr id="23" name="Rectangle: Rounded Corners 22">
            <a:extLst>
              <a:ext uri="{FF2B5EF4-FFF2-40B4-BE49-F238E27FC236}">
                <a16:creationId xmlns:a16="http://schemas.microsoft.com/office/drawing/2014/main" id="{64E263D4-FF99-4115-A750-399C550760EE}"/>
              </a:ext>
            </a:extLst>
          </p:cNvPr>
          <p:cNvSpPr/>
          <p:nvPr/>
        </p:nvSpPr>
        <p:spPr>
          <a:xfrm>
            <a:off x="6059538" y="5724063"/>
            <a:ext cx="2774179" cy="841829"/>
          </a:xfrm>
          <a:prstGeom prst="roundRect">
            <a:avLst/>
          </a:prstGeom>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Segoe Script" panose="030B0504020000000003" pitchFamily="66" charset="0"/>
                <a:cs typeface="Times New Roman" panose="02020603050405020304" pitchFamily="18" charset="0"/>
              </a:rPr>
              <a:t>C. 3</a:t>
            </a:r>
          </a:p>
        </p:txBody>
      </p:sp>
      <p:pic>
        <p:nvPicPr>
          <p:cNvPr id="24" name="Picture 23">
            <a:extLst>
              <a:ext uri="{FF2B5EF4-FFF2-40B4-BE49-F238E27FC236}">
                <a16:creationId xmlns:a16="http://schemas.microsoft.com/office/drawing/2014/main" id="{5D199BEE-8167-419B-B668-203E8A2CC0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39084" y="2789727"/>
            <a:ext cx="2934336" cy="2934336"/>
          </a:xfrm>
          <a:prstGeom prst="rect">
            <a:avLst/>
          </a:prstGeom>
        </p:spPr>
      </p:pic>
      <p:sp>
        <p:nvSpPr>
          <p:cNvPr id="25" name="Rectangle: Rounded Corners 24">
            <a:extLst>
              <a:ext uri="{FF2B5EF4-FFF2-40B4-BE49-F238E27FC236}">
                <a16:creationId xmlns:a16="http://schemas.microsoft.com/office/drawing/2014/main" id="{00BEFBB1-525B-415D-8E45-ADCB8FD217EA}"/>
              </a:ext>
            </a:extLst>
          </p:cNvPr>
          <p:cNvSpPr/>
          <p:nvPr/>
        </p:nvSpPr>
        <p:spPr>
          <a:xfrm>
            <a:off x="3219162" y="5701059"/>
            <a:ext cx="2774179" cy="841829"/>
          </a:xfrm>
          <a:prstGeom prst="roundRect">
            <a:avLst/>
          </a:prstGeom>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Segoe Script" panose="030B0504020000000003" pitchFamily="66" charset="0"/>
                <a:cs typeface="Times New Roman" panose="02020603050405020304" pitchFamily="18" charset="0"/>
              </a:rPr>
              <a:t>D. 2</a:t>
            </a:r>
          </a:p>
        </p:txBody>
      </p:sp>
    </p:spTree>
    <p:extLst>
      <p:ext uri="{BB962C8B-B14F-4D97-AF65-F5344CB8AC3E}">
        <p14:creationId xmlns:p14="http://schemas.microsoft.com/office/powerpoint/2010/main" val="3428741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0-#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0" presetClass="entr" presetSubtype="0" decel="10000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strVal val="#ppt_w+.3"/>
                                          </p:val>
                                        </p:tav>
                                        <p:tav tm="100000">
                                          <p:val>
                                            <p:strVal val="#ppt_w"/>
                                          </p:val>
                                        </p:tav>
                                      </p:tavLst>
                                    </p:anim>
                                    <p:anim calcmode="lin" valueType="num">
                                      <p:cBhvr>
                                        <p:cTn id="13" dur="500" fill="hold"/>
                                        <p:tgtEl>
                                          <p:spTgt spid="8"/>
                                        </p:tgtEl>
                                        <p:attrNameLst>
                                          <p:attrName>ppt_h</p:attrName>
                                        </p:attrNameLst>
                                      </p:cBhvr>
                                      <p:tavLst>
                                        <p:tav tm="0">
                                          <p:val>
                                            <p:strVal val="#ppt_h"/>
                                          </p:val>
                                        </p:tav>
                                        <p:tav tm="100000">
                                          <p:val>
                                            <p:strVal val="#ppt_h"/>
                                          </p:val>
                                        </p:tav>
                                      </p:tavLst>
                                    </p:anim>
                                    <p:animEffect transition="in" filter="fade">
                                      <p:cBhvr>
                                        <p:cTn id="14" dur="500"/>
                                        <p:tgtEl>
                                          <p:spTgt spid="8"/>
                                        </p:tgtEl>
                                      </p:cBhvr>
                                    </p:animEffect>
                                  </p:childTnLst>
                                </p:cTn>
                              </p:par>
                            </p:childTnLst>
                          </p:cTn>
                        </p:par>
                        <p:par>
                          <p:cTn id="15" fill="hold">
                            <p:stCondLst>
                              <p:cond delay="1500"/>
                            </p:stCondLst>
                            <p:childTnLst>
                              <p:par>
                                <p:cTn id="16" presetID="50" presetClass="entr" presetSubtype="0" decel="10000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p:cTn id="18" dur="500" fill="hold"/>
                                        <p:tgtEl>
                                          <p:spTgt spid="19"/>
                                        </p:tgtEl>
                                        <p:attrNameLst>
                                          <p:attrName>ppt_w</p:attrName>
                                        </p:attrNameLst>
                                      </p:cBhvr>
                                      <p:tavLst>
                                        <p:tav tm="0">
                                          <p:val>
                                            <p:strVal val="#ppt_w+.3"/>
                                          </p:val>
                                        </p:tav>
                                        <p:tav tm="100000">
                                          <p:val>
                                            <p:strVal val="#ppt_w"/>
                                          </p:val>
                                        </p:tav>
                                      </p:tavLst>
                                    </p:anim>
                                    <p:anim calcmode="lin" valueType="num">
                                      <p:cBhvr>
                                        <p:cTn id="19" dur="500" fill="hold"/>
                                        <p:tgtEl>
                                          <p:spTgt spid="19"/>
                                        </p:tgtEl>
                                        <p:attrNameLst>
                                          <p:attrName>ppt_h</p:attrName>
                                        </p:attrNameLst>
                                      </p:cBhvr>
                                      <p:tavLst>
                                        <p:tav tm="0">
                                          <p:val>
                                            <p:strVal val="#ppt_h"/>
                                          </p:val>
                                        </p:tav>
                                        <p:tav tm="100000">
                                          <p:val>
                                            <p:strVal val="#ppt_h"/>
                                          </p:val>
                                        </p:tav>
                                      </p:tavLst>
                                    </p:anim>
                                    <p:animEffect transition="in" filter="fade">
                                      <p:cBhvr>
                                        <p:cTn id="20" dur="500"/>
                                        <p:tgtEl>
                                          <p:spTgt spid="19"/>
                                        </p:tgtEl>
                                      </p:cBhvr>
                                    </p:animEffect>
                                  </p:childTnLst>
                                </p:cTn>
                              </p:par>
                            </p:childTnLst>
                          </p:cTn>
                        </p:par>
                        <p:par>
                          <p:cTn id="21" fill="hold">
                            <p:stCondLst>
                              <p:cond delay="2000"/>
                            </p:stCondLst>
                            <p:childTnLst>
                              <p:par>
                                <p:cTn id="22" presetID="50" presetClass="entr" presetSubtype="0" decel="100000"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strVal val="#ppt_w+.3"/>
                                          </p:val>
                                        </p:tav>
                                        <p:tav tm="100000">
                                          <p:val>
                                            <p:strVal val="#ppt_w"/>
                                          </p:val>
                                        </p:tav>
                                      </p:tavLst>
                                    </p:anim>
                                    <p:anim calcmode="lin" valueType="num">
                                      <p:cBhvr>
                                        <p:cTn id="25" dur="500" fill="hold"/>
                                        <p:tgtEl>
                                          <p:spTgt spid="21"/>
                                        </p:tgtEl>
                                        <p:attrNameLst>
                                          <p:attrName>ppt_h</p:attrName>
                                        </p:attrNameLst>
                                      </p:cBhvr>
                                      <p:tavLst>
                                        <p:tav tm="0">
                                          <p:val>
                                            <p:strVal val="#ppt_h"/>
                                          </p:val>
                                        </p:tav>
                                        <p:tav tm="100000">
                                          <p:val>
                                            <p:strVal val="#ppt_h"/>
                                          </p:val>
                                        </p:tav>
                                      </p:tavLst>
                                    </p:anim>
                                    <p:animEffect transition="in" filter="fade">
                                      <p:cBhvr>
                                        <p:cTn id="26" dur="500"/>
                                        <p:tgtEl>
                                          <p:spTgt spid="21"/>
                                        </p:tgtEl>
                                      </p:cBhvr>
                                    </p:animEffect>
                                  </p:childTnLst>
                                </p:cTn>
                              </p:par>
                            </p:childTnLst>
                          </p:cTn>
                        </p:par>
                        <p:par>
                          <p:cTn id="27" fill="hold">
                            <p:stCondLst>
                              <p:cond delay="2500"/>
                            </p:stCondLst>
                            <p:childTnLst>
                              <p:par>
                                <p:cTn id="28" presetID="50" presetClass="entr" presetSubtype="0" decel="100000"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p:cTn id="30" dur="500" fill="hold"/>
                                        <p:tgtEl>
                                          <p:spTgt spid="23"/>
                                        </p:tgtEl>
                                        <p:attrNameLst>
                                          <p:attrName>ppt_w</p:attrName>
                                        </p:attrNameLst>
                                      </p:cBhvr>
                                      <p:tavLst>
                                        <p:tav tm="0">
                                          <p:val>
                                            <p:strVal val="#ppt_w+.3"/>
                                          </p:val>
                                        </p:tav>
                                        <p:tav tm="100000">
                                          <p:val>
                                            <p:strVal val="#ppt_w"/>
                                          </p:val>
                                        </p:tav>
                                      </p:tavLst>
                                    </p:anim>
                                    <p:anim calcmode="lin" valueType="num">
                                      <p:cBhvr>
                                        <p:cTn id="31" dur="500" fill="hold"/>
                                        <p:tgtEl>
                                          <p:spTgt spid="23"/>
                                        </p:tgtEl>
                                        <p:attrNameLst>
                                          <p:attrName>ppt_h</p:attrName>
                                        </p:attrNameLst>
                                      </p:cBhvr>
                                      <p:tavLst>
                                        <p:tav tm="0">
                                          <p:val>
                                            <p:strVal val="#ppt_h"/>
                                          </p:val>
                                        </p:tav>
                                        <p:tav tm="100000">
                                          <p:val>
                                            <p:strVal val="#ppt_h"/>
                                          </p:val>
                                        </p:tav>
                                      </p:tavLst>
                                    </p:anim>
                                    <p:animEffect transition="in" filter="fade">
                                      <p:cBhvr>
                                        <p:cTn id="32" dur="500"/>
                                        <p:tgtEl>
                                          <p:spTgt spid="23"/>
                                        </p:tgtEl>
                                      </p:cBhvr>
                                    </p:animEffect>
                                  </p:childTnLst>
                                </p:cTn>
                              </p:par>
                            </p:childTnLst>
                          </p:cTn>
                        </p:par>
                        <p:par>
                          <p:cTn id="33" fill="hold">
                            <p:stCondLst>
                              <p:cond delay="3000"/>
                            </p:stCondLst>
                            <p:childTnLst>
                              <p:par>
                                <p:cTn id="34" presetID="50" presetClass="entr" presetSubtype="0" decel="100000" fill="hold" grpId="0" nodeType="after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strVal val="#ppt_w+.3"/>
                                          </p:val>
                                        </p:tav>
                                        <p:tav tm="100000">
                                          <p:val>
                                            <p:strVal val="#ppt_w"/>
                                          </p:val>
                                        </p:tav>
                                      </p:tavLst>
                                    </p:anim>
                                    <p:anim calcmode="lin" valueType="num">
                                      <p:cBhvr>
                                        <p:cTn id="37" dur="500" fill="hold"/>
                                        <p:tgtEl>
                                          <p:spTgt spid="25"/>
                                        </p:tgtEl>
                                        <p:attrNameLst>
                                          <p:attrName>ppt_h</p:attrName>
                                        </p:attrNameLst>
                                      </p:cBhvr>
                                      <p:tavLst>
                                        <p:tav tm="0">
                                          <p:val>
                                            <p:strVal val="#ppt_h"/>
                                          </p:val>
                                        </p:tav>
                                        <p:tav tm="100000">
                                          <p:val>
                                            <p:strVal val="#ppt_h"/>
                                          </p:val>
                                        </p:tav>
                                      </p:tavLst>
                                    </p:anim>
                                    <p:animEffect transition="in" filter="fade">
                                      <p:cBhvr>
                                        <p:cTn id="3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5"/>
                    </p:tgtEl>
                  </p:cond>
                </p:stCondLst>
                <p:endSync evt="end" delay="0">
                  <p:rtn val="all"/>
                </p:endSync>
                <p:childTnLst>
                  <p:par>
                    <p:cTn id="40" fill="hold">
                      <p:stCondLst>
                        <p:cond delay="0"/>
                      </p:stCondLst>
                      <p:childTnLst>
                        <p:par>
                          <p:cTn id="41" fill="hold">
                            <p:stCondLst>
                              <p:cond delay="0"/>
                            </p:stCondLst>
                            <p:childTnLst>
                              <p:par>
                                <p:cTn id="42" presetID="26" presetClass="emph" presetSubtype="0" fill="hold" nodeType="clickEffect">
                                  <p:stCondLst>
                                    <p:cond delay="0"/>
                                  </p:stCondLst>
                                  <p:childTnLst>
                                    <p:animEffect transition="out" filter="fade">
                                      <p:cBhvr>
                                        <p:cTn id="43" dur="500" tmFilter="0, 0; .2, .5; .8, .5; 1, 0"/>
                                        <p:tgtEl>
                                          <p:spTgt spid="5"/>
                                        </p:tgtEl>
                                      </p:cBhvr>
                                    </p:animEffect>
                                    <p:animScale>
                                      <p:cBhvr>
                                        <p:cTn id="44" dur="250" autoRev="1" fill="hold"/>
                                        <p:tgtEl>
                                          <p:spTgt spid="5"/>
                                        </p:tgtEl>
                                      </p:cBhvr>
                                      <p:by x="105000" y="105000"/>
                                    </p:animScale>
                                  </p:childTnLst>
                                </p:cTn>
                              </p:par>
                            </p:childTnLst>
                          </p:cTn>
                        </p:par>
                        <p:par>
                          <p:cTn id="45" fill="hold">
                            <p:stCondLst>
                              <p:cond delay="500"/>
                            </p:stCondLst>
                            <p:childTnLst>
                              <p:par>
                                <p:cTn id="46" presetID="1" presetClass="emph" presetSubtype="2" fill="hold" nodeType="afterEffect">
                                  <p:stCondLst>
                                    <p:cond delay="0"/>
                                  </p:stCondLst>
                                  <p:childTnLst>
                                    <p:animClr clrSpc="rgb" dir="cw">
                                      <p:cBhvr>
                                        <p:cTn id="47" dur="500" fill="hold"/>
                                        <p:tgtEl>
                                          <p:spTgt spid="19"/>
                                        </p:tgtEl>
                                        <p:attrNameLst>
                                          <p:attrName>fillcolor</p:attrName>
                                        </p:attrNameLst>
                                      </p:cBhvr>
                                      <p:to>
                                        <a:srgbClr val="FFFF00"/>
                                      </p:to>
                                    </p:animClr>
                                    <p:set>
                                      <p:cBhvr>
                                        <p:cTn id="48" dur="500" fill="hold"/>
                                        <p:tgtEl>
                                          <p:spTgt spid="19"/>
                                        </p:tgtEl>
                                        <p:attrNameLst>
                                          <p:attrName>fill.type</p:attrName>
                                        </p:attrNameLst>
                                      </p:cBhvr>
                                      <p:to>
                                        <p:strVal val="solid"/>
                                      </p:to>
                                    </p:set>
                                    <p:set>
                                      <p:cBhvr>
                                        <p:cTn id="49" dur="500" fill="hold"/>
                                        <p:tgtEl>
                                          <p:spTgt spid="19"/>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5"/>
                  </p:tgtEl>
                </p:cond>
              </p:nextCondLst>
            </p:seq>
            <p:seq concurrent="1" nextAc="seek">
              <p:cTn id="50" restart="whenNotActive" fill="hold" evtFilter="cancelBubble" nodeType="interactiveSeq">
                <p:stCondLst>
                  <p:cond evt="onClick" delay="0">
                    <p:tgtEl>
                      <p:spTgt spid="20"/>
                    </p:tgtEl>
                  </p:cond>
                </p:stCondLst>
                <p:endSync evt="end" delay="0">
                  <p:rtn val="all"/>
                </p:endSync>
                <p:childTnLst>
                  <p:par>
                    <p:cTn id="51" fill="hold">
                      <p:stCondLst>
                        <p:cond delay="0"/>
                      </p:stCondLst>
                      <p:childTnLst>
                        <p:par>
                          <p:cTn id="52" fill="hold">
                            <p:stCondLst>
                              <p:cond delay="0"/>
                            </p:stCondLst>
                            <p:childTnLst>
                              <p:par>
                                <p:cTn id="53" presetID="26" presetClass="emph" presetSubtype="0" fill="hold" nodeType="clickEffect">
                                  <p:stCondLst>
                                    <p:cond delay="0"/>
                                  </p:stCondLst>
                                  <p:childTnLst>
                                    <p:animEffect transition="out" filter="fade">
                                      <p:cBhvr>
                                        <p:cTn id="54" dur="500" tmFilter="0, 0; .2, .5; .8, .5; 1, 0"/>
                                        <p:tgtEl>
                                          <p:spTgt spid="20"/>
                                        </p:tgtEl>
                                      </p:cBhvr>
                                    </p:animEffect>
                                    <p:animScale>
                                      <p:cBhvr>
                                        <p:cTn id="55" dur="250" autoRev="1" fill="hold"/>
                                        <p:tgtEl>
                                          <p:spTgt spid="20"/>
                                        </p:tgtEl>
                                      </p:cBhvr>
                                      <p:by x="105000" y="105000"/>
                                    </p:animScale>
                                  </p:childTnLst>
                                </p:cTn>
                              </p:par>
                            </p:childTnLst>
                          </p:cTn>
                        </p:par>
                        <p:par>
                          <p:cTn id="56" fill="hold">
                            <p:stCondLst>
                              <p:cond delay="500"/>
                            </p:stCondLst>
                            <p:childTnLst>
                              <p:par>
                                <p:cTn id="57" presetID="1" presetClass="emph" presetSubtype="2" fill="hold" nodeType="afterEffect">
                                  <p:stCondLst>
                                    <p:cond delay="0"/>
                                  </p:stCondLst>
                                  <p:childTnLst>
                                    <p:animClr clrSpc="rgb" dir="cw">
                                      <p:cBhvr>
                                        <p:cTn id="58" dur="500" fill="hold"/>
                                        <p:tgtEl>
                                          <p:spTgt spid="21"/>
                                        </p:tgtEl>
                                        <p:attrNameLst>
                                          <p:attrName>fillcolor</p:attrName>
                                        </p:attrNameLst>
                                      </p:cBhvr>
                                      <p:to>
                                        <a:srgbClr val="FFFF00"/>
                                      </p:to>
                                    </p:animClr>
                                    <p:set>
                                      <p:cBhvr>
                                        <p:cTn id="59" dur="500" fill="hold"/>
                                        <p:tgtEl>
                                          <p:spTgt spid="21"/>
                                        </p:tgtEl>
                                        <p:attrNameLst>
                                          <p:attrName>fill.type</p:attrName>
                                        </p:attrNameLst>
                                      </p:cBhvr>
                                      <p:to>
                                        <p:strVal val="solid"/>
                                      </p:to>
                                    </p:set>
                                    <p:set>
                                      <p:cBhvr>
                                        <p:cTn id="60" dur="500" fill="hold"/>
                                        <p:tgtEl>
                                          <p:spTgt spid="21"/>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20"/>
                  </p:tgtEl>
                </p:cond>
              </p:nextCondLst>
            </p:seq>
            <p:seq concurrent="1" nextAc="seek">
              <p:cTn id="61" restart="whenNotActive" fill="hold" evtFilter="cancelBubble" nodeType="interactiveSeq">
                <p:stCondLst>
                  <p:cond evt="onClick" delay="0">
                    <p:tgtEl>
                      <p:spTgt spid="22"/>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22"/>
                                        </p:tgtEl>
                                      </p:cBhvr>
                                    </p:animEffect>
                                    <p:animScale>
                                      <p:cBhvr>
                                        <p:cTn id="66" dur="250" autoRev="1" fill="hold"/>
                                        <p:tgtEl>
                                          <p:spTgt spid="22"/>
                                        </p:tgtEl>
                                      </p:cBhvr>
                                      <p:by x="105000" y="105000"/>
                                    </p:animScale>
                                  </p:childTnLst>
                                </p:cTn>
                              </p:par>
                            </p:childTnLst>
                          </p:cTn>
                        </p:par>
                        <p:par>
                          <p:cTn id="67" fill="hold">
                            <p:stCondLst>
                              <p:cond delay="500"/>
                            </p:stCondLst>
                            <p:childTnLst>
                              <p:par>
                                <p:cTn id="68" presetID="1" presetClass="emph" presetSubtype="2" fill="hold" nodeType="afterEffect">
                                  <p:stCondLst>
                                    <p:cond delay="0"/>
                                  </p:stCondLst>
                                  <p:childTnLst>
                                    <p:animClr clrSpc="rgb" dir="cw">
                                      <p:cBhvr>
                                        <p:cTn id="69" dur="500" fill="hold"/>
                                        <p:tgtEl>
                                          <p:spTgt spid="23"/>
                                        </p:tgtEl>
                                        <p:attrNameLst>
                                          <p:attrName>fillcolor</p:attrName>
                                        </p:attrNameLst>
                                      </p:cBhvr>
                                      <p:to>
                                        <a:srgbClr val="FFFF00"/>
                                      </p:to>
                                    </p:animClr>
                                    <p:set>
                                      <p:cBhvr>
                                        <p:cTn id="70" dur="500" fill="hold"/>
                                        <p:tgtEl>
                                          <p:spTgt spid="23"/>
                                        </p:tgtEl>
                                        <p:attrNameLst>
                                          <p:attrName>fill.type</p:attrName>
                                        </p:attrNameLst>
                                      </p:cBhvr>
                                      <p:to>
                                        <p:strVal val="solid"/>
                                      </p:to>
                                    </p:set>
                                    <p:set>
                                      <p:cBhvr>
                                        <p:cTn id="71" dur="500" fill="hold"/>
                                        <p:tgtEl>
                                          <p:spTgt spid="23"/>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22"/>
                  </p:tgtEl>
                </p:cond>
              </p:nextCondLst>
            </p:seq>
            <p:seq concurrent="1" nextAc="seek">
              <p:cTn id="72" restart="whenNotActive" fill="hold" evtFilter="cancelBubble" nodeType="interactiveSeq">
                <p:stCondLst>
                  <p:cond evt="onClick" delay="0">
                    <p:tgtEl>
                      <p:spTgt spid="24"/>
                    </p:tgtEl>
                  </p:cond>
                </p:stCondLst>
                <p:endSync evt="end" delay="0">
                  <p:rtn val="all"/>
                </p:endSync>
                <p:childTnLst>
                  <p:par>
                    <p:cTn id="73" fill="hold">
                      <p:stCondLst>
                        <p:cond delay="0"/>
                      </p:stCondLst>
                      <p:childTnLst>
                        <p:par>
                          <p:cTn id="74" fill="hold">
                            <p:stCondLst>
                              <p:cond delay="0"/>
                            </p:stCondLst>
                            <p:childTnLst>
                              <p:par>
                                <p:cTn id="75" presetID="26" presetClass="emph" presetSubtype="0" fill="hold" nodeType="clickEffect">
                                  <p:stCondLst>
                                    <p:cond delay="0"/>
                                  </p:stCondLst>
                                  <p:childTnLst>
                                    <p:animEffect transition="out" filter="fade">
                                      <p:cBhvr>
                                        <p:cTn id="76" dur="500" tmFilter="0, 0; .2, .5; .8, .5; 1, 0"/>
                                        <p:tgtEl>
                                          <p:spTgt spid="24"/>
                                        </p:tgtEl>
                                      </p:cBhvr>
                                    </p:animEffect>
                                    <p:animScale>
                                      <p:cBhvr>
                                        <p:cTn id="77" dur="250" autoRev="1" fill="hold"/>
                                        <p:tgtEl>
                                          <p:spTgt spid="24"/>
                                        </p:tgtEl>
                                      </p:cBhvr>
                                      <p:by x="105000" y="105000"/>
                                    </p:animScale>
                                  </p:childTnLst>
                                </p:cTn>
                              </p:par>
                            </p:childTnLst>
                          </p:cTn>
                        </p:par>
                        <p:par>
                          <p:cTn id="78" fill="hold">
                            <p:stCondLst>
                              <p:cond delay="500"/>
                            </p:stCondLst>
                            <p:childTnLst>
                              <p:par>
                                <p:cTn id="79" presetID="1" presetClass="emph" presetSubtype="2" fill="hold" nodeType="afterEffect">
                                  <p:stCondLst>
                                    <p:cond delay="0"/>
                                  </p:stCondLst>
                                  <p:childTnLst>
                                    <p:animClr clrSpc="rgb" dir="cw">
                                      <p:cBhvr>
                                        <p:cTn id="80" dur="500" fill="hold"/>
                                        <p:tgtEl>
                                          <p:spTgt spid="25"/>
                                        </p:tgtEl>
                                        <p:attrNameLst>
                                          <p:attrName>fillcolor</p:attrName>
                                        </p:attrNameLst>
                                      </p:cBhvr>
                                      <p:to>
                                        <a:srgbClr val="00B0F0"/>
                                      </p:to>
                                    </p:animClr>
                                    <p:set>
                                      <p:cBhvr>
                                        <p:cTn id="81" dur="500" fill="hold"/>
                                        <p:tgtEl>
                                          <p:spTgt spid="25"/>
                                        </p:tgtEl>
                                        <p:attrNameLst>
                                          <p:attrName>fill.type</p:attrName>
                                        </p:attrNameLst>
                                      </p:cBhvr>
                                      <p:to>
                                        <p:strVal val="solid"/>
                                      </p:to>
                                    </p:set>
                                    <p:set>
                                      <p:cBhvr>
                                        <p:cTn id="82" dur="500" fill="hold"/>
                                        <p:tgtEl>
                                          <p:spTgt spid="25"/>
                                        </p:tgtEl>
                                        <p:attrNameLst>
                                          <p:attrName>fill.on</p:attrName>
                                        </p:attrNameLst>
                                      </p:cBhvr>
                                      <p:to>
                                        <p:strVal val="true"/>
                                      </p:to>
                                    </p:set>
                                  </p:childTnLst>
                                  <p:subTnLst>
                                    <p:audio>
                                      <p:cMediaNode>
                                        <p:cTn display="0" masterRel="sameClick">
                                          <p:stCondLst>
                                            <p:cond evt="begin" delay="0">
                                              <p:tn val="79"/>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24"/>
                  </p:tgtEl>
                </p:cond>
              </p:nextCondLst>
            </p:seq>
          </p:childTnLst>
        </p:cTn>
      </p:par>
    </p:tnLst>
    <p:bldLst>
      <p:bldP spid="8" grpId="0" animBg="1"/>
      <p:bldP spid="19" grpId="0" animBg="1"/>
      <p:bldP spid="21" grpId="0" animBg="1"/>
      <p:bldP spid="23" grpId="0" animBg="1"/>
      <p:bldP spid="2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7929" t="14522" r="8438" b="14913"/>
          <a:stretch>
            <a:fillRect/>
          </a:stretch>
        </p:blipFill>
        <p:spPr>
          <a:xfrm>
            <a:off x="0" y="0"/>
            <a:ext cx="12192000" cy="6858000"/>
          </a:xfrm>
          <a:prstGeom prst="rect">
            <a:avLst/>
          </a:prstGeom>
        </p:spPr>
      </p:pic>
      <p:pic>
        <p:nvPicPr>
          <p:cNvPr id="19" name="Picture 18" descr="Shape, arrow&#10;&#10;Description automatically generated">
            <a:extLst>
              <a:ext uri="{FF2B5EF4-FFF2-40B4-BE49-F238E27FC236}">
                <a16:creationId xmlns:a16="http://schemas.microsoft.com/office/drawing/2014/main" id="{744AD7C9-EBA9-4B4F-8A05-F5086DC2833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527" b="89612" l="6477" r="91705">
                        <a14:foregroundMark x1="41250" y1="14109" x2="41250" y2="14109"/>
                        <a14:foregroundMark x1="71250" y1="9147" x2="71250" y2="8837"/>
                        <a14:foregroundMark x1="91705" y1="58450" x2="91705" y2="58450"/>
                        <a14:foregroundMark x1="6477" y1="49612" x2="6477" y2="49612"/>
                      </a14:backgroundRemoval>
                    </a14:imgEffect>
                  </a14:imgLayer>
                </a14:imgProps>
              </a:ext>
              <a:ext uri="{28A0092B-C50C-407E-A947-70E740481C1C}">
                <a14:useLocalDpi xmlns:a14="http://schemas.microsoft.com/office/drawing/2010/main" val="0"/>
              </a:ext>
            </a:extLst>
          </a:blip>
          <a:stretch>
            <a:fillRect/>
          </a:stretch>
        </p:blipFill>
        <p:spPr>
          <a:xfrm rot="767553">
            <a:off x="117154" y="-618962"/>
            <a:ext cx="10645027" cy="6513270"/>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472958" y="820946"/>
            <a:ext cx="433292" cy="397545"/>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285751" y="820946"/>
            <a:ext cx="433292" cy="397545"/>
          </a:xfrm>
          <a:prstGeom prst="rect">
            <a:avLst/>
          </a:prstGeom>
        </p:spPr>
      </p:pic>
      <p:pic>
        <p:nvPicPr>
          <p:cNvPr id="7"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98598" y="6455786"/>
            <a:ext cx="7605845" cy="427829"/>
          </a:xfrm>
          <a:prstGeom prst="rect">
            <a:avLst/>
          </a:prstGeom>
        </p:spPr>
      </p:pic>
      <p:pic>
        <p:nvPicPr>
          <p:cNvPr id="9" name="Picture 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7044615" y="6455786"/>
            <a:ext cx="7605845" cy="427829"/>
          </a:xfrm>
          <a:prstGeom prst="rect">
            <a:avLst/>
          </a:prstGeom>
        </p:spPr>
      </p:pic>
      <p:sp>
        <p:nvSpPr>
          <p:cNvPr id="13" name="TextBox 13"/>
          <p:cNvSpPr txBox="1"/>
          <p:nvPr/>
        </p:nvSpPr>
        <p:spPr>
          <a:xfrm>
            <a:off x="1890070" y="1648482"/>
            <a:ext cx="7319070" cy="1577355"/>
          </a:xfrm>
          <a:prstGeom prst="rect">
            <a:avLst/>
          </a:prstGeom>
        </p:spPr>
        <p:txBody>
          <a:bodyPr lIns="0" tIns="0" rIns="0" bIns="0" rtlCol="0" anchor="t">
            <a:spAutoFit/>
          </a:bodyPr>
          <a:lstStyle/>
          <a:p>
            <a:pPr marL="457200" indent="-457200" defTabSz="609630">
              <a:lnSpc>
                <a:spcPts val="4050"/>
              </a:lnSpc>
              <a:buFontTx/>
              <a:buChar char="-"/>
            </a:pPr>
            <a:r>
              <a:rPr lang="en-US" sz="2999" spc="239" dirty="0" err="1">
                <a:solidFill>
                  <a:schemeClr val="tx1">
                    <a:lumMod val="75000"/>
                    <a:lumOff val="25000"/>
                  </a:schemeClr>
                </a:solidFill>
                <a:latin typeface="#9Slide03 Arima Madurai Black" panose="00000A00000000000000" pitchFamily="2" charset="0"/>
                <a:cs typeface="#9Slide03 Arima Madurai Black" panose="00000A00000000000000" pitchFamily="2" charset="0"/>
              </a:rPr>
              <a:t>Ôn</a:t>
            </a:r>
            <a:r>
              <a:rPr lang="en-US" sz="2999" spc="239" dirty="0">
                <a:solidFill>
                  <a:schemeClr val="tx1">
                    <a:lumMod val="75000"/>
                    <a:lumOff val="25000"/>
                  </a:schemeClr>
                </a:solidFill>
                <a:latin typeface="#9Slide03 Arima Madurai Black" panose="00000A00000000000000" pitchFamily="2" charset="0"/>
                <a:cs typeface="#9Slide03 Arima Madurai Black" panose="00000A00000000000000" pitchFamily="2" charset="0"/>
              </a:rPr>
              <a:t> </a:t>
            </a:r>
            <a:r>
              <a:rPr lang="en-US" sz="2999" spc="239" dirty="0" err="1">
                <a:solidFill>
                  <a:schemeClr val="tx1">
                    <a:lumMod val="75000"/>
                    <a:lumOff val="25000"/>
                  </a:schemeClr>
                </a:solidFill>
                <a:latin typeface="#9Slide03 Arima Madurai Black" panose="00000A00000000000000" pitchFamily="2" charset="0"/>
                <a:cs typeface="#9Slide03 Arima Madurai Black" panose="00000A00000000000000" pitchFamily="2" charset="0"/>
              </a:rPr>
              <a:t>lại</a:t>
            </a:r>
            <a:r>
              <a:rPr lang="en-US" sz="2999" spc="239" dirty="0">
                <a:solidFill>
                  <a:schemeClr val="tx1">
                    <a:lumMod val="75000"/>
                    <a:lumOff val="25000"/>
                  </a:schemeClr>
                </a:solidFill>
                <a:latin typeface="#9Slide03 Arima Madurai Black" panose="00000A00000000000000" pitchFamily="2" charset="0"/>
                <a:cs typeface="#9Slide03 Arima Madurai Black" panose="00000A00000000000000" pitchFamily="2" charset="0"/>
              </a:rPr>
              <a:t> </a:t>
            </a:r>
            <a:r>
              <a:rPr lang="en-US" sz="2999" spc="239" dirty="0" err="1">
                <a:solidFill>
                  <a:schemeClr val="tx1">
                    <a:lumMod val="75000"/>
                    <a:lumOff val="25000"/>
                  </a:schemeClr>
                </a:solidFill>
                <a:latin typeface="#9Slide03 Arima Madurai Black" panose="00000A00000000000000" pitchFamily="2" charset="0"/>
                <a:cs typeface="#9Slide03 Arima Madurai Black" panose="00000A00000000000000" pitchFamily="2" charset="0"/>
              </a:rPr>
              <a:t>bài</a:t>
            </a:r>
            <a:r>
              <a:rPr lang="en-US" sz="2999" spc="239" dirty="0">
                <a:solidFill>
                  <a:schemeClr val="tx1">
                    <a:lumMod val="75000"/>
                    <a:lumOff val="25000"/>
                  </a:schemeClr>
                </a:solidFill>
                <a:latin typeface="#9Slide03 Arima Madurai Black" panose="00000A00000000000000" pitchFamily="2" charset="0"/>
                <a:cs typeface="#9Slide03 Arima Madurai Black" panose="00000A00000000000000" pitchFamily="2" charset="0"/>
              </a:rPr>
              <a:t> </a:t>
            </a:r>
            <a:r>
              <a:rPr lang="en-US" sz="2999" spc="239" dirty="0" err="1">
                <a:solidFill>
                  <a:schemeClr val="tx1">
                    <a:lumMod val="75000"/>
                    <a:lumOff val="25000"/>
                  </a:schemeClr>
                </a:solidFill>
                <a:latin typeface="#9Slide03 Arima Madurai Black" panose="00000A00000000000000" pitchFamily="2" charset="0"/>
                <a:cs typeface="#9Slide03 Arima Madurai Black" panose="00000A00000000000000" pitchFamily="2" charset="0"/>
              </a:rPr>
              <a:t>cũ</a:t>
            </a:r>
            <a:endParaRPr lang="en-US" sz="2999" spc="239" dirty="0">
              <a:solidFill>
                <a:schemeClr val="tx1">
                  <a:lumMod val="75000"/>
                  <a:lumOff val="25000"/>
                </a:schemeClr>
              </a:solidFill>
              <a:latin typeface="#9Slide03 Arima Madurai Black" panose="00000A00000000000000" pitchFamily="2" charset="0"/>
              <a:cs typeface="#9Slide03 Arima Madurai Black" panose="00000A00000000000000" pitchFamily="2" charset="0"/>
            </a:endParaRPr>
          </a:p>
          <a:p>
            <a:pPr marL="457200" indent="-457200" defTabSz="609630">
              <a:lnSpc>
                <a:spcPts val="4050"/>
              </a:lnSpc>
              <a:buFontTx/>
              <a:buChar char="-"/>
            </a:pPr>
            <a:r>
              <a:rPr lang="en-US" sz="2999" spc="239" dirty="0" err="1">
                <a:solidFill>
                  <a:schemeClr val="tx1">
                    <a:lumMod val="75000"/>
                    <a:lumOff val="25000"/>
                  </a:schemeClr>
                </a:solidFill>
                <a:latin typeface="#9Slide03 Arima Madurai Black" panose="00000A00000000000000" pitchFamily="2" charset="0"/>
                <a:cs typeface="#9Slide03 Arima Madurai Black" panose="00000A00000000000000" pitchFamily="2" charset="0"/>
              </a:rPr>
              <a:t>Chuẩn</a:t>
            </a:r>
            <a:r>
              <a:rPr lang="en-US" sz="2999" spc="239" dirty="0">
                <a:solidFill>
                  <a:schemeClr val="tx1">
                    <a:lumMod val="75000"/>
                    <a:lumOff val="25000"/>
                  </a:schemeClr>
                </a:solidFill>
                <a:latin typeface="#9Slide03 Arima Madurai Black" panose="00000A00000000000000" pitchFamily="2" charset="0"/>
                <a:cs typeface="#9Slide03 Arima Madurai Black" panose="00000A00000000000000" pitchFamily="2" charset="0"/>
              </a:rPr>
              <a:t> </a:t>
            </a:r>
            <a:r>
              <a:rPr lang="en-US" sz="2999" spc="239" dirty="0" err="1">
                <a:solidFill>
                  <a:schemeClr val="tx1">
                    <a:lumMod val="75000"/>
                    <a:lumOff val="25000"/>
                  </a:schemeClr>
                </a:solidFill>
                <a:latin typeface="#9Slide03 Arima Madurai Black" panose="00000A00000000000000" pitchFamily="2" charset="0"/>
                <a:cs typeface="#9Slide03 Arima Madurai Black" panose="00000A00000000000000" pitchFamily="2" charset="0"/>
              </a:rPr>
              <a:t>bị</a:t>
            </a:r>
            <a:r>
              <a:rPr lang="en-US" sz="2999" spc="239" dirty="0">
                <a:solidFill>
                  <a:schemeClr val="tx1">
                    <a:lumMod val="75000"/>
                    <a:lumOff val="25000"/>
                  </a:schemeClr>
                </a:solidFill>
                <a:latin typeface="#9Slide03 Arima Madurai Black" panose="00000A00000000000000" pitchFamily="2" charset="0"/>
                <a:cs typeface="#9Slide03 Arima Madurai Black" panose="00000A00000000000000" pitchFamily="2" charset="0"/>
              </a:rPr>
              <a:t> </a:t>
            </a:r>
            <a:r>
              <a:rPr lang="en-US" sz="2999" spc="239" dirty="0" err="1">
                <a:solidFill>
                  <a:schemeClr val="tx1">
                    <a:lumMod val="75000"/>
                    <a:lumOff val="25000"/>
                  </a:schemeClr>
                </a:solidFill>
                <a:latin typeface="#9Slide03 Arima Madurai Black" panose="00000A00000000000000" pitchFamily="2" charset="0"/>
                <a:cs typeface="#9Slide03 Arima Madurai Black" panose="00000A00000000000000" pitchFamily="2" charset="0"/>
              </a:rPr>
              <a:t>bài</a:t>
            </a:r>
            <a:r>
              <a:rPr lang="en-US" sz="2999" spc="239" dirty="0">
                <a:solidFill>
                  <a:schemeClr val="tx1">
                    <a:lumMod val="75000"/>
                    <a:lumOff val="25000"/>
                  </a:schemeClr>
                </a:solidFill>
                <a:latin typeface="#9Slide03 Arima Madurai Black" panose="00000A00000000000000" pitchFamily="2" charset="0"/>
                <a:cs typeface="#9Slide03 Arima Madurai Black" panose="00000A00000000000000" pitchFamily="2" charset="0"/>
              </a:rPr>
              <a:t> </a:t>
            </a:r>
            <a:r>
              <a:rPr lang="en-US" sz="2999" spc="239" dirty="0" err="1">
                <a:solidFill>
                  <a:schemeClr val="tx1">
                    <a:lumMod val="75000"/>
                    <a:lumOff val="25000"/>
                  </a:schemeClr>
                </a:solidFill>
                <a:latin typeface="#9Slide03 Arima Madurai Black" panose="00000A00000000000000" pitchFamily="2" charset="0"/>
                <a:cs typeface="#9Slide03 Arima Madurai Black" panose="00000A00000000000000" pitchFamily="2" charset="0"/>
              </a:rPr>
              <a:t>sau</a:t>
            </a:r>
            <a:r>
              <a:rPr lang="en-US" sz="2999" spc="239" dirty="0">
                <a:solidFill>
                  <a:schemeClr val="tx1">
                    <a:lumMod val="75000"/>
                    <a:lumOff val="25000"/>
                  </a:schemeClr>
                </a:solidFill>
                <a:latin typeface="#9Slide03 Arima Madurai Black" panose="00000A00000000000000" pitchFamily="2" charset="0"/>
                <a:cs typeface="#9Slide03 Arima Madurai Black" panose="00000A00000000000000" pitchFamily="2" charset="0"/>
              </a:rPr>
              <a:t>: </a:t>
            </a:r>
            <a:r>
              <a:rPr lang="en-US" sz="2999" spc="239" dirty="0" err="1">
                <a:solidFill>
                  <a:schemeClr val="tx1">
                    <a:lumMod val="75000"/>
                    <a:lumOff val="25000"/>
                  </a:schemeClr>
                </a:solidFill>
                <a:latin typeface="#9Slide03 Arima Madurai Black" panose="00000A00000000000000" pitchFamily="2" charset="0"/>
                <a:cs typeface="#9Slide03 Arima Madurai Black" panose="00000A00000000000000" pitchFamily="2" charset="0"/>
              </a:rPr>
              <a:t>Bài</a:t>
            </a:r>
            <a:r>
              <a:rPr lang="en-US" sz="2999" spc="239" dirty="0">
                <a:solidFill>
                  <a:schemeClr val="tx1">
                    <a:lumMod val="75000"/>
                    <a:lumOff val="25000"/>
                  </a:schemeClr>
                </a:solidFill>
                <a:latin typeface="#9Slide03 Arima Madurai Black" panose="00000A00000000000000" pitchFamily="2" charset="0"/>
                <a:cs typeface="#9Slide03 Arima Madurai Black" panose="00000A00000000000000" pitchFamily="2" charset="0"/>
              </a:rPr>
              <a:t> 12</a:t>
            </a:r>
          </a:p>
          <a:p>
            <a:pPr defTabSz="609630">
              <a:lnSpc>
                <a:spcPts val="4050"/>
              </a:lnSpc>
            </a:pPr>
            <a:r>
              <a:rPr lang="en-US" sz="2999" spc="239" dirty="0">
                <a:solidFill>
                  <a:srgbClr val="C00000"/>
                </a:solidFill>
                <a:latin typeface="#9Slide03 Arima Madurai Black" panose="00000A00000000000000" pitchFamily="2" charset="0"/>
                <a:cs typeface="#9Slide03 Arima Madurai Black" panose="00000A00000000000000" pitchFamily="2" charset="0"/>
              </a:rPr>
              <a:t>NG</a:t>
            </a:r>
            <a:r>
              <a:rPr lang="vi-VN" sz="2999" spc="239" dirty="0">
                <a:solidFill>
                  <a:srgbClr val="C00000"/>
                </a:solidFill>
                <a:latin typeface="#9Slide03 Arima Madurai Black" panose="00000A00000000000000" pitchFamily="2" charset="0"/>
                <a:cs typeface="#9Slide03 Arima Madurai Black" panose="00000A00000000000000" pitchFamily="2" charset="0"/>
              </a:rPr>
              <a:t>Ư</a:t>
            </a:r>
            <a:r>
              <a:rPr lang="en-US" sz="2999" spc="239" dirty="0">
                <a:solidFill>
                  <a:srgbClr val="C00000"/>
                </a:solidFill>
                <a:latin typeface="#9Slide03 Arima Madurai Black" panose="00000A00000000000000" pitchFamily="2" charset="0"/>
                <a:cs typeface="#9Slide03 Arima Madurai Black" panose="00000A00000000000000" pitchFamily="2" charset="0"/>
              </a:rPr>
              <a:t>ỜI DÂN Ở ĐỒNG BẰNG BẮC BỘ</a:t>
            </a:r>
          </a:p>
        </p:txBody>
      </p:sp>
      <p:sp>
        <p:nvSpPr>
          <p:cNvPr id="14" name="TextBox 14"/>
          <p:cNvSpPr txBox="1"/>
          <p:nvPr/>
        </p:nvSpPr>
        <p:spPr>
          <a:xfrm>
            <a:off x="4948600" y="1252980"/>
            <a:ext cx="2379501" cy="360996"/>
          </a:xfrm>
          <a:prstGeom prst="rect">
            <a:avLst/>
          </a:prstGeom>
        </p:spPr>
        <p:txBody>
          <a:bodyPr lIns="0" tIns="0" rIns="0" bIns="0" rtlCol="0" anchor="t">
            <a:spAutoFit/>
          </a:bodyPr>
          <a:lstStyle/>
          <a:p>
            <a:pPr algn="ctr" defTabSz="609630">
              <a:lnSpc>
                <a:spcPts val="2580"/>
              </a:lnSpc>
            </a:pPr>
            <a:r>
              <a:rPr lang="en-US" sz="4000" spc="86" dirty="0">
                <a:solidFill>
                  <a:srgbClr val="D4487D"/>
                </a:solidFill>
                <a:latin typeface="#9Slide03 Kaleko 105 Round Bold" pitchFamily="2" charset="0"/>
              </a:rPr>
              <a:t>DẶN DÒ</a:t>
            </a:r>
          </a:p>
        </p:txBody>
      </p:sp>
      <p:pic>
        <p:nvPicPr>
          <p:cNvPr id="20" name="Picture 20"/>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259169">
            <a:off x="11037171" y="3199200"/>
            <a:ext cx="834253" cy="459597"/>
          </a:xfrm>
          <a:prstGeom prst="rect">
            <a:avLst/>
          </a:prstGeom>
        </p:spPr>
      </p:pic>
      <p:pic>
        <p:nvPicPr>
          <p:cNvPr id="21" name="Picture 2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8401" y="3199202"/>
            <a:ext cx="987084" cy="543794"/>
          </a:xfrm>
          <a:prstGeom prst="rect">
            <a:avLst/>
          </a:prstGeom>
        </p:spPr>
      </p:pic>
      <p:pic>
        <p:nvPicPr>
          <p:cNvPr id="12" name="Picture 11" descr="A close-up of some wheat&#10;&#10;Description automatically generated with low confidence">
            <a:extLst>
              <a:ext uri="{FF2B5EF4-FFF2-40B4-BE49-F238E27FC236}">
                <a16:creationId xmlns:a16="http://schemas.microsoft.com/office/drawing/2014/main" id="{EAC496EF-C1E0-46A6-BF94-AA7746A4DC3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59132" y="3370806"/>
            <a:ext cx="7384152" cy="3621187"/>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71567" y="5568875"/>
            <a:ext cx="3697545" cy="1289125"/>
          </a:xfrm>
          <a:prstGeom prst="rect">
            <a:avLst/>
          </a:prstGeom>
        </p:spPr>
      </p:pic>
      <p:pic>
        <p:nvPicPr>
          <p:cNvPr id="10" name="Picture 10"/>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8670894" y="5465654"/>
            <a:ext cx="3616971" cy="1354735"/>
          </a:xfrm>
          <a:prstGeom prst="rect">
            <a:avLst/>
          </a:prstGeom>
        </p:spPr>
      </p:pic>
      <p:pic>
        <p:nvPicPr>
          <p:cNvPr id="23" name="Picture 22">
            <a:extLst>
              <a:ext uri="{FF2B5EF4-FFF2-40B4-BE49-F238E27FC236}">
                <a16:creationId xmlns:a16="http://schemas.microsoft.com/office/drawing/2014/main" id="{2BF9D6F4-D024-40ED-90EB-DDEB3919591B}"/>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5882" b="90000" l="10000" r="90000">
                        <a14:foregroundMark x1="41176" y1="10882" x2="43529" y2="10588"/>
                        <a14:foregroundMark x1="69118" y1="27941" x2="68529" y2="30000"/>
                        <a14:foregroundMark x1="45294" y1="7059" x2="50588" y2="5882"/>
                      </a14:backgroundRemoval>
                    </a14:imgEffect>
                  </a14:imgLayer>
                </a14:imgProps>
              </a:ext>
              <a:ext uri="{28A0092B-C50C-407E-A947-70E740481C1C}">
                <a14:useLocalDpi xmlns:a14="http://schemas.microsoft.com/office/drawing/2010/main" val="0"/>
              </a:ext>
            </a:extLst>
          </a:blip>
          <a:stretch>
            <a:fillRect/>
          </a:stretch>
        </p:blipFill>
        <p:spPr>
          <a:xfrm>
            <a:off x="8455309" y="104219"/>
            <a:ext cx="4608157" cy="5933213"/>
          </a:xfrm>
          <a:prstGeom prst="rect">
            <a:avLst/>
          </a:prstGeom>
        </p:spPr>
      </p:pic>
      <p:pic>
        <p:nvPicPr>
          <p:cNvPr id="17" name="Picture 16" descr="A close-up of some wheat&#10;&#10;Description automatically generated with low confidence">
            <a:extLst>
              <a:ext uri="{FF2B5EF4-FFF2-40B4-BE49-F238E27FC236}">
                <a16:creationId xmlns:a16="http://schemas.microsoft.com/office/drawing/2014/main" id="{3F6D7CE0-5AE2-4A52-81CF-751DB1431E3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271784" y="3334215"/>
            <a:ext cx="7384152" cy="348617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500" tmFilter="0, 0; .2, .5; .8, .5; 1, 0"/>
                                        <p:tgtEl>
                                          <p:spTgt spid="6"/>
                                        </p:tgtEl>
                                      </p:cBhvr>
                                    </p:animEffect>
                                    <p:animScale>
                                      <p:cBhvr>
                                        <p:cTn id="7" dur="250" autoRev="1" fill="hold"/>
                                        <p:tgtEl>
                                          <p:spTgt spid="6"/>
                                        </p:tgtEl>
                                      </p:cBhvr>
                                      <p:by x="105000" y="105000"/>
                                    </p:animScale>
                                  </p:childTnLst>
                                </p:cTn>
                              </p:par>
                              <p:par>
                                <p:cTn id="8" presetID="26" presetClass="emph" presetSubtype="0" repeatCount="indefinite" fill="hold" nodeType="withEffect">
                                  <p:stCondLst>
                                    <p:cond delay="0"/>
                                  </p:stCondLst>
                                  <p:childTnLst>
                                    <p:animEffect transition="out" filter="fade">
                                      <p:cBhvr>
                                        <p:cTn id="9" dur="500" tmFilter="0, 0; .2, .5; .8, .5; 1, 0"/>
                                        <p:tgtEl>
                                          <p:spTgt spid="5"/>
                                        </p:tgtEl>
                                      </p:cBhvr>
                                    </p:animEffect>
                                    <p:animScale>
                                      <p:cBhvr>
                                        <p:cTn id="10" dur="250" autoRev="1" fill="hold"/>
                                        <p:tgtEl>
                                          <p:spTgt spid="5"/>
                                        </p:tgtEl>
                                      </p:cBhvr>
                                      <p:by x="105000" y="105000"/>
                                    </p:animScale>
                                  </p:childTnLst>
                                </p:cTn>
                              </p:par>
                              <p:par>
                                <p:cTn id="11" presetID="14" presetClass="entr" presetSubtype="1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randombar(horizontal)">
                                      <p:cBhvr>
                                        <p:cTn id="1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7929" t="14522" r="8438" b="14913"/>
          <a:stretch>
            <a:fillRect/>
          </a:stretch>
        </p:blipFill>
        <p:spPr>
          <a:xfrm>
            <a:off x="0" y="0"/>
            <a:ext cx="12192000" cy="6858000"/>
          </a:xfrm>
          <a:prstGeom prst="rect">
            <a:avLst/>
          </a:prstGeom>
        </p:spPr>
      </p:pic>
      <p:pic>
        <p:nvPicPr>
          <p:cNvPr id="3" name="Picture 3"/>
          <p:cNvPicPr>
            <a:picLocks noChangeAspect="1"/>
          </p:cNvPicPr>
          <p:nvPr/>
        </p:nvPicPr>
        <p:blipFill>
          <a:blip r:embed="rId3">
            <a:alphaModFix amt="5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249639" y="4131995"/>
            <a:ext cx="4656759" cy="1936130"/>
          </a:xfrm>
          <a:prstGeom prst="rect">
            <a:avLst/>
          </a:prstGeom>
        </p:spPr>
      </p:pic>
      <p:pic>
        <p:nvPicPr>
          <p:cNvPr id="5" name="Picture 5"/>
          <p:cNvPicPr>
            <a:picLocks noChangeAspect="1"/>
          </p:cNvPicPr>
          <p:nvPr/>
        </p:nvPicPr>
        <p:blipFill>
          <a:blip r:embed="rId3">
            <a:alphaModFix amt="5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5791" y="3602708"/>
            <a:ext cx="5490112" cy="2282611"/>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111864" y="4277499"/>
            <a:ext cx="4214115" cy="1752093"/>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576730" y="4832347"/>
            <a:ext cx="2864471" cy="1190954"/>
          </a:xfrm>
          <a:prstGeom prst="rect">
            <a:avLst/>
          </a:prstGeom>
        </p:spPr>
      </p:pic>
      <p:pic>
        <p:nvPicPr>
          <p:cNvPr id="8" name="Picture 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5333426" y="586079"/>
            <a:ext cx="1320549" cy="11348472"/>
          </a:xfrm>
          <a:prstGeom prst="rect">
            <a:avLst/>
          </a:prstGeom>
        </p:spPr>
      </p:pic>
      <p:pic>
        <p:nvPicPr>
          <p:cNvPr id="9" name="Picture 9"/>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0751716" y="439062"/>
            <a:ext cx="1832441" cy="623030"/>
          </a:xfrm>
          <a:prstGeom prst="rect">
            <a:avLst/>
          </a:prstGeom>
        </p:spPr>
      </p:pic>
      <p:pic>
        <p:nvPicPr>
          <p:cNvPr id="10" name="Picture 10"/>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H="1">
            <a:off x="-634126" y="930953"/>
            <a:ext cx="2109455" cy="717215"/>
          </a:xfrm>
          <a:prstGeom prst="rect">
            <a:avLst/>
          </a:prstGeom>
        </p:spPr>
      </p:pic>
      <p:pic>
        <p:nvPicPr>
          <p:cNvPr id="11" name="Picture 11"/>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328196" y="4749002"/>
            <a:ext cx="956812" cy="2000938"/>
          </a:xfrm>
          <a:prstGeom prst="rect">
            <a:avLst/>
          </a:prstGeom>
        </p:spPr>
      </p:pic>
      <p:pic>
        <p:nvPicPr>
          <p:cNvPr id="12" name="Picture 12"/>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t="48145" r="2918"/>
          <a:stretch>
            <a:fillRect/>
          </a:stretch>
        </p:blipFill>
        <p:spPr>
          <a:xfrm rot="-377999">
            <a:off x="4747895" y="6474965"/>
            <a:ext cx="590951" cy="247923"/>
          </a:xfrm>
          <a:prstGeom prst="rect">
            <a:avLst/>
          </a:prstGeom>
        </p:spPr>
      </p:pic>
      <p:pic>
        <p:nvPicPr>
          <p:cNvPr id="13" name="Picture 13"/>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b="47941"/>
          <a:stretch>
            <a:fillRect/>
          </a:stretch>
        </p:blipFill>
        <p:spPr>
          <a:xfrm rot="-377999">
            <a:off x="6334613" y="6458230"/>
            <a:ext cx="444658" cy="181818"/>
          </a:xfrm>
          <a:prstGeom prst="rect">
            <a:avLst/>
          </a:prstGeom>
        </p:spPr>
      </p:pic>
      <p:pic>
        <p:nvPicPr>
          <p:cNvPr id="14" name="Picture 14"/>
          <p:cNvPicPr>
            <a:picLocks noChangeAspect="1"/>
          </p:cNvPicPr>
          <p:nvPr/>
        </p:nvPicPr>
        <p:blipFill>
          <a:blip r:embed="rId9">
            <a:alphaModFix amt="60000"/>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067284" y="3572806"/>
            <a:ext cx="1108543" cy="376905"/>
          </a:xfrm>
          <a:prstGeom prst="rect">
            <a:avLst/>
          </a:prstGeom>
        </p:spPr>
      </p:pic>
      <p:pic>
        <p:nvPicPr>
          <p:cNvPr id="15" name="Picture 15"/>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1790328">
            <a:off x="3015015" y="-206265"/>
            <a:ext cx="440138" cy="447460"/>
          </a:xfrm>
          <a:prstGeom prst="rect">
            <a:avLst/>
          </a:prstGeom>
        </p:spPr>
      </p:pic>
      <p:pic>
        <p:nvPicPr>
          <p:cNvPr id="16" name="Picture 16"/>
          <p:cNvPicPr>
            <a:picLocks noChangeAspect="1"/>
          </p:cNvPicPr>
          <p:nvPr/>
        </p:nvPicPr>
        <p:blipFill>
          <a:blip r:embed="rId9">
            <a:alphaModFix amt="60000"/>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H="1">
            <a:off x="3303121" y="4745275"/>
            <a:ext cx="951640" cy="323557"/>
          </a:xfrm>
          <a:prstGeom prst="rect">
            <a:avLst/>
          </a:prstGeom>
        </p:spPr>
      </p:pic>
      <p:pic>
        <p:nvPicPr>
          <p:cNvPr id="17" name="Picture 17"/>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1790328">
            <a:off x="11918335" y="2711035"/>
            <a:ext cx="390577" cy="397075"/>
          </a:xfrm>
          <a:prstGeom prst="rect">
            <a:avLst/>
          </a:prstGeom>
        </p:spPr>
      </p:pic>
      <p:pic>
        <p:nvPicPr>
          <p:cNvPr id="18" name="Picture 18"/>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1790328">
            <a:off x="412218" y="2424597"/>
            <a:ext cx="424124" cy="431179"/>
          </a:xfrm>
          <a:prstGeom prst="rect">
            <a:avLst/>
          </a:prstGeom>
        </p:spPr>
      </p:pic>
      <p:pic>
        <p:nvPicPr>
          <p:cNvPr id="19" name="Picture 19"/>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1790328">
            <a:off x="9012313" y="343211"/>
            <a:ext cx="424124" cy="431179"/>
          </a:xfrm>
          <a:prstGeom prst="rect">
            <a:avLst/>
          </a:prstGeom>
        </p:spPr>
      </p:pic>
      <p:pic>
        <p:nvPicPr>
          <p:cNvPr id="20" name="Picture 20"/>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0855024" y="4749002"/>
            <a:ext cx="956812" cy="2000938"/>
          </a:xfrm>
          <a:prstGeom prst="rect">
            <a:avLst/>
          </a:prstGeom>
        </p:spPr>
      </p:pic>
      <p:pic>
        <p:nvPicPr>
          <p:cNvPr id="21" name="Picture 21"/>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flipH="1">
            <a:off x="1683233" y="5818989"/>
            <a:ext cx="1071581" cy="885394"/>
          </a:xfrm>
          <a:prstGeom prst="rect">
            <a:avLst/>
          </a:prstGeom>
        </p:spPr>
      </p:pic>
      <p:pic>
        <p:nvPicPr>
          <p:cNvPr id="22" name="Picture 22"/>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t="48145" r="2918"/>
          <a:stretch>
            <a:fillRect/>
          </a:stretch>
        </p:blipFill>
        <p:spPr>
          <a:xfrm rot="-377999">
            <a:off x="3040951" y="6498362"/>
            <a:ext cx="435441" cy="182682"/>
          </a:xfrm>
          <a:prstGeom prst="rect">
            <a:avLst/>
          </a:prstGeom>
        </p:spPr>
      </p:pic>
      <p:pic>
        <p:nvPicPr>
          <p:cNvPr id="23" name="Picture 23"/>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a:off x="9372252" y="5818989"/>
            <a:ext cx="1071581" cy="885394"/>
          </a:xfrm>
          <a:prstGeom prst="rect">
            <a:avLst/>
          </a:prstGeom>
        </p:spPr>
      </p:pic>
      <p:sp>
        <p:nvSpPr>
          <p:cNvPr id="24" name="TextBox 24"/>
          <p:cNvSpPr txBox="1"/>
          <p:nvPr/>
        </p:nvSpPr>
        <p:spPr>
          <a:xfrm>
            <a:off x="1816284" y="2345297"/>
            <a:ext cx="8559432" cy="1132233"/>
          </a:xfrm>
          <a:prstGeom prst="rect">
            <a:avLst/>
          </a:prstGeom>
        </p:spPr>
        <p:txBody>
          <a:bodyPr lIns="0" tIns="0" rIns="0" bIns="0" rtlCol="0" anchor="t">
            <a:spAutoFit/>
          </a:bodyPr>
          <a:lstStyle/>
          <a:p>
            <a:pPr algn="ctr" defTabSz="609630">
              <a:lnSpc>
                <a:spcPts val="8810"/>
              </a:lnSpc>
            </a:pPr>
            <a:r>
              <a:rPr lang="en-US" sz="9788" dirty="0" err="1">
                <a:solidFill>
                  <a:srgbClr val="4E898E"/>
                </a:solidFill>
                <a:latin typeface="#9Slide03 Kaleko 105 Round Bold" pitchFamily="2" charset="0"/>
              </a:rPr>
              <a:t>Hẹn</a:t>
            </a:r>
            <a:r>
              <a:rPr lang="en-US" sz="9788" dirty="0">
                <a:solidFill>
                  <a:srgbClr val="4E898E"/>
                </a:solidFill>
                <a:latin typeface="#9Slide03 Kaleko 105 Round Bold" pitchFamily="2" charset="0"/>
              </a:rPr>
              <a:t> </a:t>
            </a:r>
            <a:r>
              <a:rPr lang="en-US" sz="9788" dirty="0" err="1">
                <a:solidFill>
                  <a:srgbClr val="4E898E"/>
                </a:solidFill>
                <a:latin typeface="#9Slide03 Kaleko 105 Round Bold" pitchFamily="2" charset="0"/>
              </a:rPr>
              <a:t>gặp</a:t>
            </a:r>
            <a:r>
              <a:rPr lang="en-US" sz="9788" dirty="0">
                <a:solidFill>
                  <a:srgbClr val="4E898E"/>
                </a:solidFill>
                <a:latin typeface="#9Slide03 Kaleko 105 Round Bold" pitchFamily="2" charset="0"/>
              </a:rPr>
              <a:t> </a:t>
            </a:r>
            <a:r>
              <a:rPr lang="en-US" sz="9788" dirty="0" err="1">
                <a:solidFill>
                  <a:srgbClr val="4E898E"/>
                </a:solidFill>
                <a:latin typeface="#9Slide03 Kaleko 105 Round Bold" pitchFamily="2" charset="0"/>
              </a:rPr>
              <a:t>lại</a:t>
            </a:r>
            <a:r>
              <a:rPr lang="en-US" sz="9788" dirty="0">
                <a:solidFill>
                  <a:srgbClr val="4E898E"/>
                </a:solidFill>
                <a:latin typeface="#9Slide03 Kaleko 105 Round Bold" pitchFamily="2" charset="0"/>
              </a:rPr>
              <a:t> !!</a:t>
            </a:r>
          </a:p>
        </p:txBody>
      </p:sp>
      <p:pic>
        <p:nvPicPr>
          <p:cNvPr id="26" name="Picture 26"/>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a:fillRect/>
          </a:stretch>
        </p:blipFill>
        <p:spPr>
          <a:xfrm flipH="1">
            <a:off x="3869075" y="6227129"/>
            <a:ext cx="385687" cy="527435"/>
          </a:xfrm>
          <a:prstGeom prst="rect">
            <a:avLst/>
          </a:prstGeom>
        </p:spPr>
      </p:pic>
      <p:pic>
        <p:nvPicPr>
          <p:cNvPr id="27" name="Picture 27"/>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rcRect/>
          <a:stretch>
            <a:fillRect/>
          </a:stretch>
        </p:blipFill>
        <p:spPr>
          <a:xfrm rot="304721">
            <a:off x="7432657" y="6210005"/>
            <a:ext cx="364759" cy="498815"/>
          </a:xfrm>
          <a:prstGeom prst="rect">
            <a:avLst/>
          </a:prstGeom>
        </p:spPr>
      </p:pic>
      <p:pic>
        <p:nvPicPr>
          <p:cNvPr id="28" name="Picture 28"/>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rcRect/>
          <a:stretch>
            <a:fillRect/>
          </a:stretch>
        </p:blipFill>
        <p:spPr>
          <a:xfrm rot="-357060">
            <a:off x="5850984" y="6002633"/>
            <a:ext cx="370441" cy="506585"/>
          </a:xfrm>
          <a:prstGeom prst="rect">
            <a:avLst/>
          </a:prstGeom>
        </p:spPr>
      </p:pic>
      <p:pic>
        <p:nvPicPr>
          <p:cNvPr id="29" name="Picture 29"/>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t="48145" r="2918"/>
          <a:stretch>
            <a:fillRect/>
          </a:stretch>
        </p:blipFill>
        <p:spPr>
          <a:xfrm rot="-377999">
            <a:off x="8276707" y="6487469"/>
            <a:ext cx="590951" cy="24792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4" name="Google Shape;1424;p41">
            <a:extLst>
              <a:ext uri="{FF2B5EF4-FFF2-40B4-BE49-F238E27FC236}">
                <a16:creationId xmlns:a16="http://schemas.microsoft.com/office/drawing/2014/main" id="{8AD9344B-68E8-4DD3-A2BD-D0745B0C8418}"/>
              </a:ext>
            </a:extLst>
          </p:cNvPr>
          <p:cNvSpPr txBox="1">
            <a:spLocks/>
          </p:cNvSpPr>
          <p:nvPr/>
        </p:nvSpPr>
        <p:spPr>
          <a:xfrm>
            <a:off x="1582616" y="1992170"/>
            <a:ext cx="9026769" cy="2823084"/>
          </a:xfrm>
          <a:prstGeom prst="rect">
            <a:avLst/>
          </a:prstGeom>
          <a:solidFill>
            <a:schemeClr val="bg1">
              <a:lumMod val="85000"/>
              <a:alpha val="84000"/>
            </a:schemeClr>
          </a:solidFill>
          <a:ln w="28575">
            <a:solidFill>
              <a:schemeClr val="accent6">
                <a:lumMod val="50000"/>
              </a:schemeClr>
            </a:solidFill>
            <a:prstDash val="lgDash"/>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Poppins ExtraBold"/>
              <a:buNone/>
              <a:defRPr sz="2000" b="0" i="0" u="none" strike="noStrike" cap="none">
                <a:solidFill>
                  <a:schemeClr val="dk1"/>
                </a:solidFill>
                <a:latin typeface="Poppins ExtraBold"/>
                <a:ea typeface="Poppins ExtraBold"/>
                <a:cs typeface="Poppins ExtraBold"/>
                <a:sym typeface="Poppins ExtraBold"/>
              </a:defRPr>
            </a:lvl1pPr>
            <a:lvl2pPr marR="0" lvl="1"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2pPr>
            <a:lvl3pPr marR="0" lvl="2"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3pPr>
            <a:lvl4pPr marR="0" lvl="3"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4pPr>
            <a:lvl5pPr marR="0" lvl="4"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5pPr>
            <a:lvl6pPr marR="0" lvl="5"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6pPr>
            <a:lvl7pPr marR="0" lvl="6"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7pPr>
            <a:lvl8pPr marR="0" lvl="7"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8pPr>
            <a:lvl9pPr marR="0" lvl="8"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9pPr>
          </a:lstStyle>
          <a:p>
            <a:pPr marL="0" marR="0" lvl="0" indent="0" algn="ctr" defTabSz="914400" rtl="0" eaLnBrk="1" fontAlgn="auto" latinLnBrk="0" hangingPunct="1">
              <a:lnSpc>
                <a:spcPct val="100000"/>
              </a:lnSpc>
              <a:spcBef>
                <a:spcPts val="0"/>
              </a:spcBef>
              <a:spcAft>
                <a:spcPts val="0"/>
              </a:spcAft>
              <a:buClr>
                <a:prstClr val="black"/>
              </a:buClr>
              <a:buSzPts val="2500"/>
              <a:buFont typeface="Poppins ExtraBold"/>
              <a:buNone/>
              <a:tabLst/>
              <a:defRPr/>
            </a:pPr>
            <a:r>
              <a:rPr kumimoji="0" lang="en-US" sz="8800" b="0" i="0" u="none" strike="noStrike" kern="1200" cap="none" spc="0" normalizeH="0" baseline="0" noProof="0" dirty="0">
                <a:ln>
                  <a:noFill/>
                </a:ln>
                <a:solidFill>
                  <a:srgbClr val="70AD47">
                    <a:lumMod val="75000"/>
                  </a:srgbClr>
                </a:solidFill>
                <a:effectLst/>
                <a:uLnTx/>
                <a:uFillTx/>
                <a:latin typeface="#9Slide03 IcielPanton Black" panose="00000A00000000000000" pitchFamily="2" charset="0"/>
                <a:cs typeface="#9Slide03 Cousine Bold" panose="02070709020205020404" pitchFamily="49" charset="0"/>
                <a:sym typeface="Poppins ExtraBold"/>
              </a:rPr>
              <a:t>ĐỒNG BẰNG </a:t>
            </a:r>
          </a:p>
          <a:p>
            <a:pPr marL="0" marR="0" lvl="0" indent="0" algn="ctr" defTabSz="914400" rtl="0" eaLnBrk="1" fontAlgn="auto" latinLnBrk="0" hangingPunct="1">
              <a:lnSpc>
                <a:spcPct val="100000"/>
              </a:lnSpc>
              <a:spcBef>
                <a:spcPts val="0"/>
              </a:spcBef>
              <a:spcAft>
                <a:spcPts val="0"/>
              </a:spcAft>
              <a:buClr>
                <a:prstClr val="black"/>
              </a:buClr>
              <a:buSzPts val="2500"/>
              <a:buFont typeface="Poppins ExtraBold"/>
              <a:buNone/>
              <a:tabLst/>
              <a:defRPr/>
            </a:pPr>
            <a:r>
              <a:rPr kumimoji="0" lang="en-US" sz="8800" b="0" i="0" u="none" strike="noStrike" kern="1200" cap="none" spc="0" normalizeH="0" baseline="0" noProof="0" dirty="0">
                <a:ln>
                  <a:noFill/>
                </a:ln>
                <a:solidFill>
                  <a:srgbClr val="70AD47">
                    <a:lumMod val="75000"/>
                  </a:srgbClr>
                </a:solidFill>
                <a:effectLst/>
                <a:uLnTx/>
                <a:uFillTx/>
                <a:latin typeface="#9Slide03 SVNEvery Movie Every " panose="02000500000000000000" pitchFamily="2" charset="0"/>
                <a:cs typeface="#9Slide03 Cousine Bold" panose="02070709020205020404" pitchFamily="49" charset="0"/>
                <a:sym typeface="Poppins ExtraBold"/>
              </a:rPr>
              <a:t>BẮC BỘ</a:t>
            </a:r>
            <a:endParaRPr kumimoji="0" lang="en-US" sz="7200" b="0" i="0" u="none" strike="noStrike" kern="1200" cap="none" spc="0" normalizeH="0" baseline="0" noProof="0" dirty="0">
              <a:ln>
                <a:noFill/>
              </a:ln>
              <a:solidFill>
                <a:srgbClr val="70AD47">
                  <a:lumMod val="75000"/>
                </a:srgbClr>
              </a:solidFill>
              <a:effectLst/>
              <a:uLnTx/>
              <a:uFillTx/>
              <a:latin typeface="#9Slide03 SVNEvery Movie Every " panose="02000500000000000000" pitchFamily="2" charset="0"/>
              <a:cs typeface="#9Slide03 Cousine Bold" panose="02070709020205020404" pitchFamily="49" charset="0"/>
              <a:sym typeface="Poppins ExtraBold"/>
            </a:endParaRPr>
          </a:p>
        </p:txBody>
      </p:sp>
      <p:sp>
        <p:nvSpPr>
          <p:cNvPr id="5" name="Google Shape;1427;p41">
            <a:extLst>
              <a:ext uri="{FF2B5EF4-FFF2-40B4-BE49-F238E27FC236}">
                <a16:creationId xmlns:a16="http://schemas.microsoft.com/office/drawing/2014/main" id="{411581D9-61BC-4717-BF96-EE344A29B89A}"/>
              </a:ext>
            </a:extLst>
          </p:cNvPr>
          <p:cNvSpPr txBox="1">
            <a:spLocks/>
          </p:cNvSpPr>
          <p:nvPr/>
        </p:nvSpPr>
        <p:spPr>
          <a:xfrm>
            <a:off x="5060759" y="1035382"/>
            <a:ext cx="2329874" cy="715108"/>
          </a:xfrm>
          <a:prstGeom prst="rect">
            <a:avLst/>
          </a:prstGeom>
          <a:solidFill>
            <a:schemeClr val="bg1">
              <a:lumMod val="95000"/>
              <a:alpha val="92000"/>
            </a:schemeClr>
          </a:solidFill>
          <a:ln w="28575">
            <a:solidFill>
              <a:srgbClr val="E39E58"/>
            </a:solidFill>
            <a:prstDash val="dashDot"/>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ExtraBold"/>
              <a:buNone/>
              <a:defRPr sz="2500" b="0" i="0" u="none" strike="noStrike" cap="none">
                <a:solidFill>
                  <a:schemeClr val="dk1"/>
                </a:solidFill>
                <a:latin typeface="Poppins ExtraBold"/>
                <a:ea typeface="Poppins ExtraBold"/>
                <a:cs typeface="Poppins ExtraBold"/>
                <a:sym typeface="Poppins ExtraBold"/>
              </a:defRPr>
            </a:lvl1pPr>
            <a:lvl2pPr marR="0" lvl="1"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2pPr>
            <a:lvl3pPr marR="0" lvl="2"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3pPr>
            <a:lvl4pPr marR="0" lvl="3"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4pPr>
            <a:lvl5pPr marR="0" lvl="4"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5pPr>
            <a:lvl6pPr marR="0" lvl="5"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6pPr>
            <a:lvl7pPr marR="0" lvl="6"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7pPr>
            <a:lvl8pPr marR="0" lvl="7"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8pPr>
            <a:lvl9pPr marR="0" lvl="8"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9pPr>
          </a:lstStyle>
          <a:p>
            <a:pPr marL="0" marR="0" lvl="0" indent="0" algn="ctr" defTabSz="914400" rtl="0" eaLnBrk="1" fontAlgn="auto" latinLnBrk="0" hangingPunct="1">
              <a:lnSpc>
                <a:spcPct val="100000"/>
              </a:lnSpc>
              <a:spcBef>
                <a:spcPts val="0"/>
              </a:spcBef>
              <a:spcAft>
                <a:spcPts val="0"/>
              </a:spcAft>
              <a:buClr>
                <a:prstClr val="black"/>
              </a:buClr>
              <a:buSzPts val="3000"/>
              <a:buFont typeface="Poppins ExtraBold"/>
              <a:buNone/>
              <a:tabLst/>
              <a:defRPr/>
            </a:pPr>
            <a:r>
              <a:rPr kumimoji="0" lang="en-US" sz="4000" b="1" i="0" u="none" strike="noStrike" kern="1200" cap="none" spc="0" normalizeH="0" baseline="0" noProof="0" dirty="0" err="1">
                <a:ln>
                  <a:noFill/>
                </a:ln>
                <a:solidFill>
                  <a:srgbClr val="ED7D31">
                    <a:lumMod val="75000"/>
                  </a:srgbClr>
                </a:solidFill>
                <a:effectLst/>
                <a:uLnTx/>
                <a:uFillTx/>
                <a:latin typeface="#9Slide03 SVNEvery Movie Every " panose="02000500000000000000" pitchFamily="2" charset="0"/>
                <a:sym typeface="Poppins ExtraBold"/>
              </a:rPr>
              <a:t>Bài</a:t>
            </a:r>
            <a:r>
              <a:rPr kumimoji="0" lang="en-US" sz="4000" b="1" i="0" u="none" strike="noStrike" kern="1200" cap="none" spc="0" normalizeH="0" baseline="0" noProof="0" dirty="0">
                <a:ln>
                  <a:noFill/>
                </a:ln>
                <a:solidFill>
                  <a:srgbClr val="ED7D31">
                    <a:lumMod val="75000"/>
                  </a:srgbClr>
                </a:solidFill>
                <a:effectLst/>
                <a:uLnTx/>
                <a:uFillTx/>
                <a:latin typeface="#9Slide03 SVNEvery Movie Every " panose="02000500000000000000" pitchFamily="2" charset="0"/>
                <a:sym typeface="Poppins ExtraBold"/>
              </a:rPr>
              <a:t> 11</a:t>
            </a:r>
          </a:p>
        </p:txBody>
      </p:sp>
      <p:sp>
        <p:nvSpPr>
          <p:cNvPr id="6" name="Rectangle 5">
            <a:extLst>
              <a:ext uri="{FF2B5EF4-FFF2-40B4-BE49-F238E27FC236}">
                <a16:creationId xmlns:a16="http://schemas.microsoft.com/office/drawing/2014/main" id="{648A8123-D7D4-4763-A869-570FA1EC6E47}"/>
              </a:ext>
            </a:extLst>
          </p:cNvPr>
          <p:cNvSpPr/>
          <p:nvPr/>
        </p:nvSpPr>
        <p:spPr>
          <a:xfrm>
            <a:off x="4265063" y="3403712"/>
            <a:ext cx="3921266" cy="144655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a:noFill/>
                </a:ln>
                <a:solidFill>
                  <a:srgbClr val="DE8B47"/>
                </a:solidFill>
                <a:effectLst/>
                <a:uLnTx/>
                <a:uFillTx/>
                <a:latin typeface="#9Slide03 SVNEvery Movie Every " panose="02000500000000000000" pitchFamily="2" charset="0"/>
                <a:ea typeface="+mn-ea"/>
                <a:cs typeface="#9Slide03 Cousine Bold" panose="02070709020205020404" pitchFamily="49" charset="0"/>
              </a:rPr>
              <a:t>BẮC BỘ</a:t>
            </a:r>
            <a:endParaRPr kumimoji="0" lang="en-US" sz="7200" b="0" i="0" u="none" strike="noStrike" kern="1200" cap="none" spc="0" normalizeH="0" baseline="0" noProof="0" dirty="0">
              <a:ln>
                <a:noFill/>
              </a:ln>
              <a:solidFill>
                <a:srgbClr val="DE8B47"/>
              </a:solidFill>
              <a:effectLst/>
              <a:uLnTx/>
              <a:uFillTx/>
              <a:latin typeface="#9Slide03 SVNEvery Movie Every " panose="02000500000000000000" pitchFamily="2" charset="0"/>
              <a:ea typeface="+mn-ea"/>
              <a:cs typeface="#9Slide03 Cousine Bold" panose="02070709020205020404" pitchFamily="49" charset="0"/>
            </a:endParaRPr>
          </a:p>
        </p:txBody>
      </p:sp>
      <p:sp>
        <p:nvSpPr>
          <p:cNvPr id="7" name="Google Shape;1427;p41">
            <a:extLst>
              <a:ext uri="{FF2B5EF4-FFF2-40B4-BE49-F238E27FC236}">
                <a16:creationId xmlns:a16="http://schemas.microsoft.com/office/drawing/2014/main" id="{3DA8F529-AB07-489F-A057-217509C56B1A}"/>
              </a:ext>
            </a:extLst>
          </p:cNvPr>
          <p:cNvSpPr txBox="1">
            <a:spLocks/>
          </p:cNvSpPr>
          <p:nvPr/>
        </p:nvSpPr>
        <p:spPr>
          <a:xfrm>
            <a:off x="851431" y="335357"/>
            <a:ext cx="3204754" cy="715108"/>
          </a:xfrm>
          <a:prstGeom prst="rect">
            <a:avLst/>
          </a:prstGeom>
          <a:solidFill>
            <a:srgbClr val="ABBF16">
              <a:alpha val="72000"/>
            </a:srgbClr>
          </a:solidFill>
          <a:ln w="28575">
            <a:solidFill>
              <a:srgbClr val="E39E58"/>
            </a:solidFill>
            <a:prstDash val="dashDot"/>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ExtraBold"/>
              <a:buNone/>
              <a:defRPr sz="2500" b="0" i="0" u="none" strike="noStrike" cap="none">
                <a:solidFill>
                  <a:schemeClr val="dk1"/>
                </a:solidFill>
                <a:latin typeface="Poppins ExtraBold"/>
                <a:ea typeface="Poppins ExtraBold"/>
                <a:cs typeface="Poppins ExtraBold"/>
                <a:sym typeface="Poppins ExtraBold"/>
              </a:defRPr>
            </a:lvl1pPr>
            <a:lvl2pPr marR="0" lvl="1"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2pPr>
            <a:lvl3pPr marR="0" lvl="2"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3pPr>
            <a:lvl4pPr marR="0" lvl="3"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4pPr>
            <a:lvl5pPr marR="0" lvl="4"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5pPr>
            <a:lvl6pPr marR="0" lvl="5"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6pPr>
            <a:lvl7pPr marR="0" lvl="6"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7pPr>
            <a:lvl8pPr marR="0" lvl="7"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8pPr>
            <a:lvl9pPr marR="0" lvl="8"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9pPr>
          </a:lstStyle>
          <a:p>
            <a:pPr marL="0" marR="0" lvl="0" indent="0" algn="ctr" defTabSz="914400" rtl="0" eaLnBrk="1" fontAlgn="auto" latinLnBrk="0" hangingPunct="1">
              <a:lnSpc>
                <a:spcPct val="100000"/>
              </a:lnSpc>
              <a:spcBef>
                <a:spcPts val="0"/>
              </a:spcBef>
              <a:spcAft>
                <a:spcPts val="0"/>
              </a:spcAft>
              <a:buClr>
                <a:prstClr val="black"/>
              </a:buClr>
              <a:buSzPts val="3000"/>
              <a:buFont typeface="Poppins ExtraBold"/>
              <a:buNone/>
              <a:tabLst/>
              <a:defRPr/>
            </a:pPr>
            <a:r>
              <a:rPr kumimoji="0" lang="en-US" sz="4000" b="0" i="0" u="none" strike="noStrike" kern="1200" cap="none" spc="0" normalizeH="0" baseline="0" noProof="0" dirty="0" err="1">
                <a:ln>
                  <a:noFill/>
                </a:ln>
                <a:solidFill>
                  <a:prstClr val="black">
                    <a:lumMod val="65000"/>
                    <a:lumOff val="35000"/>
                  </a:prstClr>
                </a:solidFill>
                <a:effectLst/>
                <a:uLnTx/>
                <a:uFillTx/>
                <a:latin typeface="#9Slide03 SFU Futura_05" panose="00000800000000000000" pitchFamily="2" charset="0"/>
                <a:sym typeface="Poppins ExtraBold"/>
              </a:rPr>
              <a:t>Địa</a:t>
            </a:r>
            <a:r>
              <a:rPr kumimoji="0" lang="en-US" sz="4000" b="0" i="0" u="none" strike="noStrike" kern="1200" cap="none" spc="0" normalizeH="0" baseline="0" noProof="0" dirty="0">
                <a:ln>
                  <a:noFill/>
                </a:ln>
                <a:solidFill>
                  <a:prstClr val="black">
                    <a:lumMod val="65000"/>
                    <a:lumOff val="35000"/>
                  </a:prstClr>
                </a:solidFill>
                <a:effectLst/>
                <a:uLnTx/>
                <a:uFillTx/>
                <a:latin typeface="#9Slide03 SFU Futura_05" panose="00000800000000000000" pitchFamily="2" charset="0"/>
                <a:sym typeface="Poppins ExtraBold"/>
              </a:rPr>
              <a:t> </a:t>
            </a:r>
            <a:r>
              <a:rPr kumimoji="0" lang="en-US" sz="4000" b="0" i="0" u="none" strike="noStrike" kern="1200" cap="none" spc="0" normalizeH="0" baseline="0" noProof="0" dirty="0" err="1">
                <a:ln>
                  <a:noFill/>
                </a:ln>
                <a:solidFill>
                  <a:prstClr val="black">
                    <a:lumMod val="65000"/>
                    <a:lumOff val="35000"/>
                  </a:prstClr>
                </a:solidFill>
                <a:effectLst/>
                <a:uLnTx/>
                <a:uFillTx/>
                <a:latin typeface="#9Slide03 SFU Futura_05" panose="00000800000000000000" pitchFamily="2" charset="0"/>
                <a:sym typeface="Poppins ExtraBold"/>
              </a:rPr>
              <a:t>lí</a:t>
            </a:r>
            <a:r>
              <a:rPr kumimoji="0" lang="en-US" sz="4000" b="0" i="0" u="none" strike="noStrike" kern="1200" cap="none" spc="0" normalizeH="0" baseline="0" noProof="0" dirty="0">
                <a:ln>
                  <a:noFill/>
                </a:ln>
                <a:solidFill>
                  <a:prstClr val="black">
                    <a:lumMod val="65000"/>
                    <a:lumOff val="35000"/>
                  </a:prstClr>
                </a:solidFill>
                <a:effectLst/>
                <a:uLnTx/>
                <a:uFillTx/>
                <a:latin typeface="#9Slide03 SFU Futura_05" panose="00000800000000000000" pitchFamily="2" charset="0"/>
                <a:sym typeface="Poppins ExtraBold"/>
              </a:rPr>
              <a:t> 4</a:t>
            </a:r>
          </a:p>
        </p:txBody>
      </p:sp>
      <p:pic>
        <p:nvPicPr>
          <p:cNvPr id="9" name="Picture 8">
            <a:extLst>
              <a:ext uri="{FF2B5EF4-FFF2-40B4-BE49-F238E27FC236}">
                <a16:creationId xmlns:a16="http://schemas.microsoft.com/office/drawing/2014/main" id="{B90D2CB7-FB00-437D-9813-471BC61650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31349" y="-1124167"/>
            <a:ext cx="1666886" cy="2836985"/>
          </a:xfrm>
          <a:prstGeom prst="rect">
            <a:avLst/>
          </a:prstGeom>
        </p:spPr>
      </p:pic>
      <p:pic>
        <p:nvPicPr>
          <p:cNvPr id="11" name="Picture 10">
            <a:extLst>
              <a:ext uri="{FF2B5EF4-FFF2-40B4-BE49-F238E27FC236}">
                <a16:creationId xmlns:a16="http://schemas.microsoft.com/office/drawing/2014/main" id="{6C3B4FBC-C3C4-4267-A96E-D40F4C85495E}"/>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8293811" y="3187301"/>
            <a:ext cx="3041283" cy="2534402"/>
          </a:xfrm>
          <a:prstGeom prst="rect">
            <a:avLst/>
          </a:prstGeom>
        </p:spPr>
      </p:pic>
      <p:pic>
        <p:nvPicPr>
          <p:cNvPr id="13" name="Picture 12">
            <a:extLst>
              <a:ext uri="{FF2B5EF4-FFF2-40B4-BE49-F238E27FC236}">
                <a16:creationId xmlns:a16="http://schemas.microsoft.com/office/drawing/2014/main" id="{E75CCAD2-3214-47DD-A21D-80ED2510F046}"/>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3056" b="93889" l="10000" r="90000">
                        <a14:foregroundMark x1="23056" y1="10556" x2="38333" y2="7500"/>
                        <a14:foregroundMark x1="38333" y1="7500" x2="25833" y2="10278"/>
                        <a14:foregroundMark x1="42222" y1="7778" x2="31667" y2="3333"/>
                        <a14:foregroundMark x1="33611" y1="49444" x2="36111" y2="40278"/>
                        <a14:foregroundMark x1="37778" y1="37778" x2="39167" y2="36389"/>
                        <a14:foregroundMark x1="39444" y1="38333" x2="39722" y2="38611"/>
                        <a14:foregroundMark x1="42500" y1="43333" x2="39722" y2="43333"/>
                        <a14:foregroundMark x1="31944" y1="38333" x2="33611" y2="37500"/>
                        <a14:foregroundMark x1="33889" y1="39167" x2="33611" y2="40278"/>
                        <a14:foregroundMark x1="33611" y1="38889" x2="33611" y2="39444"/>
                        <a14:foregroundMark x1="32500" y1="39167" x2="32778" y2="39167"/>
                        <a14:foregroundMark x1="32778" y1="39167" x2="33333" y2="40833"/>
                        <a14:foregroundMark x1="32500" y1="46389" x2="31667" y2="47778"/>
                        <a14:foregroundMark x1="34722" y1="41944" x2="33611" y2="45833"/>
                        <a14:foregroundMark x1="35000" y1="46111" x2="29444" y2="38889"/>
                        <a14:foregroundMark x1="28333" y1="86111" x2="28333" y2="85833"/>
                        <a14:foregroundMark x1="45833" y1="83611" x2="45000" y2="93889"/>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666098" y="2239097"/>
            <a:ext cx="3390087" cy="3264145"/>
          </a:xfrm>
          <a:prstGeom prst="rect">
            <a:avLst/>
          </a:prstGeom>
        </p:spPr>
      </p:pic>
      <p:pic>
        <p:nvPicPr>
          <p:cNvPr id="12" name="Picture 11">
            <a:extLst>
              <a:ext uri="{FF2B5EF4-FFF2-40B4-BE49-F238E27FC236}">
                <a16:creationId xmlns:a16="http://schemas.microsoft.com/office/drawing/2014/main" id="{03FC905A-C690-4AA8-9F0D-458A5DE36DD0}"/>
              </a:ext>
            </a:extLst>
          </p:cNvPr>
          <p:cNvPicPr>
            <a:picLocks noChangeAspect="1"/>
          </p:cNvPicPr>
          <p:nvPr/>
        </p:nvPicPr>
        <p:blipFill rotWithShape="1">
          <a:blip r:embed="rId8">
            <a:extLst>
              <a:ext uri="{28A0092B-C50C-407E-A947-70E740481C1C}">
                <a14:useLocalDpi xmlns:a14="http://schemas.microsoft.com/office/drawing/2010/main" val="0"/>
              </a:ext>
            </a:extLst>
          </a:blip>
          <a:srcRect l="44048"/>
          <a:stretch/>
        </p:blipFill>
        <p:spPr>
          <a:xfrm>
            <a:off x="8976868" y="2568102"/>
            <a:ext cx="3178108" cy="4289898"/>
          </a:xfrm>
          <a:prstGeom prst="rect">
            <a:avLst/>
          </a:prstGeom>
        </p:spPr>
      </p:pic>
      <p:pic>
        <p:nvPicPr>
          <p:cNvPr id="14" name="Picture 13">
            <a:extLst>
              <a:ext uri="{FF2B5EF4-FFF2-40B4-BE49-F238E27FC236}">
                <a16:creationId xmlns:a16="http://schemas.microsoft.com/office/drawing/2014/main" id="{AA36EB12-434F-48D3-B9C0-B56177BCA6E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742011" y="292165"/>
            <a:ext cx="1307474" cy="1307474"/>
          </a:xfrm>
          <a:prstGeom prst="rect">
            <a:avLst/>
          </a:prstGeom>
        </p:spPr>
      </p:pic>
      <p:pic>
        <p:nvPicPr>
          <p:cNvPr id="15" name="Picture 14">
            <a:extLst>
              <a:ext uri="{FF2B5EF4-FFF2-40B4-BE49-F238E27FC236}">
                <a16:creationId xmlns:a16="http://schemas.microsoft.com/office/drawing/2014/main" id="{7E66D804-8953-4896-8A42-F22B8F5139C4}"/>
              </a:ext>
            </a:extLst>
          </p:cNvPr>
          <p:cNvPicPr>
            <a:picLocks noChangeAspect="1"/>
          </p:cNvPicPr>
          <p:nvPr/>
        </p:nvPicPr>
        <p:blipFill rotWithShape="1">
          <a:blip r:embed="rId8">
            <a:extLst>
              <a:ext uri="{28A0092B-C50C-407E-A947-70E740481C1C}">
                <a14:useLocalDpi xmlns:a14="http://schemas.microsoft.com/office/drawing/2010/main" val="0"/>
              </a:ext>
            </a:extLst>
          </a:blip>
          <a:srcRect l="44048"/>
          <a:stretch/>
        </p:blipFill>
        <p:spPr>
          <a:xfrm flipH="1">
            <a:off x="0" y="3143159"/>
            <a:ext cx="3227463" cy="3698632"/>
          </a:xfrm>
          <a:prstGeom prst="rect">
            <a:avLst/>
          </a:prstGeom>
        </p:spPr>
      </p:pic>
      <p:pic>
        <p:nvPicPr>
          <p:cNvPr id="10" name="Picture 9" descr="A close-up of some wheat&#10;&#10;Description automatically generated with low confidence">
            <a:extLst>
              <a:ext uri="{FF2B5EF4-FFF2-40B4-BE49-F238E27FC236}">
                <a16:creationId xmlns:a16="http://schemas.microsoft.com/office/drawing/2014/main" id="{B56D21AC-F63A-4AF8-980E-23919FAD374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98224" y="4244009"/>
            <a:ext cx="7816228" cy="2619367"/>
          </a:xfrm>
          <a:prstGeom prst="rect">
            <a:avLst/>
          </a:prstGeom>
        </p:spPr>
      </p:pic>
    </p:spTree>
    <p:extLst>
      <p:ext uri="{BB962C8B-B14F-4D97-AF65-F5344CB8AC3E}">
        <p14:creationId xmlns:p14="http://schemas.microsoft.com/office/powerpoint/2010/main" val="1949907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2000" fill="hold"/>
                                        <p:tgtEl>
                                          <p:spTgt spid="14"/>
                                        </p:tgtEl>
                                        <p:attrNameLst>
                                          <p:attrName>r</p:attrName>
                                        </p:attrNameLst>
                                      </p:cBhvr>
                                    </p:animRot>
                                  </p:childTnLst>
                                </p:cTn>
                              </p:par>
                              <p:par>
                                <p:cTn id="7" presetID="42"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1000"/>
                                        <p:tgtEl>
                                          <p:spTgt spid="12"/>
                                        </p:tgtEl>
                                      </p:cBhvr>
                                    </p:animEffect>
                                    <p:anim calcmode="lin" valueType="num">
                                      <p:cBhvr>
                                        <p:cTn id="10" dur="1000" fill="hold"/>
                                        <p:tgtEl>
                                          <p:spTgt spid="12"/>
                                        </p:tgtEl>
                                        <p:attrNameLst>
                                          <p:attrName>ppt_x</p:attrName>
                                        </p:attrNameLst>
                                      </p:cBhvr>
                                      <p:tavLst>
                                        <p:tav tm="0">
                                          <p:val>
                                            <p:strVal val="#ppt_x"/>
                                          </p:val>
                                        </p:tav>
                                        <p:tav tm="100000">
                                          <p:val>
                                            <p:strVal val="#ppt_x"/>
                                          </p:val>
                                        </p:tav>
                                      </p:tavLst>
                                    </p:anim>
                                    <p:anim calcmode="lin" valueType="num">
                                      <p:cBhvr>
                                        <p:cTn id="11" dur="1000" fill="hold"/>
                                        <p:tgtEl>
                                          <p:spTgt spid="12"/>
                                        </p:tgtEl>
                                        <p:attrNameLst>
                                          <p:attrName>ppt_y</p:attrName>
                                        </p:attrNameLst>
                                      </p:cBhvr>
                                      <p:tavLst>
                                        <p:tav tm="0">
                                          <p:val>
                                            <p:strVal val="#ppt_y+.1"/>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Diagram&#10;&#10;Description automatically generated">
            <a:extLst>
              <a:ext uri="{FF2B5EF4-FFF2-40B4-BE49-F238E27FC236}">
                <a16:creationId xmlns:a16="http://schemas.microsoft.com/office/drawing/2014/main" id="{53678041-DA30-4BB7-B67D-543670B8AE6A}"/>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796" b="89641" l="0" r="99588">
                        <a14:foregroundMark x1="0" y1="65193" x2="15797" y2="69613"/>
                        <a14:foregroundMark x1="87225" y1="56215" x2="99725" y2="53177"/>
                        <a14:foregroundMark x1="64858" y1="5108" x2="81319" y2="5939"/>
                        <a14:foregroundMark x1="18407" y1="2762" x2="51283" y2="4422"/>
                        <a14:foregroundMark x1="83696" y1="8287" x2="97115" y2="21547"/>
                        <a14:foregroundMark x1="82539" y1="7144" x2="83696" y2="8287"/>
                        <a14:foregroundMark x1="81319" y1="5939" x2="81537" y2="6154"/>
                        <a14:foregroundMark x1="97115" y1="21547" x2="97115" y2="21961"/>
                        <a14:foregroundMark x1="20731" y1="9248" x2="23352" y2="10497"/>
                        <a14:foregroundMark x1="4808" y1="1657" x2="14396" y2="6228"/>
                        <a14:foregroundMark x1="31119" y1="11385" x2="37732" y2="12142"/>
                        <a14:foregroundMark x1="23352" y1="10497" x2="25962" y2="10796"/>
                        <a14:foregroundMark x1="71701" y1="8715" x2="71566" y2="8425"/>
                        <a14:foregroundMark x1="71566" y1="8425" x2="70473" y2="8779"/>
                        <a14:foregroundMark x1="41865" y1="5744" x2="46703" y2="1796"/>
                        <a14:foregroundMark x1="60331" y1="1285" x2="68819" y2="967"/>
                        <a14:foregroundMark x1="53022" y1="1559" x2="58130" y2="1368"/>
                        <a14:foregroundMark x1="46703" y1="1796" x2="48323" y2="1735"/>
                        <a14:foregroundMark x1="68819" y1="967" x2="78709" y2="1796"/>
                        <a14:foregroundMark x1="72854" y1="9705" x2="72539" y2="10130"/>
                        <a14:foregroundMark x1="78709" y1="1796" x2="74438" y2="7564"/>
                        <a14:foregroundMark x1="24364" y1="13398" x2="24500" y2="13448"/>
                        <a14:foregroundMark x1="7878" y1="7323" x2="12875" y2="9165"/>
                        <a14:foregroundMark x1="4121" y1="5939" x2="7588" y2="7217"/>
                        <a14:backgroundMark x1="34066" y1="13260" x2="34066" y2="13260"/>
                        <a14:backgroundMark x1="52473" y1="11050" x2="52473" y2="11050"/>
                        <a14:backgroundMark x1="60852" y1="14503" x2="61813" y2="15055"/>
                        <a14:backgroundMark x1="71703" y1="19337" x2="71703" y2="19337"/>
                        <a14:backgroundMark x1="72665" y1="17541" x2="61264" y2="11188"/>
                        <a14:backgroundMark x1="61264" y1="11188" x2="38874" y2="13812"/>
                        <a14:backgroundMark x1="38874" y1="13812" x2="63462" y2="15055"/>
                        <a14:backgroundMark x1="63462" y1="15055" x2="64286" y2="14917"/>
                        <a14:backgroundMark x1="56044" y1="3453" x2="75687" y2="16298"/>
                        <a14:backgroundMark x1="60440" y1="1381" x2="59615" y2="2072"/>
                        <a14:backgroundMark x1="53434" y1="1934" x2="50824" y2="4006"/>
                        <a14:backgroundMark x1="50137" y1="5110" x2="50137" y2="5110"/>
                        <a14:backgroundMark x1="42720" y1="6768" x2="35852" y2="9530"/>
                        <a14:backgroundMark x1="33516" y1="10912" x2="33516" y2="10912"/>
                        <a14:backgroundMark x1="22665" y1="12017" x2="22665" y2="12017"/>
                        <a14:backgroundMark x1="16071" y1="10497" x2="16071" y2="10497"/>
                        <a14:backgroundMark x1="23489" y1="8287" x2="23489" y2="8287"/>
                        <a14:backgroundMark x1="21291" y1="11740" x2="21291" y2="11740"/>
                        <a14:backgroundMark x1="20604" y1="14641" x2="20604" y2="14641"/>
                        <a14:backgroundMark x1="21841" y1="10359" x2="19918" y2="14917"/>
                        <a14:backgroundMark x1="18407" y1="10083" x2="18407" y2="10083"/>
                        <a14:backgroundMark x1="16896" y1="9669" x2="16896" y2="9669"/>
                        <a14:backgroundMark x1="18956" y1="5801" x2="18956" y2="5801"/>
                        <a14:backgroundMark x1="17995" y1="6906" x2="14560" y2="13536"/>
                        <a14:backgroundMark x1="71016" y1="8425" x2="71016" y2="8425"/>
                        <a14:backgroundMark x1="25137" y1="12293" x2="31456" y2="10773"/>
                        <a14:backgroundMark x1="8379" y1="9530" x2="7830" y2="7182"/>
                        <a14:backgroundMark x1="72390" y1="8425" x2="72940" y2="9669"/>
                        <a14:backgroundMark x1="83791" y1="4696" x2="84615" y2="5801"/>
                        <a14:backgroundMark x1="84753" y1="8287" x2="84753" y2="8287"/>
                        <a14:backgroundMark x1="87775" y1="7182" x2="87775" y2="7182"/>
                      </a14:backgroundRemoval>
                    </a14:imgEffect>
                  </a14:imgLayer>
                </a14:imgProps>
              </a:ext>
              <a:ext uri="{28A0092B-C50C-407E-A947-70E740481C1C}">
                <a14:useLocalDpi xmlns:a14="http://schemas.microsoft.com/office/drawing/2010/main" val="0"/>
              </a:ext>
            </a:extLst>
          </a:blip>
          <a:stretch>
            <a:fillRect/>
          </a:stretch>
        </p:blipFill>
        <p:spPr>
          <a:xfrm>
            <a:off x="0" y="-40691"/>
            <a:ext cx="12192000" cy="9880973"/>
          </a:xfrm>
          <a:prstGeom prst="rect">
            <a:avLst/>
          </a:prstGeom>
        </p:spPr>
      </p:pic>
      <p:sp>
        <p:nvSpPr>
          <p:cNvPr id="4" name="Google Shape;1424;p41">
            <a:extLst>
              <a:ext uri="{FF2B5EF4-FFF2-40B4-BE49-F238E27FC236}">
                <a16:creationId xmlns:a16="http://schemas.microsoft.com/office/drawing/2014/main" id="{0DD4A97B-F1A8-4034-BF1C-A667AA479EC8}"/>
              </a:ext>
            </a:extLst>
          </p:cNvPr>
          <p:cNvSpPr txBox="1">
            <a:spLocks/>
          </p:cNvSpPr>
          <p:nvPr/>
        </p:nvSpPr>
        <p:spPr>
          <a:xfrm>
            <a:off x="3665896" y="514805"/>
            <a:ext cx="5446834" cy="1106970"/>
          </a:xfrm>
          <a:prstGeom prst="roundRect">
            <a:avLst/>
          </a:prstGeom>
          <a:solidFill>
            <a:schemeClr val="accent6">
              <a:alpha val="50000"/>
            </a:schemeClr>
          </a:solidFill>
          <a:ln w="19050">
            <a:solidFill>
              <a:schemeClr val="tx1"/>
            </a:solidFill>
            <a:prstDash val="dashDot"/>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Poppins ExtraBold"/>
              <a:buNone/>
              <a:defRPr sz="2000" b="0" i="0" u="none" strike="noStrike" cap="none">
                <a:solidFill>
                  <a:schemeClr val="dk1"/>
                </a:solidFill>
                <a:latin typeface="Poppins ExtraBold"/>
                <a:ea typeface="Poppins ExtraBold"/>
                <a:cs typeface="Poppins ExtraBold"/>
                <a:sym typeface="Poppins ExtraBold"/>
              </a:defRPr>
            </a:lvl1pPr>
            <a:lvl2pPr marR="0" lvl="1"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2pPr>
            <a:lvl3pPr marR="0" lvl="2"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3pPr>
            <a:lvl4pPr marR="0" lvl="3"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4pPr>
            <a:lvl5pPr marR="0" lvl="4"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5pPr>
            <a:lvl6pPr marR="0" lvl="5"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6pPr>
            <a:lvl7pPr marR="0" lvl="6"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7pPr>
            <a:lvl8pPr marR="0" lvl="7"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8pPr>
            <a:lvl9pPr marR="0" lvl="8"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9pPr>
          </a:lstStyle>
          <a:p>
            <a:pPr lvl="0">
              <a:buClr>
                <a:prstClr val="black"/>
              </a:buClr>
            </a:pPr>
            <a:r>
              <a:rPr kumimoji="0" lang="en-US" sz="4500" b="0" i="0" u="none" strike="noStrike" kern="1200" cap="none" spc="0" normalizeH="0" baseline="0" noProof="0" dirty="0" err="1">
                <a:ln w="19050">
                  <a:noFill/>
                  <a:prstDash val="lgDash"/>
                </a:ln>
                <a:solidFill>
                  <a:schemeClr val="bg1"/>
                </a:solidFill>
                <a:effectLst/>
                <a:uLnTx/>
                <a:uFillTx/>
                <a:latin typeface="#9Slide03 SVNEvery Movie Every " panose="02000500000000000000" pitchFamily="2" charset="0"/>
                <a:cs typeface="#9Slide03 Cousine Bold" panose="02070709020205020404" pitchFamily="49" charset="0"/>
                <a:sym typeface="Poppins ExtraBold"/>
              </a:rPr>
              <a:t>Mục</a:t>
            </a:r>
            <a:r>
              <a:rPr kumimoji="0" lang="en-US" sz="4500" b="0" i="0" u="none" strike="noStrike" kern="1200" cap="none" spc="0" normalizeH="0" noProof="0" dirty="0">
                <a:ln w="19050">
                  <a:noFill/>
                  <a:prstDash val="lgDash"/>
                </a:ln>
                <a:solidFill>
                  <a:schemeClr val="bg1"/>
                </a:solidFill>
                <a:effectLst/>
                <a:uLnTx/>
                <a:uFillTx/>
                <a:latin typeface="#9Slide03 SVNEvery Movie Every " panose="02000500000000000000" pitchFamily="2" charset="0"/>
                <a:cs typeface="#9Slide03 Cousine Bold" panose="02070709020205020404" pitchFamily="49" charset="0"/>
                <a:sym typeface="Poppins ExtraBold"/>
              </a:rPr>
              <a:t> </a:t>
            </a:r>
            <a:r>
              <a:rPr kumimoji="0" lang="en-US" sz="4500" b="0" i="0" u="none" strike="noStrike" kern="1200" cap="none" spc="0" normalizeH="0" noProof="0" dirty="0" err="1">
                <a:ln w="19050">
                  <a:noFill/>
                  <a:prstDash val="lgDash"/>
                </a:ln>
                <a:solidFill>
                  <a:schemeClr val="bg1"/>
                </a:solidFill>
                <a:effectLst/>
                <a:uLnTx/>
                <a:uFillTx/>
                <a:latin typeface="#9Slide03 SVNEvery Movie Every " panose="02000500000000000000" pitchFamily="2" charset="0"/>
                <a:cs typeface="#9Slide03 Cousine Bold" panose="02070709020205020404" pitchFamily="49" charset="0"/>
                <a:sym typeface="Poppins ExtraBold"/>
              </a:rPr>
              <a:t>tiêu</a:t>
            </a:r>
            <a:r>
              <a:rPr kumimoji="0" lang="en-US" sz="4500" b="0" i="0" u="none" strike="noStrike" kern="1200" cap="none" spc="0" normalizeH="0" noProof="0" dirty="0">
                <a:ln w="19050">
                  <a:noFill/>
                  <a:prstDash val="lgDash"/>
                </a:ln>
                <a:solidFill>
                  <a:schemeClr val="bg1"/>
                </a:solidFill>
                <a:effectLst/>
                <a:uLnTx/>
                <a:uFillTx/>
                <a:latin typeface="#9Slide03 SVNEvery Movie Every " panose="02000500000000000000" pitchFamily="2" charset="0"/>
                <a:cs typeface="#9Slide03 Cousine Bold" panose="02070709020205020404" pitchFamily="49" charset="0"/>
                <a:sym typeface="Poppins ExtraBold"/>
              </a:rPr>
              <a:t> </a:t>
            </a:r>
            <a:r>
              <a:rPr kumimoji="0" lang="en-US" sz="4500" b="0" i="0" u="none" strike="noStrike" kern="1200" cap="none" spc="0" normalizeH="0" noProof="0" dirty="0" err="1">
                <a:ln w="19050">
                  <a:noFill/>
                  <a:prstDash val="lgDash"/>
                </a:ln>
                <a:solidFill>
                  <a:schemeClr val="bg1"/>
                </a:solidFill>
                <a:effectLst/>
                <a:uLnTx/>
                <a:uFillTx/>
                <a:latin typeface="#9Slide03 SVNEvery Movie Every " panose="02000500000000000000" pitchFamily="2" charset="0"/>
                <a:cs typeface="#9Slide03 Cousine Bold" panose="02070709020205020404" pitchFamily="49" charset="0"/>
                <a:sym typeface="Poppins ExtraBold"/>
              </a:rPr>
              <a:t>cần</a:t>
            </a:r>
            <a:r>
              <a:rPr kumimoji="0" lang="en-US" sz="4500" b="0" i="0" u="none" strike="noStrike" kern="1200" cap="none" spc="0" normalizeH="0" noProof="0" dirty="0">
                <a:ln w="19050">
                  <a:noFill/>
                  <a:prstDash val="lgDash"/>
                </a:ln>
                <a:solidFill>
                  <a:schemeClr val="bg1"/>
                </a:solidFill>
                <a:effectLst/>
                <a:uLnTx/>
                <a:uFillTx/>
                <a:latin typeface="#9Slide03 SVNEvery Movie Every " panose="02000500000000000000" pitchFamily="2" charset="0"/>
                <a:cs typeface="#9Slide03 Cousine Bold" panose="02070709020205020404" pitchFamily="49" charset="0"/>
                <a:sym typeface="Poppins ExtraBold"/>
              </a:rPr>
              <a:t> </a:t>
            </a:r>
            <a:r>
              <a:rPr kumimoji="0" lang="en-US" sz="4500" b="0" i="0" u="none" strike="noStrike" kern="1200" cap="none" spc="0" normalizeH="0" noProof="0" dirty="0" err="1">
                <a:ln w="19050">
                  <a:noFill/>
                  <a:prstDash val="lgDash"/>
                </a:ln>
                <a:solidFill>
                  <a:schemeClr val="bg1"/>
                </a:solidFill>
                <a:effectLst/>
                <a:uLnTx/>
                <a:uFillTx/>
                <a:latin typeface="#9Slide03 SVNEvery Movie Every " panose="02000500000000000000" pitchFamily="2" charset="0"/>
                <a:cs typeface="#9Slide03 Cousine Bold" panose="02070709020205020404" pitchFamily="49" charset="0"/>
                <a:sym typeface="Poppins ExtraBold"/>
              </a:rPr>
              <a:t>đạt</a:t>
            </a:r>
            <a:endParaRPr kumimoji="0" lang="en-US" sz="4500" b="0" i="0" u="none" strike="noStrike" kern="1200" cap="none" spc="0" normalizeH="0" baseline="0" noProof="0" dirty="0">
              <a:ln w="19050">
                <a:noFill/>
                <a:prstDash val="lgDash"/>
              </a:ln>
              <a:solidFill>
                <a:schemeClr val="bg1"/>
              </a:solidFill>
              <a:effectLst/>
              <a:uLnTx/>
              <a:uFillTx/>
              <a:latin typeface="#9Slide03 SVNEvery Movie Every " panose="02000500000000000000" pitchFamily="2" charset="0"/>
              <a:cs typeface="#9Slide03 Cousine Bold" panose="02070709020205020404" pitchFamily="49" charset="0"/>
              <a:sym typeface="Poppins ExtraBold"/>
            </a:endParaRPr>
          </a:p>
        </p:txBody>
      </p:sp>
      <p:pic>
        <p:nvPicPr>
          <p:cNvPr id="6" name="Picture 5">
            <a:extLst>
              <a:ext uri="{FF2B5EF4-FFF2-40B4-BE49-F238E27FC236}">
                <a16:creationId xmlns:a16="http://schemas.microsoft.com/office/drawing/2014/main" id="{9A7818F7-16F0-4B3F-AFAB-3D5ACEF853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456472">
            <a:off x="-160240" y="-351401"/>
            <a:ext cx="3706255" cy="2506776"/>
          </a:xfrm>
          <a:prstGeom prst="rect">
            <a:avLst/>
          </a:prstGeom>
        </p:spPr>
      </p:pic>
      <p:sp>
        <p:nvSpPr>
          <p:cNvPr id="7" name="Google Shape;1424;p41">
            <a:extLst>
              <a:ext uri="{FF2B5EF4-FFF2-40B4-BE49-F238E27FC236}">
                <a16:creationId xmlns:a16="http://schemas.microsoft.com/office/drawing/2014/main" id="{30786C98-C144-4B78-BB50-36EFAC838038}"/>
              </a:ext>
            </a:extLst>
          </p:cNvPr>
          <p:cNvSpPr txBox="1">
            <a:spLocks/>
          </p:cNvSpPr>
          <p:nvPr/>
        </p:nvSpPr>
        <p:spPr>
          <a:xfrm>
            <a:off x="1466050" y="1773046"/>
            <a:ext cx="9846526" cy="4906535"/>
          </a:xfrm>
          <a:prstGeom prst="roundRect">
            <a:avLst/>
          </a:prstGeom>
          <a:solidFill>
            <a:srgbClr val="002060">
              <a:alpha val="50000"/>
            </a:srgbClr>
          </a:solidFill>
          <a:ln w="19050">
            <a:solidFill>
              <a:schemeClr val="tx1"/>
            </a:solidFill>
            <a:prstDash val="dashDot"/>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Poppins ExtraBold"/>
              <a:buNone/>
              <a:defRPr sz="2000" b="0" i="0" u="none" strike="noStrike" cap="none">
                <a:solidFill>
                  <a:schemeClr val="dk1"/>
                </a:solidFill>
                <a:latin typeface="Poppins ExtraBold"/>
                <a:ea typeface="Poppins ExtraBold"/>
                <a:cs typeface="Poppins ExtraBold"/>
                <a:sym typeface="Poppins ExtraBold"/>
              </a:defRPr>
            </a:lvl1pPr>
            <a:lvl2pPr marR="0" lvl="1"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2pPr>
            <a:lvl3pPr marR="0" lvl="2"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3pPr>
            <a:lvl4pPr marR="0" lvl="3"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4pPr>
            <a:lvl5pPr marR="0" lvl="4"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5pPr>
            <a:lvl6pPr marR="0" lvl="5"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6pPr>
            <a:lvl7pPr marR="0" lvl="6"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7pPr>
            <a:lvl8pPr marR="0" lvl="7"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8pPr>
            <a:lvl9pPr marR="0" lvl="8"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9pPr>
          </a:lstStyle>
          <a:p>
            <a:pPr algn="just"/>
            <a:r>
              <a:rPr lang="nl-NL" b="1" dirty="0">
                <a:solidFill>
                  <a:schemeClr val="bg1"/>
                </a:solidFill>
                <a:latin typeface="#9Slide03 AmpleSoft Bold" panose="02000000000000000000" pitchFamily="2" charset="0"/>
              </a:rPr>
              <a:t>1. Kiến thức</a:t>
            </a:r>
            <a:endParaRPr lang="en-US" dirty="0">
              <a:solidFill>
                <a:schemeClr val="bg1"/>
              </a:solidFill>
              <a:latin typeface="#9Slide03 AmpleSoft Bold" panose="02000000000000000000" pitchFamily="2" charset="0"/>
            </a:endParaRPr>
          </a:p>
          <a:p>
            <a:pPr algn="just"/>
            <a:r>
              <a:rPr lang="nl-NL" dirty="0">
                <a:solidFill>
                  <a:schemeClr val="bg1"/>
                </a:solidFill>
                <a:latin typeface="#9Slide03 AmpleSoft Bold" panose="02000000000000000000" pitchFamily="2" charset="0"/>
              </a:rPr>
              <a:t>- Nêu được một số đặc điểm tiêu biểu về địa hình, sông ngòi của đồng bằng Bắc Bộ:</a:t>
            </a:r>
            <a:endParaRPr lang="en-US" dirty="0">
              <a:solidFill>
                <a:schemeClr val="bg1"/>
              </a:solidFill>
              <a:latin typeface="#9Slide03 AmpleSoft Bold" panose="02000000000000000000" pitchFamily="2" charset="0"/>
            </a:endParaRPr>
          </a:p>
          <a:p>
            <a:pPr algn="just"/>
            <a:r>
              <a:rPr lang="nl-NL" dirty="0">
                <a:solidFill>
                  <a:schemeClr val="bg1"/>
                </a:solidFill>
                <a:latin typeface="#9Slide03 AmpleSoft Bold" panose="02000000000000000000" pitchFamily="2" charset="0"/>
              </a:rPr>
              <a:t>+ Đồng bằng Bắc Bộ do phù sa của sông Hồng và sông Thái Bình bồi đắp nên; đây là đồng bằng lớn thứ hai nước ta.</a:t>
            </a:r>
            <a:endParaRPr lang="en-US" dirty="0">
              <a:solidFill>
                <a:schemeClr val="bg1"/>
              </a:solidFill>
              <a:latin typeface="#9Slide03 AmpleSoft Bold" panose="02000000000000000000" pitchFamily="2" charset="0"/>
            </a:endParaRPr>
          </a:p>
          <a:p>
            <a:pPr algn="just"/>
            <a:r>
              <a:rPr lang="nl-NL" dirty="0">
                <a:solidFill>
                  <a:schemeClr val="bg1"/>
                </a:solidFill>
                <a:latin typeface="#9Slide03 AmpleSoft Bold" panose="02000000000000000000" pitchFamily="2" charset="0"/>
              </a:rPr>
              <a:t>+ Đồng bằng Bắc Bộ có dạng hình tam giác, với đỉnh ở Việt Trì, cạnh đáy là đường bờ biển.</a:t>
            </a:r>
            <a:endParaRPr lang="en-US" dirty="0">
              <a:solidFill>
                <a:schemeClr val="bg1"/>
              </a:solidFill>
              <a:latin typeface="#9Slide03 AmpleSoft Bold" panose="02000000000000000000" pitchFamily="2" charset="0"/>
            </a:endParaRPr>
          </a:p>
          <a:p>
            <a:pPr algn="just"/>
            <a:r>
              <a:rPr lang="nl-NL" dirty="0">
                <a:solidFill>
                  <a:schemeClr val="bg1"/>
                </a:solidFill>
                <a:latin typeface="#9Slide03 AmpleSoft Bold" panose="02000000000000000000" pitchFamily="2" charset="0"/>
              </a:rPr>
              <a:t>+ Đồng bằng Bắc Bộ có bề mặt khá bằng phẳng, nhiều sông ngòi, có hệ thống đê ngăn lũ.</a:t>
            </a:r>
            <a:endParaRPr lang="en-US" dirty="0">
              <a:solidFill>
                <a:schemeClr val="bg1"/>
              </a:solidFill>
              <a:latin typeface="#9Slide03 AmpleSoft Bold" panose="02000000000000000000" pitchFamily="2" charset="0"/>
            </a:endParaRPr>
          </a:p>
          <a:p>
            <a:pPr algn="just"/>
            <a:r>
              <a:rPr lang="nl-NL" b="1" dirty="0">
                <a:solidFill>
                  <a:schemeClr val="bg1"/>
                </a:solidFill>
                <a:latin typeface="#9Slide03 AmpleSoft Bold" panose="02000000000000000000" pitchFamily="2" charset="0"/>
              </a:rPr>
              <a:t>2. Kĩ năng</a:t>
            </a:r>
            <a:endParaRPr lang="en-US" dirty="0">
              <a:solidFill>
                <a:schemeClr val="bg1"/>
              </a:solidFill>
              <a:latin typeface="#9Slide03 AmpleSoft Bold" panose="02000000000000000000" pitchFamily="2" charset="0"/>
            </a:endParaRPr>
          </a:p>
          <a:p>
            <a:pPr algn="just"/>
            <a:r>
              <a:rPr lang="nl-NL" dirty="0">
                <a:solidFill>
                  <a:schemeClr val="bg1"/>
                </a:solidFill>
                <a:latin typeface="#9Slide03 AmpleSoft Bold" panose="02000000000000000000" pitchFamily="2" charset="0"/>
              </a:rPr>
              <a:t>- Nhận biết được vị trí của đồng bằng Bắc Bộ trên bản đồ (lược đồ) tự nhiên Việt Nam.</a:t>
            </a:r>
            <a:r>
              <a:rPr lang="en-US" dirty="0">
                <a:solidFill>
                  <a:schemeClr val="bg1"/>
                </a:solidFill>
                <a:latin typeface="#9Slide03 AmpleSoft Bold" panose="02000000000000000000" pitchFamily="2" charset="0"/>
              </a:rPr>
              <a:t> </a:t>
            </a:r>
            <a:r>
              <a:rPr lang="nl-NL" dirty="0">
                <a:solidFill>
                  <a:schemeClr val="bg1"/>
                </a:solidFill>
                <a:latin typeface="#9Slide03 AmpleSoft Bold" panose="02000000000000000000" pitchFamily="2" charset="0"/>
              </a:rPr>
              <a:t>Chỉ một số sông chính trên bản đồ (lược đồ): sông Hồng, sông Thái Bình.</a:t>
            </a:r>
          </a:p>
          <a:p>
            <a:pPr algn="just"/>
            <a:r>
              <a:rPr lang="nl-NL" dirty="0">
                <a:solidFill>
                  <a:schemeClr val="bg1"/>
                </a:solidFill>
                <a:latin typeface="#9Slide03 AmpleSoft Bold" panose="02000000000000000000" pitchFamily="2" charset="0"/>
              </a:rPr>
              <a:t>3. Thái độ</a:t>
            </a:r>
          </a:p>
          <a:p>
            <a:pPr algn="just"/>
            <a:r>
              <a:rPr lang="nl-NL" dirty="0">
                <a:solidFill>
                  <a:schemeClr val="bg1"/>
                </a:solidFill>
                <a:latin typeface="#9Slide03 AmpleSoft Bold" panose="02000000000000000000" pitchFamily="2" charset="0"/>
              </a:rPr>
              <a:t>- HS nêu tác dụng của hệ thống đê ở đồng bằng Bắc Bộ và có ý thức bảo vệ tài nguyên thiên nhiên.</a:t>
            </a:r>
            <a:r>
              <a:rPr lang="nl-NL" i="1" u="sng" dirty="0">
                <a:solidFill>
                  <a:schemeClr val="bg1"/>
                </a:solidFill>
                <a:latin typeface="#9Slide03 AmpleSoft Bold" panose="02000000000000000000" pitchFamily="2" charset="0"/>
              </a:rPr>
              <a:t> </a:t>
            </a:r>
            <a:endParaRPr lang="en-US" dirty="0">
              <a:solidFill>
                <a:schemeClr val="bg1"/>
              </a:solidFill>
              <a:latin typeface="#9Slide03 AmpleSoft Bold" panose="02000000000000000000" pitchFamily="2" charset="0"/>
            </a:endParaRPr>
          </a:p>
          <a:p>
            <a:pPr marL="342900" indent="-342900" algn="just">
              <a:buFontTx/>
              <a:buChar char="-"/>
            </a:pPr>
            <a:endParaRPr lang="en-US" dirty="0">
              <a:solidFill>
                <a:schemeClr val="bg1"/>
              </a:solidFill>
              <a:latin typeface="#9Slide03 AmpleSoft Bold" panose="02000000000000000000" pitchFamily="2" charset="0"/>
            </a:endParaRPr>
          </a:p>
        </p:txBody>
      </p:sp>
      <p:pic>
        <p:nvPicPr>
          <p:cNvPr id="3" name="Picture 2" descr="A bird flying in the air&#10;&#10;Description automatically generated with medium confidence">
            <a:extLst>
              <a:ext uri="{FF2B5EF4-FFF2-40B4-BE49-F238E27FC236}">
                <a16:creationId xmlns:a16="http://schemas.microsoft.com/office/drawing/2014/main" id="{98BDE731-CA75-47C1-A2B1-FC35BC5B652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98007" y="265157"/>
            <a:ext cx="2289137" cy="2168656"/>
          </a:xfrm>
          <a:prstGeom prst="rect">
            <a:avLst/>
          </a:prstGeom>
        </p:spPr>
      </p:pic>
    </p:spTree>
    <p:extLst>
      <p:ext uri="{BB962C8B-B14F-4D97-AF65-F5344CB8AC3E}">
        <p14:creationId xmlns:p14="http://schemas.microsoft.com/office/powerpoint/2010/main" val="743574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Google Shape;1424;p41">
            <a:extLst>
              <a:ext uri="{FF2B5EF4-FFF2-40B4-BE49-F238E27FC236}">
                <a16:creationId xmlns:a16="http://schemas.microsoft.com/office/drawing/2014/main" id="{6ACB408B-F463-4BA7-9578-36BABD721C6C}"/>
              </a:ext>
            </a:extLst>
          </p:cNvPr>
          <p:cNvSpPr txBox="1">
            <a:spLocks/>
          </p:cNvSpPr>
          <p:nvPr/>
        </p:nvSpPr>
        <p:spPr>
          <a:xfrm>
            <a:off x="1153991" y="1052146"/>
            <a:ext cx="9026769" cy="2376854"/>
          </a:xfrm>
          <a:prstGeom prst="roundRect">
            <a:avLst/>
          </a:prstGeom>
          <a:solidFill>
            <a:schemeClr val="accent6">
              <a:alpha val="50000"/>
            </a:schemeClr>
          </a:solidFill>
          <a:ln w="19050">
            <a:solidFill>
              <a:schemeClr val="tx1"/>
            </a:solidFill>
            <a:prstDash val="lgDashDotDot"/>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Poppins ExtraBold"/>
              <a:buNone/>
              <a:defRPr sz="2000" b="0" i="0" u="none" strike="noStrike" cap="none">
                <a:solidFill>
                  <a:schemeClr val="dk1"/>
                </a:solidFill>
                <a:latin typeface="Poppins ExtraBold"/>
                <a:ea typeface="Poppins ExtraBold"/>
                <a:cs typeface="Poppins ExtraBold"/>
                <a:sym typeface="Poppins ExtraBold"/>
              </a:defRPr>
            </a:lvl1pPr>
            <a:lvl2pPr marR="0" lvl="1"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2pPr>
            <a:lvl3pPr marR="0" lvl="2"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3pPr>
            <a:lvl4pPr marR="0" lvl="3"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4pPr>
            <a:lvl5pPr marR="0" lvl="4"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5pPr>
            <a:lvl6pPr marR="0" lvl="5"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6pPr>
            <a:lvl7pPr marR="0" lvl="6"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7pPr>
            <a:lvl8pPr marR="0" lvl="7"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8pPr>
            <a:lvl9pPr marR="0" lvl="8"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9pPr>
          </a:lstStyle>
          <a:p>
            <a:pPr lvl="0">
              <a:buClr>
                <a:prstClr val="black"/>
              </a:buClr>
            </a:pPr>
            <a:r>
              <a:rPr kumimoji="0" lang="en-US" sz="8800" b="0" i="0" u="none" strike="noStrike" kern="1200" cap="none" spc="0" normalizeH="0" baseline="0" noProof="0" dirty="0">
                <a:ln w="19050">
                  <a:noFill/>
                  <a:prstDash val="lgDash"/>
                </a:ln>
                <a:solidFill>
                  <a:schemeClr val="bg1"/>
                </a:solidFill>
                <a:effectLst/>
                <a:uLnTx/>
                <a:uFillTx/>
                <a:latin typeface="#9Slide03 IcielPanton Black" panose="00000A00000000000000" pitchFamily="2" charset="0"/>
                <a:cs typeface="#9Slide03 Cousine Bold" panose="02070709020205020404" pitchFamily="49" charset="0"/>
                <a:sym typeface="Poppins ExtraBold"/>
              </a:rPr>
              <a:t>2 </a:t>
            </a:r>
            <a:r>
              <a:rPr lang="en-US" sz="8800" dirty="0">
                <a:ln w="19050">
                  <a:noFill/>
                  <a:prstDash val="lgDash"/>
                </a:ln>
                <a:solidFill>
                  <a:schemeClr val="bg1"/>
                </a:solidFill>
                <a:latin typeface="#9Slide03 IcielPanton Black" panose="00000A00000000000000" pitchFamily="2" charset="0"/>
                <a:cs typeface="#9Slide03 Cousine Bold" panose="02070709020205020404" pitchFamily="49" charset="0"/>
              </a:rPr>
              <a:t>– KHÁM PHÁ</a:t>
            </a:r>
            <a:endParaRPr kumimoji="0" lang="en-US" sz="7200" b="0" i="0" u="none" strike="noStrike" kern="1200" cap="none" spc="0" normalizeH="0" baseline="0" noProof="0" dirty="0">
              <a:ln w="19050">
                <a:noFill/>
                <a:prstDash val="lgDash"/>
              </a:ln>
              <a:solidFill>
                <a:schemeClr val="bg1"/>
              </a:solidFill>
              <a:effectLst/>
              <a:uLnTx/>
              <a:uFillTx/>
              <a:latin typeface="#9Slide03 SVNEvery Movie Every " panose="02000500000000000000" pitchFamily="2" charset="0"/>
              <a:cs typeface="#9Slide03 Cousine Bold" panose="02070709020205020404" pitchFamily="49" charset="0"/>
              <a:sym typeface="Poppins ExtraBold"/>
            </a:endParaRPr>
          </a:p>
        </p:txBody>
      </p:sp>
      <p:sp>
        <p:nvSpPr>
          <p:cNvPr id="5" name="Rectangle 4">
            <a:extLst>
              <a:ext uri="{FF2B5EF4-FFF2-40B4-BE49-F238E27FC236}">
                <a16:creationId xmlns:a16="http://schemas.microsoft.com/office/drawing/2014/main" id="{5270C5E7-2AC2-458E-A03B-E17E14F66205}"/>
              </a:ext>
            </a:extLst>
          </p:cNvPr>
          <p:cNvSpPr/>
          <p:nvPr/>
        </p:nvSpPr>
        <p:spPr>
          <a:xfrm>
            <a:off x="5977217" y="3244334"/>
            <a:ext cx="237566" cy="369332"/>
          </a:xfrm>
          <a:prstGeom prst="rect">
            <a:avLst/>
          </a:prstGeom>
        </p:spPr>
        <p:txBody>
          <a:bodyPr wrap="none">
            <a:spAutoFit/>
          </a:bodyPr>
          <a:lstStyle/>
          <a:p>
            <a:r>
              <a:rPr lang="en-US" dirty="0"/>
              <a:t> </a:t>
            </a:r>
          </a:p>
        </p:txBody>
      </p:sp>
    </p:spTree>
    <p:extLst>
      <p:ext uri="{BB962C8B-B14F-4D97-AF65-F5344CB8AC3E}">
        <p14:creationId xmlns:p14="http://schemas.microsoft.com/office/powerpoint/2010/main" val="3525126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B0F74C1-3BAC-4C77-AD96-6A3E2CEE0F3E}"/>
              </a:ext>
            </a:extLst>
          </p:cNvPr>
          <p:cNvSpPr/>
          <p:nvPr/>
        </p:nvSpPr>
        <p:spPr>
          <a:xfrm>
            <a:off x="571501" y="609600"/>
            <a:ext cx="6010274" cy="3886200"/>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lvl="0">
              <a:buClr>
                <a:prstClr val="black"/>
              </a:buClr>
            </a:pPr>
            <a:endParaRPr lang="en-US" sz="3600" dirty="0">
              <a:ln w="19050">
                <a:noFill/>
                <a:prstDash val="lgDash"/>
              </a:ln>
              <a:solidFill>
                <a:srgbClr val="DE8B47"/>
              </a:solidFill>
              <a:latin typeface="#9Slide03 IcielPanton Black" panose="00000A00000000000000" pitchFamily="2" charset="0"/>
              <a:cs typeface="#9Slide03 Arima Madurai ExtraBo" panose="00000900000000000000" pitchFamily="2" charset="0"/>
              <a:sym typeface="Poppins ExtraBold"/>
            </a:endParaRPr>
          </a:p>
          <a:p>
            <a:pPr lvl="0">
              <a:buClr>
                <a:prstClr val="black"/>
              </a:buClr>
            </a:pPr>
            <a:r>
              <a:rPr lang="en-US" sz="6600" dirty="0">
                <a:ln w="19050">
                  <a:noFill/>
                  <a:prstDash val="lgDash"/>
                </a:ln>
                <a:solidFill>
                  <a:srgbClr val="DE8B47"/>
                </a:solidFill>
                <a:latin typeface="#9Slide03 IcielPanton Black" panose="00000A00000000000000" pitchFamily="2" charset="0"/>
                <a:cs typeface="#9Slide03 Arima Madurai ExtraBo" panose="00000900000000000000" pitchFamily="2" charset="0"/>
                <a:sym typeface="Poppins ExtraBold"/>
              </a:rPr>
              <a:t>ĐỒNG BẰNG </a:t>
            </a:r>
          </a:p>
          <a:p>
            <a:pPr lvl="0">
              <a:buClr>
                <a:prstClr val="black"/>
              </a:buClr>
            </a:pPr>
            <a:r>
              <a:rPr lang="en-US" sz="13800" b="1" dirty="0">
                <a:ln w="19050">
                  <a:noFill/>
                  <a:prstDash val="lgDash"/>
                </a:ln>
                <a:solidFill>
                  <a:schemeClr val="bg1"/>
                </a:solidFill>
                <a:latin typeface="#9Slide03 AmpleSoft Bold" panose="02000000000000000000" pitchFamily="2" charset="0"/>
                <a:cs typeface="#9Slide03 Cousine Bold" panose="02070709020205020404" pitchFamily="49" charset="0"/>
                <a:sym typeface="Poppins ExtraBold"/>
              </a:rPr>
              <a:t>BẮC BỘ</a:t>
            </a:r>
          </a:p>
        </p:txBody>
      </p:sp>
    </p:spTree>
    <p:extLst>
      <p:ext uri="{BB962C8B-B14F-4D97-AF65-F5344CB8AC3E}">
        <p14:creationId xmlns:p14="http://schemas.microsoft.com/office/powerpoint/2010/main" val="4006335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2"/>
          <p:cNvGrpSpPr/>
          <p:nvPr/>
        </p:nvGrpSpPr>
        <p:grpSpPr>
          <a:xfrm>
            <a:off x="503169" y="289464"/>
            <a:ext cx="6088131" cy="926624"/>
            <a:chOff x="0" y="-78447"/>
            <a:chExt cx="12176262" cy="1853250"/>
          </a:xfrm>
        </p:grpSpPr>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51616"/>
            <a:stretch>
              <a:fillRect/>
            </a:stretch>
          </p:blipFill>
          <p:spPr>
            <a:xfrm flipV="1">
              <a:off x="0" y="447034"/>
              <a:ext cx="3863118" cy="168218"/>
            </a:xfrm>
            <a:prstGeom prst="rect">
              <a:avLst/>
            </a:prstGeom>
          </p:spPr>
        </p:pic>
        <p:sp>
          <p:nvSpPr>
            <p:cNvPr id="4" name="TextBox 4"/>
            <p:cNvSpPr txBox="1"/>
            <p:nvPr/>
          </p:nvSpPr>
          <p:spPr>
            <a:xfrm>
              <a:off x="125296" y="-78447"/>
              <a:ext cx="8889908" cy="666851"/>
            </a:xfrm>
            <a:prstGeom prst="rect">
              <a:avLst/>
            </a:prstGeom>
          </p:spPr>
          <p:txBody>
            <a:bodyPr lIns="0" tIns="0" rIns="0" bIns="0" rtlCol="0" anchor="t">
              <a:spAutoFit/>
            </a:bodyPr>
            <a:lstStyle/>
            <a:p>
              <a:pPr defTabSz="609630">
                <a:lnSpc>
                  <a:spcPts val="2567"/>
                </a:lnSpc>
                <a:spcBef>
                  <a:spcPct val="0"/>
                </a:spcBef>
              </a:pPr>
              <a:r>
                <a:rPr lang="en-US" sz="2800" dirty="0" err="1">
                  <a:solidFill>
                    <a:schemeClr val="bg2">
                      <a:lumMod val="25000"/>
                    </a:schemeClr>
                  </a:solidFill>
                  <a:latin typeface="#9Slide04 Tinos Bold" panose="02020803070505020304" pitchFamily="18" charset="0"/>
                  <a:ea typeface="#9Slide04 Tinos Bold" panose="02020803070505020304" pitchFamily="18" charset="0"/>
                  <a:cs typeface="#9Slide04 Tinos Bold" panose="02020803070505020304" pitchFamily="18" charset="0"/>
                </a:rPr>
                <a:t>Hoạt</a:t>
              </a:r>
              <a:r>
                <a:rPr lang="en-US" sz="2800" dirty="0">
                  <a:solidFill>
                    <a:schemeClr val="bg2">
                      <a:lumMod val="25000"/>
                    </a:schemeClr>
                  </a:solidFill>
                  <a:latin typeface="#9Slide04 Tinos Bold" panose="02020803070505020304" pitchFamily="18" charset="0"/>
                  <a:ea typeface="#9Slide04 Tinos Bold" panose="02020803070505020304" pitchFamily="18" charset="0"/>
                  <a:cs typeface="#9Slide04 Tinos Bold" panose="02020803070505020304" pitchFamily="18" charset="0"/>
                </a:rPr>
                <a:t> </a:t>
              </a:r>
              <a:r>
                <a:rPr lang="en-US" sz="2800" dirty="0" err="1">
                  <a:solidFill>
                    <a:schemeClr val="bg2">
                      <a:lumMod val="25000"/>
                    </a:schemeClr>
                  </a:solidFill>
                  <a:latin typeface="#9Slide04 Tinos Bold" panose="02020803070505020304" pitchFamily="18" charset="0"/>
                  <a:ea typeface="#9Slide04 Tinos Bold" panose="02020803070505020304" pitchFamily="18" charset="0"/>
                  <a:cs typeface="#9Slide04 Tinos Bold" panose="02020803070505020304" pitchFamily="18" charset="0"/>
                </a:rPr>
                <a:t>động</a:t>
              </a:r>
              <a:r>
                <a:rPr lang="en-US" sz="2800" dirty="0">
                  <a:solidFill>
                    <a:schemeClr val="bg2">
                      <a:lumMod val="25000"/>
                    </a:schemeClr>
                  </a:solidFill>
                  <a:latin typeface="#9Slide04 Tinos Bold" panose="02020803070505020304" pitchFamily="18" charset="0"/>
                  <a:ea typeface="#9Slide04 Tinos Bold" panose="02020803070505020304" pitchFamily="18" charset="0"/>
                  <a:cs typeface="#9Slide04 Tinos Bold" panose="02020803070505020304" pitchFamily="18" charset="0"/>
                </a:rPr>
                <a:t> 1</a:t>
              </a:r>
            </a:p>
          </p:txBody>
        </p:sp>
        <p:sp>
          <p:nvSpPr>
            <p:cNvPr id="5" name="TextBox 5"/>
            <p:cNvSpPr txBox="1"/>
            <p:nvPr/>
          </p:nvSpPr>
          <p:spPr>
            <a:xfrm>
              <a:off x="0" y="748880"/>
              <a:ext cx="12176262" cy="1025923"/>
            </a:xfrm>
            <a:prstGeom prst="rect">
              <a:avLst/>
            </a:prstGeom>
          </p:spPr>
          <p:txBody>
            <a:bodyPr wrap="square" lIns="0" tIns="0" rIns="0" bIns="0" rtlCol="0" anchor="t">
              <a:spAutoFit/>
            </a:bodyPr>
            <a:lstStyle/>
            <a:p>
              <a:pPr defTabSz="609630">
                <a:lnSpc>
                  <a:spcPts val="3995"/>
                </a:lnSpc>
              </a:pPr>
              <a:r>
                <a:rPr lang="en-US" sz="3734" dirty="0" err="1">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rPr>
                <a:t>Đồng</a:t>
              </a:r>
              <a:r>
                <a:rPr lang="en-US" sz="3734" dirty="0">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rPr>
                <a:t> </a:t>
              </a:r>
              <a:r>
                <a:rPr lang="en-US" sz="3734" dirty="0" err="1">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rPr>
                <a:t>bằng</a:t>
              </a:r>
              <a:r>
                <a:rPr lang="en-US" sz="3734" dirty="0">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rPr>
                <a:t> </a:t>
              </a:r>
              <a:r>
                <a:rPr lang="en-US" sz="3734" dirty="0" err="1">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rPr>
                <a:t>lớn</a:t>
              </a:r>
              <a:r>
                <a:rPr lang="en-US" sz="3734" dirty="0">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rPr>
                <a:t> ở </a:t>
              </a:r>
              <a:r>
                <a:rPr lang="en-US" sz="3734" dirty="0" err="1">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rPr>
                <a:t>miền</a:t>
              </a:r>
              <a:r>
                <a:rPr lang="en-US" sz="3734" dirty="0">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rPr>
                <a:t> </a:t>
              </a:r>
              <a:r>
                <a:rPr lang="en-US" sz="3734" dirty="0" err="1">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rPr>
                <a:t>Bắc</a:t>
              </a:r>
              <a:endParaRPr lang="en-US" sz="3734" dirty="0">
                <a:solidFill>
                  <a:srgbClr val="D4487D"/>
                </a:solidFill>
                <a:latin typeface="#9Slide04 Tinos Bold" panose="02020803070505020304" pitchFamily="18" charset="0"/>
                <a:ea typeface="#9Slide04 Tinos Bold" panose="02020803070505020304" pitchFamily="18" charset="0"/>
                <a:cs typeface="#9Slide04 Tinos Bold" panose="02020803070505020304" pitchFamily="18" charset="0"/>
              </a:endParaRPr>
            </a:p>
          </p:txBody>
        </p:sp>
      </p:grpSp>
      <p:grpSp>
        <p:nvGrpSpPr>
          <p:cNvPr id="8" name="Group 8"/>
          <p:cNvGrpSpPr/>
          <p:nvPr/>
        </p:nvGrpSpPr>
        <p:grpSpPr>
          <a:xfrm>
            <a:off x="887358" y="2296757"/>
            <a:ext cx="4669089" cy="3317135"/>
            <a:chOff x="0" y="0"/>
            <a:chExt cx="5082388" cy="3610762"/>
          </a:xfrm>
          <a:solidFill>
            <a:schemeClr val="bg1"/>
          </a:solidFill>
        </p:grpSpPr>
        <p:sp>
          <p:nvSpPr>
            <p:cNvPr id="9" name="Freeform 9"/>
            <p:cNvSpPr/>
            <p:nvPr/>
          </p:nvSpPr>
          <p:spPr>
            <a:xfrm>
              <a:off x="10160" y="16510"/>
              <a:ext cx="5059528" cy="3582822"/>
            </a:xfrm>
            <a:custGeom>
              <a:avLst/>
              <a:gdLst/>
              <a:ahLst/>
              <a:cxnLst/>
              <a:rect l="l" t="t" r="r" b="b"/>
              <a:pathLst>
                <a:path w="5059528" h="3582822">
                  <a:moveTo>
                    <a:pt x="5059528" y="3582822"/>
                  </a:moveTo>
                  <a:lnTo>
                    <a:pt x="0" y="3575202"/>
                  </a:lnTo>
                  <a:lnTo>
                    <a:pt x="0" y="1255843"/>
                  </a:lnTo>
                  <a:lnTo>
                    <a:pt x="17780" y="19050"/>
                  </a:lnTo>
                  <a:lnTo>
                    <a:pt x="2520981" y="0"/>
                  </a:lnTo>
                  <a:lnTo>
                    <a:pt x="5040478" y="5080"/>
                  </a:lnTo>
                  <a:close/>
                </a:path>
              </a:pathLst>
            </a:custGeom>
            <a:grpFill/>
            <a:ln w="38100">
              <a:solidFill>
                <a:schemeClr val="tx1"/>
              </a:solidFill>
              <a:prstDash val="dash"/>
            </a:ln>
          </p:spPr>
          <p:txBody>
            <a:bodyPr/>
            <a:lstStyle/>
            <a:p>
              <a:endParaRPr lang="en-GB"/>
            </a:p>
          </p:txBody>
        </p:sp>
        <p:sp>
          <p:nvSpPr>
            <p:cNvPr id="10" name="Freeform 10"/>
            <p:cNvSpPr/>
            <p:nvPr/>
          </p:nvSpPr>
          <p:spPr>
            <a:xfrm>
              <a:off x="-3810" y="0"/>
              <a:ext cx="5088738" cy="3609492"/>
            </a:xfrm>
            <a:custGeom>
              <a:avLst/>
              <a:gdLst/>
              <a:ahLst/>
              <a:cxnLst/>
              <a:rect l="l" t="t" r="r" b="b"/>
              <a:pathLst>
                <a:path w="5088738" h="3609492">
                  <a:moveTo>
                    <a:pt x="5054448" y="21590"/>
                  </a:moveTo>
                  <a:cubicBezTo>
                    <a:pt x="5055718" y="34290"/>
                    <a:pt x="5055718" y="44450"/>
                    <a:pt x="5056988" y="54610"/>
                  </a:cubicBezTo>
                  <a:cubicBezTo>
                    <a:pt x="5059528" y="118241"/>
                    <a:pt x="5060798" y="196297"/>
                    <a:pt x="5063338" y="271565"/>
                  </a:cubicBezTo>
                  <a:cubicBezTo>
                    <a:pt x="5063338" y="380286"/>
                    <a:pt x="5076038" y="2524036"/>
                    <a:pt x="5082388" y="2632756"/>
                  </a:cubicBezTo>
                  <a:cubicBezTo>
                    <a:pt x="5088738" y="2797231"/>
                    <a:pt x="5084928" y="2964494"/>
                    <a:pt x="5084928" y="3128969"/>
                  </a:cubicBezTo>
                  <a:cubicBezTo>
                    <a:pt x="5084928" y="3273930"/>
                    <a:pt x="5086198" y="3407740"/>
                    <a:pt x="5087468" y="3548532"/>
                  </a:cubicBezTo>
                  <a:cubicBezTo>
                    <a:pt x="5087468" y="3570122"/>
                    <a:pt x="5087468" y="3584092"/>
                    <a:pt x="5087468" y="3608222"/>
                  </a:cubicBezTo>
                  <a:cubicBezTo>
                    <a:pt x="5064608" y="3608222"/>
                    <a:pt x="5044288" y="3609492"/>
                    <a:pt x="5013023" y="3608222"/>
                  </a:cubicBezTo>
                  <a:cubicBezTo>
                    <a:pt x="4756535" y="3603142"/>
                    <a:pt x="4496101" y="3609492"/>
                    <a:pt x="4239612" y="3604412"/>
                  </a:cubicBezTo>
                  <a:cubicBezTo>
                    <a:pt x="4085719" y="3600602"/>
                    <a:pt x="3935772" y="3603142"/>
                    <a:pt x="3781879" y="3600602"/>
                  </a:cubicBezTo>
                  <a:cubicBezTo>
                    <a:pt x="3710852" y="3599332"/>
                    <a:pt x="3639824" y="3598062"/>
                    <a:pt x="3568796" y="3596792"/>
                  </a:cubicBezTo>
                  <a:cubicBezTo>
                    <a:pt x="3525391" y="3596792"/>
                    <a:pt x="3485931" y="3598062"/>
                    <a:pt x="3442525" y="3598062"/>
                  </a:cubicBezTo>
                  <a:cubicBezTo>
                    <a:pt x="3332038" y="3596792"/>
                    <a:pt x="3028198" y="3598062"/>
                    <a:pt x="2917710" y="3596792"/>
                  </a:cubicBezTo>
                  <a:cubicBezTo>
                    <a:pt x="2838791" y="3595522"/>
                    <a:pt x="1260401" y="3604412"/>
                    <a:pt x="1181481" y="3603142"/>
                  </a:cubicBezTo>
                  <a:cubicBezTo>
                    <a:pt x="1161751" y="3603142"/>
                    <a:pt x="1138075" y="3604412"/>
                    <a:pt x="1118346" y="3604412"/>
                  </a:cubicBezTo>
                  <a:cubicBezTo>
                    <a:pt x="1070994" y="3604412"/>
                    <a:pt x="1027588" y="3605682"/>
                    <a:pt x="980236" y="3605682"/>
                  </a:cubicBezTo>
                  <a:cubicBezTo>
                    <a:pt x="861857" y="3605682"/>
                    <a:pt x="747424" y="3604412"/>
                    <a:pt x="629045" y="3603142"/>
                  </a:cubicBezTo>
                  <a:cubicBezTo>
                    <a:pt x="558017" y="3601872"/>
                    <a:pt x="486989" y="3600602"/>
                    <a:pt x="419908" y="3599332"/>
                  </a:cubicBezTo>
                  <a:cubicBezTo>
                    <a:pt x="293637" y="3598062"/>
                    <a:pt x="167365" y="3596792"/>
                    <a:pt x="48260" y="3596792"/>
                  </a:cubicBezTo>
                  <a:cubicBezTo>
                    <a:pt x="38100" y="3596792"/>
                    <a:pt x="29210" y="3596792"/>
                    <a:pt x="19050" y="3595522"/>
                  </a:cubicBezTo>
                  <a:cubicBezTo>
                    <a:pt x="10160" y="3594252"/>
                    <a:pt x="5080" y="3587902"/>
                    <a:pt x="7620" y="3579012"/>
                  </a:cubicBezTo>
                  <a:cubicBezTo>
                    <a:pt x="16510" y="3547125"/>
                    <a:pt x="12700" y="3477433"/>
                    <a:pt x="11430" y="3404952"/>
                  </a:cubicBezTo>
                  <a:cubicBezTo>
                    <a:pt x="10160" y="3257204"/>
                    <a:pt x="6350" y="3112243"/>
                    <a:pt x="7620" y="2964494"/>
                  </a:cubicBezTo>
                  <a:cubicBezTo>
                    <a:pt x="5080" y="2780505"/>
                    <a:pt x="0" y="502945"/>
                    <a:pt x="7620" y="316168"/>
                  </a:cubicBezTo>
                  <a:cubicBezTo>
                    <a:pt x="8890" y="279928"/>
                    <a:pt x="7620" y="240900"/>
                    <a:pt x="8890" y="204660"/>
                  </a:cubicBezTo>
                  <a:cubicBezTo>
                    <a:pt x="10160" y="146118"/>
                    <a:pt x="12700" y="82000"/>
                    <a:pt x="13970" y="44450"/>
                  </a:cubicBezTo>
                  <a:cubicBezTo>
                    <a:pt x="13970" y="41910"/>
                    <a:pt x="15240" y="39370"/>
                    <a:pt x="16510" y="38100"/>
                  </a:cubicBezTo>
                  <a:cubicBezTo>
                    <a:pt x="38100" y="35560"/>
                    <a:pt x="68716" y="30480"/>
                    <a:pt x="131852" y="29210"/>
                  </a:cubicBezTo>
                  <a:cubicBezTo>
                    <a:pt x="238393" y="25400"/>
                    <a:pt x="344934" y="22860"/>
                    <a:pt x="455422" y="20320"/>
                  </a:cubicBezTo>
                  <a:cubicBezTo>
                    <a:pt x="530395" y="17780"/>
                    <a:pt x="605369" y="16510"/>
                    <a:pt x="676396" y="13970"/>
                  </a:cubicBezTo>
                  <a:cubicBezTo>
                    <a:pt x="747424" y="11430"/>
                    <a:pt x="822397" y="8890"/>
                    <a:pt x="893425" y="8890"/>
                  </a:cubicBezTo>
                  <a:cubicBezTo>
                    <a:pt x="972344" y="7620"/>
                    <a:pt x="1051264" y="10160"/>
                    <a:pt x="1130183" y="8890"/>
                  </a:cubicBezTo>
                  <a:cubicBezTo>
                    <a:pt x="1228833" y="8890"/>
                    <a:pt x="3016360" y="6350"/>
                    <a:pt x="3115009" y="5080"/>
                  </a:cubicBezTo>
                  <a:cubicBezTo>
                    <a:pt x="3209713" y="3810"/>
                    <a:pt x="3304416" y="2540"/>
                    <a:pt x="3403065" y="2540"/>
                  </a:cubicBezTo>
                  <a:cubicBezTo>
                    <a:pt x="3564850" y="1270"/>
                    <a:pt x="3722690" y="0"/>
                    <a:pt x="3884474" y="0"/>
                  </a:cubicBezTo>
                  <a:cubicBezTo>
                    <a:pt x="3951556" y="0"/>
                    <a:pt x="4022584" y="2540"/>
                    <a:pt x="4089665" y="2540"/>
                  </a:cubicBezTo>
                  <a:cubicBezTo>
                    <a:pt x="4275126" y="3810"/>
                    <a:pt x="4464533" y="5080"/>
                    <a:pt x="4649993" y="7620"/>
                  </a:cubicBezTo>
                  <a:cubicBezTo>
                    <a:pt x="4748643" y="8890"/>
                    <a:pt x="4847292" y="12700"/>
                    <a:pt x="4945942" y="16510"/>
                  </a:cubicBezTo>
                  <a:cubicBezTo>
                    <a:pt x="4969618" y="16510"/>
                    <a:pt x="4993293" y="16510"/>
                    <a:pt x="5013023" y="16510"/>
                  </a:cubicBezTo>
                  <a:cubicBezTo>
                    <a:pt x="5035398" y="17780"/>
                    <a:pt x="5044288" y="20320"/>
                    <a:pt x="5054448" y="21590"/>
                  </a:cubicBezTo>
                  <a:close/>
                  <a:moveTo>
                    <a:pt x="5064608" y="3591712"/>
                  </a:moveTo>
                  <a:cubicBezTo>
                    <a:pt x="5065878" y="3575202"/>
                    <a:pt x="5067148" y="3562502"/>
                    <a:pt x="5067148" y="3549802"/>
                  </a:cubicBezTo>
                  <a:cubicBezTo>
                    <a:pt x="5065878" y="3393801"/>
                    <a:pt x="5064608" y="3246053"/>
                    <a:pt x="5064608" y="3087153"/>
                  </a:cubicBezTo>
                  <a:cubicBezTo>
                    <a:pt x="5064608" y="3014673"/>
                    <a:pt x="5067148" y="2942192"/>
                    <a:pt x="5065878" y="2869712"/>
                  </a:cubicBezTo>
                  <a:cubicBezTo>
                    <a:pt x="5065878" y="2802807"/>
                    <a:pt x="5064608" y="2733114"/>
                    <a:pt x="5063338" y="2666209"/>
                  </a:cubicBezTo>
                  <a:cubicBezTo>
                    <a:pt x="5058258" y="2563064"/>
                    <a:pt x="5046828" y="427677"/>
                    <a:pt x="5046828" y="324531"/>
                  </a:cubicBezTo>
                  <a:cubicBezTo>
                    <a:pt x="5044288" y="238112"/>
                    <a:pt x="5041748" y="148905"/>
                    <a:pt x="5039208" y="63500"/>
                  </a:cubicBezTo>
                  <a:cubicBezTo>
                    <a:pt x="5037938" y="44450"/>
                    <a:pt x="5036668" y="43180"/>
                    <a:pt x="5001186" y="41910"/>
                  </a:cubicBezTo>
                  <a:cubicBezTo>
                    <a:pt x="4989348" y="41910"/>
                    <a:pt x="4981456" y="41910"/>
                    <a:pt x="4969618" y="40640"/>
                  </a:cubicBezTo>
                  <a:cubicBezTo>
                    <a:pt x="4870968" y="36830"/>
                    <a:pt x="4768373" y="31750"/>
                    <a:pt x="4669724" y="30480"/>
                  </a:cubicBezTo>
                  <a:cubicBezTo>
                    <a:pt x="4429019" y="26670"/>
                    <a:pt x="4184369" y="25400"/>
                    <a:pt x="3943664" y="22860"/>
                  </a:cubicBezTo>
                  <a:cubicBezTo>
                    <a:pt x="3908150" y="22860"/>
                    <a:pt x="3868691" y="22860"/>
                    <a:pt x="3833177" y="22860"/>
                  </a:cubicBezTo>
                  <a:cubicBezTo>
                    <a:pt x="3773987" y="22860"/>
                    <a:pt x="3714797" y="22860"/>
                    <a:pt x="3659554" y="22860"/>
                  </a:cubicBezTo>
                  <a:cubicBezTo>
                    <a:pt x="3533283" y="22860"/>
                    <a:pt x="3407012" y="22860"/>
                    <a:pt x="3284686" y="24130"/>
                  </a:cubicBezTo>
                  <a:cubicBezTo>
                    <a:pt x="3178145" y="25400"/>
                    <a:pt x="1382726" y="29210"/>
                    <a:pt x="1276185" y="29210"/>
                  </a:cubicBezTo>
                  <a:cubicBezTo>
                    <a:pt x="1102562" y="29210"/>
                    <a:pt x="928939" y="26670"/>
                    <a:pt x="755316" y="33020"/>
                  </a:cubicBezTo>
                  <a:cubicBezTo>
                    <a:pt x="664558" y="36830"/>
                    <a:pt x="577747" y="36830"/>
                    <a:pt x="490935" y="38100"/>
                  </a:cubicBezTo>
                  <a:cubicBezTo>
                    <a:pt x="340988" y="41910"/>
                    <a:pt x="191041" y="45720"/>
                    <a:pt x="49530" y="50800"/>
                  </a:cubicBezTo>
                  <a:cubicBezTo>
                    <a:pt x="36830" y="50800"/>
                    <a:pt x="34290" y="53340"/>
                    <a:pt x="33020" y="73637"/>
                  </a:cubicBezTo>
                  <a:cubicBezTo>
                    <a:pt x="31750" y="123816"/>
                    <a:pt x="31750" y="173995"/>
                    <a:pt x="30480" y="224174"/>
                  </a:cubicBezTo>
                  <a:cubicBezTo>
                    <a:pt x="29210" y="307805"/>
                    <a:pt x="26670" y="388649"/>
                    <a:pt x="25400" y="472280"/>
                  </a:cubicBezTo>
                  <a:cubicBezTo>
                    <a:pt x="20320" y="561487"/>
                    <a:pt x="26670" y="2741477"/>
                    <a:pt x="29210" y="2830684"/>
                  </a:cubicBezTo>
                  <a:cubicBezTo>
                    <a:pt x="29210" y="2925466"/>
                    <a:pt x="29210" y="3023036"/>
                    <a:pt x="30480" y="3117818"/>
                  </a:cubicBezTo>
                  <a:cubicBezTo>
                    <a:pt x="30480" y="3187511"/>
                    <a:pt x="33020" y="3257204"/>
                    <a:pt x="33020" y="3326897"/>
                  </a:cubicBezTo>
                  <a:cubicBezTo>
                    <a:pt x="33020" y="3402164"/>
                    <a:pt x="33020" y="3477433"/>
                    <a:pt x="31750" y="3549802"/>
                  </a:cubicBezTo>
                  <a:cubicBezTo>
                    <a:pt x="31750" y="3553612"/>
                    <a:pt x="31750" y="3556152"/>
                    <a:pt x="31750" y="3559962"/>
                  </a:cubicBezTo>
                  <a:cubicBezTo>
                    <a:pt x="31750" y="3570122"/>
                    <a:pt x="35560" y="3573932"/>
                    <a:pt x="44450" y="3573932"/>
                  </a:cubicBezTo>
                  <a:cubicBezTo>
                    <a:pt x="76608" y="3573932"/>
                    <a:pt x="131852" y="3575202"/>
                    <a:pt x="183149" y="3575202"/>
                  </a:cubicBezTo>
                  <a:cubicBezTo>
                    <a:pt x="258123" y="3575202"/>
                    <a:pt x="337042" y="3572662"/>
                    <a:pt x="412016" y="3575202"/>
                  </a:cubicBezTo>
                  <a:cubicBezTo>
                    <a:pt x="534341" y="3579012"/>
                    <a:pt x="656666" y="3581552"/>
                    <a:pt x="778992" y="3580282"/>
                  </a:cubicBezTo>
                  <a:cubicBezTo>
                    <a:pt x="857911" y="3579012"/>
                    <a:pt x="932885" y="3581552"/>
                    <a:pt x="1011804" y="3581552"/>
                  </a:cubicBezTo>
                  <a:cubicBezTo>
                    <a:pt x="1126238" y="3581552"/>
                    <a:pt x="1240671" y="3580282"/>
                    <a:pt x="1355104" y="3581552"/>
                  </a:cubicBezTo>
                  <a:cubicBezTo>
                    <a:pt x="1524781" y="3582822"/>
                    <a:pt x="3387281" y="3572662"/>
                    <a:pt x="3560905" y="3575202"/>
                  </a:cubicBezTo>
                  <a:cubicBezTo>
                    <a:pt x="3635878" y="3576472"/>
                    <a:pt x="3710852" y="3577742"/>
                    <a:pt x="3781879" y="3577742"/>
                  </a:cubicBezTo>
                  <a:cubicBezTo>
                    <a:pt x="3912096" y="3580282"/>
                    <a:pt x="4038368" y="3576472"/>
                    <a:pt x="4168585" y="3580282"/>
                  </a:cubicBezTo>
                  <a:cubicBezTo>
                    <a:pt x="4275126" y="3582822"/>
                    <a:pt x="4381668" y="3582822"/>
                    <a:pt x="4488209" y="3585362"/>
                  </a:cubicBezTo>
                  <a:cubicBezTo>
                    <a:pt x="4646048" y="3589172"/>
                    <a:pt x="4803887" y="3591712"/>
                    <a:pt x="4961726" y="3592982"/>
                  </a:cubicBezTo>
                  <a:cubicBezTo>
                    <a:pt x="5020915" y="3592982"/>
                    <a:pt x="5044288" y="3591712"/>
                    <a:pt x="5064608" y="3591712"/>
                  </a:cubicBezTo>
                  <a:close/>
                </a:path>
              </a:pathLst>
            </a:custGeom>
            <a:grpFill/>
            <a:ln w="38100">
              <a:solidFill>
                <a:schemeClr val="tx1"/>
              </a:solidFill>
              <a:prstDash val="dash"/>
            </a:ln>
          </p:spPr>
          <p:txBody>
            <a:bodyPr/>
            <a:lstStyle/>
            <a:p>
              <a:endParaRPr lang="en-GB"/>
            </a:p>
          </p:txBody>
        </p:sp>
      </p:grpSp>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8348622">
            <a:off x="5038955" y="6115669"/>
            <a:ext cx="120285" cy="130968"/>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8348622">
            <a:off x="4729513" y="5882575"/>
            <a:ext cx="177111" cy="192841"/>
          </a:xfrm>
          <a:prstGeom prst="rect">
            <a:avLst/>
          </a:prstGeom>
        </p:spPr>
      </p:pic>
      <p:pic>
        <p:nvPicPr>
          <p:cNvPr id="16" name="Picture 2" descr="Hãy xác định trên bản đồ Địa lí tự nhiên Việt Nam (hoặc Atlat Địa ií Việt  Nam) hai đồng bằng lớn của nước ta và các đồng bằng nhỏ hẹp ở">
            <a:extLst>
              <a:ext uri="{FF2B5EF4-FFF2-40B4-BE49-F238E27FC236}">
                <a16:creationId xmlns:a16="http://schemas.microsoft.com/office/drawing/2014/main" id="{8D755F29-4FCB-41EF-88BF-1E1966AC00EC}"/>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734176" y="0"/>
            <a:ext cx="5457824" cy="7000875"/>
          </a:xfrm>
          <a:prstGeom prst="rect">
            <a:avLst/>
          </a:prstGeom>
          <a:noFill/>
          <a:extLst>
            <a:ext uri="{909E8E84-426E-40DD-AFC4-6F175D3DCCD1}">
              <a14:hiddenFill xmlns:a14="http://schemas.microsoft.com/office/drawing/2010/main">
                <a:solidFill>
                  <a:srgbClr val="FFFFFF"/>
                </a:solidFill>
              </a14:hiddenFill>
            </a:ext>
          </a:extLst>
        </p:spPr>
      </p:pic>
      <p:sp>
        <p:nvSpPr>
          <p:cNvPr id="17" name="Freeform 3">
            <a:extLst>
              <a:ext uri="{FF2B5EF4-FFF2-40B4-BE49-F238E27FC236}">
                <a16:creationId xmlns:a16="http://schemas.microsoft.com/office/drawing/2014/main" id="{6BD1FB69-8C91-423F-8CC4-4ACA2CAA61B6}"/>
              </a:ext>
            </a:extLst>
          </p:cNvPr>
          <p:cNvSpPr>
            <a:spLocks/>
          </p:cNvSpPr>
          <p:nvPr/>
        </p:nvSpPr>
        <p:spPr bwMode="auto">
          <a:xfrm>
            <a:off x="8058150" y="828675"/>
            <a:ext cx="1162050" cy="838199"/>
          </a:xfrm>
          <a:custGeom>
            <a:avLst/>
            <a:gdLst>
              <a:gd name="T0" fmla="*/ 253073 w 685"/>
              <a:gd name="T1" fmla="*/ 40220 h 575"/>
              <a:gd name="T2" fmla="*/ 269945 w 685"/>
              <a:gd name="T3" fmla="*/ 80441 h 575"/>
              <a:gd name="T4" fmla="*/ 236201 w 685"/>
              <a:gd name="T5" fmla="*/ 40220 h 575"/>
              <a:gd name="T6" fmla="*/ 134972 w 685"/>
              <a:gd name="T7" fmla="*/ 0 h 575"/>
              <a:gd name="T8" fmla="*/ 0 w 685"/>
              <a:gd name="T9" fmla="*/ 40220 h 575"/>
              <a:gd name="T10" fmla="*/ 16872 w 685"/>
              <a:gd name="T11" fmla="*/ 80441 h 575"/>
              <a:gd name="T12" fmla="*/ 50615 w 685"/>
              <a:gd name="T13" fmla="*/ 120661 h 575"/>
              <a:gd name="T14" fmla="*/ 67486 w 685"/>
              <a:gd name="T15" fmla="*/ 174288 h 575"/>
              <a:gd name="T16" fmla="*/ 168715 w 685"/>
              <a:gd name="T17" fmla="*/ 227915 h 575"/>
              <a:gd name="T18" fmla="*/ 134972 w 685"/>
              <a:gd name="T19" fmla="*/ 321763 h 575"/>
              <a:gd name="T20" fmla="*/ 236201 w 685"/>
              <a:gd name="T21" fmla="*/ 348576 h 575"/>
              <a:gd name="T22" fmla="*/ 269945 w 685"/>
              <a:gd name="T23" fmla="*/ 388796 h 575"/>
              <a:gd name="T24" fmla="*/ 388045 w 685"/>
              <a:gd name="T25" fmla="*/ 402203 h 575"/>
              <a:gd name="T26" fmla="*/ 455531 w 685"/>
              <a:gd name="T27" fmla="*/ 496051 h 575"/>
              <a:gd name="T28" fmla="*/ 506146 w 685"/>
              <a:gd name="T29" fmla="*/ 522864 h 575"/>
              <a:gd name="T30" fmla="*/ 489274 w 685"/>
              <a:gd name="T31" fmla="*/ 670339 h 575"/>
              <a:gd name="T32" fmla="*/ 455531 w 685"/>
              <a:gd name="T33" fmla="*/ 710559 h 575"/>
              <a:gd name="T34" fmla="*/ 539889 w 685"/>
              <a:gd name="T35" fmla="*/ 723966 h 575"/>
              <a:gd name="T36" fmla="*/ 624247 w 685"/>
              <a:gd name="T37" fmla="*/ 817813 h 575"/>
              <a:gd name="T38" fmla="*/ 708604 w 685"/>
              <a:gd name="T39" fmla="*/ 871440 h 575"/>
              <a:gd name="T40" fmla="*/ 776090 w 685"/>
              <a:gd name="T41" fmla="*/ 938474 h 575"/>
              <a:gd name="T42" fmla="*/ 877320 w 685"/>
              <a:gd name="T43" fmla="*/ 898254 h 575"/>
              <a:gd name="T44" fmla="*/ 894191 w 685"/>
              <a:gd name="T45" fmla="*/ 858034 h 575"/>
              <a:gd name="T46" fmla="*/ 978549 w 685"/>
              <a:gd name="T47" fmla="*/ 791000 h 575"/>
              <a:gd name="T48" fmla="*/ 1029163 w 685"/>
              <a:gd name="T49" fmla="*/ 710559 h 575"/>
              <a:gd name="T50" fmla="*/ 1062906 w 685"/>
              <a:gd name="T51" fmla="*/ 603305 h 575"/>
              <a:gd name="T52" fmla="*/ 1130393 w 685"/>
              <a:gd name="T53" fmla="*/ 589898 h 575"/>
              <a:gd name="T54" fmla="*/ 1147264 w 685"/>
              <a:gd name="T55" fmla="*/ 536271 h 575"/>
              <a:gd name="T56" fmla="*/ 1400337 w 685"/>
              <a:gd name="T57" fmla="*/ 469237 h 575"/>
              <a:gd name="T58" fmla="*/ 1366594 w 685"/>
              <a:gd name="T59" fmla="*/ 375390 h 575"/>
              <a:gd name="T60" fmla="*/ 894191 w 685"/>
              <a:gd name="T61" fmla="*/ 348576 h 575"/>
              <a:gd name="T62" fmla="*/ 1130393 w 685"/>
              <a:gd name="T63" fmla="*/ 294949 h 575"/>
              <a:gd name="T64" fmla="*/ 1113521 w 685"/>
              <a:gd name="T65" fmla="*/ 214508 h 575"/>
              <a:gd name="T66" fmla="*/ 978549 w 685"/>
              <a:gd name="T67" fmla="*/ 187695 h 575"/>
              <a:gd name="T68" fmla="*/ 877320 w 685"/>
              <a:gd name="T69" fmla="*/ 147475 h 575"/>
              <a:gd name="T70" fmla="*/ 860448 w 685"/>
              <a:gd name="T71" fmla="*/ 107254 h 575"/>
              <a:gd name="T72" fmla="*/ 624247 w 685"/>
              <a:gd name="T73" fmla="*/ 80441 h 575"/>
              <a:gd name="T74" fmla="*/ 523017 w 685"/>
              <a:gd name="T75" fmla="*/ 40220 h 575"/>
              <a:gd name="T76" fmla="*/ 573632 w 685"/>
              <a:gd name="T77" fmla="*/ 120661 h 575"/>
              <a:gd name="T78" fmla="*/ 556761 w 685"/>
              <a:gd name="T79" fmla="*/ 214508 h 575"/>
              <a:gd name="T80" fmla="*/ 421788 w 685"/>
              <a:gd name="T81" fmla="*/ 174288 h 575"/>
              <a:gd name="T82" fmla="*/ 253073 w 685"/>
              <a:gd name="T83" fmla="*/ 40220 h 57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85"/>
              <a:gd name="T127" fmla="*/ 0 h 575"/>
              <a:gd name="T128" fmla="*/ 685 w 685"/>
              <a:gd name="T129" fmla="*/ 575 h 57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85" h="575">
                <a:moveTo>
                  <a:pt x="120" y="24"/>
                </a:moveTo>
                <a:cubicBezTo>
                  <a:pt x="123" y="32"/>
                  <a:pt x="136" y="48"/>
                  <a:pt x="128" y="48"/>
                </a:cubicBezTo>
                <a:cubicBezTo>
                  <a:pt x="118" y="48"/>
                  <a:pt x="119" y="31"/>
                  <a:pt x="112" y="24"/>
                </a:cubicBezTo>
                <a:cubicBezTo>
                  <a:pt x="96" y="8"/>
                  <a:pt x="84" y="7"/>
                  <a:pt x="64" y="0"/>
                </a:cubicBezTo>
                <a:cubicBezTo>
                  <a:pt x="44" y="31"/>
                  <a:pt x="35" y="36"/>
                  <a:pt x="0" y="24"/>
                </a:cubicBezTo>
                <a:cubicBezTo>
                  <a:pt x="3" y="32"/>
                  <a:pt x="4" y="40"/>
                  <a:pt x="8" y="48"/>
                </a:cubicBezTo>
                <a:cubicBezTo>
                  <a:pt x="12" y="57"/>
                  <a:pt x="20" y="63"/>
                  <a:pt x="24" y="72"/>
                </a:cubicBezTo>
                <a:cubicBezTo>
                  <a:pt x="28" y="82"/>
                  <a:pt x="25" y="96"/>
                  <a:pt x="32" y="104"/>
                </a:cubicBezTo>
                <a:cubicBezTo>
                  <a:pt x="45" y="118"/>
                  <a:pt x="80" y="136"/>
                  <a:pt x="80" y="136"/>
                </a:cubicBezTo>
                <a:cubicBezTo>
                  <a:pt x="101" y="167"/>
                  <a:pt x="101" y="180"/>
                  <a:pt x="64" y="192"/>
                </a:cubicBezTo>
                <a:cubicBezTo>
                  <a:pt x="80" y="197"/>
                  <a:pt x="103" y="194"/>
                  <a:pt x="112" y="208"/>
                </a:cubicBezTo>
                <a:cubicBezTo>
                  <a:pt x="117" y="216"/>
                  <a:pt x="119" y="228"/>
                  <a:pt x="128" y="232"/>
                </a:cubicBezTo>
                <a:cubicBezTo>
                  <a:pt x="145" y="240"/>
                  <a:pt x="165" y="237"/>
                  <a:pt x="184" y="240"/>
                </a:cubicBezTo>
                <a:cubicBezTo>
                  <a:pt x="235" y="257"/>
                  <a:pt x="184" y="232"/>
                  <a:pt x="216" y="296"/>
                </a:cubicBezTo>
                <a:cubicBezTo>
                  <a:pt x="220" y="305"/>
                  <a:pt x="232" y="307"/>
                  <a:pt x="240" y="312"/>
                </a:cubicBezTo>
                <a:cubicBezTo>
                  <a:pt x="237" y="341"/>
                  <a:pt x="238" y="371"/>
                  <a:pt x="232" y="400"/>
                </a:cubicBezTo>
                <a:cubicBezTo>
                  <a:pt x="230" y="409"/>
                  <a:pt x="210" y="416"/>
                  <a:pt x="216" y="424"/>
                </a:cubicBezTo>
                <a:cubicBezTo>
                  <a:pt x="224" y="435"/>
                  <a:pt x="243" y="429"/>
                  <a:pt x="256" y="432"/>
                </a:cubicBezTo>
                <a:cubicBezTo>
                  <a:pt x="275" y="488"/>
                  <a:pt x="256" y="475"/>
                  <a:pt x="296" y="488"/>
                </a:cubicBezTo>
                <a:cubicBezTo>
                  <a:pt x="319" y="557"/>
                  <a:pt x="281" y="465"/>
                  <a:pt x="336" y="520"/>
                </a:cubicBezTo>
                <a:cubicBezTo>
                  <a:pt x="391" y="575"/>
                  <a:pt x="299" y="537"/>
                  <a:pt x="368" y="560"/>
                </a:cubicBezTo>
                <a:cubicBezTo>
                  <a:pt x="384" y="555"/>
                  <a:pt x="405" y="550"/>
                  <a:pt x="416" y="536"/>
                </a:cubicBezTo>
                <a:cubicBezTo>
                  <a:pt x="421" y="529"/>
                  <a:pt x="420" y="520"/>
                  <a:pt x="424" y="512"/>
                </a:cubicBezTo>
                <a:cubicBezTo>
                  <a:pt x="437" y="485"/>
                  <a:pt x="440" y="488"/>
                  <a:pt x="464" y="472"/>
                </a:cubicBezTo>
                <a:cubicBezTo>
                  <a:pt x="480" y="449"/>
                  <a:pt x="481" y="450"/>
                  <a:pt x="488" y="424"/>
                </a:cubicBezTo>
                <a:cubicBezTo>
                  <a:pt x="493" y="403"/>
                  <a:pt x="487" y="374"/>
                  <a:pt x="504" y="360"/>
                </a:cubicBezTo>
                <a:cubicBezTo>
                  <a:pt x="513" y="353"/>
                  <a:pt x="525" y="355"/>
                  <a:pt x="536" y="352"/>
                </a:cubicBezTo>
                <a:cubicBezTo>
                  <a:pt x="539" y="341"/>
                  <a:pt x="538" y="329"/>
                  <a:pt x="544" y="320"/>
                </a:cubicBezTo>
                <a:cubicBezTo>
                  <a:pt x="562" y="293"/>
                  <a:pt x="635" y="286"/>
                  <a:pt x="664" y="280"/>
                </a:cubicBezTo>
                <a:cubicBezTo>
                  <a:pt x="685" y="249"/>
                  <a:pt x="685" y="236"/>
                  <a:pt x="648" y="224"/>
                </a:cubicBezTo>
                <a:cubicBezTo>
                  <a:pt x="578" y="229"/>
                  <a:pt x="487" y="250"/>
                  <a:pt x="424" y="208"/>
                </a:cubicBezTo>
                <a:cubicBezTo>
                  <a:pt x="479" y="200"/>
                  <a:pt x="488" y="188"/>
                  <a:pt x="536" y="176"/>
                </a:cubicBezTo>
                <a:cubicBezTo>
                  <a:pt x="533" y="160"/>
                  <a:pt x="540" y="139"/>
                  <a:pt x="528" y="128"/>
                </a:cubicBezTo>
                <a:cubicBezTo>
                  <a:pt x="512" y="113"/>
                  <a:pt x="464" y="112"/>
                  <a:pt x="464" y="112"/>
                </a:cubicBezTo>
                <a:cubicBezTo>
                  <a:pt x="449" y="102"/>
                  <a:pt x="429" y="101"/>
                  <a:pt x="416" y="88"/>
                </a:cubicBezTo>
                <a:cubicBezTo>
                  <a:pt x="410" y="82"/>
                  <a:pt x="416" y="67"/>
                  <a:pt x="408" y="64"/>
                </a:cubicBezTo>
                <a:cubicBezTo>
                  <a:pt x="374" y="49"/>
                  <a:pt x="333" y="54"/>
                  <a:pt x="296" y="48"/>
                </a:cubicBezTo>
                <a:cubicBezTo>
                  <a:pt x="295" y="47"/>
                  <a:pt x="255" y="17"/>
                  <a:pt x="248" y="24"/>
                </a:cubicBezTo>
                <a:cubicBezTo>
                  <a:pt x="241" y="31"/>
                  <a:pt x="271" y="71"/>
                  <a:pt x="272" y="72"/>
                </a:cubicBezTo>
                <a:cubicBezTo>
                  <a:pt x="269" y="91"/>
                  <a:pt x="277" y="115"/>
                  <a:pt x="264" y="128"/>
                </a:cubicBezTo>
                <a:cubicBezTo>
                  <a:pt x="250" y="142"/>
                  <a:pt x="210" y="111"/>
                  <a:pt x="200" y="104"/>
                </a:cubicBezTo>
                <a:cubicBezTo>
                  <a:pt x="186" y="63"/>
                  <a:pt x="160" y="37"/>
                  <a:pt x="120" y="24"/>
                </a:cubicBezTo>
                <a:close/>
              </a:path>
            </a:pathLst>
          </a:custGeom>
          <a:solidFill>
            <a:srgbClr val="99CC00"/>
          </a:solidFill>
          <a:ln w="9525">
            <a:solidFill>
              <a:schemeClr val="tx1"/>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18" name="Rectangle 17">
            <a:extLst>
              <a:ext uri="{FF2B5EF4-FFF2-40B4-BE49-F238E27FC236}">
                <a16:creationId xmlns:a16="http://schemas.microsoft.com/office/drawing/2014/main" id="{922F22A9-AE1F-4669-B48D-424668D54C6C}"/>
              </a:ext>
            </a:extLst>
          </p:cNvPr>
          <p:cNvSpPr/>
          <p:nvPr/>
        </p:nvSpPr>
        <p:spPr>
          <a:xfrm>
            <a:off x="936008" y="2641431"/>
            <a:ext cx="4648087" cy="2308324"/>
          </a:xfrm>
          <a:prstGeom prst="rect">
            <a:avLst/>
          </a:prstGeom>
        </p:spPr>
        <p:txBody>
          <a:bodyPr wrap="square">
            <a:spAutoFit/>
          </a:bodyPr>
          <a:lstStyle/>
          <a:p>
            <a:pPr algn="ct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Hãy</a:t>
            </a: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chỉ</a:t>
            </a: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vị</a:t>
            </a: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trí</a:t>
            </a: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của</a:t>
            </a:r>
            <a:r>
              <a:rPr lang="en-US" altLang="en-US" sz="3600" b="1" dirty="0">
                <a:solidFill>
                  <a:srgbClr val="A2C802"/>
                </a:solidFill>
                <a:latin typeface="#9Slide03 Montserrat Alternates" panose="00000400000000000000" pitchFamily="2" charset="0"/>
              </a:rPr>
              <a:t> </a:t>
            </a:r>
            <a:r>
              <a:rPr lang="en-US" altLang="en-US" sz="3600" b="1" dirty="0" err="1">
                <a:solidFill>
                  <a:srgbClr val="D4487D"/>
                </a:solidFill>
                <a:latin typeface="#9Slide03 Montserrat Alternates" panose="00000400000000000000" pitchFamily="2" charset="0"/>
              </a:rPr>
              <a:t>đồng</a:t>
            </a:r>
            <a:r>
              <a:rPr lang="en-US" altLang="en-US" sz="3600" b="1" dirty="0">
                <a:solidFill>
                  <a:srgbClr val="D4487D"/>
                </a:solidFill>
                <a:latin typeface="#9Slide03 Montserrat Alternates" panose="00000400000000000000" pitchFamily="2" charset="0"/>
              </a:rPr>
              <a:t> </a:t>
            </a:r>
            <a:r>
              <a:rPr lang="en-US" altLang="en-US" sz="3600" b="1" dirty="0" err="1">
                <a:solidFill>
                  <a:srgbClr val="D4487D"/>
                </a:solidFill>
                <a:latin typeface="#9Slide03 Montserrat Alternates" panose="00000400000000000000" pitchFamily="2" charset="0"/>
              </a:rPr>
              <a:t>bằng</a:t>
            </a:r>
            <a:r>
              <a:rPr lang="en-US" altLang="en-US" sz="3600" b="1" dirty="0">
                <a:solidFill>
                  <a:srgbClr val="D4487D"/>
                </a:solidFill>
                <a:latin typeface="#9Slide03 Montserrat Alternates" panose="00000400000000000000" pitchFamily="2" charset="0"/>
              </a:rPr>
              <a:t> </a:t>
            </a:r>
            <a:r>
              <a:rPr lang="en-US" altLang="en-US" sz="3600" b="1" dirty="0" err="1">
                <a:solidFill>
                  <a:srgbClr val="D4487D"/>
                </a:solidFill>
                <a:latin typeface="#9Slide03 Montserrat Alternates" panose="00000400000000000000" pitchFamily="2" charset="0"/>
              </a:rPr>
              <a:t>Bắc</a:t>
            </a:r>
            <a:r>
              <a:rPr lang="en-US" altLang="en-US" sz="3600" b="1" dirty="0">
                <a:solidFill>
                  <a:srgbClr val="D4487D"/>
                </a:solidFill>
                <a:latin typeface="#9Slide03 Montserrat Alternates" panose="00000400000000000000" pitchFamily="2" charset="0"/>
              </a:rPr>
              <a:t> </a:t>
            </a:r>
            <a:r>
              <a:rPr lang="en-US" altLang="en-US" sz="3600" b="1" dirty="0" err="1">
                <a:solidFill>
                  <a:srgbClr val="D4487D"/>
                </a:solidFill>
                <a:latin typeface="#9Slide03 Montserrat Alternates" panose="00000400000000000000" pitchFamily="2" charset="0"/>
              </a:rPr>
              <a:t>Bộ</a:t>
            </a:r>
            <a:r>
              <a:rPr lang="en-US" altLang="en-US" sz="3600" b="1" dirty="0">
                <a:solidFill>
                  <a:srgbClr val="D4487D"/>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trên</a:t>
            </a: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bản</a:t>
            </a: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đồ</a:t>
            </a: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địa</a:t>
            </a: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lí</a:t>
            </a: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tự</a:t>
            </a: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nhiên</a:t>
            </a:r>
            <a:r>
              <a:rPr lang="en-US" altLang="en-US" sz="3600" b="1" dirty="0">
                <a:solidFill>
                  <a:srgbClr val="A2C802"/>
                </a:solidFill>
                <a:latin typeface="#9Slide03 Montserrat Alternates" panose="00000400000000000000" pitchFamily="2" charset="0"/>
              </a:rPr>
              <a:t> </a:t>
            </a:r>
            <a:r>
              <a:rPr lang="en-US" altLang="en-US" sz="3600" b="1" dirty="0" err="1">
                <a:solidFill>
                  <a:srgbClr val="A2C802"/>
                </a:solidFill>
                <a:latin typeface="#9Slide03 Montserrat Alternates" panose="00000400000000000000" pitchFamily="2" charset="0"/>
              </a:rPr>
              <a:t>Việt</a:t>
            </a:r>
            <a:r>
              <a:rPr lang="en-US" altLang="en-US" sz="3600" b="1" dirty="0">
                <a:solidFill>
                  <a:srgbClr val="A2C802"/>
                </a:solidFill>
                <a:latin typeface="#9Slide03 Montserrat Alternates" panose="00000400000000000000" pitchFamily="2" charset="0"/>
              </a:rPr>
              <a:t> Nam</a:t>
            </a:r>
            <a:endParaRPr lang="en-US" sz="3600" dirty="0">
              <a:solidFill>
                <a:srgbClr val="A2C802"/>
              </a:solidFill>
              <a:latin typeface="#9Slide03 Montserrat Alternates" panose="00000400000000000000" pitchFamily="2" charset="0"/>
            </a:endParaRPr>
          </a:p>
        </p:txBody>
      </p:sp>
      <p:grpSp>
        <p:nvGrpSpPr>
          <p:cNvPr id="19" name="Group 8">
            <a:extLst>
              <a:ext uri="{FF2B5EF4-FFF2-40B4-BE49-F238E27FC236}">
                <a16:creationId xmlns:a16="http://schemas.microsoft.com/office/drawing/2014/main" id="{E9F31965-4734-418A-A8E2-95F9D1892D64}"/>
              </a:ext>
            </a:extLst>
          </p:cNvPr>
          <p:cNvGrpSpPr/>
          <p:nvPr/>
        </p:nvGrpSpPr>
        <p:grpSpPr>
          <a:xfrm>
            <a:off x="857378" y="2327511"/>
            <a:ext cx="4669089" cy="3317135"/>
            <a:chOff x="0" y="0"/>
            <a:chExt cx="5082388" cy="3610762"/>
          </a:xfrm>
          <a:solidFill>
            <a:schemeClr val="bg1"/>
          </a:solidFill>
        </p:grpSpPr>
        <p:sp>
          <p:nvSpPr>
            <p:cNvPr id="20" name="Freeform 9">
              <a:extLst>
                <a:ext uri="{FF2B5EF4-FFF2-40B4-BE49-F238E27FC236}">
                  <a16:creationId xmlns:a16="http://schemas.microsoft.com/office/drawing/2014/main" id="{E40DE492-4228-43A0-8087-0E8B8752BDE0}"/>
                </a:ext>
              </a:extLst>
            </p:cNvPr>
            <p:cNvSpPr/>
            <p:nvPr/>
          </p:nvSpPr>
          <p:spPr>
            <a:xfrm>
              <a:off x="10160" y="16510"/>
              <a:ext cx="5059528" cy="3582822"/>
            </a:xfrm>
            <a:custGeom>
              <a:avLst/>
              <a:gdLst/>
              <a:ahLst/>
              <a:cxnLst/>
              <a:rect l="l" t="t" r="r" b="b"/>
              <a:pathLst>
                <a:path w="5059528" h="3582822">
                  <a:moveTo>
                    <a:pt x="5059528" y="3582822"/>
                  </a:moveTo>
                  <a:lnTo>
                    <a:pt x="0" y="3575202"/>
                  </a:lnTo>
                  <a:lnTo>
                    <a:pt x="0" y="1255843"/>
                  </a:lnTo>
                  <a:lnTo>
                    <a:pt x="17780" y="19050"/>
                  </a:lnTo>
                  <a:lnTo>
                    <a:pt x="2520981" y="0"/>
                  </a:lnTo>
                  <a:lnTo>
                    <a:pt x="5040478" y="5080"/>
                  </a:lnTo>
                  <a:close/>
                </a:path>
              </a:pathLst>
            </a:custGeom>
            <a:grpFill/>
            <a:ln w="38100">
              <a:solidFill>
                <a:schemeClr val="tx1"/>
              </a:solidFill>
              <a:prstDash val="dash"/>
            </a:ln>
          </p:spPr>
          <p:txBody>
            <a:bodyPr/>
            <a:lstStyle/>
            <a:p>
              <a:endParaRPr lang="en-GB"/>
            </a:p>
          </p:txBody>
        </p:sp>
        <p:sp>
          <p:nvSpPr>
            <p:cNvPr id="21" name="Freeform 10">
              <a:extLst>
                <a:ext uri="{FF2B5EF4-FFF2-40B4-BE49-F238E27FC236}">
                  <a16:creationId xmlns:a16="http://schemas.microsoft.com/office/drawing/2014/main" id="{2B88E1B7-C548-4837-9DE0-ECF0127CDED2}"/>
                </a:ext>
              </a:extLst>
            </p:cNvPr>
            <p:cNvSpPr/>
            <p:nvPr/>
          </p:nvSpPr>
          <p:spPr>
            <a:xfrm>
              <a:off x="-3810" y="0"/>
              <a:ext cx="5088738" cy="3609492"/>
            </a:xfrm>
            <a:custGeom>
              <a:avLst/>
              <a:gdLst/>
              <a:ahLst/>
              <a:cxnLst/>
              <a:rect l="l" t="t" r="r" b="b"/>
              <a:pathLst>
                <a:path w="5088738" h="3609492">
                  <a:moveTo>
                    <a:pt x="5054448" y="21590"/>
                  </a:moveTo>
                  <a:cubicBezTo>
                    <a:pt x="5055718" y="34290"/>
                    <a:pt x="5055718" y="44450"/>
                    <a:pt x="5056988" y="54610"/>
                  </a:cubicBezTo>
                  <a:cubicBezTo>
                    <a:pt x="5059528" y="118241"/>
                    <a:pt x="5060798" y="196297"/>
                    <a:pt x="5063338" y="271565"/>
                  </a:cubicBezTo>
                  <a:cubicBezTo>
                    <a:pt x="5063338" y="380286"/>
                    <a:pt x="5076038" y="2524036"/>
                    <a:pt x="5082388" y="2632756"/>
                  </a:cubicBezTo>
                  <a:cubicBezTo>
                    <a:pt x="5088738" y="2797231"/>
                    <a:pt x="5084928" y="2964494"/>
                    <a:pt x="5084928" y="3128969"/>
                  </a:cubicBezTo>
                  <a:cubicBezTo>
                    <a:pt x="5084928" y="3273930"/>
                    <a:pt x="5086198" y="3407740"/>
                    <a:pt x="5087468" y="3548532"/>
                  </a:cubicBezTo>
                  <a:cubicBezTo>
                    <a:pt x="5087468" y="3570122"/>
                    <a:pt x="5087468" y="3584092"/>
                    <a:pt x="5087468" y="3608222"/>
                  </a:cubicBezTo>
                  <a:cubicBezTo>
                    <a:pt x="5064608" y="3608222"/>
                    <a:pt x="5044288" y="3609492"/>
                    <a:pt x="5013023" y="3608222"/>
                  </a:cubicBezTo>
                  <a:cubicBezTo>
                    <a:pt x="4756535" y="3603142"/>
                    <a:pt x="4496101" y="3609492"/>
                    <a:pt x="4239612" y="3604412"/>
                  </a:cubicBezTo>
                  <a:cubicBezTo>
                    <a:pt x="4085719" y="3600602"/>
                    <a:pt x="3935772" y="3603142"/>
                    <a:pt x="3781879" y="3600602"/>
                  </a:cubicBezTo>
                  <a:cubicBezTo>
                    <a:pt x="3710852" y="3599332"/>
                    <a:pt x="3639824" y="3598062"/>
                    <a:pt x="3568796" y="3596792"/>
                  </a:cubicBezTo>
                  <a:cubicBezTo>
                    <a:pt x="3525391" y="3596792"/>
                    <a:pt x="3485931" y="3598062"/>
                    <a:pt x="3442525" y="3598062"/>
                  </a:cubicBezTo>
                  <a:cubicBezTo>
                    <a:pt x="3332038" y="3596792"/>
                    <a:pt x="3028198" y="3598062"/>
                    <a:pt x="2917710" y="3596792"/>
                  </a:cubicBezTo>
                  <a:cubicBezTo>
                    <a:pt x="2838791" y="3595522"/>
                    <a:pt x="1260401" y="3604412"/>
                    <a:pt x="1181481" y="3603142"/>
                  </a:cubicBezTo>
                  <a:cubicBezTo>
                    <a:pt x="1161751" y="3603142"/>
                    <a:pt x="1138075" y="3604412"/>
                    <a:pt x="1118346" y="3604412"/>
                  </a:cubicBezTo>
                  <a:cubicBezTo>
                    <a:pt x="1070994" y="3604412"/>
                    <a:pt x="1027588" y="3605682"/>
                    <a:pt x="980236" y="3605682"/>
                  </a:cubicBezTo>
                  <a:cubicBezTo>
                    <a:pt x="861857" y="3605682"/>
                    <a:pt x="747424" y="3604412"/>
                    <a:pt x="629045" y="3603142"/>
                  </a:cubicBezTo>
                  <a:cubicBezTo>
                    <a:pt x="558017" y="3601872"/>
                    <a:pt x="486989" y="3600602"/>
                    <a:pt x="419908" y="3599332"/>
                  </a:cubicBezTo>
                  <a:cubicBezTo>
                    <a:pt x="293637" y="3598062"/>
                    <a:pt x="167365" y="3596792"/>
                    <a:pt x="48260" y="3596792"/>
                  </a:cubicBezTo>
                  <a:cubicBezTo>
                    <a:pt x="38100" y="3596792"/>
                    <a:pt x="29210" y="3596792"/>
                    <a:pt x="19050" y="3595522"/>
                  </a:cubicBezTo>
                  <a:cubicBezTo>
                    <a:pt x="10160" y="3594252"/>
                    <a:pt x="5080" y="3587902"/>
                    <a:pt x="7620" y="3579012"/>
                  </a:cubicBezTo>
                  <a:cubicBezTo>
                    <a:pt x="16510" y="3547125"/>
                    <a:pt x="12700" y="3477433"/>
                    <a:pt x="11430" y="3404952"/>
                  </a:cubicBezTo>
                  <a:cubicBezTo>
                    <a:pt x="10160" y="3257204"/>
                    <a:pt x="6350" y="3112243"/>
                    <a:pt x="7620" y="2964494"/>
                  </a:cubicBezTo>
                  <a:cubicBezTo>
                    <a:pt x="5080" y="2780505"/>
                    <a:pt x="0" y="502945"/>
                    <a:pt x="7620" y="316168"/>
                  </a:cubicBezTo>
                  <a:cubicBezTo>
                    <a:pt x="8890" y="279928"/>
                    <a:pt x="7620" y="240900"/>
                    <a:pt x="8890" y="204660"/>
                  </a:cubicBezTo>
                  <a:cubicBezTo>
                    <a:pt x="10160" y="146118"/>
                    <a:pt x="12700" y="82000"/>
                    <a:pt x="13970" y="44450"/>
                  </a:cubicBezTo>
                  <a:cubicBezTo>
                    <a:pt x="13970" y="41910"/>
                    <a:pt x="15240" y="39370"/>
                    <a:pt x="16510" y="38100"/>
                  </a:cubicBezTo>
                  <a:cubicBezTo>
                    <a:pt x="38100" y="35560"/>
                    <a:pt x="68716" y="30480"/>
                    <a:pt x="131852" y="29210"/>
                  </a:cubicBezTo>
                  <a:cubicBezTo>
                    <a:pt x="238393" y="25400"/>
                    <a:pt x="344934" y="22860"/>
                    <a:pt x="455422" y="20320"/>
                  </a:cubicBezTo>
                  <a:cubicBezTo>
                    <a:pt x="530395" y="17780"/>
                    <a:pt x="605369" y="16510"/>
                    <a:pt x="676396" y="13970"/>
                  </a:cubicBezTo>
                  <a:cubicBezTo>
                    <a:pt x="747424" y="11430"/>
                    <a:pt x="822397" y="8890"/>
                    <a:pt x="893425" y="8890"/>
                  </a:cubicBezTo>
                  <a:cubicBezTo>
                    <a:pt x="972344" y="7620"/>
                    <a:pt x="1051264" y="10160"/>
                    <a:pt x="1130183" y="8890"/>
                  </a:cubicBezTo>
                  <a:cubicBezTo>
                    <a:pt x="1228833" y="8890"/>
                    <a:pt x="3016360" y="6350"/>
                    <a:pt x="3115009" y="5080"/>
                  </a:cubicBezTo>
                  <a:cubicBezTo>
                    <a:pt x="3209713" y="3810"/>
                    <a:pt x="3304416" y="2540"/>
                    <a:pt x="3403065" y="2540"/>
                  </a:cubicBezTo>
                  <a:cubicBezTo>
                    <a:pt x="3564850" y="1270"/>
                    <a:pt x="3722690" y="0"/>
                    <a:pt x="3884474" y="0"/>
                  </a:cubicBezTo>
                  <a:cubicBezTo>
                    <a:pt x="3951556" y="0"/>
                    <a:pt x="4022584" y="2540"/>
                    <a:pt x="4089665" y="2540"/>
                  </a:cubicBezTo>
                  <a:cubicBezTo>
                    <a:pt x="4275126" y="3810"/>
                    <a:pt x="4464533" y="5080"/>
                    <a:pt x="4649993" y="7620"/>
                  </a:cubicBezTo>
                  <a:cubicBezTo>
                    <a:pt x="4748643" y="8890"/>
                    <a:pt x="4847292" y="12700"/>
                    <a:pt x="4945942" y="16510"/>
                  </a:cubicBezTo>
                  <a:cubicBezTo>
                    <a:pt x="4969618" y="16510"/>
                    <a:pt x="4993293" y="16510"/>
                    <a:pt x="5013023" y="16510"/>
                  </a:cubicBezTo>
                  <a:cubicBezTo>
                    <a:pt x="5035398" y="17780"/>
                    <a:pt x="5044288" y="20320"/>
                    <a:pt x="5054448" y="21590"/>
                  </a:cubicBezTo>
                  <a:close/>
                  <a:moveTo>
                    <a:pt x="5064608" y="3591712"/>
                  </a:moveTo>
                  <a:cubicBezTo>
                    <a:pt x="5065878" y="3575202"/>
                    <a:pt x="5067148" y="3562502"/>
                    <a:pt x="5067148" y="3549802"/>
                  </a:cubicBezTo>
                  <a:cubicBezTo>
                    <a:pt x="5065878" y="3393801"/>
                    <a:pt x="5064608" y="3246053"/>
                    <a:pt x="5064608" y="3087153"/>
                  </a:cubicBezTo>
                  <a:cubicBezTo>
                    <a:pt x="5064608" y="3014673"/>
                    <a:pt x="5067148" y="2942192"/>
                    <a:pt x="5065878" y="2869712"/>
                  </a:cubicBezTo>
                  <a:cubicBezTo>
                    <a:pt x="5065878" y="2802807"/>
                    <a:pt x="5064608" y="2733114"/>
                    <a:pt x="5063338" y="2666209"/>
                  </a:cubicBezTo>
                  <a:cubicBezTo>
                    <a:pt x="5058258" y="2563064"/>
                    <a:pt x="5046828" y="427677"/>
                    <a:pt x="5046828" y="324531"/>
                  </a:cubicBezTo>
                  <a:cubicBezTo>
                    <a:pt x="5044288" y="238112"/>
                    <a:pt x="5041748" y="148905"/>
                    <a:pt x="5039208" y="63500"/>
                  </a:cubicBezTo>
                  <a:cubicBezTo>
                    <a:pt x="5037938" y="44450"/>
                    <a:pt x="5036668" y="43180"/>
                    <a:pt x="5001186" y="41910"/>
                  </a:cubicBezTo>
                  <a:cubicBezTo>
                    <a:pt x="4989348" y="41910"/>
                    <a:pt x="4981456" y="41910"/>
                    <a:pt x="4969618" y="40640"/>
                  </a:cubicBezTo>
                  <a:cubicBezTo>
                    <a:pt x="4870968" y="36830"/>
                    <a:pt x="4768373" y="31750"/>
                    <a:pt x="4669724" y="30480"/>
                  </a:cubicBezTo>
                  <a:cubicBezTo>
                    <a:pt x="4429019" y="26670"/>
                    <a:pt x="4184369" y="25400"/>
                    <a:pt x="3943664" y="22860"/>
                  </a:cubicBezTo>
                  <a:cubicBezTo>
                    <a:pt x="3908150" y="22860"/>
                    <a:pt x="3868691" y="22860"/>
                    <a:pt x="3833177" y="22860"/>
                  </a:cubicBezTo>
                  <a:cubicBezTo>
                    <a:pt x="3773987" y="22860"/>
                    <a:pt x="3714797" y="22860"/>
                    <a:pt x="3659554" y="22860"/>
                  </a:cubicBezTo>
                  <a:cubicBezTo>
                    <a:pt x="3533283" y="22860"/>
                    <a:pt x="3407012" y="22860"/>
                    <a:pt x="3284686" y="24130"/>
                  </a:cubicBezTo>
                  <a:cubicBezTo>
                    <a:pt x="3178145" y="25400"/>
                    <a:pt x="1382726" y="29210"/>
                    <a:pt x="1276185" y="29210"/>
                  </a:cubicBezTo>
                  <a:cubicBezTo>
                    <a:pt x="1102562" y="29210"/>
                    <a:pt x="928939" y="26670"/>
                    <a:pt x="755316" y="33020"/>
                  </a:cubicBezTo>
                  <a:cubicBezTo>
                    <a:pt x="664558" y="36830"/>
                    <a:pt x="577747" y="36830"/>
                    <a:pt x="490935" y="38100"/>
                  </a:cubicBezTo>
                  <a:cubicBezTo>
                    <a:pt x="340988" y="41910"/>
                    <a:pt x="191041" y="45720"/>
                    <a:pt x="49530" y="50800"/>
                  </a:cubicBezTo>
                  <a:cubicBezTo>
                    <a:pt x="36830" y="50800"/>
                    <a:pt x="34290" y="53340"/>
                    <a:pt x="33020" y="73637"/>
                  </a:cubicBezTo>
                  <a:cubicBezTo>
                    <a:pt x="31750" y="123816"/>
                    <a:pt x="31750" y="173995"/>
                    <a:pt x="30480" y="224174"/>
                  </a:cubicBezTo>
                  <a:cubicBezTo>
                    <a:pt x="29210" y="307805"/>
                    <a:pt x="26670" y="388649"/>
                    <a:pt x="25400" y="472280"/>
                  </a:cubicBezTo>
                  <a:cubicBezTo>
                    <a:pt x="20320" y="561487"/>
                    <a:pt x="26670" y="2741477"/>
                    <a:pt x="29210" y="2830684"/>
                  </a:cubicBezTo>
                  <a:cubicBezTo>
                    <a:pt x="29210" y="2925466"/>
                    <a:pt x="29210" y="3023036"/>
                    <a:pt x="30480" y="3117818"/>
                  </a:cubicBezTo>
                  <a:cubicBezTo>
                    <a:pt x="30480" y="3187511"/>
                    <a:pt x="33020" y="3257204"/>
                    <a:pt x="33020" y="3326897"/>
                  </a:cubicBezTo>
                  <a:cubicBezTo>
                    <a:pt x="33020" y="3402164"/>
                    <a:pt x="33020" y="3477433"/>
                    <a:pt x="31750" y="3549802"/>
                  </a:cubicBezTo>
                  <a:cubicBezTo>
                    <a:pt x="31750" y="3553612"/>
                    <a:pt x="31750" y="3556152"/>
                    <a:pt x="31750" y="3559962"/>
                  </a:cubicBezTo>
                  <a:cubicBezTo>
                    <a:pt x="31750" y="3570122"/>
                    <a:pt x="35560" y="3573932"/>
                    <a:pt x="44450" y="3573932"/>
                  </a:cubicBezTo>
                  <a:cubicBezTo>
                    <a:pt x="76608" y="3573932"/>
                    <a:pt x="131852" y="3575202"/>
                    <a:pt x="183149" y="3575202"/>
                  </a:cubicBezTo>
                  <a:cubicBezTo>
                    <a:pt x="258123" y="3575202"/>
                    <a:pt x="337042" y="3572662"/>
                    <a:pt x="412016" y="3575202"/>
                  </a:cubicBezTo>
                  <a:cubicBezTo>
                    <a:pt x="534341" y="3579012"/>
                    <a:pt x="656666" y="3581552"/>
                    <a:pt x="778992" y="3580282"/>
                  </a:cubicBezTo>
                  <a:cubicBezTo>
                    <a:pt x="857911" y="3579012"/>
                    <a:pt x="932885" y="3581552"/>
                    <a:pt x="1011804" y="3581552"/>
                  </a:cubicBezTo>
                  <a:cubicBezTo>
                    <a:pt x="1126238" y="3581552"/>
                    <a:pt x="1240671" y="3580282"/>
                    <a:pt x="1355104" y="3581552"/>
                  </a:cubicBezTo>
                  <a:cubicBezTo>
                    <a:pt x="1524781" y="3582822"/>
                    <a:pt x="3387281" y="3572662"/>
                    <a:pt x="3560905" y="3575202"/>
                  </a:cubicBezTo>
                  <a:cubicBezTo>
                    <a:pt x="3635878" y="3576472"/>
                    <a:pt x="3710852" y="3577742"/>
                    <a:pt x="3781879" y="3577742"/>
                  </a:cubicBezTo>
                  <a:cubicBezTo>
                    <a:pt x="3912096" y="3580282"/>
                    <a:pt x="4038368" y="3576472"/>
                    <a:pt x="4168585" y="3580282"/>
                  </a:cubicBezTo>
                  <a:cubicBezTo>
                    <a:pt x="4275126" y="3582822"/>
                    <a:pt x="4381668" y="3582822"/>
                    <a:pt x="4488209" y="3585362"/>
                  </a:cubicBezTo>
                  <a:cubicBezTo>
                    <a:pt x="4646048" y="3589172"/>
                    <a:pt x="4803887" y="3591712"/>
                    <a:pt x="4961726" y="3592982"/>
                  </a:cubicBezTo>
                  <a:cubicBezTo>
                    <a:pt x="5020915" y="3592982"/>
                    <a:pt x="5044288" y="3591712"/>
                    <a:pt x="5064608" y="3591712"/>
                  </a:cubicBezTo>
                  <a:close/>
                </a:path>
              </a:pathLst>
            </a:custGeom>
            <a:grpFill/>
            <a:ln w="38100">
              <a:solidFill>
                <a:schemeClr val="tx1"/>
              </a:solidFill>
              <a:prstDash val="dash"/>
            </a:ln>
          </p:spPr>
          <p:txBody>
            <a:bodyPr/>
            <a:lstStyle/>
            <a:p>
              <a:endParaRPr lang="en-GB"/>
            </a:p>
          </p:txBody>
        </p:sp>
      </p:grpSp>
      <p:sp>
        <p:nvSpPr>
          <p:cNvPr id="22" name="Rectangle 21">
            <a:extLst>
              <a:ext uri="{FF2B5EF4-FFF2-40B4-BE49-F238E27FC236}">
                <a16:creationId xmlns:a16="http://schemas.microsoft.com/office/drawing/2014/main" id="{C4112C26-2B54-4BE3-9B28-C7C9AAA4A1A6}"/>
              </a:ext>
            </a:extLst>
          </p:cNvPr>
          <p:cNvSpPr/>
          <p:nvPr/>
        </p:nvSpPr>
        <p:spPr>
          <a:xfrm>
            <a:off x="896693" y="2962061"/>
            <a:ext cx="4648087" cy="1754326"/>
          </a:xfrm>
          <a:prstGeom prst="rect">
            <a:avLst/>
          </a:prstGeom>
        </p:spPr>
        <p:txBody>
          <a:bodyPr wrap="square">
            <a:spAutoFit/>
          </a:bodyPr>
          <a:lstStyle/>
          <a:p>
            <a:pPr algn="ctr"/>
            <a:r>
              <a:rPr lang="en-US" sz="3600" b="1" dirty="0" err="1">
                <a:solidFill>
                  <a:schemeClr val="accent4">
                    <a:lumMod val="75000"/>
                  </a:schemeClr>
                </a:solidFill>
                <a:latin typeface="#9Slide03 Montserrat Alternates" panose="00000400000000000000" pitchFamily="2" charset="0"/>
              </a:rPr>
              <a:t>Đồng</a:t>
            </a:r>
            <a:r>
              <a:rPr lang="en-US" sz="3600" b="1" dirty="0">
                <a:solidFill>
                  <a:schemeClr val="accent4">
                    <a:lumMod val="75000"/>
                  </a:schemeClr>
                </a:solidFill>
                <a:latin typeface="#9Slide03 Montserrat Alternates" panose="00000400000000000000" pitchFamily="2" charset="0"/>
              </a:rPr>
              <a:t> </a:t>
            </a:r>
            <a:r>
              <a:rPr lang="en-US" sz="3600" b="1" dirty="0" err="1">
                <a:solidFill>
                  <a:schemeClr val="accent4">
                    <a:lumMod val="75000"/>
                  </a:schemeClr>
                </a:solidFill>
                <a:latin typeface="#9Slide03 Montserrat Alternates" panose="00000400000000000000" pitchFamily="2" charset="0"/>
              </a:rPr>
              <a:t>bằng</a:t>
            </a:r>
            <a:r>
              <a:rPr lang="en-US" sz="3600" b="1" dirty="0">
                <a:solidFill>
                  <a:schemeClr val="accent4">
                    <a:lumMod val="75000"/>
                  </a:schemeClr>
                </a:solidFill>
                <a:latin typeface="#9Slide03 Montserrat Alternates" panose="00000400000000000000" pitchFamily="2" charset="0"/>
              </a:rPr>
              <a:t> </a:t>
            </a:r>
            <a:r>
              <a:rPr lang="en-US" sz="3600" b="1" dirty="0" err="1">
                <a:solidFill>
                  <a:schemeClr val="accent4">
                    <a:lumMod val="75000"/>
                  </a:schemeClr>
                </a:solidFill>
                <a:latin typeface="#9Slide03 Montserrat Alternates" panose="00000400000000000000" pitchFamily="2" charset="0"/>
              </a:rPr>
              <a:t>Bắc</a:t>
            </a:r>
            <a:r>
              <a:rPr lang="en-US" sz="3600" b="1" dirty="0">
                <a:solidFill>
                  <a:schemeClr val="accent4">
                    <a:lumMod val="75000"/>
                  </a:schemeClr>
                </a:solidFill>
                <a:latin typeface="#9Slide03 Montserrat Alternates" panose="00000400000000000000" pitchFamily="2" charset="0"/>
              </a:rPr>
              <a:t> </a:t>
            </a:r>
            <a:r>
              <a:rPr lang="en-US" sz="3600" b="1" dirty="0" err="1">
                <a:solidFill>
                  <a:schemeClr val="accent4">
                    <a:lumMod val="75000"/>
                  </a:schemeClr>
                </a:solidFill>
                <a:latin typeface="#9Slide03 Montserrat Alternates" panose="00000400000000000000" pitchFamily="2" charset="0"/>
              </a:rPr>
              <a:t>Bộ</a:t>
            </a:r>
            <a:r>
              <a:rPr lang="en-US" sz="3600" b="1" dirty="0">
                <a:solidFill>
                  <a:schemeClr val="accent4">
                    <a:lumMod val="75000"/>
                  </a:schemeClr>
                </a:solidFill>
                <a:latin typeface="#9Slide03 Montserrat Alternates" panose="00000400000000000000" pitchFamily="2" charset="0"/>
              </a:rPr>
              <a:t> </a:t>
            </a:r>
            <a:r>
              <a:rPr lang="en-US" sz="3600" b="1" dirty="0" err="1">
                <a:solidFill>
                  <a:schemeClr val="accent4">
                    <a:lumMod val="75000"/>
                  </a:schemeClr>
                </a:solidFill>
                <a:latin typeface="#9Slide03 Montserrat Alternates" panose="00000400000000000000" pitchFamily="2" charset="0"/>
              </a:rPr>
              <a:t>nằm</a:t>
            </a:r>
            <a:r>
              <a:rPr lang="en-US" sz="3600" b="1" dirty="0">
                <a:solidFill>
                  <a:schemeClr val="accent4">
                    <a:lumMod val="75000"/>
                  </a:schemeClr>
                </a:solidFill>
                <a:latin typeface="#9Slide03 Montserrat Alternates" panose="00000400000000000000" pitchFamily="2" charset="0"/>
              </a:rPr>
              <a:t> </a:t>
            </a:r>
            <a:r>
              <a:rPr lang="en-US" sz="3600" b="1" dirty="0" err="1">
                <a:solidFill>
                  <a:schemeClr val="accent4">
                    <a:lumMod val="75000"/>
                  </a:schemeClr>
                </a:solidFill>
                <a:latin typeface="#9Slide03 Montserrat Alternates" panose="00000400000000000000" pitchFamily="2" charset="0"/>
              </a:rPr>
              <a:t>phía</a:t>
            </a:r>
            <a:r>
              <a:rPr lang="en-US" sz="3600" b="1" dirty="0">
                <a:solidFill>
                  <a:schemeClr val="accent4">
                    <a:lumMod val="75000"/>
                  </a:schemeClr>
                </a:solidFill>
                <a:latin typeface="#9Slide03 Montserrat Alternates" panose="00000400000000000000" pitchFamily="2" charset="0"/>
              </a:rPr>
              <a:t> </a:t>
            </a:r>
            <a:r>
              <a:rPr lang="en-US" sz="3600" b="1" dirty="0" err="1">
                <a:solidFill>
                  <a:schemeClr val="accent4">
                    <a:lumMod val="75000"/>
                  </a:schemeClr>
                </a:solidFill>
                <a:latin typeface="#9Slide03 Montserrat Alternates" panose="00000400000000000000" pitchFamily="2" charset="0"/>
              </a:rPr>
              <a:t>nào</a:t>
            </a:r>
            <a:r>
              <a:rPr lang="en-US" sz="3600" b="1" dirty="0">
                <a:solidFill>
                  <a:schemeClr val="accent4">
                    <a:lumMod val="75000"/>
                  </a:schemeClr>
                </a:solidFill>
                <a:latin typeface="#9Slide03 Montserrat Alternates" panose="00000400000000000000" pitchFamily="2" charset="0"/>
              </a:rPr>
              <a:t> </a:t>
            </a:r>
            <a:r>
              <a:rPr lang="en-US" sz="3600" b="1" dirty="0" err="1">
                <a:solidFill>
                  <a:schemeClr val="accent4">
                    <a:lumMod val="75000"/>
                  </a:schemeClr>
                </a:solidFill>
                <a:latin typeface="#9Slide03 Montserrat Alternates" panose="00000400000000000000" pitchFamily="2" charset="0"/>
              </a:rPr>
              <a:t>của</a:t>
            </a:r>
            <a:r>
              <a:rPr lang="en-US" sz="3600" b="1" dirty="0">
                <a:solidFill>
                  <a:schemeClr val="accent4">
                    <a:lumMod val="75000"/>
                  </a:schemeClr>
                </a:solidFill>
                <a:latin typeface="#9Slide03 Montserrat Alternates" panose="00000400000000000000" pitchFamily="2" charset="0"/>
              </a:rPr>
              <a:t> n</a:t>
            </a:r>
            <a:r>
              <a:rPr lang="vi-VN" sz="3600" b="1" dirty="0">
                <a:solidFill>
                  <a:schemeClr val="accent4">
                    <a:lumMod val="75000"/>
                  </a:schemeClr>
                </a:solidFill>
                <a:latin typeface="#9Slide03 Montserrat Alternates" panose="00000400000000000000" pitchFamily="2" charset="0"/>
              </a:rPr>
              <a:t>ư</a:t>
            </a:r>
            <a:r>
              <a:rPr lang="en-US" sz="3600" b="1" dirty="0" err="1">
                <a:solidFill>
                  <a:schemeClr val="accent4">
                    <a:lumMod val="75000"/>
                  </a:schemeClr>
                </a:solidFill>
                <a:latin typeface="#9Slide03 Montserrat Alternates" panose="00000400000000000000" pitchFamily="2" charset="0"/>
              </a:rPr>
              <a:t>ớc</a:t>
            </a:r>
            <a:r>
              <a:rPr lang="en-US" sz="3600" b="1" dirty="0">
                <a:solidFill>
                  <a:schemeClr val="accent4">
                    <a:lumMod val="75000"/>
                  </a:schemeClr>
                </a:solidFill>
                <a:latin typeface="#9Slide03 Montserrat Alternates" panose="00000400000000000000" pitchFamily="2" charset="0"/>
              </a:rPr>
              <a:t> ta </a:t>
            </a:r>
            <a:r>
              <a:rPr lang="en-US" sz="3600" b="1" dirty="0" err="1">
                <a:solidFill>
                  <a:schemeClr val="accent4">
                    <a:lumMod val="75000"/>
                  </a:schemeClr>
                </a:solidFill>
                <a:latin typeface="#9Slide03 Montserrat Alternates" panose="00000400000000000000" pitchFamily="2" charset="0"/>
              </a:rPr>
              <a:t>em</a:t>
            </a:r>
            <a:r>
              <a:rPr lang="en-US" sz="3600" b="1" dirty="0">
                <a:solidFill>
                  <a:schemeClr val="accent4">
                    <a:lumMod val="75000"/>
                  </a:schemeClr>
                </a:solidFill>
                <a:latin typeface="#9Slide03 Montserrat Alternates" panose="00000400000000000000" pitchFamily="2" charset="0"/>
              </a:rPr>
              <a:t> </a:t>
            </a:r>
            <a:r>
              <a:rPr lang="en-US" sz="3600" b="1" dirty="0" err="1">
                <a:solidFill>
                  <a:schemeClr val="accent4">
                    <a:lumMod val="75000"/>
                  </a:schemeClr>
                </a:solidFill>
                <a:latin typeface="#9Slide03 Montserrat Alternates" panose="00000400000000000000" pitchFamily="2" charset="0"/>
              </a:rPr>
              <a:t>nhỉ</a:t>
            </a:r>
            <a:r>
              <a:rPr lang="en-US" sz="3600" b="1" dirty="0">
                <a:solidFill>
                  <a:schemeClr val="accent4">
                    <a:lumMod val="75000"/>
                  </a:schemeClr>
                </a:solidFill>
                <a:latin typeface="#9Slide03 Montserrat Alternates" panose="00000400000000000000" pitchFamily="2" charset="0"/>
              </a:rPr>
              <a:t>?</a:t>
            </a:r>
            <a:endParaRPr lang="en-US" sz="3600" dirty="0">
              <a:solidFill>
                <a:schemeClr val="accent4">
                  <a:lumMod val="75000"/>
                </a:schemeClr>
              </a:solidFill>
              <a:latin typeface="#9Slide03 Montserrat Alternates" panose="00000400000000000000" pitchFamily="2" charset="0"/>
            </a:endParaRPr>
          </a:p>
        </p:txBody>
      </p:sp>
      <p:pic>
        <p:nvPicPr>
          <p:cNvPr id="23" name="Picture 14">
            <a:extLst>
              <a:ext uri="{FF2B5EF4-FFF2-40B4-BE49-F238E27FC236}">
                <a16:creationId xmlns:a16="http://schemas.microsoft.com/office/drawing/2014/main" id="{67C7F6C9-7CE2-480E-8248-41B0AF601D57}"/>
              </a:ext>
            </a:extLst>
          </p:cNvPr>
          <p:cNvPicPr>
            <a:picLocks noChangeAspect="1"/>
          </p:cNvPicPr>
          <p:nvPr/>
        </p:nvPicPr>
        <p:blipFill>
          <a:blip r:embed="rId11"/>
          <a:srcRect/>
          <a:stretch>
            <a:fillRect/>
          </a:stretch>
        </p:blipFill>
        <p:spPr>
          <a:xfrm>
            <a:off x="0" y="4319089"/>
            <a:ext cx="1354087" cy="2261524"/>
          </a:xfrm>
          <a:prstGeom prst="rect">
            <a:avLst/>
          </a:prstGeom>
        </p:spPr>
      </p:pic>
      <p:pic>
        <p:nvPicPr>
          <p:cNvPr id="12" name="Picture 12"/>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946406">
            <a:off x="4955906" y="5189058"/>
            <a:ext cx="902157" cy="84966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32" presetClass="emph" presetSubtype="0" fill="hold" nodeType="afterEffect">
                                  <p:stCondLst>
                                    <p:cond delay="0"/>
                                  </p:stCondLst>
                                  <p:childTnLst>
                                    <p:animRot by="120000">
                                      <p:cBhvr>
                                        <p:cTn id="10" dur="100" fill="hold">
                                          <p:stCondLst>
                                            <p:cond delay="0"/>
                                          </p:stCondLst>
                                        </p:cTn>
                                        <p:tgtEl>
                                          <p:spTgt spid="2"/>
                                        </p:tgtEl>
                                        <p:attrNameLst>
                                          <p:attrName>r</p:attrName>
                                        </p:attrNameLst>
                                      </p:cBhvr>
                                    </p:animRot>
                                    <p:animRot by="-240000">
                                      <p:cBhvr>
                                        <p:cTn id="11" dur="200" fill="hold">
                                          <p:stCondLst>
                                            <p:cond delay="200"/>
                                          </p:stCondLst>
                                        </p:cTn>
                                        <p:tgtEl>
                                          <p:spTgt spid="2"/>
                                        </p:tgtEl>
                                        <p:attrNameLst>
                                          <p:attrName>r</p:attrName>
                                        </p:attrNameLst>
                                      </p:cBhvr>
                                    </p:animRot>
                                    <p:animRot by="240000">
                                      <p:cBhvr>
                                        <p:cTn id="12" dur="200" fill="hold">
                                          <p:stCondLst>
                                            <p:cond delay="400"/>
                                          </p:stCondLst>
                                        </p:cTn>
                                        <p:tgtEl>
                                          <p:spTgt spid="2"/>
                                        </p:tgtEl>
                                        <p:attrNameLst>
                                          <p:attrName>r</p:attrName>
                                        </p:attrNameLst>
                                      </p:cBhvr>
                                    </p:animRot>
                                    <p:animRot by="-240000">
                                      <p:cBhvr>
                                        <p:cTn id="13" dur="200" fill="hold">
                                          <p:stCondLst>
                                            <p:cond delay="600"/>
                                          </p:stCondLst>
                                        </p:cTn>
                                        <p:tgtEl>
                                          <p:spTgt spid="2"/>
                                        </p:tgtEl>
                                        <p:attrNameLst>
                                          <p:attrName>r</p:attrName>
                                        </p:attrNameLst>
                                      </p:cBhvr>
                                    </p:animRot>
                                    <p:animRot by="120000">
                                      <p:cBhvr>
                                        <p:cTn id="14" dur="200" fill="hold">
                                          <p:stCondLst>
                                            <p:cond delay="800"/>
                                          </p:stCondLst>
                                        </p:cTn>
                                        <p:tgtEl>
                                          <p:spTgt spid="2"/>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1000" fill="hold"/>
                                        <p:tgtEl>
                                          <p:spTgt spid="16"/>
                                        </p:tgtEl>
                                        <p:attrNameLst>
                                          <p:attrName>ppt_w</p:attrName>
                                        </p:attrNameLst>
                                      </p:cBhvr>
                                      <p:tavLst>
                                        <p:tav tm="0">
                                          <p:val>
                                            <p:strVal val="#ppt_w+.3"/>
                                          </p:val>
                                        </p:tav>
                                        <p:tav tm="100000">
                                          <p:val>
                                            <p:strVal val="#ppt_w"/>
                                          </p:val>
                                        </p:tav>
                                      </p:tavLst>
                                    </p:anim>
                                    <p:anim calcmode="lin" valueType="num">
                                      <p:cBhvr>
                                        <p:cTn id="20" dur="1000" fill="hold"/>
                                        <p:tgtEl>
                                          <p:spTgt spid="16"/>
                                        </p:tgtEl>
                                        <p:attrNameLst>
                                          <p:attrName>ppt_h</p:attrName>
                                        </p:attrNameLst>
                                      </p:cBhvr>
                                      <p:tavLst>
                                        <p:tav tm="0">
                                          <p:val>
                                            <p:strVal val="#ppt_h"/>
                                          </p:val>
                                        </p:tav>
                                        <p:tav tm="100000">
                                          <p:val>
                                            <p:strVal val="#ppt_h"/>
                                          </p:val>
                                        </p:tav>
                                      </p:tavLst>
                                    </p:anim>
                                    <p:animEffect transition="in" filter="fade">
                                      <p:cBhvr>
                                        <p:cTn id="21" dur="1000"/>
                                        <p:tgtEl>
                                          <p:spTgt spid="16"/>
                                        </p:tgtEl>
                                      </p:cBhvr>
                                    </p:animEffect>
                                  </p:childTnLst>
                                </p:cTn>
                              </p:par>
                              <p:par>
                                <p:cTn id="22" presetID="50" presetClass="entr" presetSubtype="0" decel="100000"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p:cTn id="24" dur="1000" fill="hold"/>
                                        <p:tgtEl>
                                          <p:spTgt spid="18"/>
                                        </p:tgtEl>
                                        <p:attrNameLst>
                                          <p:attrName>ppt_w</p:attrName>
                                        </p:attrNameLst>
                                      </p:cBhvr>
                                      <p:tavLst>
                                        <p:tav tm="0">
                                          <p:val>
                                            <p:strVal val="#ppt_w+.3"/>
                                          </p:val>
                                        </p:tav>
                                        <p:tav tm="100000">
                                          <p:val>
                                            <p:strVal val="#ppt_w"/>
                                          </p:val>
                                        </p:tav>
                                      </p:tavLst>
                                    </p:anim>
                                    <p:anim calcmode="lin" valueType="num">
                                      <p:cBhvr>
                                        <p:cTn id="25" dur="1000" fill="hold"/>
                                        <p:tgtEl>
                                          <p:spTgt spid="18"/>
                                        </p:tgtEl>
                                        <p:attrNameLst>
                                          <p:attrName>ppt_h</p:attrName>
                                        </p:attrNameLst>
                                      </p:cBhvr>
                                      <p:tavLst>
                                        <p:tav tm="0">
                                          <p:val>
                                            <p:strVal val="#ppt_h"/>
                                          </p:val>
                                        </p:tav>
                                        <p:tav tm="100000">
                                          <p:val>
                                            <p:strVal val="#ppt_h"/>
                                          </p:val>
                                        </p:tav>
                                      </p:tavLst>
                                    </p:anim>
                                    <p:animEffect transition="in" filter="fade">
                                      <p:cBhvr>
                                        <p:cTn id="26" dur="1000"/>
                                        <p:tgtEl>
                                          <p:spTgt spid="18"/>
                                        </p:tgtEl>
                                      </p:cBhvr>
                                    </p:animEffect>
                                  </p:childTnLst>
                                </p:cTn>
                              </p:par>
                              <p:par>
                                <p:cTn id="27" presetID="50" presetClass="entr" presetSubtype="0" decel="10000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1000" fill="hold"/>
                                        <p:tgtEl>
                                          <p:spTgt spid="8"/>
                                        </p:tgtEl>
                                        <p:attrNameLst>
                                          <p:attrName>ppt_w</p:attrName>
                                        </p:attrNameLst>
                                      </p:cBhvr>
                                      <p:tavLst>
                                        <p:tav tm="0">
                                          <p:val>
                                            <p:strVal val="#ppt_w+.3"/>
                                          </p:val>
                                        </p:tav>
                                        <p:tav tm="100000">
                                          <p:val>
                                            <p:strVal val="#ppt_w"/>
                                          </p:val>
                                        </p:tav>
                                      </p:tavLst>
                                    </p:anim>
                                    <p:anim calcmode="lin" valueType="num">
                                      <p:cBhvr>
                                        <p:cTn id="30" dur="1000" fill="hold"/>
                                        <p:tgtEl>
                                          <p:spTgt spid="8"/>
                                        </p:tgtEl>
                                        <p:attrNameLst>
                                          <p:attrName>ppt_h</p:attrName>
                                        </p:attrNameLst>
                                      </p:cBhvr>
                                      <p:tavLst>
                                        <p:tav tm="0">
                                          <p:val>
                                            <p:strVal val="#ppt_h"/>
                                          </p:val>
                                        </p:tav>
                                        <p:tav tm="100000">
                                          <p:val>
                                            <p:strVal val="#ppt_h"/>
                                          </p:val>
                                        </p:tav>
                                      </p:tavLst>
                                    </p:anim>
                                    <p:animEffect transition="in" filter="fade">
                                      <p:cBhvr>
                                        <p:cTn id="31" dur="1000"/>
                                        <p:tgtEl>
                                          <p:spTgt spid="8"/>
                                        </p:tgtEl>
                                      </p:cBhvr>
                                    </p:animEffect>
                                  </p:childTnLst>
                                </p:cTn>
                              </p:par>
                              <p:par>
                                <p:cTn id="32" presetID="50" presetClass="entr" presetSubtype="0" decel="10000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 calcmode="lin" valueType="num">
                                      <p:cBhvr>
                                        <p:cTn id="34" dur="1000" fill="hold"/>
                                        <p:tgtEl>
                                          <p:spTgt spid="23"/>
                                        </p:tgtEl>
                                        <p:attrNameLst>
                                          <p:attrName>ppt_w</p:attrName>
                                        </p:attrNameLst>
                                      </p:cBhvr>
                                      <p:tavLst>
                                        <p:tav tm="0">
                                          <p:val>
                                            <p:strVal val="#ppt_w+.3"/>
                                          </p:val>
                                        </p:tav>
                                        <p:tav tm="100000">
                                          <p:val>
                                            <p:strVal val="#ppt_w"/>
                                          </p:val>
                                        </p:tav>
                                      </p:tavLst>
                                    </p:anim>
                                    <p:anim calcmode="lin" valueType="num">
                                      <p:cBhvr>
                                        <p:cTn id="35" dur="1000" fill="hold"/>
                                        <p:tgtEl>
                                          <p:spTgt spid="23"/>
                                        </p:tgtEl>
                                        <p:attrNameLst>
                                          <p:attrName>ppt_h</p:attrName>
                                        </p:attrNameLst>
                                      </p:cBhvr>
                                      <p:tavLst>
                                        <p:tav tm="0">
                                          <p:val>
                                            <p:strVal val="#ppt_h"/>
                                          </p:val>
                                        </p:tav>
                                        <p:tav tm="100000">
                                          <p:val>
                                            <p:strVal val="#ppt_h"/>
                                          </p:val>
                                        </p:tav>
                                      </p:tavLst>
                                    </p:anim>
                                    <p:animEffect transition="in" filter="fade">
                                      <p:cBhvr>
                                        <p:cTn id="36" dur="1000"/>
                                        <p:tgtEl>
                                          <p:spTgt spid="23"/>
                                        </p:tgtEl>
                                      </p:cBhvr>
                                    </p:animEffect>
                                  </p:childTnLst>
                                </p:cTn>
                              </p:par>
                              <p:par>
                                <p:cTn id="37" presetID="50" presetClass="entr" presetSubtype="0" decel="100000"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1000" fill="hold"/>
                                        <p:tgtEl>
                                          <p:spTgt spid="15"/>
                                        </p:tgtEl>
                                        <p:attrNameLst>
                                          <p:attrName>ppt_w</p:attrName>
                                        </p:attrNameLst>
                                      </p:cBhvr>
                                      <p:tavLst>
                                        <p:tav tm="0">
                                          <p:val>
                                            <p:strVal val="#ppt_w+.3"/>
                                          </p:val>
                                        </p:tav>
                                        <p:tav tm="100000">
                                          <p:val>
                                            <p:strVal val="#ppt_w"/>
                                          </p:val>
                                        </p:tav>
                                      </p:tavLst>
                                    </p:anim>
                                    <p:anim calcmode="lin" valueType="num">
                                      <p:cBhvr>
                                        <p:cTn id="40" dur="1000" fill="hold"/>
                                        <p:tgtEl>
                                          <p:spTgt spid="15"/>
                                        </p:tgtEl>
                                        <p:attrNameLst>
                                          <p:attrName>ppt_h</p:attrName>
                                        </p:attrNameLst>
                                      </p:cBhvr>
                                      <p:tavLst>
                                        <p:tav tm="0">
                                          <p:val>
                                            <p:strVal val="#ppt_h"/>
                                          </p:val>
                                        </p:tav>
                                        <p:tav tm="100000">
                                          <p:val>
                                            <p:strVal val="#ppt_h"/>
                                          </p:val>
                                        </p:tav>
                                      </p:tavLst>
                                    </p:anim>
                                    <p:animEffect transition="in" filter="fade">
                                      <p:cBhvr>
                                        <p:cTn id="41" dur="1000"/>
                                        <p:tgtEl>
                                          <p:spTgt spid="15"/>
                                        </p:tgtEl>
                                      </p:cBhvr>
                                    </p:animEffect>
                                  </p:childTnLst>
                                </p:cTn>
                              </p:par>
                              <p:par>
                                <p:cTn id="42" presetID="50" presetClass="entr" presetSubtype="0" decel="100000" fill="hold" nodeType="withEffect">
                                  <p:stCondLst>
                                    <p:cond delay="0"/>
                                  </p:stCondLst>
                                  <p:childTnLst>
                                    <p:set>
                                      <p:cBhvr>
                                        <p:cTn id="43" dur="1" fill="hold">
                                          <p:stCondLst>
                                            <p:cond delay="0"/>
                                          </p:stCondLst>
                                        </p:cTn>
                                        <p:tgtEl>
                                          <p:spTgt spid="14"/>
                                        </p:tgtEl>
                                        <p:attrNameLst>
                                          <p:attrName>style.visibility</p:attrName>
                                        </p:attrNameLst>
                                      </p:cBhvr>
                                      <p:to>
                                        <p:strVal val="visible"/>
                                      </p:to>
                                    </p:set>
                                    <p:anim calcmode="lin" valueType="num">
                                      <p:cBhvr>
                                        <p:cTn id="44" dur="1000" fill="hold"/>
                                        <p:tgtEl>
                                          <p:spTgt spid="14"/>
                                        </p:tgtEl>
                                        <p:attrNameLst>
                                          <p:attrName>ppt_w</p:attrName>
                                        </p:attrNameLst>
                                      </p:cBhvr>
                                      <p:tavLst>
                                        <p:tav tm="0">
                                          <p:val>
                                            <p:strVal val="#ppt_w+.3"/>
                                          </p:val>
                                        </p:tav>
                                        <p:tav tm="100000">
                                          <p:val>
                                            <p:strVal val="#ppt_w"/>
                                          </p:val>
                                        </p:tav>
                                      </p:tavLst>
                                    </p:anim>
                                    <p:anim calcmode="lin" valueType="num">
                                      <p:cBhvr>
                                        <p:cTn id="45" dur="1000" fill="hold"/>
                                        <p:tgtEl>
                                          <p:spTgt spid="14"/>
                                        </p:tgtEl>
                                        <p:attrNameLst>
                                          <p:attrName>ppt_h</p:attrName>
                                        </p:attrNameLst>
                                      </p:cBhvr>
                                      <p:tavLst>
                                        <p:tav tm="0">
                                          <p:val>
                                            <p:strVal val="#ppt_h"/>
                                          </p:val>
                                        </p:tav>
                                        <p:tav tm="100000">
                                          <p:val>
                                            <p:strVal val="#ppt_h"/>
                                          </p:val>
                                        </p:tav>
                                      </p:tavLst>
                                    </p:anim>
                                    <p:animEffect transition="in" filter="fade">
                                      <p:cBhvr>
                                        <p:cTn id="46" dur="1000"/>
                                        <p:tgtEl>
                                          <p:spTgt spid="14"/>
                                        </p:tgtEl>
                                      </p:cBhvr>
                                    </p:animEffect>
                                  </p:childTnLst>
                                </p:cTn>
                              </p:par>
                              <p:par>
                                <p:cTn id="47" presetID="50" presetClass="entr" presetSubtype="0" decel="100000" fill="hold"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p:cTn id="49" dur="1000" fill="hold"/>
                                        <p:tgtEl>
                                          <p:spTgt spid="12"/>
                                        </p:tgtEl>
                                        <p:attrNameLst>
                                          <p:attrName>ppt_w</p:attrName>
                                        </p:attrNameLst>
                                      </p:cBhvr>
                                      <p:tavLst>
                                        <p:tav tm="0">
                                          <p:val>
                                            <p:strVal val="#ppt_w+.3"/>
                                          </p:val>
                                        </p:tav>
                                        <p:tav tm="100000">
                                          <p:val>
                                            <p:strVal val="#ppt_w"/>
                                          </p:val>
                                        </p:tav>
                                      </p:tavLst>
                                    </p:anim>
                                    <p:anim calcmode="lin" valueType="num">
                                      <p:cBhvr>
                                        <p:cTn id="50" dur="1000" fill="hold"/>
                                        <p:tgtEl>
                                          <p:spTgt spid="12"/>
                                        </p:tgtEl>
                                        <p:attrNameLst>
                                          <p:attrName>ppt_h</p:attrName>
                                        </p:attrNameLst>
                                      </p:cBhvr>
                                      <p:tavLst>
                                        <p:tav tm="0">
                                          <p:val>
                                            <p:strVal val="#ppt_h"/>
                                          </p:val>
                                        </p:tav>
                                        <p:tav tm="100000">
                                          <p:val>
                                            <p:strVal val="#ppt_h"/>
                                          </p:val>
                                        </p:tav>
                                      </p:tavLst>
                                    </p:anim>
                                    <p:animEffect transition="in" filter="fade">
                                      <p:cBhvr>
                                        <p:cTn id="51" dur="10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1"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wipe(up)">
                                      <p:cBhvr>
                                        <p:cTn id="56" dur="500"/>
                                        <p:tgtEl>
                                          <p:spTgt spid="17"/>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1" nodeType="clickEffect">
                                  <p:stCondLst>
                                    <p:cond delay="0"/>
                                  </p:stCondLst>
                                  <p:childTnLst>
                                    <p:set>
                                      <p:cBhvr>
                                        <p:cTn id="60" dur="1" fill="hold">
                                          <p:stCondLst>
                                            <p:cond delay="0"/>
                                          </p:stCondLst>
                                        </p:cTn>
                                        <p:tgtEl>
                                          <p:spTgt spid="17"/>
                                        </p:tgtEl>
                                        <p:attrNameLst>
                                          <p:attrName>style.visibility</p:attrName>
                                        </p:attrNameLst>
                                      </p:cBhvr>
                                      <p:to>
                                        <p:strVal val="visible"/>
                                      </p:to>
                                    </p:set>
                                  </p:childTnLst>
                                </p:cTn>
                              </p:par>
                            </p:childTnLst>
                          </p:cTn>
                        </p:par>
                        <p:par>
                          <p:cTn id="61" fill="hold">
                            <p:stCondLst>
                              <p:cond delay="0"/>
                            </p:stCondLst>
                            <p:childTnLst>
                              <p:par>
                                <p:cTn id="62" presetID="9" presetClass="emph" presetSubtype="0" grpId="2" nodeType="afterEffect">
                                  <p:stCondLst>
                                    <p:cond delay="0"/>
                                  </p:stCondLst>
                                  <p:endCondLst>
                                    <p:cond evt="onNext" delay="0">
                                      <p:tgtEl>
                                        <p:sldTgt/>
                                      </p:tgtEl>
                                    </p:cond>
                                  </p:endCondLst>
                                  <p:childTnLst>
                                    <p:set>
                                      <p:cBhvr>
                                        <p:cTn id="63" dur="indefinite"/>
                                        <p:tgtEl>
                                          <p:spTgt spid="17"/>
                                        </p:tgtEl>
                                        <p:attrNameLst>
                                          <p:attrName>style.opacity</p:attrName>
                                        </p:attrNameLst>
                                      </p:cBhvr>
                                      <p:to>
                                        <p:strVal val="0.5"/>
                                      </p:to>
                                    </p:set>
                                    <p:animEffect filter="image" prLst="opacity: 0.5">
                                      <p:cBhvr rctx="IE">
                                        <p:cTn id="64" dur="indefinite"/>
                                        <p:tgtEl>
                                          <p:spTgt spid="17"/>
                                        </p:tgtEl>
                                      </p:cBhvr>
                                    </p:animEffect>
                                  </p:childTnLst>
                                </p:cTn>
                              </p:par>
                            </p:childTnLst>
                          </p:cTn>
                        </p:par>
                      </p:childTnLst>
                    </p:cTn>
                  </p:par>
                  <p:par>
                    <p:cTn id="65" fill="hold">
                      <p:stCondLst>
                        <p:cond delay="indefinite"/>
                      </p:stCondLst>
                      <p:childTnLst>
                        <p:par>
                          <p:cTn id="66" fill="hold">
                            <p:stCondLst>
                              <p:cond delay="0"/>
                            </p:stCondLst>
                            <p:childTnLst>
                              <p:par>
                                <p:cTn id="67" presetID="14" presetClass="entr" presetSubtype="10" fill="hold" nodeType="clickEffect">
                                  <p:stCondLst>
                                    <p:cond delay="0"/>
                                  </p:stCondLst>
                                  <p:childTnLst>
                                    <p:set>
                                      <p:cBhvr>
                                        <p:cTn id="68" dur="1" fill="hold">
                                          <p:stCondLst>
                                            <p:cond delay="0"/>
                                          </p:stCondLst>
                                        </p:cTn>
                                        <p:tgtEl>
                                          <p:spTgt spid="19"/>
                                        </p:tgtEl>
                                        <p:attrNameLst>
                                          <p:attrName>style.visibility</p:attrName>
                                        </p:attrNameLst>
                                      </p:cBhvr>
                                      <p:to>
                                        <p:strVal val="visible"/>
                                      </p:to>
                                    </p:set>
                                    <p:animEffect transition="in" filter="randombar(horizontal)">
                                      <p:cBhvr>
                                        <p:cTn id="69" dur="500"/>
                                        <p:tgtEl>
                                          <p:spTgt spid="19"/>
                                        </p:tgtEl>
                                      </p:cBhvr>
                                    </p:animEffect>
                                  </p:childTnLst>
                                </p:cTn>
                              </p:par>
                              <p:par>
                                <p:cTn id="70" presetID="14" presetClass="entr" presetSubtype="10" fill="hold" grpId="0" nodeType="with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randombar(horizontal)">
                                      <p:cBhvr>
                                        <p:cTn id="7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autoUpdateAnimBg="0"/>
      <p:bldP spid="17" grpId="1" animBg="1"/>
      <p:bldP spid="17" grpId="2" animBg="1"/>
      <p:bldP spid="18" grpId="0"/>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460260" y="5651361"/>
            <a:ext cx="252879" cy="234027"/>
          </a:xfrm>
          <a:prstGeom prst="rect">
            <a:avLst/>
          </a:prstGeom>
        </p:spPr>
      </p:pic>
      <p:grpSp>
        <p:nvGrpSpPr>
          <p:cNvPr id="4" name="Group 4"/>
          <p:cNvGrpSpPr/>
          <p:nvPr/>
        </p:nvGrpSpPr>
        <p:grpSpPr>
          <a:xfrm>
            <a:off x="5918977" y="1017562"/>
            <a:ext cx="5588323" cy="1957603"/>
            <a:chOff x="0" y="0"/>
            <a:chExt cx="14452999" cy="4534409"/>
          </a:xfrm>
        </p:grpSpPr>
        <p:sp>
          <p:nvSpPr>
            <p:cNvPr id="5" name="Freeform 5"/>
            <p:cNvSpPr/>
            <p:nvPr/>
          </p:nvSpPr>
          <p:spPr>
            <a:xfrm>
              <a:off x="0" y="-4073"/>
              <a:ext cx="14459389" cy="4541012"/>
            </a:xfrm>
            <a:custGeom>
              <a:avLst/>
              <a:gdLst/>
              <a:ahLst/>
              <a:cxnLst/>
              <a:rect l="l" t="t" r="r" b="b"/>
              <a:pathLst>
                <a:path w="14459389" h="4541012">
                  <a:moveTo>
                    <a:pt x="13831612" y="4486534"/>
                  </a:moveTo>
                  <a:cubicBezTo>
                    <a:pt x="13831612" y="4486534"/>
                    <a:pt x="13100737" y="4541012"/>
                    <a:pt x="11124817" y="4538390"/>
                  </a:cubicBezTo>
                  <a:cubicBezTo>
                    <a:pt x="5257455" y="4536228"/>
                    <a:pt x="1057074" y="4528403"/>
                    <a:pt x="1057074" y="4528403"/>
                  </a:cubicBezTo>
                  <a:cubicBezTo>
                    <a:pt x="812932" y="4519569"/>
                    <a:pt x="449110" y="4498339"/>
                    <a:pt x="282371" y="4440161"/>
                  </a:cubicBezTo>
                  <a:cubicBezTo>
                    <a:pt x="4469" y="4343198"/>
                    <a:pt x="0" y="4169919"/>
                    <a:pt x="0" y="3382452"/>
                  </a:cubicBezTo>
                  <a:lnTo>
                    <a:pt x="0" y="3382417"/>
                  </a:lnTo>
                  <a:cubicBezTo>
                    <a:pt x="8536" y="491230"/>
                    <a:pt x="0" y="345608"/>
                    <a:pt x="77597" y="223930"/>
                  </a:cubicBezTo>
                  <a:cubicBezTo>
                    <a:pt x="217372" y="4759"/>
                    <a:pt x="519255" y="4073"/>
                    <a:pt x="937909" y="4073"/>
                  </a:cubicBezTo>
                  <a:cubicBezTo>
                    <a:pt x="937909" y="4073"/>
                    <a:pt x="2795568" y="15681"/>
                    <a:pt x="8961324" y="7673"/>
                  </a:cubicBezTo>
                  <a:cubicBezTo>
                    <a:pt x="12881809" y="0"/>
                    <a:pt x="13598542" y="6979"/>
                    <a:pt x="13598542" y="6979"/>
                  </a:cubicBezTo>
                  <a:cubicBezTo>
                    <a:pt x="13966850" y="14458"/>
                    <a:pt x="14105110" y="42638"/>
                    <a:pt x="14302851" y="165219"/>
                  </a:cubicBezTo>
                  <a:cubicBezTo>
                    <a:pt x="14453867" y="258836"/>
                    <a:pt x="14459389" y="476157"/>
                    <a:pt x="14450248" y="3382416"/>
                  </a:cubicBezTo>
                  <a:lnTo>
                    <a:pt x="14450248" y="3382451"/>
                  </a:lnTo>
                  <a:cubicBezTo>
                    <a:pt x="14450248" y="4287884"/>
                    <a:pt x="14407465" y="4436472"/>
                    <a:pt x="13831612" y="4486534"/>
                  </a:cubicBezTo>
                  <a:close/>
                </a:path>
              </a:pathLst>
            </a:custGeom>
            <a:solidFill>
              <a:srgbClr val="FFF3E4"/>
            </a:solidFill>
          </p:spPr>
          <p:txBody>
            <a:bodyPr/>
            <a:lstStyle/>
            <a:p>
              <a:endParaRPr lang="en-GB"/>
            </a:p>
          </p:txBody>
        </p:sp>
      </p:grpSp>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4825" y="2864459"/>
            <a:ext cx="236649" cy="219008"/>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2033357" y="5096667"/>
            <a:ext cx="227239" cy="210300"/>
          </a:xfrm>
          <a:prstGeom prst="rect">
            <a:avLst/>
          </a:prstGeom>
        </p:spPr>
      </p:pic>
      <p:pic>
        <p:nvPicPr>
          <p:cNvPr id="8" name="Picture 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28354" y="5201816"/>
            <a:ext cx="195749" cy="181157"/>
          </a:xfrm>
          <a:prstGeom prst="rect">
            <a:avLst/>
          </a:prstGeom>
        </p:spPr>
      </p:pic>
      <p:pic>
        <p:nvPicPr>
          <p:cNvPr id="9" name="Picture 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300120">
            <a:off x="10874654" y="289065"/>
            <a:ext cx="1111977" cy="1120379"/>
          </a:xfrm>
          <a:prstGeom prst="rect">
            <a:avLst/>
          </a:prstGeom>
        </p:spPr>
      </p:pic>
      <p:pic>
        <p:nvPicPr>
          <p:cNvPr id="13" name="Picture 1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217097" y="-82671"/>
            <a:ext cx="243163" cy="225036"/>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9622572">
            <a:off x="5429068" y="812179"/>
            <a:ext cx="1598911" cy="520372"/>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3613372">
            <a:off x="2353054" y="956027"/>
            <a:ext cx="475430" cy="287041"/>
          </a:xfrm>
          <a:prstGeom prst="rect">
            <a:avLst/>
          </a:prstGeom>
        </p:spPr>
      </p:pic>
      <p:sp>
        <p:nvSpPr>
          <p:cNvPr id="18" name="TextBox 18"/>
          <p:cNvSpPr txBox="1"/>
          <p:nvPr/>
        </p:nvSpPr>
        <p:spPr>
          <a:xfrm>
            <a:off x="5734224" y="3142965"/>
            <a:ext cx="5915025" cy="1682640"/>
          </a:xfrm>
          <a:prstGeom prst="rect">
            <a:avLst/>
          </a:prstGeom>
        </p:spPr>
        <p:txBody>
          <a:bodyPr wrap="square" lIns="0" tIns="0" rIns="0" bIns="0" rtlCol="0" anchor="t">
            <a:spAutoFit/>
          </a:bodyPr>
          <a:lstStyle/>
          <a:p>
            <a:pPr algn="ctr" defTabSz="609630">
              <a:lnSpc>
                <a:spcPts val="4480"/>
              </a:lnSpc>
            </a:pPr>
            <a:r>
              <a:rPr lang="vi-VN" altLang="en-US" sz="3200" b="1" dirty="0">
                <a:latin typeface="#9Slide04 Faustina Bold" panose="00000800000000000000" pitchFamily="2" charset="0"/>
              </a:rPr>
              <a:t> </a:t>
            </a:r>
            <a:r>
              <a:rPr lang="vi-VN" altLang="en-US" sz="3200" b="1" dirty="0">
                <a:solidFill>
                  <a:schemeClr val="accent2">
                    <a:lumMod val="50000"/>
                  </a:schemeClr>
                </a:solidFill>
                <a:latin typeface="#9Slide04 Faustina Bold" panose="00000800000000000000" pitchFamily="2" charset="0"/>
              </a:rPr>
              <a:t>Đồng bằng Bắc Bộ có</a:t>
            </a:r>
            <a:r>
              <a:rPr lang="vi-VN" altLang="en-US" sz="3200" b="1" dirty="0">
                <a:latin typeface="#9Slide04 Faustina Bold" panose="00000800000000000000" pitchFamily="2" charset="0"/>
              </a:rPr>
              <a:t> </a:t>
            </a:r>
            <a:r>
              <a:rPr lang="vi-VN" altLang="en-US" sz="3200" b="1" dirty="0">
                <a:solidFill>
                  <a:srgbClr val="D4487D"/>
                </a:solidFill>
                <a:latin typeface="#9Slide04 Faustina Bold" panose="00000800000000000000" pitchFamily="2" charset="0"/>
              </a:rPr>
              <a:t>hình dạng tam giác</a:t>
            </a:r>
            <a:r>
              <a:rPr lang="vi-VN" altLang="en-US" sz="3200" b="1" dirty="0">
                <a:latin typeface="#9Slide04 Faustina Bold" panose="00000800000000000000" pitchFamily="2" charset="0"/>
              </a:rPr>
              <a:t> </a:t>
            </a:r>
            <a:r>
              <a:rPr lang="vi-VN" altLang="en-US" sz="3200" b="1" dirty="0">
                <a:solidFill>
                  <a:schemeClr val="accent2">
                    <a:lumMod val="50000"/>
                  </a:schemeClr>
                </a:solidFill>
                <a:latin typeface="#9Slide04 Faustina Bold" panose="00000800000000000000" pitchFamily="2" charset="0"/>
              </a:rPr>
              <a:t>với đỉnh ở Việt Trì, </a:t>
            </a:r>
            <a:endParaRPr lang="en-US" altLang="en-US" sz="3200" b="1" dirty="0">
              <a:solidFill>
                <a:schemeClr val="accent2">
                  <a:lumMod val="50000"/>
                </a:schemeClr>
              </a:solidFill>
              <a:latin typeface="#9Slide04 Faustina Bold" panose="00000800000000000000" pitchFamily="2" charset="0"/>
            </a:endParaRPr>
          </a:p>
          <a:p>
            <a:pPr algn="ctr" defTabSz="609630">
              <a:lnSpc>
                <a:spcPts val="4480"/>
              </a:lnSpc>
            </a:pPr>
            <a:r>
              <a:rPr lang="vi-VN" altLang="en-US" sz="3200" b="1" dirty="0">
                <a:solidFill>
                  <a:schemeClr val="accent2">
                    <a:lumMod val="50000"/>
                  </a:schemeClr>
                </a:solidFill>
                <a:latin typeface="#9Slide04 Faustina Bold" panose="00000800000000000000" pitchFamily="2" charset="0"/>
              </a:rPr>
              <a:t>cạnh đáy là đường bờ biển. </a:t>
            </a:r>
            <a:endParaRPr lang="en-US" sz="3199" spc="255" dirty="0">
              <a:solidFill>
                <a:schemeClr val="accent2">
                  <a:lumMod val="50000"/>
                </a:schemeClr>
              </a:solidFill>
              <a:latin typeface="#9Slide04 Faustina Bold" panose="00000800000000000000" pitchFamily="2" charset="0"/>
            </a:endParaRPr>
          </a:p>
        </p:txBody>
      </p:sp>
      <p:sp>
        <p:nvSpPr>
          <p:cNvPr id="19" name="TextBox 19"/>
          <p:cNvSpPr txBox="1"/>
          <p:nvPr/>
        </p:nvSpPr>
        <p:spPr>
          <a:xfrm>
            <a:off x="6149991" y="1404698"/>
            <a:ext cx="5126295" cy="1164871"/>
          </a:xfrm>
          <a:prstGeom prst="rect">
            <a:avLst/>
          </a:prstGeom>
        </p:spPr>
        <p:txBody>
          <a:bodyPr wrap="square" lIns="0" tIns="0" rIns="0" bIns="0" rtlCol="0" anchor="t">
            <a:spAutoFit/>
          </a:bodyPr>
          <a:lstStyle/>
          <a:p>
            <a:pPr algn="ctr" defTabSz="609630">
              <a:lnSpc>
                <a:spcPts val="4800"/>
              </a:lnSpc>
            </a:pPr>
            <a:r>
              <a:rPr lang="en-US" sz="2999" spc="239" dirty="0" err="1">
                <a:solidFill>
                  <a:srgbClr val="4E898E"/>
                </a:solidFill>
                <a:latin typeface="#9Slide04 Faustina Bold" panose="00000800000000000000" pitchFamily="2" charset="0"/>
              </a:rPr>
              <a:t>Đồng</a:t>
            </a:r>
            <a:r>
              <a:rPr lang="en-US" sz="2999" spc="239" dirty="0">
                <a:solidFill>
                  <a:srgbClr val="4E898E"/>
                </a:solidFill>
                <a:latin typeface="#9Slide04 Faustina Bold" panose="00000800000000000000" pitchFamily="2" charset="0"/>
              </a:rPr>
              <a:t> </a:t>
            </a:r>
            <a:r>
              <a:rPr lang="en-US" sz="2999" spc="239" dirty="0" err="1">
                <a:solidFill>
                  <a:srgbClr val="4E898E"/>
                </a:solidFill>
                <a:latin typeface="#9Slide04 Faustina Bold" panose="00000800000000000000" pitchFamily="2" charset="0"/>
              </a:rPr>
              <a:t>bằng</a:t>
            </a:r>
            <a:r>
              <a:rPr lang="en-US" sz="2999" spc="239" dirty="0">
                <a:solidFill>
                  <a:srgbClr val="4E898E"/>
                </a:solidFill>
                <a:latin typeface="#9Slide04 Faustina Bold" panose="00000800000000000000" pitchFamily="2" charset="0"/>
              </a:rPr>
              <a:t> </a:t>
            </a:r>
            <a:r>
              <a:rPr lang="en-US" sz="2999" spc="239" dirty="0" err="1">
                <a:solidFill>
                  <a:srgbClr val="4E898E"/>
                </a:solidFill>
                <a:latin typeface="#9Slide04 Faustina Bold" panose="00000800000000000000" pitchFamily="2" charset="0"/>
              </a:rPr>
              <a:t>Bắc</a:t>
            </a:r>
            <a:r>
              <a:rPr lang="en-US" sz="2999" spc="239" dirty="0">
                <a:solidFill>
                  <a:srgbClr val="4E898E"/>
                </a:solidFill>
                <a:latin typeface="#9Slide04 Faustina Bold" panose="00000800000000000000" pitchFamily="2" charset="0"/>
              </a:rPr>
              <a:t> </a:t>
            </a:r>
            <a:r>
              <a:rPr lang="en-US" sz="2999" spc="239" dirty="0" err="1">
                <a:solidFill>
                  <a:srgbClr val="4E898E"/>
                </a:solidFill>
                <a:latin typeface="#9Slide04 Faustina Bold" panose="00000800000000000000" pitchFamily="2" charset="0"/>
              </a:rPr>
              <a:t>bộ</a:t>
            </a:r>
            <a:r>
              <a:rPr lang="en-US" sz="2999" spc="239" dirty="0">
                <a:solidFill>
                  <a:srgbClr val="4E898E"/>
                </a:solidFill>
                <a:latin typeface="#9Slide04 Faustina Bold" panose="00000800000000000000" pitchFamily="2" charset="0"/>
              </a:rPr>
              <a:t> </a:t>
            </a:r>
            <a:r>
              <a:rPr lang="en-US" sz="2999" spc="239" dirty="0" err="1">
                <a:solidFill>
                  <a:srgbClr val="4E898E"/>
                </a:solidFill>
                <a:latin typeface="#9Slide04 Faustina Bold" panose="00000800000000000000" pitchFamily="2" charset="0"/>
              </a:rPr>
              <a:t>có</a:t>
            </a:r>
            <a:r>
              <a:rPr lang="en-US" sz="2999" spc="239" dirty="0">
                <a:solidFill>
                  <a:srgbClr val="4E898E"/>
                </a:solidFill>
                <a:latin typeface="#9Slide04 Faustina Bold" panose="00000800000000000000" pitchFamily="2" charset="0"/>
              </a:rPr>
              <a:t> </a:t>
            </a:r>
          </a:p>
          <a:p>
            <a:pPr algn="ctr" defTabSz="609630">
              <a:lnSpc>
                <a:spcPts val="4800"/>
              </a:lnSpc>
            </a:pPr>
            <a:r>
              <a:rPr lang="en-US" sz="2999" spc="239" dirty="0" err="1">
                <a:solidFill>
                  <a:srgbClr val="4E898E"/>
                </a:solidFill>
                <a:latin typeface="#9Slide04 Faustina Bold" panose="00000800000000000000" pitchFamily="2" charset="0"/>
              </a:rPr>
              <a:t>hình</a:t>
            </a:r>
            <a:r>
              <a:rPr lang="en-US" sz="2999" spc="239" dirty="0">
                <a:solidFill>
                  <a:srgbClr val="4E898E"/>
                </a:solidFill>
                <a:latin typeface="#9Slide04 Faustina Bold" panose="00000800000000000000" pitchFamily="2" charset="0"/>
              </a:rPr>
              <a:t> </a:t>
            </a:r>
            <a:r>
              <a:rPr lang="en-US" sz="2999" spc="239" dirty="0" err="1">
                <a:solidFill>
                  <a:srgbClr val="4E898E"/>
                </a:solidFill>
                <a:latin typeface="#9Slide04 Faustina Bold" panose="00000800000000000000" pitchFamily="2" charset="0"/>
              </a:rPr>
              <a:t>dạng</a:t>
            </a:r>
            <a:r>
              <a:rPr lang="en-US" sz="2999" spc="239" dirty="0">
                <a:solidFill>
                  <a:srgbClr val="4E898E"/>
                </a:solidFill>
                <a:latin typeface="#9Slide04 Faustina Bold" panose="00000800000000000000" pitchFamily="2" charset="0"/>
              </a:rPr>
              <a:t> </a:t>
            </a:r>
            <a:r>
              <a:rPr lang="en-US" sz="2999" spc="239" dirty="0" err="1">
                <a:solidFill>
                  <a:srgbClr val="4E898E"/>
                </a:solidFill>
                <a:latin typeface="#9Slide04 Faustina Bold" panose="00000800000000000000" pitchFamily="2" charset="0"/>
              </a:rPr>
              <a:t>nh</a:t>
            </a:r>
            <a:r>
              <a:rPr lang="vi-VN" sz="2999" spc="239" dirty="0">
                <a:solidFill>
                  <a:srgbClr val="4E898E"/>
                </a:solidFill>
                <a:latin typeface="#9Slide04 Faustina Bold" panose="00000800000000000000" pitchFamily="2" charset="0"/>
              </a:rPr>
              <a:t>ư</a:t>
            </a:r>
            <a:r>
              <a:rPr lang="en-US" sz="2999" spc="239" dirty="0">
                <a:solidFill>
                  <a:srgbClr val="4E898E"/>
                </a:solidFill>
                <a:latin typeface="#9Slide04 Faustina Bold" panose="00000800000000000000" pitchFamily="2" charset="0"/>
              </a:rPr>
              <a:t> </a:t>
            </a:r>
            <a:r>
              <a:rPr lang="en-US" sz="2999" spc="239" dirty="0" err="1">
                <a:solidFill>
                  <a:srgbClr val="4E898E"/>
                </a:solidFill>
                <a:latin typeface="#9Slide04 Faustina Bold" panose="00000800000000000000" pitchFamily="2" charset="0"/>
              </a:rPr>
              <a:t>thế</a:t>
            </a:r>
            <a:r>
              <a:rPr lang="en-US" sz="2999" spc="239" dirty="0">
                <a:solidFill>
                  <a:srgbClr val="4E898E"/>
                </a:solidFill>
                <a:latin typeface="#9Slide04 Faustina Bold" panose="00000800000000000000" pitchFamily="2" charset="0"/>
              </a:rPr>
              <a:t> </a:t>
            </a:r>
            <a:r>
              <a:rPr lang="en-US" sz="2999" spc="239" dirty="0" err="1">
                <a:solidFill>
                  <a:srgbClr val="4E898E"/>
                </a:solidFill>
                <a:latin typeface="#9Slide04 Faustina Bold" panose="00000800000000000000" pitchFamily="2" charset="0"/>
              </a:rPr>
              <a:t>nào</a:t>
            </a:r>
            <a:r>
              <a:rPr lang="en-US" sz="2999" spc="239" dirty="0">
                <a:solidFill>
                  <a:srgbClr val="4E898E"/>
                </a:solidFill>
                <a:latin typeface="#9Slide04 Faustina Bold" panose="00000800000000000000" pitchFamily="2" charset="0"/>
              </a:rPr>
              <a:t>?</a:t>
            </a:r>
          </a:p>
        </p:txBody>
      </p:sp>
      <p:pic>
        <p:nvPicPr>
          <p:cNvPr id="21" name="Picture 21"/>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30753" y="6449328"/>
            <a:ext cx="6474404" cy="427829"/>
          </a:xfrm>
          <a:prstGeom prst="rect">
            <a:avLst/>
          </a:prstGeom>
        </p:spPr>
      </p:pic>
      <p:pic>
        <p:nvPicPr>
          <p:cNvPr id="22" name="Picture 22"/>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6276975" y="6436880"/>
            <a:ext cx="5915025" cy="427829"/>
          </a:xfrm>
          <a:prstGeom prst="rect">
            <a:avLst/>
          </a:prstGeom>
        </p:spPr>
      </p:pic>
      <p:pic>
        <p:nvPicPr>
          <p:cNvPr id="23" name="Picture 15">
            <a:extLst>
              <a:ext uri="{FF2B5EF4-FFF2-40B4-BE49-F238E27FC236}">
                <a16:creationId xmlns:a16="http://schemas.microsoft.com/office/drawing/2014/main" id="{BEB5D1C2-9F01-4EBB-9140-60DCD2E8FC62}"/>
              </a:ext>
            </a:extLst>
          </p:cNvPr>
          <p:cNvPicPr>
            <a:picLocks noChangeAspect="1"/>
          </p:cNvPicPr>
          <p:nvPr/>
        </p:nvPicPr>
        <p:blipFill>
          <a:blip r:embed="rId15">
            <a:extLst>
              <a:ext uri="{BEBA8EAE-BF5A-486C-A8C5-ECC9F3942E4B}">
                <a14:imgProps xmlns:a14="http://schemas.microsoft.com/office/drawing/2010/main">
                  <a14:imgLayer r:embed="rId16">
                    <a14:imgEffect>
                      <a14:saturation sat="300000"/>
                    </a14:imgEffect>
                  </a14:imgLayer>
                </a14:imgProps>
              </a:ext>
            </a:extLst>
          </a:blip>
          <a:srcRect/>
          <a:stretch>
            <a:fillRect/>
          </a:stretch>
        </p:blipFill>
        <p:spPr>
          <a:xfrm>
            <a:off x="8452158" y="4978529"/>
            <a:ext cx="3866019" cy="1659972"/>
          </a:xfrm>
          <a:prstGeom prst="rect">
            <a:avLst/>
          </a:prstGeom>
        </p:spPr>
      </p:pic>
      <p:pic>
        <p:nvPicPr>
          <p:cNvPr id="24" name="Picture 2" descr="Luoc do dong bang Bac Bo">
            <a:extLst>
              <a:ext uri="{FF2B5EF4-FFF2-40B4-BE49-F238E27FC236}">
                <a16:creationId xmlns:a16="http://schemas.microsoft.com/office/drawing/2014/main" id="{03DD19ED-98B0-4A5D-8708-B1C3434849DA}"/>
              </a:ext>
            </a:extLst>
          </p:cNvPr>
          <p:cNvPicPr>
            <a:picLocks noChangeAspect="1" noChangeArrowheads="1"/>
          </p:cNvPicPr>
          <p:nvPr/>
        </p:nvPicPr>
        <p:blipFill>
          <a:blip r:embed="rId17">
            <a:extLst>
              <a:ext uri="{BEBA8EAE-BF5A-486C-A8C5-ECC9F3942E4B}">
                <a14:imgProps xmlns:a14="http://schemas.microsoft.com/office/drawing/2010/main">
                  <a14:imgLayer r:embed="rId18">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004913" y="282280"/>
            <a:ext cx="3300388" cy="2894624"/>
          </a:xfrm>
          <a:prstGeom prst="rect">
            <a:avLst/>
          </a:prstGeom>
          <a:noFill/>
          <a:ln w="9525">
            <a:solidFill>
              <a:srgbClr val="FF0066"/>
            </a:solidFill>
            <a:miter lim="800000"/>
            <a:headEnd/>
            <a:tailEnd/>
          </a:ln>
          <a:extLst>
            <a:ext uri="{909E8E84-426E-40DD-AFC4-6F175D3DCCD1}">
              <a14:hiddenFill xmlns:a14="http://schemas.microsoft.com/office/drawing/2010/main">
                <a:solidFill>
                  <a:srgbClr val="FFFFFF"/>
                </a:solidFill>
              </a14:hiddenFill>
            </a:ext>
          </a:extLst>
        </p:spPr>
      </p:pic>
      <p:sp>
        <p:nvSpPr>
          <p:cNvPr id="25" name="Freeform 32">
            <a:extLst>
              <a:ext uri="{FF2B5EF4-FFF2-40B4-BE49-F238E27FC236}">
                <a16:creationId xmlns:a16="http://schemas.microsoft.com/office/drawing/2014/main" id="{814ADBE4-8047-473F-901D-CBFC3D1EC311}"/>
              </a:ext>
            </a:extLst>
          </p:cNvPr>
          <p:cNvSpPr>
            <a:spLocks/>
          </p:cNvSpPr>
          <p:nvPr/>
        </p:nvSpPr>
        <p:spPr bwMode="auto">
          <a:xfrm>
            <a:off x="1400175" y="821943"/>
            <a:ext cx="2686892" cy="1911732"/>
          </a:xfrm>
          <a:custGeom>
            <a:avLst/>
            <a:gdLst>
              <a:gd name="T0" fmla="*/ 2147483647 w 3095"/>
              <a:gd name="T1" fmla="*/ 2147483647 h 2574"/>
              <a:gd name="T2" fmla="*/ 2147483647 w 3095"/>
              <a:gd name="T3" fmla="*/ 2147483647 h 2574"/>
              <a:gd name="T4" fmla="*/ 2147483647 w 3095"/>
              <a:gd name="T5" fmla="*/ 2147483647 h 2574"/>
              <a:gd name="T6" fmla="*/ 2147483647 w 3095"/>
              <a:gd name="T7" fmla="*/ 2147483647 h 2574"/>
              <a:gd name="T8" fmla="*/ 2147483647 w 3095"/>
              <a:gd name="T9" fmla="*/ 2147483647 h 2574"/>
              <a:gd name="T10" fmla="*/ 2147483647 w 3095"/>
              <a:gd name="T11" fmla="*/ 2147483647 h 2574"/>
              <a:gd name="T12" fmla="*/ 2147483647 w 3095"/>
              <a:gd name="T13" fmla="*/ 2147483647 h 2574"/>
              <a:gd name="T14" fmla="*/ 2147483647 w 3095"/>
              <a:gd name="T15" fmla="*/ 2147483647 h 2574"/>
              <a:gd name="T16" fmla="*/ 2147483647 w 3095"/>
              <a:gd name="T17" fmla="*/ 2147483647 h 2574"/>
              <a:gd name="T18" fmla="*/ 2147483647 w 3095"/>
              <a:gd name="T19" fmla="*/ 2147483647 h 2574"/>
              <a:gd name="T20" fmla="*/ 2147483647 w 3095"/>
              <a:gd name="T21" fmla="*/ 2147483647 h 2574"/>
              <a:gd name="T22" fmla="*/ 2147483647 w 3095"/>
              <a:gd name="T23" fmla="*/ 2147483647 h 2574"/>
              <a:gd name="T24" fmla="*/ 2147483647 w 3095"/>
              <a:gd name="T25" fmla="*/ 2147483647 h 2574"/>
              <a:gd name="T26" fmla="*/ 2147483647 w 3095"/>
              <a:gd name="T27" fmla="*/ 2147483647 h 2574"/>
              <a:gd name="T28" fmla="*/ 2147483647 w 3095"/>
              <a:gd name="T29" fmla="*/ 2147483647 h 2574"/>
              <a:gd name="T30" fmla="*/ 2147483647 w 3095"/>
              <a:gd name="T31" fmla="*/ 2147483647 h 2574"/>
              <a:gd name="T32" fmla="*/ 2147483647 w 3095"/>
              <a:gd name="T33" fmla="*/ 2147483647 h 2574"/>
              <a:gd name="T34" fmla="*/ 2147483647 w 3095"/>
              <a:gd name="T35" fmla="*/ 2147483647 h 2574"/>
              <a:gd name="T36" fmla="*/ 2147483647 w 3095"/>
              <a:gd name="T37" fmla="*/ 2147483647 h 2574"/>
              <a:gd name="T38" fmla="*/ 2147483647 w 3095"/>
              <a:gd name="T39" fmla="*/ 2147483647 h 2574"/>
              <a:gd name="T40" fmla="*/ 2147483647 w 3095"/>
              <a:gd name="T41" fmla="*/ 2147483647 h 2574"/>
              <a:gd name="T42" fmla="*/ 2147483647 w 3095"/>
              <a:gd name="T43" fmla="*/ 2147483647 h 2574"/>
              <a:gd name="T44" fmla="*/ 2147483647 w 3095"/>
              <a:gd name="T45" fmla="*/ 2147483647 h 2574"/>
              <a:gd name="T46" fmla="*/ 2147483647 w 3095"/>
              <a:gd name="T47" fmla="*/ 2147483647 h 2574"/>
              <a:gd name="T48" fmla="*/ 2147483647 w 3095"/>
              <a:gd name="T49" fmla="*/ 2147483647 h 2574"/>
              <a:gd name="T50" fmla="*/ 2147483647 w 3095"/>
              <a:gd name="T51" fmla="*/ 2147483647 h 2574"/>
              <a:gd name="T52" fmla="*/ 2147483647 w 3095"/>
              <a:gd name="T53" fmla="*/ 2147483647 h 2574"/>
              <a:gd name="T54" fmla="*/ 2147483647 w 3095"/>
              <a:gd name="T55" fmla="*/ 2147483647 h 2574"/>
              <a:gd name="T56" fmla="*/ 2147483647 w 3095"/>
              <a:gd name="T57" fmla="*/ 2147483647 h 2574"/>
              <a:gd name="T58" fmla="*/ 2147483647 w 3095"/>
              <a:gd name="T59" fmla="*/ 2147483647 h 2574"/>
              <a:gd name="T60" fmla="*/ 2147483647 w 3095"/>
              <a:gd name="T61" fmla="*/ 2147483647 h 2574"/>
              <a:gd name="T62" fmla="*/ 2147483647 w 3095"/>
              <a:gd name="T63" fmla="*/ 2147483647 h 2574"/>
              <a:gd name="T64" fmla="*/ 2147483647 w 3095"/>
              <a:gd name="T65" fmla="*/ 2147483647 h 2574"/>
              <a:gd name="T66" fmla="*/ 2147483647 w 3095"/>
              <a:gd name="T67" fmla="*/ 2147483647 h 2574"/>
              <a:gd name="T68" fmla="*/ 2147483647 w 3095"/>
              <a:gd name="T69" fmla="*/ 2147483647 h 2574"/>
              <a:gd name="T70" fmla="*/ 2147483647 w 3095"/>
              <a:gd name="T71" fmla="*/ 2147483647 h 257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095"/>
              <a:gd name="T109" fmla="*/ 0 h 2574"/>
              <a:gd name="T110" fmla="*/ 3095 w 3095"/>
              <a:gd name="T111" fmla="*/ 2574 h 257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095" h="2574">
                <a:moveTo>
                  <a:pt x="0" y="54"/>
                </a:moveTo>
                <a:cubicBezTo>
                  <a:pt x="9" y="57"/>
                  <a:pt x="20" y="56"/>
                  <a:pt x="27" y="63"/>
                </a:cubicBezTo>
                <a:cubicBezTo>
                  <a:pt x="43" y="79"/>
                  <a:pt x="64" y="118"/>
                  <a:pt x="64" y="118"/>
                </a:cubicBezTo>
                <a:cubicBezTo>
                  <a:pt x="74" y="159"/>
                  <a:pt x="79" y="197"/>
                  <a:pt x="109" y="228"/>
                </a:cubicBezTo>
                <a:cubicBezTo>
                  <a:pt x="118" y="264"/>
                  <a:pt x="126" y="288"/>
                  <a:pt x="146" y="319"/>
                </a:cubicBezTo>
                <a:cubicBezTo>
                  <a:pt x="164" y="376"/>
                  <a:pt x="187" y="431"/>
                  <a:pt x="228" y="475"/>
                </a:cubicBezTo>
                <a:cubicBezTo>
                  <a:pt x="254" y="554"/>
                  <a:pt x="217" y="456"/>
                  <a:pt x="256" y="520"/>
                </a:cubicBezTo>
                <a:cubicBezTo>
                  <a:pt x="261" y="528"/>
                  <a:pt x="261" y="539"/>
                  <a:pt x="265" y="548"/>
                </a:cubicBezTo>
                <a:cubicBezTo>
                  <a:pt x="270" y="558"/>
                  <a:pt x="277" y="566"/>
                  <a:pt x="283" y="575"/>
                </a:cubicBezTo>
                <a:cubicBezTo>
                  <a:pt x="288" y="589"/>
                  <a:pt x="311" y="648"/>
                  <a:pt x="320" y="657"/>
                </a:cubicBezTo>
                <a:cubicBezTo>
                  <a:pt x="327" y="664"/>
                  <a:pt x="338" y="664"/>
                  <a:pt x="347" y="667"/>
                </a:cubicBezTo>
                <a:cubicBezTo>
                  <a:pt x="366" y="725"/>
                  <a:pt x="394" y="778"/>
                  <a:pt x="448" y="813"/>
                </a:cubicBezTo>
                <a:cubicBezTo>
                  <a:pt x="460" y="849"/>
                  <a:pt x="484" y="878"/>
                  <a:pt x="502" y="913"/>
                </a:cubicBezTo>
                <a:cubicBezTo>
                  <a:pt x="521" y="950"/>
                  <a:pt x="529" y="1000"/>
                  <a:pt x="539" y="1041"/>
                </a:cubicBezTo>
                <a:cubicBezTo>
                  <a:pt x="545" y="1110"/>
                  <a:pt x="543" y="1198"/>
                  <a:pt x="594" y="1252"/>
                </a:cubicBezTo>
                <a:cubicBezTo>
                  <a:pt x="609" y="1298"/>
                  <a:pt x="625" y="1345"/>
                  <a:pt x="658" y="1380"/>
                </a:cubicBezTo>
                <a:cubicBezTo>
                  <a:pt x="669" y="1424"/>
                  <a:pt x="679" y="1462"/>
                  <a:pt x="704" y="1499"/>
                </a:cubicBezTo>
                <a:cubicBezTo>
                  <a:pt x="722" y="1553"/>
                  <a:pt x="728" y="1587"/>
                  <a:pt x="768" y="1627"/>
                </a:cubicBezTo>
                <a:cubicBezTo>
                  <a:pt x="783" y="1671"/>
                  <a:pt x="790" y="1721"/>
                  <a:pt x="822" y="1755"/>
                </a:cubicBezTo>
                <a:cubicBezTo>
                  <a:pt x="855" y="1845"/>
                  <a:pt x="861" y="1938"/>
                  <a:pt x="914" y="2020"/>
                </a:cubicBezTo>
                <a:cubicBezTo>
                  <a:pt x="917" y="2032"/>
                  <a:pt x="918" y="2045"/>
                  <a:pt x="923" y="2056"/>
                </a:cubicBezTo>
                <a:cubicBezTo>
                  <a:pt x="927" y="2064"/>
                  <a:pt x="937" y="2067"/>
                  <a:pt x="941" y="2075"/>
                </a:cubicBezTo>
                <a:cubicBezTo>
                  <a:pt x="974" y="2140"/>
                  <a:pt x="944" y="2125"/>
                  <a:pt x="1005" y="2166"/>
                </a:cubicBezTo>
                <a:cubicBezTo>
                  <a:pt x="1013" y="2197"/>
                  <a:pt x="1023" y="2226"/>
                  <a:pt x="1033" y="2257"/>
                </a:cubicBezTo>
                <a:cubicBezTo>
                  <a:pt x="1043" y="2318"/>
                  <a:pt x="1062" y="2344"/>
                  <a:pt x="1097" y="2395"/>
                </a:cubicBezTo>
                <a:cubicBezTo>
                  <a:pt x="1109" y="2430"/>
                  <a:pt x="1126" y="2470"/>
                  <a:pt x="1152" y="2495"/>
                </a:cubicBezTo>
                <a:cubicBezTo>
                  <a:pt x="1165" y="2536"/>
                  <a:pt x="1183" y="2527"/>
                  <a:pt x="1197" y="2568"/>
                </a:cubicBezTo>
                <a:cubicBezTo>
                  <a:pt x="1225" y="2565"/>
                  <a:pt x="1256" y="2574"/>
                  <a:pt x="1280" y="2559"/>
                </a:cubicBezTo>
                <a:cubicBezTo>
                  <a:pt x="1330" y="2527"/>
                  <a:pt x="1264" y="2483"/>
                  <a:pt x="1334" y="2468"/>
                </a:cubicBezTo>
                <a:cubicBezTo>
                  <a:pt x="1352" y="2464"/>
                  <a:pt x="1371" y="2462"/>
                  <a:pt x="1389" y="2459"/>
                </a:cubicBezTo>
                <a:cubicBezTo>
                  <a:pt x="1438" y="2442"/>
                  <a:pt x="1487" y="2420"/>
                  <a:pt x="1536" y="2404"/>
                </a:cubicBezTo>
                <a:cubicBezTo>
                  <a:pt x="1580" y="2357"/>
                  <a:pt x="1633" y="2372"/>
                  <a:pt x="1700" y="2367"/>
                </a:cubicBezTo>
                <a:cubicBezTo>
                  <a:pt x="1754" y="2350"/>
                  <a:pt x="1717" y="2365"/>
                  <a:pt x="1792" y="2312"/>
                </a:cubicBezTo>
                <a:cubicBezTo>
                  <a:pt x="1801" y="2306"/>
                  <a:pt x="1810" y="2300"/>
                  <a:pt x="1819" y="2294"/>
                </a:cubicBezTo>
                <a:cubicBezTo>
                  <a:pt x="1828" y="2288"/>
                  <a:pt x="1846" y="2276"/>
                  <a:pt x="1846" y="2276"/>
                </a:cubicBezTo>
                <a:cubicBezTo>
                  <a:pt x="1901" y="2195"/>
                  <a:pt x="1960" y="2087"/>
                  <a:pt x="2057" y="2056"/>
                </a:cubicBezTo>
                <a:cubicBezTo>
                  <a:pt x="2099" y="2028"/>
                  <a:pt x="2146" y="2007"/>
                  <a:pt x="2194" y="1992"/>
                </a:cubicBezTo>
                <a:cubicBezTo>
                  <a:pt x="2227" y="1970"/>
                  <a:pt x="2248" y="1940"/>
                  <a:pt x="2285" y="1928"/>
                </a:cubicBezTo>
                <a:cubicBezTo>
                  <a:pt x="2310" y="1905"/>
                  <a:pt x="2316" y="1885"/>
                  <a:pt x="2349" y="1873"/>
                </a:cubicBezTo>
                <a:cubicBezTo>
                  <a:pt x="2375" y="1848"/>
                  <a:pt x="2405" y="1814"/>
                  <a:pt x="2422" y="1782"/>
                </a:cubicBezTo>
                <a:cubicBezTo>
                  <a:pt x="2447" y="1735"/>
                  <a:pt x="2415" y="1773"/>
                  <a:pt x="2450" y="1736"/>
                </a:cubicBezTo>
                <a:cubicBezTo>
                  <a:pt x="2460" y="1694"/>
                  <a:pt x="2465" y="1657"/>
                  <a:pt x="2496" y="1627"/>
                </a:cubicBezTo>
                <a:cubicBezTo>
                  <a:pt x="2509" y="1587"/>
                  <a:pt x="2533" y="1555"/>
                  <a:pt x="2550" y="1517"/>
                </a:cubicBezTo>
                <a:cubicBezTo>
                  <a:pt x="2594" y="1420"/>
                  <a:pt x="2546" y="1496"/>
                  <a:pt x="2587" y="1435"/>
                </a:cubicBezTo>
                <a:cubicBezTo>
                  <a:pt x="2598" y="1401"/>
                  <a:pt x="2607" y="1358"/>
                  <a:pt x="2624" y="1325"/>
                </a:cubicBezTo>
                <a:cubicBezTo>
                  <a:pt x="2629" y="1315"/>
                  <a:pt x="2638" y="1307"/>
                  <a:pt x="2642" y="1297"/>
                </a:cubicBezTo>
                <a:cubicBezTo>
                  <a:pt x="2664" y="1247"/>
                  <a:pt x="2650" y="1224"/>
                  <a:pt x="2706" y="1206"/>
                </a:cubicBezTo>
                <a:cubicBezTo>
                  <a:pt x="2756" y="1131"/>
                  <a:pt x="2689" y="1219"/>
                  <a:pt x="2752" y="1169"/>
                </a:cubicBezTo>
                <a:cubicBezTo>
                  <a:pt x="2760" y="1162"/>
                  <a:pt x="2762" y="1150"/>
                  <a:pt x="2770" y="1142"/>
                </a:cubicBezTo>
                <a:cubicBezTo>
                  <a:pt x="2778" y="1134"/>
                  <a:pt x="2788" y="1130"/>
                  <a:pt x="2797" y="1124"/>
                </a:cubicBezTo>
                <a:cubicBezTo>
                  <a:pt x="2815" y="1068"/>
                  <a:pt x="2857" y="1011"/>
                  <a:pt x="2898" y="968"/>
                </a:cubicBezTo>
                <a:cubicBezTo>
                  <a:pt x="2910" y="933"/>
                  <a:pt x="2927" y="893"/>
                  <a:pt x="2953" y="868"/>
                </a:cubicBezTo>
                <a:cubicBezTo>
                  <a:pt x="2970" y="815"/>
                  <a:pt x="3006" y="784"/>
                  <a:pt x="3035" y="740"/>
                </a:cubicBezTo>
                <a:cubicBezTo>
                  <a:pt x="3048" y="701"/>
                  <a:pt x="3067" y="670"/>
                  <a:pt x="3081" y="630"/>
                </a:cubicBezTo>
                <a:cubicBezTo>
                  <a:pt x="3084" y="621"/>
                  <a:pt x="3090" y="603"/>
                  <a:pt x="3090" y="603"/>
                </a:cubicBezTo>
                <a:cubicBezTo>
                  <a:pt x="3004" y="572"/>
                  <a:pt x="3095" y="602"/>
                  <a:pt x="2889" y="584"/>
                </a:cubicBezTo>
                <a:cubicBezTo>
                  <a:pt x="2870" y="582"/>
                  <a:pt x="2809" y="561"/>
                  <a:pt x="2797" y="557"/>
                </a:cubicBezTo>
                <a:cubicBezTo>
                  <a:pt x="2760" y="545"/>
                  <a:pt x="2724" y="532"/>
                  <a:pt x="2688" y="520"/>
                </a:cubicBezTo>
                <a:cubicBezTo>
                  <a:pt x="2679" y="517"/>
                  <a:pt x="2660" y="511"/>
                  <a:pt x="2660" y="511"/>
                </a:cubicBezTo>
                <a:cubicBezTo>
                  <a:pt x="2616" y="482"/>
                  <a:pt x="2645" y="498"/>
                  <a:pt x="2578" y="475"/>
                </a:cubicBezTo>
                <a:cubicBezTo>
                  <a:pt x="2569" y="472"/>
                  <a:pt x="2550" y="465"/>
                  <a:pt x="2550" y="465"/>
                </a:cubicBezTo>
                <a:cubicBezTo>
                  <a:pt x="2541" y="456"/>
                  <a:pt x="2534" y="444"/>
                  <a:pt x="2523" y="438"/>
                </a:cubicBezTo>
                <a:cubicBezTo>
                  <a:pt x="2506" y="429"/>
                  <a:pt x="2468" y="420"/>
                  <a:pt x="2468" y="420"/>
                </a:cubicBezTo>
                <a:cubicBezTo>
                  <a:pt x="2447" y="398"/>
                  <a:pt x="2444" y="377"/>
                  <a:pt x="2422" y="356"/>
                </a:cubicBezTo>
                <a:cubicBezTo>
                  <a:pt x="2405" y="305"/>
                  <a:pt x="2403" y="281"/>
                  <a:pt x="2349" y="264"/>
                </a:cubicBezTo>
                <a:cubicBezTo>
                  <a:pt x="2295" y="228"/>
                  <a:pt x="2267" y="235"/>
                  <a:pt x="2194" y="228"/>
                </a:cubicBezTo>
                <a:cubicBezTo>
                  <a:pt x="2035" y="177"/>
                  <a:pt x="1878" y="119"/>
                  <a:pt x="1718" y="72"/>
                </a:cubicBezTo>
                <a:cubicBezTo>
                  <a:pt x="1675" y="59"/>
                  <a:pt x="1619" y="29"/>
                  <a:pt x="1572" y="27"/>
                </a:cubicBezTo>
                <a:cubicBezTo>
                  <a:pt x="1435" y="21"/>
                  <a:pt x="1298" y="20"/>
                  <a:pt x="1161" y="17"/>
                </a:cubicBezTo>
                <a:cubicBezTo>
                  <a:pt x="853" y="0"/>
                  <a:pt x="574" y="3"/>
                  <a:pt x="256" y="8"/>
                </a:cubicBezTo>
                <a:cubicBezTo>
                  <a:pt x="217" y="21"/>
                  <a:pt x="184" y="41"/>
                  <a:pt x="146" y="54"/>
                </a:cubicBezTo>
                <a:cubicBezTo>
                  <a:pt x="116" y="83"/>
                  <a:pt x="86" y="110"/>
                  <a:pt x="45" y="91"/>
                </a:cubicBezTo>
              </a:path>
            </a:pathLst>
          </a:custGeom>
          <a:noFill/>
          <a:ln w="571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grpSp>
        <p:nvGrpSpPr>
          <p:cNvPr id="31" name="Group 30">
            <a:extLst>
              <a:ext uri="{FF2B5EF4-FFF2-40B4-BE49-F238E27FC236}">
                <a16:creationId xmlns:a16="http://schemas.microsoft.com/office/drawing/2014/main" id="{AF32B20D-E906-47B8-B947-478C7628F8BF}"/>
              </a:ext>
            </a:extLst>
          </p:cNvPr>
          <p:cNvGrpSpPr/>
          <p:nvPr/>
        </p:nvGrpSpPr>
        <p:grpSpPr>
          <a:xfrm>
            <a:off x="77618" y="3321299"/>
            <a:ext cx="5530430" cy="3391593"/>
            <a:chOff x="77618" y="3321299"/>
            <a:chExt cx="5530430" cy="3391593"/>
          </a:xfrm>
        </p:grpSpPr>
        <p:pic>
          <p:nvPicPr>
            <p:cNvPr id="2052" name="Picture 4" descr="Giá trị văn hóa cộng đồng nông thôn vùng đồng bằng Bắc Bộ – Từ văn hóa phi  vật thể đến không gian kiến trúc sinh hoạt | Văn hóa">
              <a:extLst>
                <a:ext uri="{FF2B5EF4-FFF2-40B4-BE49-F238E27FC236}">
                  <a16:creationId xmlns:a16="http://schemas.microsoft.com/office/drawing/2014/main" id="{962DF1D1-1F85-4581-9CBD-57AFAE4E6083}"/>
                </a:ext>
              </a:extLst>
            </p:cNvPr>
            <p:cNvPicPr>
              <a:picLocks noChangeAspect="1" noChangeArrowheads="1"/>
            </p:cNvPicPr>
            <p:nvPr/>
          </p:nvPicPr>
          <p:blipFill>
            <a:blip r:embed="rId19">
              <a:extLst>
                <a:ext uri="{BEBA8EAE-BF5A-486C-A8C5-ECC9F3942E4B}">
                  <a14:imgProps xmlns:a14="http://schemas.microsoft.com/office/drawing/2010/main">
                    <a14:imgLayer r:embed="rId20">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77618" y="3321299"/>
              <a:ext cx="5530430" cy="3391593"/>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36C4173F-D72E-494F-8F95-D720E5A02A34}"/>
                </a:ext>
              </a:extLst>
            </p:cNvPr>
            <p:cNvSpPr txBox="1"/>
            <p:nvPr/>
          </p:nvSpPr>
          <p:spPr>
            <a:xfrm>
              <a:off x="1658161" y="3716567"/>
              <a:ext cx="890848" cy="307777"/>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r>
                <a:rPr lang="en-US" sz="1400" dirty="0">
                  <a:latin typeface="#9Slide04 Faustina Bold" panose="00000800000000000000" pitchFamily="2" charset="0"/>
                </a:rPr>
                <a:t>VIỆT TRÌ</a:t>
              </a:r>
            </a:p>
          </p:txBody>
        </p:sp>
        <p:sp>
          <p:nvSpPr>
            <p:cNvPr id="30" name="Oval 29">
              <a:extLst>
                <a:ext uri="{FF2B5EF4-FFF2-40B4-BE49-F238E27FC236}">
                  <a16:creationId xmlns:a16="http://schemas.microsoft.com/office/drawing/2014/main" id="{881F5C9F-500D-4BA2-AF98-BC1B4A826772}"/>
                </a:ext>
              </a:extLst>
            </p:cNvPr>
            <p:cNvSpPr/>
            <p:nvPr/>
          </p:nvSpPr>
          <p:spPr>
            <a:xfrm>
              <a:off x="1312983" y="3830396"/>
              <a:ext cx="323850" cy="307777"/>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heel(4)">
                                      <p:cBhvr>
                                        <p:cTn id="7" dur="20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randombar(horizontal)">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500" fill="hold"/>
                                        <p:tgtEl>
                                          <p:spTgt spid="18"/>
                                        </p:tgtEl>
                                        <p:attrNameLst>
                                          <p:attrName>ppt_w</p:attrName>
                                        </p:attrNameLst>
                                      </p:cBhvr>
                                      <p:tavLst>
                                        <p:tav tm="0">
                                          <p:val>
                                            <p:fltVal val="0"/>
                                          </p:val>
                                        </p:tav>
                                        <p:tav tm="100000">
                                          <p:val>
                                            <p:strVal val="#ppt_w"/>
                                          </p:val>
                                        </p:tav>
                                      </p:tavLst>
                                    </p:anim>
                                    <p:anim calcmode="lin" valueType="num">
                                      <p:cBhvr>
                                        <p:cTn id="18" dur="500" fill="hold"/>
                                        <p:tgtEl>
                                          <p:spTgt spid="18"/>
                                        </p:tgtEl>
                                        <p:attrNameLst>
                                          <p:attrName>ppt_h</p:attrName>
                                        </p:attrNameLst>
                                      </p:cBhvr>
                                      <p:tavLst>
                                        <p:tav tm="0">
                                          <p:val>
                                            <p:fltVal val="0"/>
                                          </p:val>
                                        </p:tav>
                                        <p:tav tm="100000">
                                          <p:val>
                                            <p:strVal val="#ppt_h"/>
                                          </p:val>
                                        </p:tav>
                                      </p:tavLst>
                                    </p:anim>
                                    <p:animEffect transition="in" filter="fade">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68109646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567</TotalTime>
  <Words>1187</Words>
  <Application>Microsoft Office PowerPoint</Application>
  <PresentationFormat>Widescreen</PresentationFormat>
  <Paragraphs>127</Paragraphs>
  <Slides>34</Slides>
  <Notes>5</Notes>
  <HiddenSlides>0</HiddenSlides>
  <MMClips>0</MMClips>
  <ScaleCrop>false</ScaleCrop>
  <HeadingPairs>
    <vt:vector size="6" baseType="variant">
      <vt:variant>
        <vt:lpstr>Fonts Used</vt:lpstr>
      </vt:variant>
      <vt:variant>
        <vt:i4>22</vt:i4>
      </vt:variant>
      <vt:variant>
        <vt:lpstr>Theme</vt:lpstr>
      </vt:variant>
      <vt:variant>
        <vt:i4>2</vt:i4>
      </vt:variant>
      <vt:variant>
        <vt:lpstr>Slide Titles</vt:lpstr>
      </vt:variant>
      <vt:variant>
        <vt:i4>34</vt:i4>
      </vt:variant>
    </vt:vector>
  </HeadingPairs>
  <TitlesOfParts>
    <vt:vector size="58" baseType="lpstr">
      <vt:lpstr>#9Slide04 Faustina Bold</vt:lpstr>
      <vt:lpstr>Calibri Light</vt:lpstr>
      <vt:lpstr>#9Slide03 Kaleko 105 Round Bold</vt:lpstr>
      <vt:lpstr>#9Slide03 SVNEvery Movie Every </vt:lpstr>
      <vt:lpstr>Cambria</vt:lpstr>
      <vt:lpstr>#9Slide03 Roboto Mono</vt:lpstr>
      <vt:lpstr>Arial</vt:lpstr>
      <vt:lpstr>#9Slide03 AmpleSoft Bold</vt:lpstr>
      <vt:lpstr>Poppins ExtraBold</vt:lpstr>
      <vt:lpstr>#9Slide03 SFU Futura_05</vt:lpstr>
      <vt:lpstr>#9Slide03 Swiss Condensed Bold</vt:lpstr>
      <vt:lpstr>Sniglet Bold</vt:lpstr>
      <vt:lpstr>#9Slide03 Arima Madurai Black</vt:lpstr>
      <vt:lpstr>#9Slide04 Tinos Bold</vt:lpstr>
      <vt:lpstr>#9Slide03 IcielPanton Black</vt:lpstr>
      <vt:lpstr>#9Slide03 SVN-Kelson Sans Bold</vt:lpstr>
      <vt:lpstr>#9Slide03 Montserrat Alternates</vt:lpstr>
      <vt:lpstr>Calibri</vt:lpstr>
      <vt:lpstr>Times New Roman</vt:lpstr>
      <vt:lpstr>#9Slide03 Arima Madurai ExtraBo</vt:lpstr>
      <vt:lpstr>JetBrains Mono Bold</vt:lpstr>
      <vt:lpstr>Segoe Script</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Nguyễn Thị Hồng Linh</dc:creator>
  <cp:lastModifiedBy>Lan Anh Dương</cp:lastModifiedBy>
  <cp:revision>54</cp:revision>
  <dcterms:created xsi:type="dcterms:W3CDTF">2021-11-25T04:20:14Z</dcterms:created>
  <dcterms:modified xsi:type="dcterms:W3CDTF">2023-07-21T07:15:28Z</dcterms:modified>
</cp:coreProperties>
</file>