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72" r:id="rId4"/>
    <p:sldId id="261" r:id="rId5"/>
    <p:sldId id="262" r:id="rId6"/>
    <p:sldId id="263" r:id="rId7"/>
    <p:sldId id="264" r:id="rId8"/>
    <p:sldId id="268" r:id="rId9"/>
    <p:sldId id="279" r:id="rId10"/>
    <p:sldId id="293" r:id="rId11"/>
    <p:sldId id="280" r:id="rId12"/>
    <p:sldId id="270" r:id="rId13"/>
    <p:sldId id="271" r:id="rId14"/>
    <p:sldId id="273" r:id="rId15"/>
    <p:sldId id="274" r:id="rId16"/>
    <p:sldId id="277" r:id="rId17"/>
    <p:sldId id="276" r:id="rId18"/>
    <p:sldId id="275" r:id="rId19"/>
    <p:sldId id="278" r:id="rId20"/>
    <p:sldId id="292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</p:embeddedFont>
    <p:embeddedFont>
      <p:font typeface="等线 Light" panose="02010600030101010101" pitchFamily="2" charset="-122"/>
      <p:regular r:id="rId24"/>
    </p:embeddedFont>
    <p:embeddedFont>
      <p:font typeface="#9Slide05 SVNKitten" panose="020B0604020202020204" charset="0"/>
      <p:regular r:id="rId25"/>
    </p:embeddedFont>
    <p:embeddedFont>
      <p:font typeface="#9Slide07 IcielCadena" panose="020B0604020202020204" charset="0"/>
      <p:bold r:id="rId26"/>
    </p:embeddedFont>
    <p:embeddedFont>
      <p:font typeface="#9Slide07 SVNMomento" panose="00000500000000000000" charset="0"/>
      <p:regular r:id="rId27"/>
    </p:embeddedFont>
    <p:embeddedFont>
      <p:font typeface="UTM American Sans" panose="02040603050506020204" pitchFamily="18" charset="0"/>
      <p:regular r:id="rId28"/>
    </p:embeddedFont>
    <p:embeddedFont>
      <p:font typeface="UTM Americana" panose="02040603050506020204" pitchFamily="18" charset="0"/>
      <p:regular r:id="rId29"/>
      <p:bold r:id="rId30"/>
      <p:italic r:id="rId31"/>
    </p:embeddedFont>
    <p:embeddedFont>
      <p:font typeface="UTM Aptima" panose="02040603050506020204" pitchFamily="18" charset="0"/>
      <p:regular r:id="rId32"/>
      <p:bold r:id="rId33"/>
      <p:italic r:id="rId34"/>
      <p:boldItalic r:id="rId35"/>
    </p:embeddedFont>
    <p:embeddedFont>
      <p:font typeface="UTM Aurora" panose="02040603050506020204" pitchFamily="18" charset="0"/>
      <p:regular r:id="rId36"/>
    </p:embeddedFont>
    <p:embeddedFont>
      <p:font typeface="UTM Centur" panose="02040603050506020204" pitchFamily="18" charset="0"/>
      <p:regular r:id="rId37"/>
      <p:bold r:id="rId38"/>
      <p:italic r:id="rId39"/>
      <p:boldItalic r:id="rId40"/>
    </p:embeddedFont>
    <p:embeddedFont>
      <p:font typeface="UTM Daxline Medium" panose="02040603050506020204" pitchFamily="18" charset="0"/>
      <p:regular r:id="rId41"/>
    </p:embeddedFont>
    <p:embeddedFont>
      <p:font typeface="UTM Kabel KT" panose="02040603050506020204" pitchFamily="18" charset="0"/>
      <p:regular r:id="rId4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272"/>
    <a:srgbClr val="E8F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9C3261-D4DD-4692-9B82-F66610E23FFA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C8020-144F-4A97-BC6C-8348BECFAA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410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4611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3792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803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7972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9646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8818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91914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7960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5760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3593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580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687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5496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667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7628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4540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5972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3215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8020-144F-4A97-BC6C-8348BECFAAB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779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9E6BA3-C478-4E39-BF83-1CCF670F3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D2F477-2049-4356-997B-DEFAE81F9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0FF3F9-EBC6-4806-A776-67B6AAE59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6BDF12A-FF4C-4F99-A8D6-1D666B1FF6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7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60E684-095A-4766-A45C-77DF3655B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90B241-82E8-4C94-9F1B-25EEEF68E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B63620-1A70-447E-B4EB-832D237B3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88A912-55AA-4AF4-BC23-DAF3D6C7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BED710-3289-45AF-996B-B7D9DD45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4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D3B4F8F-18EE-4856-BE7D-984D5DA340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238A31E-088C-4B1C-B63B-A8ADE602B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559D88A-41E7-43F1-9EF7-8B0356BE5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7D1023-E752-4E11-82EE-9D68AFF7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1702CC-3EB7-4BB6-B5D7-C8A5474C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3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37532-D587-4B07-B4CB-7F0513C2D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B2A672-3FF0-4C50-9048-B0EDE56C8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830186-65DC-4768-83F5-6FADFB86F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FE755B-1915-48E8-805A-896F2D5C0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CDA2D-389E-4DE8-B851-7FB95EBD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582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96E935-C528-4F03-91CE-81E2B1168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8AF6C0E-9915-40ED-B03C-0ADD99594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289877E-AB13-4EB8-8AB2-896D7D7B9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60A331-4E56-4AD8-BF46-B9BAD276C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AF7664-2DCF-472A-A7F2-EBB865797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91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D20E8F-6399-431A-B13E-4AD50FA59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93510D5-D3F8-4A20-9FED-093BD5CBE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B0AD077-3C0E-4070-BA97-9EF06B5B0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66DC948-7CD9-4CF2-BB59-60C951867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574A8E-10B3-421E-824E-9CF4A3178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0FB13B5-5C59-4E6F-99DE-2691FE368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71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55A509-68C5-4DDC-AC65-B35D24F22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AFB4B61-7778-49AD-820C-46B6FCF3C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5B8A45E-CCDF-44F6-A51C-E7705D075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04833B5-12DB-4589-A248-B8AA249981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B86C33C-FEF7-4FD7-8533-FB3530E99E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A4E449C-4E6B-4EB3-90CE-531083CD5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835C84B-3537-467C-A44B-6760CEA8C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CC45A8E-2CA6-4C60-B788-CD46B3FC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70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D44B1B-2D21-47A4-A919-C701F906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4751A5-13FF-413F-96FC-6FC931F56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39892C7-C967-4ABB-A281-41C69503A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0C90151-F8D1-4191-804C-097E43EF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033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3F90EE0-3BD7-41E7-8608-EAAE577AE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6241052-E702-4237-A617-BAD79C712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A1063C-60EA-4266-B963-496511E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35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152A9D-8079-42CA-A159-C145A018B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86BF8A-53F5-4309-8F74-5D5159F6A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03E2614-2E1E-4EBB-8F5D-7F7849D42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0D264A4-B002-49ED-8ABA-AB19429A3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336F1B-35C2-4E88-AF4F-E75D2B28F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27A07EF-3E02-4BFE-B09E-A7611B3E5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00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368995-D9B1-4A2F-B86A-06A2CFF5D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ED5FB35-2C12-4D0A-AF9C-AE511DC2CB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3AAD010-F36B-4F47-992B-2729EE76A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CFF3E4D-28C6-4E0D-9437-04464645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7DB06E7-93E2-456C-A86F-50444A10C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3260D43-D2C1-4CE1-91D0-44127BF6F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783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7CF314D-A887-4969-AED3-0FE86FE4A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7F47070-D13B-448D-B89D-845999108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E7DBF9-28AC-4480-B0D3-AB6F5645F9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953DF-B1B4-42B0-A667-181681EE5C8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AB7FA8-132F-4B0B-BC38-C852B7C7C8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810977-2661-4D2B-8310-7C434F385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295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2.png"/><Relationship Id="rId7" Type="http://schemas.microsoft.com/office/2007/relationships/hdphoto" Target="../media/hdphoto13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12.wdp"/><Relationship Id="rId4" Type="http://schemas.openxmlformats.org/officeDocument/2006/relationships/image" Target="../media/image30.png"/><Relationship Id="rId9" Type="http://schemas.microsoft.com/office/2007/relationships/hdphoto" Target="../media/hdphoto14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12.png"/><Relationship Id="rId7" Type="http://schemas.openxmlformats.org/officeDocument/2006/relationships/image" Target="../media/image33.png"/><Relationship Id="rId12" Type="http://schemas.microsoft.com/office/2007/relationships/hdphoto" Target="../media/hdphoto17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11" Type="http://schemas.openxmlformats.org/officeDocument/2006/relationships/image" Target="../media/image35.png"/><Relationship Id="rId5" Type="http://schemas.openxmlformats.org/officeDocument/2006/relationships/image" Target="../media/image14.jpg"/><Relationship Id="rId10" Type="http://schemas.microsoft.com/office/2007/relationships/hdphoto" Target="../media/hdphoto16.wdp"/><Relationship Id="rId4" Type="http://schemas.openxmlformats.org/officeDocument/2006/relationships/image" Target="../media/image13.jp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9.png"/><Relationship Id="rId3" Type="http://schemas.openxmlformats.org/officeDocument/2006/relationships/image" Target="../media/image12.png"/><Relationship Id="rId7" Type="http://schemas.openxmlformats.org/officeDocument/2006/relationships/image" Target="../media/image36.png"/><Relationship Id="rId12" Type="http://schemas.microsoft.com/office/2007/relationships/hdphoto" Target="../media/hdphoto20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11" Type="http://schemas.openxmlformats.org/officeDocument/2006/relationships/image" Target="../media/image38.png"/><Relationship Id="rId5" Type="http://schemas.openxmlformats.org/officeDocument/2006/relationships/image" Target="../media/image14.jpg"/><Relationship Id="rId10" Type="http://schemas.microsoft.com/office/2007/relationships/hdphoto" Target="../media/hdphoto19.wdp"/><Relationship Id="rId4" Type="http://schemas.openxmlformats.org/officeDocument/2006/relationships/image" Target="../media/image13.jpg"/><Relationship Id="rId9" Type="http://schemas.openxmlformats.org/officeDocument/2006/relationships/image" Target="../media/image37.png"/><Relationship Id="rId14" Type="http://schemas.microsoft.com/office/2007/relationships/hdphoto" Target="../media/hdphoto2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46.png"/><Relationship Id="rId18" Type="http://schemas.microsoft.com/office/2007/relationships/hdphoto" Target="../media/hdphoto27.wdp"/><Relationship Id="rId3" Type="http://schemas.openxmlformats.org/officeDocument/2006/relationships/image" Target="../media/image13.jpg"/><Relationship Id="rId21" Type="http://schemas.openxmlformats.org/officeDocument/2006/relationships/image" Target="../media/image50.png"/><Relationship Id="rId7" Type="http://schemas.openxmlformats.org/officeDocument/2006/relationships/image" Target="../media/image43.png"/><Relationship Id="rId12" Type="http://schemas.microsoft.com/office/2007/relationships/hdphoto" Target="../media/hdphoto24.wdp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6" Type="http://schemas.microsoft.com/office/2007/relationships/hdphoto" Target="../media/hdphoto26.wdp"/><Relationship Id="rId20" Type="http://schemas.microsoft.com/office/2007/relationships/hdphoto" Target="../media/hdphoto28.wdp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aiduong.gov.vn/front-end/index.asp?website_id=39&amp;menu_id=365&amp;parent_menu_id=408&amp;article_id=11386&amp;fuseaction=DISPLAY_SINGLE_ARTICLE" TargetMode="External"/><Relationship Id="rId11" Type="http://schemas.openxmlformats.org/officeDocument/2006/relationships/image" Target="../media/image45.png"/><Relationship Id="rId5" Type="http://schemas.openxmlformats.org/officeDocument/2006/relationships/image" Target="../media/image15.jpg"/><Relationship Id="rId15" Type="http://schemas.openxmlformats.org/officeDocument/2006/relationships/image" Target="../media/image47.png"/><Relationship Id="rId10" Type="http://schemas.microsoft.com/office/2007/relationships/hdphoto" Target="../media/hdphoto23.wdp"/><Relationship Id="rId19" Type="http://schemas.openxmlformats.org/officeDocument/2006/relationships/image" Target="../media/image49.png"/><Relationship Id="rId4" Type="http://schemas.openxmlformats.org/officeDocument/2006/relationships/image" Target="../media/image14.jpg"/><Relationship Id="rId9" Type="http://schemas.openxmlformats.org/officeDocument/2006/relationships/image" Target="../media/image44.png"/><Relationship Id="rId14" Type="http://schemas.microsoft.com/office/2007/relationships/hdphoto" Target="../media/hdphoto25.wdp"/><Relationship Id="rId22" Type="http://schemas.microsoft.com/office/2007/relationships/hdphoto" Target="../media/hdphoto29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2.png"/><Relationship Id="rId7" Type="http://schemas.microsoft.com/office/2007/relationships/hdphoto" Target="../media/hdphoto30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15.jpg"/><Relationship Id="rId4" Type="http://schemas.openxmlformats.org/officeDocument/2006/relationships/image" Target="../media/image13.jpg"/><Relationship Id="rId9" Type="http://schemas.microsoft.com/office/2007/relationships/hdphoto" Target="../media/hdphoto3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3.jpg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5.jpg"/><Relationship Id="rId10" Type="http://schemas.microsoft.com/office/2007/relationships/hdphoto" Target="../media/hdphoto4.wdp"/><Relationship Id="rId4" Type="http://schemas.openxmlformats.org/officeDocument/2006/relationships/image" Target="../media/image14.jp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4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microsoft.com/office/2007/relationships/hdphoto" Target="../media/hdphoto7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11" Type="http://schemas.openxmlformats.org/officeDocument/2006/relationships/image" Target="../media/image23.png"/><Relationship Id="rId5" Type="http://schemas.openxmlformats.org/officeDocument/2006/relationships/image" Target="../media/image14.jpg"/><Relationship Id="rId10" Type="http://schemas.microsoft.com/office/2007/relationships/hdphoto" Target="../media/hdphoto6.wdp"/><Relationship Id="rId4" Type="http://schemas.openxmlformats.org/officeDocument/2006/relationships/image" Target="../media/image13.jpg"/><Relationship Id="rId9" Type="http://schemas.openxmlformats.org/officeDocument/2006/relationships/image" Target="../media/image22.png"/><Relationship Id="rId1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3.jpg"/><Relationship Id="rId7" Type="http://schemas.microsoft.com/office/2007/relationships/hdphoto" Target="../media/hdphoto9.wdp"/><Relationship Id="rId12" Type="http://schemas.microsoft.com/office/2007/relationships/hdphoto" Target="../media/hdphoto1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7.png"/><Relationship Id="rId5" Type="http://schemas.openxmlformats.org/officeDocument/2006/relationships/image" Target="../media/image15.jpg"/><Relationship Id="rId10" Type="http://schemas.microsoft.com/office/2007/relationships/hdphoto" Target="../media/hdphoto10.wdp"/><Relationship Id="rId4" Type="http://schemas.openxmlformats.org/officeDocument/2006/relationships/image" Target="../media/image14.jp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9484" y="1117601"/>
            <a:ext cx="5558972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7200" dirty="0">
                <a:solidFill>
                  <a:schemeClr val="accent2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IcielCadena" panose="02000503000000020004" pitchFamily="2" charset="0"/>
              </a:rPr>
              <a:t>NGƯỜI DÂN Ở ĐỒNG BẰNG BẮC BỘ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3829" y="471270"/>
            <a:ext cx="1698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#9Slide07 SVNMomento" panose="00000500000000000000" pitchFamily="2" charset="0"/>
              </a:rPr>
              <a:t>ĐỊA LÍ 4</a:t>
            </a:r>
          </a:p>
        </p:txBody>
      </p:sp>
    </p:spTree>
    <p:extLst>
      <p:ext uri="{BB962C8B-B14F-4D97-AF65-F5344CB8AC3E}">
        <p14:creationId xmlns:p14="http://schemas.microsoft.com/office/powerpoint/2010/main" val="198198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03CA-6E88-8F6A-6121-22FD34B7B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8B19B-E61F-1673-1CDE-B867B889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C775AA-5E2E-635E-C539-C88BA88AA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2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83" y="344565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7" y="0"/>
            <a:ext cx="2050627" cy="14708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141816"/>
            <a:ext cx="1770468" cy="1233222"/>
          </a:xfrm>
          <a:prstGeom prst="rect">
            <a:avLst/>
          </a:prstGeom>
        </p:spPr>
      </p:pic>
      <p:sp>
        <p:nvSpPr>
          <p:cNvPr id="8" name="思想气泡: 云 1">
            <a:extLst>
              <a:ext uri="{FF2B5EF4-FFF2-40B4-BE49-F238E27FC236}">
                <a16:creationId xmlns:a16="http://schemas.microsoft.com/office/drawing/2014/main" id="{7E9557C6-2478-47A0-822F-B4E4285C1C45}"/>
              </a:ext>
            </a:extLst>
          </p:cNvPr>
          <p:cNvSpPr/>
          <p:nvPr/>
        </p:nvSpPr>
        <p:spPr>
          <a:xfrm>
            <a:off x="3132183" y="1895311"/>
            <a:ext cx="6110514" cy="2883574"/>
          </a:xfrm>
          <a:prstGeom prst="cloudCallout">
            <a:avLst>
              <a:gd name="adj1" fmla="val 41760"/>
              <a:gd name="adj2" fmla="val 48704"/>
            </a:avLst>
          </a:prstGeom>
          <a:solidFill>
            <a:schemeClr val="bg1">
              <a:alpha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7030A0"/>
                </a:solidFill>
                <a:latin typeface="#9Slide07 IcielCadena" panose="02000503000000020004" pitchFamily="2" charset="0"/>
                <a:cs typeface="Times New Roman" panose="02020603050405020304" pitchFamily="18" charset="0"/>
              </a:rPr>
              <a:t>2. </a:t>
            </a:r>
            <a:r>
              <a:rPr lang="en-US" sz="4800" b="1" dirty="0" err="1">
                <a:solidFill>
                  <a:srgbClr val="7030A0"/>
                </a:solidFill>
                <a:latin typeface="#9Slide07 IcielCadena" panose="02000503000000020004" pitchFamily="2" charset="0"/>
                <a:cs typeface="Times New Roman" panose="02020603050405020304" pitchFamily="18" charset="0"/>
              </a:rPr>
              <a:t>Lễ</a:t>
            </a:r>
            <a:r>
              <a:rPr lang="en-US" sz="4800" b="1" dirty="0">
                <a:solidFill>
                  <a:srgbClr val="7030A0"/>
                </a:solidFill>
                <a:latin typeface="#9Slide07 Iciel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#9Slide07 IcielCadena" panose="02000503000000020004" pitchFamily="2" charset="0"/>
                <a:cs typeface="Times New Roman" panose="02020603050405020304" pitchFamily="18" charset="0"/>
              </a:rPr>
              <a:t>hội</a:t>
            </a:r>
            <a:r>
              <a:rPr lang="en-US" sz="4800" b="1" dirty="0">
                <a:solidFill>
                  <a:srgbClr val="7030A0"/>
                </a:solidFill>
                <a:latin typeface="#9Slide07 IcielCadena" panose="02000503000000020004" pitchFamily="2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rgbClr val="7030A0"/>
                </a:solidFill>
                <a:latin typeface="#9Slide07 IcielCadena" panose="02000503000000020004" pitchFamily="2" charset="0"/>
                <a:cs typeface="Times New Roman" panose="02020603050405020304" pitchFamily="18" charset="0"/>
              </a:rPr>
              <a:t>trang</a:t>
            </a:r>
            <a:r>
              <a:rPr lang="en-US" sz="4800" b="1" dirty="0">
                <a:solidFill>
                  <a:srgbClr val="7030A0"/>
                </a:solidFill>
                <a:latin typeface="#9Slide07 Iciel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#9Slide07 IcielCadena" panose="02000503000000020004" pitchFamily="2" charset="0"/>
                <a:cs typeface="Times New Roman" panose="02020603050405020304" pitchFamily="18" charset="0"/>
              </a:rPr>
              <a:t>phục</a:t>
            </a:r>
            <a:r>
              <a:rPr lang="en-US" sz="4800" b="1" dirty="0">
                <a:solidFill>
                  <a:srgbClr val="7030A0"/>
                </a:solidFill>
                <a:latin typeface="#9Slide07 IcielCadena" panose="02000503000000020004" pitchFamily="2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4478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57" y="320040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338" y="117626"/>
            <a:ext cx="1475632" cy="105841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05" y="84055"/>
            <a:ext cx="1770468" cy="1233222"/>
          </a:xfrm>
          <a:prstGeom prst="rect">
            <a:avLst/>
          </a:prstGeom>
        </p:spPr>
      </p:pic>
      <p:sp>
        <p:nvSpPr>
          <p:cNvPr id="7" name="思想气泡: 云 1">
            <a:extLst>
              <a:ext uri="{FF2B5EF4-FFF2-40B4-BE49-F238E27FC236}">
                <a16:creationId xmlns:a16="http://schemas.microsoft.com/office/drawing/2014/main" id="{7E9557C6-2478-47A0-822F-B4E4285C1C45}"/>
              </a:ext>
            </a:extLst>
          </p:cNvPr>
          <p:cNvSpPr/>
          <p:nvPr/>
        </p:nvSpPr>
        <p:spPr>
          <a:xfrm>
            <a:off x="192224" y="1014129"/>
            <a:ext cx="5511890" cy="2347123"/>
          </a:xfrm>
          <a:prstGeom prst="cloudCallout">
            <a:avLst>
              <a:gd name="adj1" fmla="val 20808"/>
              <a:gd name="adj2" fmla="val 51369"/>
            </a:avLst>
          </a:prstGeom>
          <a:solidFill>
            <a:schemeClr val="bg1">
              <a:alpha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CN" altLang="en-US" sz="3200" dirty="0"/>
          </a:p>
        </p:txBody>
      </p:sp>
      <p:pic>
        <p:nvPicPr>
          <p:cNvPr id="12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732" y="-288864"/>
            <a:ext cx="7614268" cy="628683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87440" y="1992146"/>
            <a:ext cx="50901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Chùa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Lim,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nổi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702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pic>
        <p:nvPicPr>
          <p:cNvPr id="8" name="Picture 4" descr="Ảnh minh họa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862" y="43226"/>
            <a:ext cx="3276600" cy="2409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Ảnh minh họa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458" y="2893787"/>
            <a:ext cx="3543300" cy="2414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Ảnh minh họa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06" y="1873795"/>
            <a:ext cx="5867400" cy="36782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674256" y="663939"/>
            <a:ext cx="16875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Lim</a:t>
            </a:r>
          </a:p>
        </p:txBody>
      </p:sp>
    </p:spTree>
    <p:extLst>
      <p:ext uri="{BB962C8B-B14F-4D97-AF65-F5344CB8AC3E}">
        <p14:creationId xmlns:p14="http://schemas.microsoft.com/office/powerpoint/2010/main" val="311343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7" y="735418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7" y="0"/>
            <a:ext cx="2050627" cy="14708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237615"/>
            <a:ext cx="1770468" cy="1233222"/>
          </a:xfrm>
          <a:prstGeom prst="rect">
            <a:avLst/>
          </a:prstGeom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51164" y="5273859"/>
            <a:ext cx="4343400" cy="579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alt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0" descr="Download?mode=entry&amp;id=290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257" y="269059"/>
            <a:ext cx="32004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 descr="chuahuo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7615"/>
            <a:ext cx="5867400" cy="495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Nd9GcTevAj028PZyAYB7Icwv-N_dlQxDzL903mgbbOuumqD-P0Ul9hkWw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728" y="3049669"/>
            <a:ext cx="31242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93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7" y="735418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7" y="0"/>
            <a:ext cx="2050627" cy="14708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141816"/>
            <a:ext cx="1770468" cy="1233222"/>
          </a:xfrm>
          <a:prstGeom prst="rect">
            <a:avLst/>
          </a:prstGeom>
        </p:spPr>
      </p:pic>
      <p:pic>
        <p:nvPicPr>
          <p:cNvPr id="7" name="Picture 4" descr="Lễ hội Gióng.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4336" y="3535318"/>
            <a:ext cx="3393901" cy="238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hoigiong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996" y="1753712"/>
            <a:ext cx="3803650" cy="2513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8194996" y="2085953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Gióng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8" descr="phudong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00" y="89829"/>
            <a:ext cx="7315200" cy="3282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997" y="3556909"/>
            <a:ext cx="3547240" cy="2366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936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">
            <a:extLst>
              <a:ext uri="{FF2B5EF4-FFF2-40B4-BE49-F238E27FC236}">
                <a16:creationId xmlns:a16="http://schemas.microsoft.com/office/drawing/2014/main" id="{A9A168A8-B00D-4475-81ED-F59474366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4" y="171952"/>
            <a:ext cx="10435770" cy="6498295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8353F75B-07E4-4101-8C8D-1FA2A02EC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715" y="499079"/>
            <a:ext cx="8887106" cy="627606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sp>
        <p:nvSpPr>
          <p:cNvPr id="7" name="Text Box 9">
            <a:extLst>
              <a:ext uri="{FF2B5EF4-FFF2-40B4-BE49-F238E27FC236}">
                <a16:creationId xmlns:a16="http://schemas.microsoft.com/office/drawing/2014/main" id="{6CD5CEB8-674A-4F13-85B6-263261726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966" y="1233509"/>
            <a:ext cx="6895148" cy="107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Lễ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hội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đồng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Bắc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Bộ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được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tổ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chức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thời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gian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?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3199" b="1" dirty="0">
                <a:solidFill>
                  <a:srgbClr val="00206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AEA11402-D47E-4385-B538-C4D46FDB6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680" y="2667528"/>
            <a:ext cx="5324976" cy="206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Được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tổ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chức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mùa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xuân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mùa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thu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cầu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năm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mới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mạnh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khoẻ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mùa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màng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bội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thu</a:t>
            </a:r>
            <a:r>
              <a:rPr lang="en-US" sz="3199" b="1" dirty="0">
                <a:solidFill>
                  <a:srgbClr val="FFC000"/>
                </a:solidFill>
                <a:latin typeface="UTM Daxline Medium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35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7" y="735418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7" y="0"/>
            <a:ext cx="2050627" cy="14708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141816"/>
            <a:ext cx="1770468" cy="1233222"/>
          </a:xfrm>
          <a:prstGeom prst="rect">
            <a:avLst/>
          </a:prstGeom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05127C37-EC1D-4883-8D07-8A42077CDB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272" y="870858"/>
            <a:ext cx="7120726" cy="558264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92369" y="1562997"/>
            <a:ext cx="59405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lễ</a:t>
            </a:r>
            <a:r>
              <a:rPr lang="en-US" sz="4000" b="1" dirty="0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hội</a:t>
            </a:r>
            <a:r>
              <a:rPr lang="en-US" sz="4000" b="1" dirty="0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những</a:t>
            </a:r>
            <a:r>
              <a:rPr lang="en-US" sz="4000" b="1" dirty="0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4000" b="1" dirty="0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4000" b="1" dirty="0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2641165" y="3099891"/>
            <a:ext cx="6091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Tế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lễ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vui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giải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trí</a:t>
            </a:r>
            <a:r>
              <a:rPr lang="en-US" sz="4000" b="1" dirty="0">
                <a:solidFill>
                  <a:srgbClr val="FF6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16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7" y="735418"/>
            <a:ext cx="2359152" cy="1280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7" y="0"/>
            <a:ext cx="2050627" cy="14708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141816"/>
            <a:ext cx="1770468" cy="1233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4" descr="article11386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27760"/>
            <a:ext cx="2761343" cy="2644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914400" y="2772229"/>
            <a:ext cx="17475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Đua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thuyền</a:t>
            </a:r>
            <a:endParaRPr lang="en-US" altLang="en-US" sz="2400" b="1" dirty="0">
              <a:solidFill>
                <a:srgbClr val="C00000"/>
              </a:solidFill>
              <a:latin typeface="UTM Aptima" panose="02040603050506020204" pitchFamily="18" charset="0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371600" y="487680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>
                <a:solidFill>
                  <a:srgbClr val="C00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Đấu vật</a:t>
            </a:r>
          </a:p>
        </p:txBody>
      </p:sp>
      <p:pic>
        <p:nvPicPr>
          <p:cNvPr id="19" name="Picture 14" descr="vcf_lim1.gif (16468 bytes)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680" y="3345053"/>
            <a:ext cx="2844991" cy="2872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4247246" y="619906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Múa</a:t>
            </a:r>
            <a:endParaRPr lang="en-US" altLang="en-US" sz="2400" b="1" dirty="0">
              <a:solidFill>
                <a:srgbClr val="C00000"/>
              </a:solidFill>
              <a:latin typeface="UTM Aptima" panose="02040603050506020204" pitchFamily="18" charset="0"/>
            </a:endParaRPr>
          </a:p>
        </p:txBody>
      </p:sp>
      <p:pic>
        <p:nvPicPr>
          <p:cNvPr id="21" name="Picture 12" descr="Đón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58115"/>
            <a:ext cx="2761342" cy="2872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1104900" y="623389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Đấu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vật</a:t>
            </a:r>
            <a:endParaRPr lang="en-US" altLang="en-US" sz="2400" b="1" dirty="0">
              <a:solidFill>
                <a:srgbClr val="C00000"/>
              </a:solidFill>
              <a:latin typeface="UTM Aptima" panose="02040603050506020204" pitchFamily="18" charset="0"/>
            </a:endParaRPr>
          </a:p>
        </p:txBody>
      </p:sp>
      <p:pic>
        <p:nvPicPr>
          <p:cNvPr id="23" name="Picture 11" descr="Danh-du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680" y="150754"/>
            <a:ext cx="2772403" cy="2644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3205680" y="279522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Đánh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đu</a:t>
            </a:r>
            <a:endParaRPr lang="en-US" altLang="en-US" sz="2400" b="1" dirty="0">
              <a:solidFill>
                <a:srgbClr val="C00000"/>
              </a:solidFill>
              <a:latin typeface="UTM Aptima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5" name="Picture 2" descr="1238808673-goi-banh-chun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10" y="142590"/>
            <a:ext cx="2672265" cy="2667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935516" y="2814746"/>
            <a:ext cx="30996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Thi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làm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bánh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chưng</a:t>
            </a:r>
            <a:endParaRPr lang="en-US" altLang="en-US" sz="2400" b="1" dirty="0">
              <a:solidFill>
                <a:srgbClr val="C00000"/>
              </a:solidFill>
              <a:latin typeface="UTM Aptima" panose="02040603050506020204" pitchFamily="18" charset="0"/>
            </a:endParaRPr>
          </a:p>
        </p:txBody>
      </p:sp>
      <p:pic>
        <p:nvPicPr>
          <p:cNvPr id="27" name="Picture 2" descr="images1030253_4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898" y="3345053"/>
            <a:ext cx="2672265" cy="2846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6279412" y="6180623"/>
            <a:ext cx="29396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Hát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quan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họ</a:t>
            </a:r>
            <a:endParaRPr lang="en-US" altLang="en-US" sz="2400" b="1" dirty="0">
              <a:solidFill>
                <a:srgbClr val="C00000"/>
              </a:solidFill>
              <a:latin typeface="UTM Aptima" panose="02040603050506020204" pitchFamily="18" charset="0"/>
            </a:endParaRPr>
          </a:p>
        </p:txBody>
      </p:sp>
      <p:pic>
        <p:nvPicPr>
          <p:cNvPr id="29" name="Picture 4" descr="Trau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37351" y="127760"/>
            <a:ext cx="2838851" cy="26534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251448" y="2834269"/>
            <a:ext cx="45392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Hội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chọi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trâu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Hải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Phòng</a:t>
            </a:r>
            <a:endParaRPr lang="en-US" altLang="en-US" sz="2400" b="1" dirty="0">
              <a:solidFill>
                <a:srgbClr val="C00000"/>
              </a:solidFill>
              <a:latin typeface="UTM Aptima" panose="02040603050506020204" pitchFamily="18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9447759" y="6231657"/>
            <a:ext cx="26905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Thi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nấu</a:t>
            </a:r>
            <a:r>
              <a:rPr lang="en-US" altLang="en-US" sz="2400" b="1" dirty="0">
                <a:solidFill>
                  <a:srgbClr val="C0000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UTM Aptima" panose="02040603050506020204" pitchFamily="18" charset="0"/>
              </a:rPr>
              <a:t>cơm</a:t>
            </a:r>
            <a:endParaRPr lang="en-US" altLang="en-US" sz="2400" b="1" dirty="0">
              <a:solidFill>
                <a:srgbClr val="C00000"/>
              </a:solidFill>
              <a:latin typeface="UTM Aptima" panose="02040603050506020204" pitchFamily="18" charset="0"/>
            </a:endParaRPr>
          </a:p>
        </p:txBody>
      </p:sp>
      <p:pic>
        <p:nvPicPr>
          <p:cNvPr id="32" name="Picture 6" descr="Copy_of_Anh_6_Hoi_thi_nau_com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993" y="3348983"/>
            <a:ext cx="2910209" cy="2940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76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8857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7" y="735418"/>
            <a:ext cx="2359152" cy="128016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141816"/>
            <a:ext cx="1770468" cy="1233222"/>
          </a:xfrm>
          <a:prstGeom prst="rect">
            <a:avLst/>
          </a:prstGeom>
        </p:spPr>
      </p:pic>
      <p:sp>
        <p:nvSpPr>
          <p:cNvPr id="7" name="思想气泡: 云 6">
            <a:extLst>
              <a:ext uri="{FF2B5EF4-FFF2-40B4-BE49-F238E27FC236}">
                <a16:creationId xmlns:a16="http://schemas.microsoft.com/office/drawing/2014/main" id="{6BDAE434-CDDA-4938-A6E4-AC6E9A774503}"/>
              </a:ext>
            </a:extLst>
          </p:cNvPr>
          <p:cNvSpPr/>
          <p:nvPr/>
        </p:nvSpPr>
        <p:spPr>
          <a:xfrm>
            <a:off x="154677" y="245608"/>
            <a:ext cx="3873864" cy="2258859"/>
          </a:xfrm>
          <a:prstGeom prst="cloudCallou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Trang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phục</a:t>
            </a:r>
            <a:endParaRPr lang="en-US" sz="3600" b="1" dirty="0">
              <a:solidFill>
                <a:srgbClr val="002060"/>
              </a:solidFill>
              <a:latin typeface="UTM Aptima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223051"/>
            <a:ext cx="3241040" cy="4232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10" y="141816"/>
            <a:ext cx="3892939" cy="2335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1227275" y="2956556"/>
            <a:ext cx="7617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Nam: </a:t>
            </a:r>
            <a:r>
              <a:rPr lang="en-US" altLang="en-US" sz="2800" b="1" dirty="0" err="1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en-US" sz="2800" b="1" dirty="0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2800" b="1" dirty="0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áo</a:t>
            </a:r>
            <a:r>
              <a:rPr lang="en-US" altLang="en-US" sz="2800" b="1" dirty="0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800" b="1" dirty="0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the, </a:t>
            </a:r>
            <a:r>
              <a:rPr lang="en-US" altLang="en-US" sz="2800" b="1" dirty="0" err="1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b="1" dirty="0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2800" b="1" dirty="0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2800" b="1" dirty="0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800" b="1" dirty="0">
                <a:solidFill>
                  <a:schemeClr val="accent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44337" y="3923198"/>
            <a:ext cx="8181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váy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áo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tứ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mặc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yếm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đỏ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lưng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thắt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lụa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tóc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chít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mỏ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quạ</a:t>
            </a:r>
            <a:r>
              <a:rPr lang="en-US" altLang="en-US" sz="2800" b="1" dirty="0">
                <a:solidFill>
                  <a:srgbClr val="9E2272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392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0">
            <a:extLst>
              <a:ext uri="{FF2B5EF4-FFF2-40B4-BE49-F238E27FC236}">
                <a16:creationId xmlns:a16="http://schemas.microsoft.com/office/drawing/2014/main" id="{F933E3ED-F33A-453E-B075-30C3AF51D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7842"/>
            <a:ext cx="12192000" cy="2400300"/>
          </a:xfrm>
          <a:prstGeom prst="rect">
            <a:avLst/>
          </a:prstGeom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87C49C32-5A27-4F8B-8580-0FD447B19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7733" y="2636912"/>
            <a:ext cx="4392613" cy="2470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3">
            <a:extLst>
              <a:ext uri="{FF2B5EF4-FFF2-40B4-BE49-F238E27FC236}">
                <a16:creationId xmlns:a16="http://schemas.microsoft.com/office/drawing/2014/main" id="{A60B8FA8-C513-47FB-8150-B95F0EE268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1628800"/>
            <a:ext cx="5688632" cy="3622972"/>
          </a:xfrm>
          <a:prstGeom prst="rect">
            <a:avLst/>
          </a:prstGeom>
        </p:spPr>
      </p:pic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302656" y="375767"/>
            <a:ext cx="6552728" cy="584775"/>
          </a:xfrm>
          <a:custGeom>
            <a:avLst/>
            <a:gdLst>
              <a:gd name="connsiteX0" fmla="*/ 0 w 6552728"/>
              <a:gd name="connsiteY0" fmla="*/ 0 h 584775"/>
              <a:gd name="connsiteX1" fmla="*/ 726757 w 6552728"/>
              <a:gd name="connsiteY1" fmla="*/ 0 h 584775"/>
              <a:gd name="connsiteX2" fmla="*/ 1453514 w 6552728"/>
              <a:gd name="connsiteY2" fmla="*/ 0 h 584775"/>
              <a:gd name="connsiteX3" fmla="*/ 2049217 w 6552728"/>
              <a:gd name="connsiteY3" fmla="*/ 0 h 584775"/>
              <a:gd name="connsiteX4" fmla="*/ 2448337 w 6552728"/>
              <a:gd name="connsiteY4" fmla="*/ 0 h 584775"/>
              <a:gd name="connsiteX5" fmla="*/ 2912985 w 6552728"/>
              <a:gd name="connsiteY5" fmla="*/ 0 h 584775"/>
              <a:gd name="connsiteX6" fmla="*/ 3639743 w 6552728"/>
              <a:gd name="connsiteY6" fmla="*/ 0 h 584775"/>
              <a:gd name="connsiteX7" fmla="*/ 4038863 w 6552728"/>
              <a:gd name="connsiteY7" fmla="*/ 0 h 584775"/>
              <a:gd name="connsiteX8" fmla="*/ 4700093 w 6552728"/>
              <a:gd name="connsiteY8" fmla="*/ 0 h 584775"/>
              <a:gd name="connsiteX9" fmla="*/ 5361323 w 6552728"/>
              <a:gd name="connsiteY9" fmla="*/ 0 h 584775"/>
              <a:gd name="connsiteX10" fmla="*/ 5760444 w 6552728"/>
              <a:gd name="connsiteY10" fmla="*/ 0 h 584775"/>
              <a:gd name="connsiteX11" fmla="*/ 6552728 w 6552728"/>
              <a:gd name="connsiteY11" fmla="*/ 0 h 584775"/>
              <a:gd name="connsiteX12" fmla="*/ 6552728 w 6552728"/>
              <a:gd name="connsiteY12" fmla="*/ 584775 h 584775"/>
              <a:gd name="connsiteX13" fmla="*/ 5891498 w 6552728"/>
              <a:gd name="connsiteY13" fmla="*/ 584775 h 584775"/>
              <a:gd name="connsiteX14" fmla="*/ 5426850 w 6552728"/>
              <a:gd name="connsiteY14" fmla="*/ 584775 h 584775"/>
              <a:gd name="connsiteX15" fmla="*/ 4896675 w 6552728"/>
              <a:gd name="connsiteY15" fmla="*/ 584775 h 584775"/>
              <a:gd name="connsiteX16" fmla="*/ 4169918 w 6552728"/>
              <a:gd name="connsiteY16" fmla="*/ 584775 h 584775"/>
              <a:gd name="connsiteX17" fmla="*/ 3443161 w 6552728"/>
              <a:gd name="connsiteY17" fmla="*/ 584775 h 584775"/>
              <a:gd name="connsiteX18" fmla="*/ 2781931 w 6552728"/>
              <a:gd name="connsiteY18" fmla="*/ 584775 h 584775"/>
              <a:gd name="connsiteX19" fmla="*/ 2120701 w 6552728"/>
              <a:gd name="connsiteY19" fmla="*/ 584775 h 584775"/>
              <a:gd name="connsiteX20" fmla="*/ 1656053 w 6552728"/>
              <a:gd name="connsiteY20" fmla="*/ 584775 h 584775"/>
              <a:gd name="connsiteX21" fmla="*/ 929296 w 6552728"/>
              <a:gd name="connsiteY21" fmla="*/ 584775 h 584775"/>
              <a:gd name="connsiteX22" fmla="*/ 530175 w 6552728"/>
              <a:gd name="connsiteY22" fmla="*/ 584775 h 584775"/>
              <a:gd name="connsiteX23" fmla="*/ 0 w 6552728"/>
              <a:gd name="connsiteY23" fmla="*/ 584775 h 584775"/>
              <a:gd name="connsiteX24" fmla="*/ 0 w 6552728"/>
              <a:gd name="connsiteY24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52728" h="584775" fill="none" extrusionOk="0">
                <a:moveTo>
                  <a:pt x="0" y="0"/>
                </a:moveTo>
                <a:cubicBezTo>
                  <a:pt x="335912" y="-71480"/>
                  <a:pt x="577436" y="79502"/>
                  <a:pt x="726757" y="0"/>
                </a:cubicBezTo>
                <a:cubicBezTo>
                  <a:pt x="876078" y="-79502"/>
                  <a:pt x="1099276" y="53636"/>
                  <a:pt x="1453514" y="0"/>
                </a:cubicBezTo>
                <a:cubicBezTo>
                  <a:pt x="1807752" y="-53636"/>
                  <a:pt x="1805722" y="42340"/>
                  <a:pt x="2049217" y="0"/>
                </a:cubicBezTo>
                <a:cubicBezTo>
                  <a:pt x="2292712" y="-42340"/>
                  <a:pt x="2262321" y="15280"/>
                  <a:pt x="2448337" y="0"/>
                </a:cubicBezTo>
                <a:cubicBezTo>
                  <a:pt x="2634353" y="-15280"/>
                  <a:pt x="2725706" y="3901"/>
                  <a:pt x="2912985" y="0"/>
                </a:cubicBezTo>
                <a:cubicBezTo>
                  <a:pt x="3100264" y="-3901"/>
                  <a:pt x="3467284" y="52319"/>
                  <a:pt x="3639743" y="0"/>
                </a:cubicBezTo>
                <a:cubicBezTo>
                  <a:pt x="3812202" y="-52319"/>
                  <a:pt x="3856639" y="16409"/>
                  <a:pt x="4038863" y="0"/>
                </a:cubicBezTo>
                <a:cubicBezTo>
                  <a:pt x="4221087" y="-16409"/>
                  <a:pt x="4382080" y="8456"/>
                  <a:pt x="4700093" y="0"/>
                </a:cubicBezTo>
                <a:cubicBezTo>
                  <a:pt x="5018106" y="-8456"/>
                  <a:pt x="5105250" y="67464"/>
                  <a:pt x="5361323" y="0"/>
                </a:cubicBezTo>
                <a:cubicBezTo>
                  <a:pt x="5617396" y="-67464"/>
                  <a:pt x="5640574" y="27429"/>
                  <a:pt x="5760444" y="0"/>
                </a:cubicBezTo>
                <a:cubicBezTo>
                  <a:pt x="5880314" y="-27429"/>
                  <a:pt x="6230605" y="28542"/>
                  <a:pt x="6552728" y="0"/>
                </a:cubicBezTo>
                <a:cubicBezTo>
                  <a:pt x="6584983" y="269113"/>
                  <a:pt x="6506924" y="331146"/>
                  <a:pt x="6552728" y="584775"/>
                </a:cubicBezTo>
                <a:cubicBezTo>
                  <a:pt x="6359683" y="609355"/>
                  <a:pt x="6216122" y="577583"/>
                  <a:pt x="5891498" y="584775"/>
                </a:cubicBezTo>
                <a:cubicBezTo>
                  <a:pt x="5566874" y="591967"/>
                  <a:pt x="5586587" y="541935"/>
                  <a:pt x="5426850" y="584775"/>
                </a:cubicBezTo>
                <a:cubicBezTo>
                  <a:pt x="5267113" y="627615"/>
                  <a:pt x="5014007" y="538869"/>
                  <a:pt x="4896675" y="584775"/>
                </a:cubicBezTo>
                <a:cubicBezTo>
                  <a:pt x="4779343" y="630681"/>
                  <a:pt x="4405625" y="554574"/>
                  <a:pt x="4169918" y="584775"/>
                </a:cubicBezTo>
                <a:cubicBezTo>
                  <a:pt x="3934211" y="614976"/>
                  <a:pt x="3591459" y="569051"/>
                  <a:pt x="3443161" y="584775"/>
                </a:cubicBezTo>
                <a:cubicBezTo>
                  <a:pt x="3294863" y="600499"/>
                  <a:pt x="3095860" y="540090"/>
                  <a:pt x="2781931" y="584775"/>
                </a:cubicBezTo>
                <a:cubicBezTo>
                  <a:pt x="2468002" y="629460"/>
                  <a:pt x="2366970" y="516704"/>
                  <a:pt x="2120701" y="584775"/>
                </a:cubicBezTo>
                <a:cubicBezTo>
                  <a:pt x="1874432" y="652846"/>
                  <a:pt x="1804841" y="533026"/>
                  <a:pt x="1656053" y="584775"/>
                </a:cubicBezTo>
                <a:cubicBezTo>
                  <a:pt x="1507265" y="636524"/>
                  <a:pt x="1124066" y="550644"/>
                  <a:pt x="929296" y="584775"/>
                </a:cubicBezTo>
                <a:cubicBezTo>
                  <a:pt x="734526" y="618906"/>
                  <a:pt x="706584" y="578977"/>
                  <a:pt x="530175" y="584775"/>
                </a:cubicBezTo>
                <a:cubicBezTo>
                  <a:pt x="353766" y="590573"/>
                  <a:pt x="135396" y="546181"/>
                  <a:pt x="0" y="584775"/>
                </a:cubicBezTo>
                <a:cubicBezTo>
                  <a:pt x="-260" y="364559"/>
                  <a:pt x="40303" y="134364"/>
                  <a:pt x="0" y="0"/>
                </a:cubicBezTo>
                <a:close/>
              </a:path>
              <a:path w="6552728" h="584775" stroke="0" extrusionOk="0">
                <a:moveTo>
                  <a:pt x="0" y="0"/>
                </a:moveTo>
                <a:cubicBezTo>
                  <a:pt x="211832" y="-33798"/>
                  <a:pt x="330938" y="36742"/>
                  <a:pt x="464648" y="0"/>
                </a:cubicBezTo>
                <a:cubicBezTo>
                  <a:pt x="598358" y="-36742"/>
                  <a:pt x="802243" y="48509"/>
                  <a:pt x="929296" y="0"/>
                </a:cubicBezTo>
                <a:cubicBezTo>
                  <a:pt x="1056349" y="-48509"/>
                  <a:pt x="1174437" y="4355"/>
                  <a:pt x="1328417" y="0"/>
                </a:cubicBezTo>
                <a:cubicBezTo>
                  <a:pt x="1482397" y="-4355"/>
                  <a:pt x="1763948" y="61841"/>
                  <a:pt x="2055174" y="0"/>
                </a:cubicBezTo>
                <a:cubicBezTo>
                  <a:pt x="2346400" y="-61841"/>
                  <a:pt x="2333587" y="45218"/>
                  <a:pt x="2454294" y="0"/>
                </a:cubicBezTo>
                <a:cubicBezTo>
                  <a:pt x="2575001" y="-45218"/>
                  <a:pt x="2699806" y="50096"/>
                  <a:pt x="2918942" y="0"/>
                </a:cubicBezTo>
                <a:cubicBezTo>
                  <a:pt x="3138078" y="-50096"/>
                  <a:pt x="3196973" y="35755"/>
                  <a:pt x="3449118" y="0"/>
                </a:cubicBezTo>
                <a:cubicBezTo>
                  <a:pt x="3701263" y="-35755"/>
                  <a:pt x="3807992" y="51095"/>
                  <a:pt x="3913766" y="0"/>
                </a:cubicBezTo>
                <a:cubicBezTo>
                  <a:pt x="4019540" y="-51095"/>
                  <a:pt x="4391405" y="7084"/>
                  <a:pt x="4640523" y="0"/>
                </a:cubicBezTo>
                <a:cubicBezTo>
                  <a:pt x="4889641" y="-7084"/>
                  <a:pt x="5008817" y="49255"/>
                  <a:pt x="5170698" y="0"/>
                </a:cubicBezTo>
                <a:cubicBezTo>
                  <a:pt x="5332579" y="-49255"/>
                  <a:pt x="5459928" y="9843"/>
                  <a:pt x="5700873" y="0"/>
                </a:cubicBezTo>
                <a:cubicBezTo>
                  <a:pt x="5941818" y="-9843"/>
                  <a:pt x="6205207" y="5311"/>
                  <a:pt x="6552728" y="0"/>
                </a:cubicBezTo>
                <a:cubicBezTo>
                  <a:pt x="6614454" y="128168"/>
                  <a:pt x="6494917" y="436736"/>
                  <a:pt x="6552728" y="584775"/>
                </a:cubicBezTo>
                <a:cubicBezTo>
                  <a:pt x="6408371" y="600817"/>
                  <a:pt x="6148647" y="570535"/>
                  <a:pt x="5891498" y="584775"/>
                </a:cubicBezTo>
                <a:cubicBezTo>
                  <a:pt x="5634349" y="599015"/>
                  <a:pt x="5414103" y="541942"/>
                  <a:pt x="5230268" y="584775"/>
                </a:cubicBezTo>
                <a:cubicBezTo>
                  <a:pt x="5046433" y="627608"/>
                  <a:pt x="4997939" y="552432"/>
                  <a:pt x="4831148" y="584775"/>
                </a:cubicBezTo>
                <a:cubicBezTo>
                  <a:pt x="4664357" y="617118"/>
                  <a:pt x="4447733" y="520195"/>
                  <a:pt x="4235445" y="584775"/>
                </a:cubicBezTo>
                <a:cubicBezTo>
                  <a:pt x="4023157" y="649355"/>
                  <a:pt x="3927705" y="576364"/>
                  <a:pt x="3770797" y="584775"/>
                </a:cubicBezTo>
                <a:cubicBezTo>
                  <a:pt x="3613889" y="593186"/>
                  <a:pt x="3225244" y="527833"/>
                  <a:pt x="3044040" y="584775"/>
                </a:cubicBezTo>
                <a:cubicBezTo>
                  <a:pt x="2862836" y="641717"/>
                  <a:pt x="2763531" y="582766"/>
                  <a:pt x="2644919" y="584775"/>
                </a:cubicBezTo>
                <a:cubicBezTo>
                  <a:pt x="2526307" y="586784"/>
                  <a:pt x="2158321" y="514604"/>
                  <a:pt x="1983689" y="584775"/>
                </a:cubicBezTo>
                <a:cubicBezTo>
                  <a:pt x="1809057" y="654946"/>
                  <a:pt x="1659337" y="552574"/>
                  <a:pt x="1453514" y="584775"/>
                </a:cubicBezTo>
                <a:cubicBezTo>
                  <a:pt x="1247692" y="616976"/>
                  <a:pt x="1073686" y="507657"/>
                  <a:pt x="726757" y="584775"/>
                </a:cubicBezTo>
                <a:cubicBezTo>
                  <a:pt x="379828" y="661893"/>
                  <a:pt x="273149" y="509427"/>
                  <a:pt x="0" y="584775"/>
                </a:cubicBezTo>
                <a:cubicBezTo>
                  <a:pt x="-12273" y="330326"/>
                  <a:pt x="1441" y="262018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35266" y="2219269"/>
            <a:ext cx="47922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665421" y="3535029"/>
            <a:ext cx="48033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" name="图片 43">
            <a:extLst>
              <a:ext uri="{FF2B5EF4-FFF2-40B4-BE49-F238E27FC236}">
                <a16:creationId xmlns:a16="http://schemas.microsoft.com/office/drawing/2014/main" id="{C5DF9554-31A8-4D04-BF33-5FEE06FD192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r="5938" b="77040"/>
          <a:stretch/>
        </p:blipFill>
        <p:spPr>
          <a:xfrm>
            <a:off x="9366249" y="253031"/>
            <a:ext cx="2108200" cy="1777890"/>
          </a:xfrm>
          <a:prstGeom prst="rect">
            <a:avLst/>
          </a:prstGeom>
        </p:spPr>
      </p:pic>
      <p:pic>
        <p:nvPicPr>
          <p:cNvPr id="21" name="图片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681" y="-114332"/>
            <a:ext cx="1002665" cy="1002665"/>
          </a:xfrm>
          <a:prstGeom prst="rect">
            <a:avLst/>
          </a:prstGeom>
        </p:spPr>
      </p:pic>
      <p:pic>
        <p:nvPicPr>
          <p:cNvPr id="22" name="图片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566" y="-397510"/>
            <a:ext cx="2723705" cy="3078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211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659" y="362856"/>
            <a:ext cx="9422843" cy="551334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A14B54-3498-43CB-9CB2-E40C636658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6311EAB-009D-40E6-AA76-790185627F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6386292" y="-681198"/>
            <a:ext cx="5121664" cy="22147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E8D4E6-D18B-40D9-BD94-5A600F4683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1055146" y="-374450"/>
            <a:ext cx="3240196" cy="160121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14934" y="1353456"/>
            <a:ext cx="611051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2892289" y="-69144"/>
            <a:ext cx="2971800" cy="99060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6000" b="1" u="sng" dirty="0" err="1">
                <a:solidFill>
                  <a:srgbClr val="FF3399"/>
                </a:solidFill>
                <a:latin typeface="#9Slide05 SVNKitten" pitchFamily="2" charset="0"/>
              </a:rPr>
              <a:t>Ghi</a:t>
            </a:r>
            <a:r>
              <a:rPr lang="en-US" altLang="en-US" sz="6000" b="1" u="sng" dirty="0">
                <a:solidFill>
                  <a:srgbClr val="FF3399"/>
                </a:solidFill>
                <a:latin typeface="#9Slide05 SVNKitten" pitchFamily="2" charset="0"/>
              </a:rPr>
              <a:t> </a:t>
            </a:r>
            <a:r>
              <a:rPr lang="en-US" altLang="en-US" sz="6000" b="1" u="sng" dirty="0" err="1">
                <a:solidFill>
                  <a:srgbClr val="FF3399"/>
                </a:solidFill>
                <a:latin typeface="#9Slide05 SVNKitten" pitchFamily="2" charset="0"/>
              </a:rPr>
              <a:t>nhớ</a:t>
            </a:r>
            <a:r>
              <a:rPr lang="en-US" altLang="en-US" sz="6000" b="1" dirty="0">
                <a:solidFill>
                  <a:srgbClr val="FF3399"/>
                </a:solidFill>
                <a:latin typeface="#9Slide05 SVNKitten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9953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oll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47EA7777-89D3-469D-B052-02C1EEA562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4"/>
          <a:stretch/>
        </p:blipFill>
        <p:spPr>
          <a:xfrm>
            <a:off x="335360" y="4147339"/>
            <a:ext cx="3816424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 descr="A coll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E930301-3CF2-40D6-ACF9-6ECC59060CF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445" y="332656"/>
            <a:ext cx="4032195" cy="29128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29" y="3717569"/>
            <a:ext cx="6742793" cy="2956949"/>
          </a:xfrm>
          <a:prstGeom prst="rect">
            <a:avLst/>
          </a:prstGeom>
        </p:spPr>
      </p:pic>
      <p:pic>
        <p:nvPicPr>
          <p:cNvPr id="17" name="图片 1" descr="68a8eab112f109b55565139a8fe40bd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1367" y="-747464"/>
            <a:ext cx="7344816" cy="575044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582665" y="990508"/>
            <a:ext cx="51382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988158" y="1939632"/>
            <a:ext cx="47675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345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7" y="735418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46" y="-1"/>
            <a:ext cx="2050627" cy="14708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266" y="0"/>
            <a:ext cx="1456734" cy="944870"/>
          </a:xfrm>
          <a:prstGeom prst="rect">
            <a:avLst/>
          </a:prstGeom>
        </p:spPr>
      </p:pic>
      <p:pic>
        <p:nvPicPr>
          <p:cNvPr id="12" name="图片 1023">
            <a:extLst>
              <a:ext uri="{FF2B5EF4-FFF2-40B4-BE49-F238E27FC236}">
                <a16:creationId xmlns:a16="http://schemas.microsoft.com/office/drawing/2014/main" id="{DEBD4D43-40A9-4A05-8AD8-781E33D1C3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662" y="-93073"/>
            <a:ext cx="10635822" cy="5335633"/>
          </a:xfrm>
          <a:prstGeom prst="rect">
            <a:avLst/>
          </a:prstGeom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id="{1F236092-178F-48EE-B346-29EB59BB5DF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4522" y="4041816"/>
            <a:ext cx="7307589" cy="2448900"/>
          </a:xfrm>
          <a:prstGeom prst="rect">
            <a:avLst/>
          </a:prstGeom>
        </p:spPr>
      </p:pic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909153" y="1351853"/>
            <a:ext cx="7652957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3200" b="1" dirty="0" err="1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200" b="1" dirty="0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200" b="1" dirty="0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200" b="1" dirty="0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dirty="0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cư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3200" b="1" dirty="0">
                <a:solidFill>
                  <a:srgbClr val="FFC000"/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quây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UTM Centur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云形 13"/>
          <p:cNvSpPr/>
          <p:nvPr/>
        </p:nvSpPr>
        <p:spPr bwMode="auto">
          <a:xfrm>
            <a:off x="192088" y="536699"/>
            <a:ext cx="2586960" cy="734049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5 SVNKitten" pitchFamily="2" charset="0"/>
                <a:cs typeface="Times New Roman" panose="02020603050405020304" pitchFamily="18" charset="0"/>
              </a:rPr>
              <a:t>Kết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5 SVNKitten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5 SVNKitten" pitchFamily="2" charset="0"/>
                <a:cs typeface="Times New Roman" panose="02020603050405020304" pitchFamily="18" charset="0"/>
              </a:rPr>
              <a:t>luận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#9Slide05 SVNKitten" pitchFamily="2" charset="0"/>
                <a:cs typeface="Times New Roman" panose="02020603050405020304" pitchFamily="18" charset="0"/>
              </a:rPr>
              <a:t>:</a:t>
            </a:r>
            <a:endParaRPr lang="en-US" altLang="en-US" sz="4000" b="1" dirty="0">
              <a:solidFill>
                <a:schemeClr val="accent1">
                  <a:lumMod val="7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#9Slide05 SVNKitten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22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7" y="735418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7" y="0"/>
            <a:ext cx="2050627" cy="14708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141816"/>
            <a:ext cx="1770468" cy="1233222"/>
          </a:xfrm>
          <a:prstGeom prst="rect">
            <a:avLst/>
          </a:prstGeom>
        </p:spPr>
      </p:pic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2985599" y="2523829"/>
            <a:ext cx="8839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4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4658768" y="3812090"/>
            <a:ext cx="7360920" cy="2506669"/>
            <a:chOff x="2168014" y="2912732"/>
            <a:chExt cx="7492180" cy="1833963"/>
          </a:xfrm>
        </p:grpSpPr>
        <p:sp>
          <p:nvSpPr>
            <p:cNvPr id="59" name="Round Diagonal Corner Rectangle 58"/>
            <p:cNvSpPr/>
            <p:nvPr/>
          </p:nvSpPr>
          <p:spPr>
            <a:xfrm>
              <a:off x="2168014" y="2912732"/>
              <a:ext cx="7492180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465209" y="2992369"/>
              <a:ext cx="689779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nay,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làng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xóm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Bộ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thay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658768" y="2445534"/>
            <a:ext cx="7360920" cy="1122664"/>
            <a:chOff x="2366379" y="3063543"/>
            <a:chExt cx="7492179" cy="1508739"/>
          </a:xfrm>
        </p:grpSpPr>
        <p:sp>
          <p:nvSpPr>
            <p:cNvPr id="62" name="Round Diagonal Corner Rectangle 61"/>
            <p:cNvSpPr/>
            <p:nvPr/>
          </p:nvSpPr>
          <p:spPr>
            <a:xfrm>
              <a:off x="2366379" y="3070330"/>
              <a:ext cx="7492179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465209" y="3063543"/>
              <a:ext cx="68977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Làng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cổ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4658768" y="666026"/>
            <a:ext cx="7360921" cy="1501952"/>
            <a:chOff x="2168014" y="2912732"/>
            <a:chExt cx="7492180" cy="1501952"/>
          </a:xfrm>
        </p:grpSpPr>
        <p:sp>
          <p:nvSpPr>
            <p:cNvPr id="65" name="Round Diagonal Corner Rectangle 64"/>
            <p:cNvSpPr/>
            <p:nvPr/>
          </p:nvSpPr>
          <p:spPr>
            <a:xfrm>
              <a:off x="2168014" y="2912732"/>
              <a:ext cx="7492180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465209" y="3063543"/>
              <a:ext cx="68977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en-US" sz="3600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Kinh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Bộ</a:t>
              </a:r>
              <a:r>
                <a:rPr lang="en-US" altLang="en-US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</a:p>
          </p:txBody>
        </p:sp>
      </p:grpSp>
      <p:sp>
        <p:nvSpPr>
          <p:cNvPr id="67" name="云形 13"/>
          <p:cNvSpPr/>
          <p:nvPr/>
        </p:nvSpPr>
        <p:spPr bwMode="auto">
          <a:xfrm>
            <a:off x="-19332" y="141816"/>
            <a:ext cx="4532504" cy="2344369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endParaRPr lang="en-US" sz="3200" b="1" dirty="0">
              <a:solidFill>
                <a:schemeClr val="accent5">
                  <a:lumMod val="50000"/>
                </a:schemeClr>
              </a:solidFill>
              <a:latin typeface="UTM Americana" panose="02040603050506020204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528" y="467097"/>
            <a:ext cx="421425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Quan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sát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1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tin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trang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101 SGK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mericana" panose="02040603050506020204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90" y="2655662"/>
            <a:ext cx="4196252" cy="3019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068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67" y="471243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144" y="-101062"/>
            <a:ext cx="2050627" cy="14708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141816"/>
            <a:ext cx="1770468" cy="123322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22534" y="63907"/>
            <a:ext cx="12069467" cy="810212"/>
            <a:chOff x="2168014" y="2912732"/>
            <a:chExt cx="7629810" cy="1501952"/>
          </a:xfrm>
        </p:grpSpPr>
        <p:sp>
          <p:nvSpPr>
            <p:cNvPr id="8" name="Round Diagonal Corner Rectangle 7"/>
            <p:cNvSpPr/>
            <p:nvPr/>
          </p:nvSpPr>
          <p:spPr>
            <a:xfrm>
              <a:off x="2168014" y="2912732"/>
              <a:ext cx="7492180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chemeClr val="bg1">
                <a:alpha val="81000"/>
              </a:schemeClr>
            </a:solidFill>
            <a:ln w="38100">
              <a:solidFill>
                <a:srgbClr val="3B808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68014" y="3063543"/>
              <a:ext cx="7629810" cy="600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en-US" sz="3200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Kinh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Bộ</a:t>
              </a:r>
              <a:r>
                <a:rPr lang="en-US" altLang="en-US" sz="32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3725" y="1039088"/>
            <a:ext cx="3860561" cy="2384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任意多边形 1049130"/>
          <p:cNvSpPr/>
          <p:nvPr/>
        </p:nvSpPr>
        <p:spPr>
          <a:xfrm>
            <a:off x="1828800" y="1591817"/>
            <a:ext cx="5549723" cy="1326896"/>
          </a:xfrm>
          <a:custGeom>
            <a:avLst/>
            <a:gdLst/>
            <a:ahLst/>
            <a:cxnLst/>
            <a:rect l="0" t="0" r="0" b="0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rgbClr val="FFFFFF"/>
          </a:solidFill>
          <a:ln w="25400" cap="rnd" cmpd="sng">
            <a:solidFill>
              <a:schemeClr val="dk1">
                <a:alpha val="100000"/>
              </a:schemeClr>
            </a:solidFill>
            <a:prstDash val="solid"/>
            <a:round/>
          </a:ln>
        </p:spPr>
        <p:txBody>
          <a:bodyPr/>
          <a:lstStyle/>
          <a:p>
            <a:endParaRPr lang="en-GB"/>
          </a:p>
        </p:txBody>
      </p:sp>
      <p:sp>
        <p:nvSpPr>
          <p:cNvPr id="17" name="任意多边形 1049130"/>
          <p:cNvSpPr/>
          <p:nvPr/>
        </p:nvSpPr>
        <p:spPr>
          <a:xfrm>
            <a:off x="491010" y="3384915"/>
            <a:ext cx="6228192" cy="1868245"/>
          </a:xfrm>
          <a:custGeom>
            <a:avLst/>
            <a:gdLst/>
            <a:ahLst/>
            <a:cxnLst/>
            <a:rect l="0" t="0" r="0" b="0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rgbClr val="FFFFFF"/>
          </a:solidFill>
          <a:ln w="25400" cap="rnd" cmpd="sng">
            <a:solidFill>
              <a:schemeClr val="dk1">
                <a:alpha val="100000"/>
              </a:schemeClr>
            </a:solidFill>
            <a:prstDash val="solid"/>
            <a:round/>
          </a:ln>
        </p:spPr>
        <p:txBody>
          <a:bodyPr/>
          <a:lstStyle/>
          <a:p>
            <a:endParaRPr lang="en-GB"/>
          </a:p>
        </p:txBody>
      </p:sp>
      <p:sp>
        <p:nvSpPr>
          <p:cNvPr id="18" name="任意多边形 1049163"/>
          <p:cNvSpPr/>
          <p:nvPr/>
        </p:nvSpPr>
        <p:spPr bwMode="auto">
          <a:xfrm>
            <a:off x="1590562" y="1329836"/>
            <a:ext cx="856954" cy="723333"/>
          </a:xfrm>
          <a:custGeom>
            <a:avLst/>
            <a:gdLst/>
            <a:ahLst/>
            <a:cxnLst/>
            <a:rect l="0" t="0" r="0" b="0"/>
            <a:pathLst>
              <a:path w="31" h="30">
                <a:moveTo>
                  <a:pt x="16" y="23"/>
                </a:moveTo>
                <a:cubicBezTo>
                  <a:pt x="14" y="25"/>
                  <a:pt x="13" y="27"/>
                  <a:pt x="11" y="30"/>
                </a:cubicBezTo>
                <a:cubicBezTo>
                  <a:pt x="10" y="30"/>
                  <a:pt x="10" y="28"/>
                  <a:pt x="10" y="28"/>
                </a:cubicBezTo>
                <a:cubicBezTo>
                  <a:pt x="10" y="25"/>
                  <a:pt x="10" y="22"/>
                  <a:pt x="10" y="19"/>
                </a:cubicBezTo>
                <a:cubicBezTo>
                  <a:pt x="8" y="18"/>
                  <a:pt x="6" y="17"/>
                  <a:pt x="5" y="15"/>
                </a:cubicBezTo>
                <a:cubicBezTo>
                  <a:pt x="3" y="14"/>
                  <a:pt x="1" y="13"/>
                  <a:pt x="0" y="11"/>
                </a:cubicBezTo>
                <a:cubicBezTo>
                  <a:pt x="3" y="10"/>
                  <a:pt x="7" y="10"/>
                  <a:pt x="11" y="10"/>
                </a:cubicBezTo>
                <a:cubicBezTo>
                  <a:pt x="11" y="7"/>
                  <a:pt x="11" y="4"/>
                  <a:pt x="11" y="0"/>
                </a:cubicBezTo>
                <a:cubicBezTo>
                  <a:pt x="12" y="1"/>
                  <a:pt x="13" y="2"/>
                  <a:pt x="13" y="3"/>
                </a:cubicBezTo>
                <a:cubicBezTo>
                  <a:pt x="14" y="4"/>
                  <a:pt x="15" y="6"/>
                  <a:pt x="16" y="7"/>
                </a:cubicBezTo>
                <a:cubicBezTo>
                  <a:pt x="16" y="8"/>
                  <a:pt x="17" y="8"/>
                  <a:pt x="17" y="9"/>
                </a:cubicBezTo>
                <a:cubicBezTo>
                  <a:pt x="21" y="9"/>
                  <a:pt x="24" y="9"/>
                  <a:pt x="28" y="8"/>
                </a:cubicBezTo>
                <a:cubicBezTo>
                  <a:pt x="29" y="8"/>
                  <a:pt x="30" y="8"/>
                  <a:pt x="31" y="8"/>
                </a:cubicBezTo>
                <a:cubicBezTo>
                  <a:pt x="30" y="10"/>
                  <a:pt x="28" y="12"/>
                  <a:pt x="27" y="13"/>
                </a:cubicBezTo>
                <a:cubicBezTo>
                  <a:pt x="25" y="14"/>
                  <a:pt x="23" y="16"/>
                  <a:pt x="22" y="17"/>
                </a:cubicBezTo>
                <a:cubicBezTo>
                  <a:pt x="23" y="20"/>
                  <a:pt x="25" y="23"/>
                  <a:pt x="26" y="27"/>
                </a:cubicBezTo>
                <a:cubicBezTo>
                  <a:pt x="26" y="27"/>
                  <a:pt x="25" y="27"/>
                  <a:pt x="24" y="26"/>
                </a:cubicBezTo>
                <a:cubicBezTo>
                  <a:pt x="22" y="25"/>
                  <a:pt x="19" y="25"/>
                  <a:pt x="16" y="23"/>
                </a:cubicBezTo>
                <a:close/>
                <a:moveTo>
                  <a:pt x="24" y="25"/>
                </a:moveTo>
                <a:cubicBezTo>
                  <a:pt x="24" y="25"/>
                  <a:pt x="23" y="25"/>
                  <a:pt x="23" y="25"/>
                </a:cubicBezTo>
                <a:cubicBezTo>
                  <a:pt x="23" y="26"/>
                  <a:pt x="24" y="25"/>
                  <a:pt x="25" y="26"/>
                </a:cubicBezTo>
                <a:lnTo>
                  <a:pt x="24" y="25"/>
                </a:lnTo>
                <a:close/>
                <a:moveTo>
                  <a:pt x="22" y="20"/>
                </a:moveTo>
                <a:cubicBezTo>
                  <a:pt x="22" y="21"/>
                  <a:pt x="22" y="21"/>
                  <a:pt x="22" y="21"/>
                </a:cubicBezTo>
                <a:cubicBezTo>
                  <a:pt x="23" y="22"/>
                  <a:pt x="23" y="23"/>
                  <a:pt x="24" y="24"/>
                </a:cubicBezTo>
                <a:cubicBezTo>
                  <a:pt x="23" y="23"/>
                  <a:pt x="23" y="21"/>
                  <a:pt x="22" y="20"/>
                </a:cubicBezTo>
                <a:close/>
                <a:moveTo>
                  <a:pt x="29" y="9"/>
                </a:moveTo>
                <a:cubicBezTo>
                  <a:pt x="29" y="9"/>
                  <a:pt x="29" y="9"/>
                  <a:pt x="29" y="9"/>
                </a:cubicBezTo>
                <a:cubicBezTo>
                  <a:pt x="29" y="9"/>
                  <a:pt x="30" y="9"/>
                  <a:pt x="30" y="9"/>
                </a:cubicBezTo>
                <a:cubicBezTo>
                  <a:pt x="29" y="9"/>
                  <a:pt x="29" y="9"/>
                  <a:pt x="29" y="9"/>
                </a:cubicBezTo>
                <a:close/>
                <a:moveTo>
                  <a:pt x="18" y="22"/>
                </a:moveTo>
                <a:cubicBezTo>
                  <a:pt x="19" y="22"/>
                  <a:pt x="21" y="24"/>
                  <a:pt x="22" y="24"/>
                </a:cubicBezTo>
                <a:cubicBezTo>
                  <a:pt x="21" y="23"/>
                  <a:pt x="19" y="22"/>
                  <a:pt x="18" y="22"/>
                </a:cubicBezTo>
                <a:close/>
                <a:moveTo>
                  <a:pt x="21" y="22"/>
                </a:moveTo>
                <a:cubicBezTo>
                  <a:pt x="21" y="22"/>
                  <a:pt x="21" y="23"/>
                  <a:pt x="22" y="23"/>
                </a:cubicBezTo>
                <a:cubicBezTo>
                  <a:pt x="22" y="22"/>
                  <a:pt x="22" y="22"/>
                  <a:pt x="21" y="22"/>
                </a:cubicBezTo>
                <a:close/>
                <a:moveTo>
                  <a:pt x="27" y="9"/>
                </a:moveTo>
                <a:cubicBezTo>
                  <a:pt x="27" y="9"/>
                  <a:pt x="27" y="9"/>
                  <a:pt x="27" y="9"/>
                </a:cubicBezTo>
                <a:cubicBezTo>
                  <a:pt x="27" y="10"/>
                  <a:pt x="27" y="10"/>
                  <a:pt x="27" y="11"/>
                </a:cubicBezTo>
                <a:cubicBezTo>
                  <a:pt x="27" y="11"/>
                  <a:pt x="28" y="11"/>
                  <a:pt x="28" y="10"/>
                </a:cubicBezTo>
                <a:cubicBezTo>
                  <a:pt x="27" y="10"/>
                  <a:pt x="28" y="10"/>
                  <a:pt x="27" y="9"/>
                </a:cubicBezTo>
                <a:close/>
                <a:moveTo>
                  <a:pt x="24" y="14"/>
                </a:moveTo>
                <a:cubicBezTo>
                  <a:pt x="24" y="13"/>
                  <a:pt x="25" y="13"/>
                  <a:pt x="25" y="13"/>
                </a:cubicBezTo>
                <a:cubicBezTo>
                  <a:pt x="25" y="12"/>
                  <a:pt x="24" y="13"/>
                  <a:pt x="24" y="14"/>
                </a:cubicBezTo>
                <a:close/>
                <a:moveTo>
                  <a:pt x="26" y="10"/>
                </a:moveTo>
                <a:cubicBezTo>
                  <a:pt x="26" y="10"/>
                  <a:pt x="26" y="10"/>
                  <a:pt x="26" y="10"/>
                </a:cubicBezTo>
                <a:cubicBezTo>
                  <a:pt x="26" y="9"/>
                  <a:pt x="26" y="10"/>
                  <a:pt x="26" y="10"/>
                </a:cubicBezTo>
                <a:close/>
                <a:moveTo>
                  <a:pt x="21" y="18"/>
                </a:moveTo>
                <a:cubicBezTo>
                  <a:pt x="21" y="18"/>
                  <a:pt x="21" y="19"/>
                  <a:pt x="21" y="19"/>
                </a:cubicBezTo>
                <a:cubicBezTo>
                  <a:pt x="21" y="18"/>
                  <a:pt x="21" y="18"/>
                  <a:pt x="21" y="18"/>
                </a:cubicBezTo>
                <a:close/>
                <a:moveTo>
                  <a:pt x="23" y="14"/>
                </a:moveTo>
                <a:cubicBezTo>
                  <a:pt x="23" y="15"/>
                  <a:pt x="23" y="14"/>
                  <a:pt x="24" y="14"/>
                </a:cubicBezTo>
                <a:cubicBezTo>
                  <a:pt x="23" y="14"/>
                  <a:pt x="23" y="14"/>
                  <a:pt x="23" y="14"/>
                </a:cubicBezTo>
                <a:close/>
                <a:moveTo>
                  <a:pt x="20" y="19"/>
                </a:moveTo>
                <a:cubicBezTo>
                  <a:pt x="21" y="20"/>
                  <a:pt x="21" y="20"/>
                  <a:pt x="21" y="20"/>
                </a:cubicBezTo>
                <a:lnTo>
                  <a:pt x="20" y="19"/>
                </a:lnTo>
                <a:close/>
                <a:moveTo>
                  <a:pt x="19" y="20"/>
                </a:moveTo>
                <a:cubicBezTo>
                  <a:pt x="19" y="20"/>
                  <a:pt x="19" y="20"/>
                  <a:pt x="18" y="20"/>
                </a:cubicBezTo>
                <a:cubicBezTo>
                  <a:pt x="19" y="20"/>
                  <a:pt x="20" y="21"/>
                  <a:pt x="20" y="20"/>
                </a:cubicBezTo>
                <a:lnTo>
                  <a:pt x="19" y="20"/>
                </a:lnTo>
                <a:close/>
                <a:moveTo>
                  <a:pt x="22" y="14"/>
                </a:moveTo>
                <a:cubicBezTo>
                  <a:pt x="22" y="14"/>
                  <a:pt x="21" y="13"/>
                  <a:pt x="21" y="14"/>
                </a:cubicBezTo>
                <a:cubicBezTo>
                  <a:pt x="21" y="14"/>
                  <a:pt x="22" y="15"/>
                  <a:pt x="22" y="14"/>
                </a:cubicBezTo>
                <a:cubicBezTo>
                  <a:pt x="22" y="14"/>
                  <a:pt x="22" y="14"/>
                  <a:pt x="22" y="14"/>
                </a:cubicBezTo>
                <a:close/>
                <a:moveTo>
                  <a:pt x="22" y="12"/>
                </a:moveTo>
                <a:cubicBezTo>
                  <a:pt x="22" y="13"/>
                  <a:pt x="23" y="13"/>
                  <a:pt x="23" y="12"/>
                </a:cubicBezTo>
                <a:cubicBezTo>
                  <a:pt x="23" y="12"/>
                  <a:pt x="22" y="12"/>
                  <a:pt x="22" y="12"/>
                </a:cubicBezTo>
                <a:close/>
                <a:moveTo>
                  <a:pt x="23" y="10"/>
                </a:moveTo>
                <a:cubicBezTo>
                  <a:pt x="23" y="10"/>
                  <a:pt x="24" y="10"/>
                  <a:pt x="24" y="10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10"/>
                  <a:pt x="23" y="9"/>
                  <a:pt x="23" y="10"/>
                </a:cubicBezTo>
                <a:close/>
                <a:moveTo>
                  <a:pt x="17" y="22"/>
                </a:moveTo>
                <a:cubicBezTo>
                  <a:pt x="18" y="23"/>
                  <a:pt x="18" y="23"/>
                  <a:pt x="18" y="23"/>
                </a:cubicBezTo>
                <a:cubicBezTo>
                  <a:pt x="18" y="22"/>
                  <a:pt x="18" y="22"/>
                  <a:pt x="18" y="22"/>
                </a:cubicBezTo>
                <a:cubicBezTo>
                  <a:pt x="17" y="22"/>
                  <a:pt x="17" y="22"/>
                  <a:pt x="17" y="22"/>
                </a:cubicBezTo>
                <a:close/>
                <a:moveTo>
                  <a:pt x="20" y="16"/>
                </a:moveTo>
                <a:cubicBezTo>
                  <a:pt x="19" y="16"/>
                  <a:pt x="19" y="16"/>
                  <a:pt x="19" y="16"/>
                </a:cubicBezTo>
                <a:cubicBezTo>
                  <a:pt x="19" y="16"/>
                  <a:pt x="20" y="17"/>
                  <a:pt x="20" y="17"/>
                </a:cubicBezTo>
                <a:cubicBezTo>
                  <a:pt x="20" y="16"/>
                  <a:pt x="20" y="16"/>
                  <a:pt x="20" y="16"/>
                </a:cubicBezTo>
                <a:close/>
                <a:moveTo>
                  <a:pt x="16" y="19"/>
                </a:moveTo>
                <a:cubicBezTo>
                  <a:pt x="17" y="19"/>
                  <a:pt x="17" y="19"/>
                  <a:pt x="18" y="19"/>
                </a:cubicBezTo>
                <a:cubicBezTo>
                  <a:pt x="18" y="19"/>
                  <a:pt x="18" y="19"/>
                  <a:pt x="18" y="19"/>
                </a:cubicBezTo>
                <a:cubicBezTo>
                  <a:pt x="18" y="18"/>
                  <a:pt x="16" y="18"/>
                  <a:pt x="16" y="19"/>
                </a:cubicBezTo>
                <a:close/>
                <a:moveTo>
                  <a:pt x="19" y="12"/>
                </a:moveTo>
                <a:cubicBezTo>
                  <a:pt x="20" y="13"/>
                  <a:pt x="20" y="13"/>
                  <a:pt x="21" y="13"/>
                </a:cubicBezTo>
                <a:cubicBezTo>
                  <a:pt x="20" y="12"/>
                  <a:pt x="20" y="12"/>
                  <a:pt x="19" y="12"/>
                </a:cubicBezTo>
                <a:close/>
                <a:moveTo>
                  <a:pt x="17" y="17"/>
                </a:moveTo>
                <a:cubicBezTo>
                  <a:pt x="17" y="18"/>
                  <a:pt x="17" y="18"/>
                  <a:pt x="17" y="18"/>
                </a:cubicBezTo>
                <a:cubicBezTo>
                  <a:pt x="17" y="18"/>
                  <a:pt x="18" y="18"/>
                  <a:pt x="18" y="18"/>
                </a:cubicBezTo>
                <a:lnTo>
                  <a:pt x="17" y="17"/>
                </a:lnTo>
                <a:close/>
                <a:moveTo>
                  <a:pt x="20" y="11"/>
                </a:move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0" y="11"/>
                  <a:pt x="20" y="11"/>
                </a:cubicBezTo>
                <a:close/>
                <a:moveTo>
                  <a:pt x="21" y="10"/>
                </a:moveTo>
                <a:cubicBezTo>
                  <a:pt x="21" y="10"/>
                  <a:pt x="21" y="10"/>
                  <a:pt x="21" y="10"/>
                </a:cubicBezTo>
                <a:cubicBezTo>
                  <a:pt x="22" y="10"/>
                  <a:pt x="22" y="10"/>
                  <a:pt x="22" y="10"/>
                </a:cubicBezTo>
                <a:lnTo>
                  <a:pt x="21" y="10"/>
                </a:lnTo>
                <a:close/>
                <a:moveTo>
                  <a:pt x="15" y="22"/>
                </a:moveTo>
                <a:cubicBezTo>
                  <a:pt x="15" y="22"/>
                  <a:pt x="14" y="23"/>
                  <a:pt x="15" y="23"/>
                </a:cubicBezTo>
                <a:cubicBezTo>
                  <a:pt x="15" y="23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lose/>
                <a:moveTo>
                  <a:pt x="12" y="18"/>
                </a:moveTo>
                <a:cubicBezTo>
                  <a:pt x="13" y="20"/>
                  <a:pt x="15" y="20"/>
                  <a:pt x="16" y="20"/>
                </a:cubicBezTo>
                <a:cubicBezTo>
                  <a:pt x="15" y="19"/>
                  <a:pt x="13" y="17"/>
                  <a:pt x="12" y="18"/>
                </a:cubicBezTo>
                <a:close/>
                <a:moveTo>
                  <a:pt x="15" y="13"/>
                </a:moveTo>
                <a:cubicBezTo>
                  <a:pt x="16" y="14"/>
                  <a:pt x="18" y="15"/>
                  <a:pt x="19" y="15"/>
                </a:cubicBezTo>
                <a:cubicBezTo>
                  <a:pt x="18" y="14"/>
                  <a:pt x="16" y="13"/>
                  <a:pt x="15" y="13"/>
                </a:cubicBezTo>
                <a:close/>
                <a:moveTo>
                  <a:pt x="13" y="25"/>
                </a:moveTo>
                <a:cubicBezTo>
                  <a:pt x="13" y="26"/>
                  <a:pt x="13" y="26"/>
                  <a:pt x="13" y="26"/>
                </a:cubicBezTo>
                <a:cubicBezTo>
                  <a:pt x="12" y="26"/>
                  <a:pt x="12" y="26"/>
                  <a:pt x="12" y="26"/>
                </a:cubicBezTo>
                <a:cubicBezTo>
                  <a:pt x="12" y="27"/>
                  <a:pt x="10" y="27"/>
                  <a:pt x="11" y="28"/>
                </a:cubicBezTo>
                <a:cubicBezTo>
                  <a:pt x="11" y="27"/>
                  <a:pt x="13" y="26"/>
                  <a:pt x="13" y="25"/>
                </a:cubicBezTo>
                <a:close/>
                <a:moveTo>
                  <a:pt x="17" y="13"/>
                </a:moveTo>
                <a:cubicBezTo>
                  <a:pt x="18" y="13"/>
                  <a:pt x="18" y="14"/>
                  <a:pt x="19" y="14"/>
                </a:cubicBezTo>
                <a:cubicBezTo>
                  <a:pt x="18" y="14"/>
                  <a:pt x="18" y="13"/>
                  <a:pt x="17" y="13"/>
                </a:cubicBezTo>
                <a:close/>
                <a:moveTo>
                  <a:pt x="14" y="16"/>
                </a:moveTo>
                <a:cubicBezTo>
                  <a:pt x="14" y="16"/>
                  <a:pt x="13" y="16"/>
                  <a:pt x="14" y="17"/>
                </a:cubicBezTo>
                <a:cubicBezTo>
                  <a:pt x="14" y="17"/>
                  <a:pt x="15" y="17"/>
                  <a:pt x="16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6" y="17"/>
                  <a:pt x="15" y="16"/>
                  <a:pt x="14" y="16"/>
                </a:cubicBezTo>
                <a:close/>
                <a:moveTo>
                  <a:pt x="12" y="22"/>
                </a:moveTo>
                <a:cubicBezTo>
                  <a:pt x="12" y="23"/>
                  <a:pt x="13" y="23"/>
                  <a:pt x="13" y="23"/>
                </a:cubicBezTo>
                <a:cubicBezTo>
                  <a:pt x="14" y="23"/>
                  <a:pt x="14" y="23"/>
                  <a:pt x="14" y="23"/>
                </a:cubicBezTo>
                <a:cubicBezTo>
                  <a:pt x="13" y="23"/>
                  <a:pt x="13" y="23"/>
                  <a:pt x="12" y="22"/>
                </a:cubicBezTo>
                <a:close/>
                <a:moveTo>
                  <a:pt x="19" y="10"/>
                </a:moveTo>
                <a:cubicBezTo>
                  <a:pt x="18" y="10"/>
                  <a:pt x="18" y="10"/>
                  <a:pt x="18" y="10"/>
                </a:cubicBezTo>
                <a:cubicBezTo>
                  <a:pt x="18" y="11"/>
                  <a:pt x="19" y="11"/>
                  <a:pt x="19" y="11"/>
                </a:cubicBezTo>
                <a:cubicBezTo>
                  <a:pt x="19" y="11"/>
                  <a:pt x="19" y="10"/>
                  <a:pt x="19" y="10"/>
                </a:cubicBezTo>
                <a:close/>
                <a:moveTo>
                  <a:pt x="11" y="24"/>
                </a:moveTo>
                <a:cubicBezTo>
                  <a:pt x="10" y="25"/>
                  <a:pt x="11" y="25"/>
                  <a:pt x="11" y="25"/>
                </a:cubicBezTo>
                <a:cubicBezTo>
                  <a:pt x="11" y="25"/>
                  <a:pt x="11" y="25"/>
                  <a:pt x="12" y="26"/>
                </a:cubicBezTo>
                <a:cubicBezTo>
                  <a:pt x="12" y="25"/>
                  <a:pt x="12" y="25"/>
                  <a:pt x="12" y="25"/>
                </a:cubicBezTo>
                <a:cubicBezTo>
                  <a:pt x="11" y="25"/>
                  <a:pt x="11" y="24"/>
                  <a:pt x="11" y="24"/>
                </a:cubicBezTo>
                <a:close/>
                <a:moveTo>
                  <a:pt x="11" y="26"/>
                </a:moveTo>
                <a:cubicBezTo>
                  <a:pt x="11" y="27"/>
                  <a:pt x="11" y="27"/>
                  <a:pt x="11" y="27"/>
                </a:cubicBezTo>
                <a:lnTo>
                  <a:pt x="11" y="26"/>
                </a:lnTo>
                <a:close/>
                <a:moveTo>
                  <a:pt x="11" y="22"/>
                </a:moveTo>
                <a:cubicBezTo>
                  <a:pt x="11" y="23"/>
                  <a:pt x="10" y="23"/>
                  <a:pt x="11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1" y="23"/>
                  <a:pt x="11" y="22"/>
                  <a:pt x="11" y="22"/>
                </a:cubicBezTo>
                <a:close/>
                <a:moveTo>
                  <a:pt x="11" y="20"/>
                </a:moveTo>
                <a:cubicBezTo>
                  <a:pt x="11" y="21"/>
                  <a:pt x="11" y="21"/>
                  <a:pt x="11" y="21"/>
                </a:cubicBezTo>
                <a:cubicBezTo>
                  <a:pt x="11" y="21"/>
                  <a:pt x="12" y="21"/>
                  <a:pt x="12" y="20"/>
                </a:cubicBezTo>
                <a:cubicBezTo>
                  <a:pt x="12" y="20"/>
                  <a:pt x="11" y="20"/>
                  <a:pt x="11" y="20"/>
                </a:cubicBezTo>
                <a:close/>
                <a:moveTo>
                  <a:pt x="16" y="10"/>
                </a:moveTo>
                <a:cubicBezTo>
                  <a:pt x="16" y="11"/>
                  <a:pt x="16" y="11"/>
                  <a:pt x="16" y="11"/>
                </a:cubicBezTo>
                <a:cubicBezTo>
                  <a:pt x="17" y="10"/>
                  <a:pt x="17" y="10"/>
                  <a:pt x="17" y="10"/>
                </a:cubicBezTo>
                <a:cubicBezTo>
                  <a:pt x="16" y="10"/>
                  <a:pt x="16" y="10"/>
                  <a:pt x="16" y="10"/>
                </a:cubicBezTo>
                <a:close/>
                <a:moveTo>
                  <a:pt x="11" y="13"/>
                </a:moveTo>
                <a:cubicBezTo>
                  <a:pt x="12" y="14"/>
                  <a:pt x="14" y="15"/>
                  <a:pt x="15" y="14"/>
                </a:cubicBezTo>
                <a:cubicBezTo>
                  <a:pt x="13" y="14"/>
                  <a:pt x="12" y="13"/>
                  <a:pt x="11" y="13"/>
                </a:cubicBezTo>
                <a:close/>
                <a:moveTo>
                  <a:pt x="11" y="18"/>
                </a:moveTo>
                <a:cubicBezTo>
                  <a:pt x="10" y="19"/>
                  <a:pt x="11" y="19"/>
                  <a:pt x="12" y="19"/>
                </a:cubicBezTo>
                <a:cubicBezTo>
                  <a:pt x="11" y="19"/>
                  <a:pt x="11" y="18"/>
                  <a:pt x="11" y="18"/>
                </a:cubicBezTo>
                <a:close/>
                <a:moveTo>
                  <a:pt x="15" y="8"/>
                </a:moveTo>
                <a:cubicBezTo>
                  <a:pt x="15" y="8"/>
                  <a:pt x="16" y="9"/>
                  <a:pt x="15" y="10"/>
                </a:cubicBezTo>
                <a:cubicBezTo>
                  <a:pt x="15" y="10"/>
                  <a:pt x="16" y="10"/>
                  <a:pt x="16" y="9"/>
                </a:cubicBezTo>
                <a:cubicBezTo>
                  <a:pt x="16" y="9"/>
                  <a:pt x="16" y="8"/>
                  <a:pt x="15" y="8"/>
                </a:cubicBezTo>
                <a:close/>
                <a:moveTo>
                  <a:pt x="11" y="16"/>
                </a:moveTo>
                <a:cubicBezTo>
                  <a:pt x="11" y="17"/>
                  <a:pt x="12" y="18"/>
                  <a:pt x="12" y="17"/>
                </a:cubicBezTo>
                <a:cubicBezTo>
                  <a:pt x="12" y="17"/>
                  <a:pt x="11" y="16"/>
                  <a:pt x="11" y="16"/>
                </a:cubicBezTo>
                <a:close/>
                <a:moveTo>
                  <a:pt x="11" y="14"/>
                </a:moveTo>
                <a:cubicBezTo>
                  <a:pt x="11" y="15"/>
                  <a:pt x="11" y="15"/>
                  <a:pt x="11" y="15"/>
                </a:cubicBezTo>
                <a:cubicBezTo>
                  <a:pt x="12" y="16"/>
                  <a:pt x="12" y="16"/>
                  <a:pt x="13" y="16"/>
                </a:cubicBezTo>
                <a:cubicBezTo>
                  <a:pt x="12" y="15"/>
                  <a:pt x="12" y="14"/>
                  <a:pt x="11" y="14"/>
                </a:cubicBezTo>
                <a:close/>
                <a:moveTo>
                  <a:pt x="13" y="11"/>
                </a:moveTo>
                <a:cubicBezTo>
                  <a:pt x="12" y="11"/>
                  <a:pt x="12" y="11"/>
                  <a:pt x="11" y="11"/>
                </a:cubicBezTo>
                <a:cubicBezTo>
                  <a:pt x="12" y="12"/>
                  <a:pt x="14" y="13"/>
                  <a:pt x="14" y="12"/>
                </a:cubicBezTo>
                <a:cubicBezTo>
                  <a:pt x="14" y="12"/>
                  <a:pt x="13" y="11"/>
                  <a:pt x="13" y="11"/>
                </a:cubicBezTo>
                <a:close/>
                <a:moveTo>
                  <a:pt x="8" y="17"/>
                </a:moveTo>
                <a:cubicBezTo>
                  <a:pt x="8" y="17"/>
                  <a:pt x="10" y="18"/>
                  <a:pt x="10" y="18"/>
                </a:cubicBezTo>
                <a:cubicBezTo>
                  <a:pt x="9" y="18"/>
                  <a:pt x="9" y="17"/>
                  <a:pt x="8" y="17"/>
                </a:cubicBezTo>
                <a:close/>
                <a:moveTo>
                  <a:pt x="14" y="9"/>
                </a:moveTo>
                <a:cubicBezTo>
                  <a:pt x="14" y="10"/>
                  <a:pt x="14" y="10"/>
                  <a:pt x="14" y="10"/>
                </a:cubicBezTo>
                <a:cubicBezTo>
                  <a:pt x="14" y="9"/>
                  <a:pt x="14" y="9"/>
                  <a:pt x="14" y="9"/>
                </a:cubicBezTo>
                <a:close/>
                <a:moveTo>
                  <a:pt x="14" y="8"/>
                </a:moveTo>
                <a:cubicBezTo>
                  <a:pt x="14" y="8"/>
                  <a:pt x="14" y="8"/>
                  <a:pt x="14" y="8"/>
                </a:cubicBezTo>
                <a:cubicBezTo>
                  <a:pt x="14" y="8"/>
                  <a:pt x="14" y="8"/>
                  <a:pt x="14" y="8"/>
                </a:cubicBezTo>
                <a:close/>
                <a:moveTo>
                  <a:pt x="11" y="12"/>
                </a:moveTo>
                <a:cubicBezTo>
                  <a:pt x="11" y="12"/>
                  <a:pt x="11" y="12"/>
                  <a:pt x="11" y="12"/>
                </a:cubicBezTo>
                <a:cubicBezTo>
                  <a:pt x="12" y="13"/>
                  <a:pt x="12" y="13"/>
                  <a:pt x="12" y="13"/>
                </a:cubicBezTo>
                <a:lnTo>
                  <a:pt x="11" y="12"/>
                </a:lnTo>
                <a:close/>
                <a:moveTo>
                  <a:pt x="12" y="7"/>
                </a:moveTo>
                <a:cubicBezTo>
                  <a:pt x="11" y="8"/>
                  <a:pt x="12" y="8"/>
                  <a:pt x="11" y="9"/>
                </a:cubicBezTo>
                <a:cubicBezTo>
                  <a:pt x="12" y="9"/>
                  <a:pt x="12" y="9"/>
                  <a:pt x="13" y="9"/>
                </a:cubicBezTo>
                <a:cubicBezTo>
                  <a:pt x="13" y="9"/>
                  <a:pt x="13" y="8"/>
                  <a:pt x="12" y="7"/>
                </a:cubicBezTo>
                <a:close/>
                <a:moveTo>
                  <a:pt x="12" y="4"/>
                </a:moveTo>
                <a:cubicBezTo>
                  <a:pt x="11" y="5"/>
                  <a:pt x="13" y="6"/>
                  <a:pt x="14" y="7"/>
                </a:cubicBezTo>
                <a:cubicBezTo>
                  <a:pt x="14" y="6"/>
                  <a:pt x="13" y="5"/>
                  <a:pt x="12" y="4"/>
                </a:cubicBezTo>
                <a:close/>
                <a:moveTo>
                  <a:pt x="8" y="13"/>
                </a:moveTo>
                <a:cubicBezTo>
                  <a:pt x="9" y="13"/>
                  <a:pt x="9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3"/>
                  <a:pt x="9" y="13"/>
                  <a:pt x="8" y="13"/>
                </a:cubicBezTo>
                <a:close/>
                <a:moveTo>
                  <a:pt x="8" y="14"/>
                </a:moveTo>
                <a:cubicBezTo>
                  <a:pt x="8" y="14"/>
                  <a:pt x="9" y="15"/>
                  <a:pt x="10" y="15"/>
                </a:cubicBezTo>
                <a:cubicBezTo>
                  <a:pt x="9" y="14"/>
                  <a:pt x="9" y="13"/>
                  <a:pt x="8" y="14"/>
                </a:cubicBezTo>
                <a:close/>
                <a:moveTo>
                  <a:pt x="10" y="11"/>
                </a:moveTo>
                <a:cubicBezTo>
                  <a:pt x="10" y="11"/>
                  <a:pt x="10" y="11"/>
                  <a:pt x="9" y="12"/>
                </a:cubicBezTo>
                <a:cubicBezTo>
                  <a:pt x="10" y="12"/>
                  <a:pt x="10" y="12"/>
                  <a:pt x="10" y="12"/>
                </a:cubicBezTo>
                <a:cubicBezTo>
                  <a:pt x="11" y="12"/>
                  <a:pt x="11" y="11"/>
                  <a:pt x="10" y="11"/>
                </a:cubicBezTo>
                <a:close/>
                <a:moveTo>
                  <a:pt x="12" y="6"/>
                </a:moveTo>
                <a:cubicBezTo>
                  <a:pt x="12" y="7"/>
                  <a:pt x="12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7"/>
                  <a:pt x="12" y="6"/>
                  <a:pt x="12" y="6"/>
                </a:cubicBezTo>
                <a:close/>
                <a:moveTo>
                  <a:pt x="8" y="11"/>
                </a:moveTo>
                <a:cubicBezTo>
                  <a:pt x="8" y="11"/>
                  <a:pt x="8" y="11"/>
                  <a:pt x="9" y="12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8" y="11"/>
                  <a:pt x="8" y="11"/>
                </a:cubicBezTo>
                <a:close/>
                <a:moveTo>
                  <a:pt x="5" y="11"/>
                </a:moveTo>
                <a:cubicBezTo>
                  <a:pt x="6" y="12"/>
                  <a:pt x="7" y="13"/>
                  <a:pt x="8" y="12"/>
                </a:cubicBezTo>
                <a:cubicBezTo>
                  <a:pt x="7" y="12"/>
                  <a:pt x="5" y="11"/>
                  <a:pt x="5" y="11"/>
                </a:cubicBezTo>
                <a:close/>
                <a:moveTo>
                  <a:pt x="12" y="2"/>
                </a:move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lnTo>
                  <a:pt x="12" y="2"/>
                </a:lnTo>
                <a:close/>
                <a:moveTo>
                  <a:pt x="3" y="12"/>
                </a:moveTo>
                <a:cubicBezTo>
                  <a:pt x="4" y="13"/>
                  <a:pt x="4" y="13"/>
                  <a:pt x="4" y="13"/>
                </a:cubicBezTo>
                <a:lnTo>
                  <a:pt x="3" y="12"/>
                </a:lnTo>
                <a:close/>
                <a:moveTo>
                  <a:pt x="1" y="12"/>
                </a:moveTo>
                <a:cubicBezTo>
                  <a:pt x="2" y="12"/>
                  <a:pt x="2" y="12"/>
                  <a:pt x="2" y="12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1" y="12"/>
                </a:cubicBezTo>
              </a:path>
            </a:pathLst>
          </a:custGeom>
          <a:solidFill>
            <a:srgbClr val="D7816C">
              <a:alpha val="100000"/>
            </a:srgb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9" name="任意多边形 1049164"/>
          <p:cNvSpPr/>
          <p:nvPr/>
        </p:nvSpPr>
        <p:spPr bwMode="auto">
          <a:xfrm>
            <a:off x="252772" y="2993291"/>
            <a:ext cx="928914" cy="854291"/>
          </a:xfrm>
          <a:custGeom>
            <a:avLst/>
            <a:gdLst/>
            <a:ahLst/>
            <a:cxnLst/>
            <a:rect l="0" t="0" r="0" b="0"/>
            <a:pathLst>
              <a:path w="31" h="30">
                <a:moveTo>
                  <a:pt x="16" y="23"/>
                </a:moveTo>
                <a:cubicBezTo>
                  <a:pt x="14" y="25"/>
                  <a:pt x="13" y="27"/>
                  <a:pt x="11" y="30"/>
                </a:cubicBezTo>
                <a:cubicBezTo>
                  <a:pt x="10" y="30"/>
                  <a:pt x="10" y="28"/>
                  <a:pt x="10" y="28"/>
                </a:cubicBezTo>
                <a:cubicBezTo>
                  <a:pt x="10" y="25"/>
                  <a:pt x="10" y="22"/>
                  <a:pt x="10" y="19"/>
                </a:cubicBezTo>
                <a:cubicBezTo>
                  <a:pt x="8" y="18"/>
                  <a:pt x="6" y="17"/>
                  <a:pt x="5" y="15"/>
                </a:cubicBezTo>
                <a:cubicBezTo>
                  <a:pt x="3" y="14"/>
                  <a:pt x="1" y="13"/>
                  <a:pt x="0" y="11"/>
                </a:cubicBezTo>
                <a:cubicBezTo>
                  <a:pt x="3" y="10"/>
                  <a:pt x="7" y="10"/>
                  <a:pt x="11" y="10"/>
                </a:cubicBezTo>
                <a:cubicBezTo>
                  <a:pt x="11" y="7"/>
                  <a:pt x="11" y="4"/>
                  <a:pt x="11" y="0"/>
                </a:cubicBezTo>
                <a:cubicBezTo>
                  <a:pt x="12" y="1"/>
                  <a:pt x="13" y="2"/>
                  <a:pt x="13" y="3"/>
                </a:cubicBezTo>
                <a:cubicBezTo>
                  <a:pt x="14" y="4"/>
                  <a:pt x="15" y="6"/>
                  <a:pt x="16" y="7"/>
                </a:cubicBezTo>
                <a:cubicBezTo>
                  <a:pt x="16" y="8"/>
                  <a:pt x="17" y="8"/>
                  <a:pt x="17" y="9"/>
                </a:cubicBezTo>
                <a:cubicBezTo>
                  <a:pt x="21" y="9"/>
                  <a:pt x="24" y="9"/>
                  <a:pt x="28" y="8"/>
                </a:cubicBezTo>
                <a:cubicBezTo>
                  <a:pt x="29" y="8"/>
                  <a:pt x="30" y="8"/>
                  <a:pt x="31" y="8"/>
                </a:cubicBezTo>
                <a:cubicBezTo>
                  <a:pt x="30" y="10"/>
                  <a:pt x="28" y="12"/>
                  <a:pt x="27" y="13"/>
                </a:cubicBezTo>
                <a:cubicBezTo>
                  <a:pt x="25" y="14"/>
                  <a:pt x="23" y="16"/>
                  <a:pt x="22" y="17"/>
                </a:cubicBezTo>
                <a:cubicBezTo>
                  <a:pt x="23" y="20"/>
                  <a:pt x="25" y="23"/>
                  <a:pt x="26" y="27"/>
                </a:cubicBezTo>
                <a:cubicBezTo>
                  <a:pt x="26" y="27"/>
                  <a:pt x="25" y="27"/>
                  <a:pt x="24" y="26"/>
                </a:cubicBezTo>
                <a:cubicBezTo>
                  <a:pt x="22" y="25"/>
                  <a:pt x="19" y="25"/>
                  <a:pt x="16" y="23"/>
                </a:cubicBezTo>
                <a:close/>
                <a:moveTo>
                  <a:pt x="24" y="25"/>
                </a:moveTo>
                <a:cubicBezTo>
                  <a:pt x="24" y="25"/>
                  <a:pt x="23" y="25"/>
                  <a:pt x="23" y="25"/>
                </a:cubicBezTo>
                <a:cubicBezTo>
                  <a:pt x="23" y="26"/>
                  <a:pt x="24" y="25"/>
                  <a:pt x="25" y="26"/>
                </a:cubicBezTo>
                <a:lnTo>
                  <a:pt x="24" y="25"/>
                </a:lnTo>
                <a:close/>
                <a:moveTo>
                  <a:pt x="22" y="20"/>
                </a:moveTo>
                <a:cubicBezTo>
                  <a:pt x="22" y="21"/>
                  <a:pt x="22" y="21"/>
                  <a:pt x="22" y="21"/>
                </a:cubicBezTo>
                <a:cubicBezTo>
                  <a:pt x="23" y="22"/>
                  <a:pt x="23" y="23"/>
                  <a:pt x="24" y="24"/>
                </a:cubicBezTo>
                <a:cubicBezTo>
                  <a:pt x="23" y="23"/>
                  <a:pt x="23" y="21"/>
                  <a:pt x="22" y="20"/>
                </a:cubicBezTo>
                <a:close/>
                <a:moveTo>
                  <a:pt x="29" y="9"/>
                </a:moveTo>
                <a:cubicBezTo>
                  <a:pt x="29" y="9"/>
                  <a:pt x="29" y="9"/>
                  <a:pt x="29" y="9"/>
                </a:cubicBezTo>
                <a:cubicBezTo>
                  <a:pt x="29" y="9"/>
                  <a:pt x="30" y="9"/>
                  <a:pt x="30" y="9"/>
                </a:cubicBezTo>
                <a:cubicBezTo>
                  <a:pt x="29" y="9"/>
                  <a:pt x="29" y="9"/>
                  <a:pt x="29" y="9"/>
                </a:cubicBezTo>
                <a:close/>
                <a:moveTo>
                  <a:pt x="18" y="22"/>
                </a:moveTo>
                <a:cubicBezTo>
                  <a:pt x="19" y="22"/>
                  <a:pt x="21" y="24"/>
                  <a:pt x="22" y="24"/>
                </a:cubicBezTo>
                <a:cubicBezTo>
                  <a:pt x="21" y="23"/>
                  <a:pt x="19" y="22"/>
                  <a:pt x="18" y="22"/>
                </a:cubicBezTo>
                <a:close/>
                <a:moveTo>
                  <a:pt x="21" y="22"/>
                </a:moveTo>
                <a:cubicBezTo>
                  <a:pt x="21" y="22"/>
                  <a:pt x="21" y="23"/>
                  <a:pt x="22" y="23"/>
                </a:cubicBezTo>
                <a:cubicBezTo>
                  <a:pt x="22" y="22"/>
                  <a:pt x="22" y="22"/>
                  <a:pt x="21" y="22"/>
                </a:cubicBezTo>
                <a:close/>
                <a:moveTo>
                  <a:pt x="27" y="9"/>
                </a:moveTo>
                <a:cubicBezTo>
                  <a:pt x="27" y="9"/>
                  <a:pt x="27" y="9"/>
                  <a:pt x="27" y="9"/>
                </a:cubicBezTo>
                <a:cubicBezTo>
                  <a:pt x="27" y="10"/>
                  <a:pt x="27" y="10"/>
                  <a:pt x="27" y="11"/>
                </a:cubicBezTo>
                <a:cubicBezTo>
                  <a:pt x="27" y="11"/>
                  <a:pt x="28" y="11"/>
                  <a:pt x="28" y="10"/>
                </a:cubicBezTo>
                <a:cubicBezTo>
                  <a:pt x="27" y="10"/>
                  <a:pt x="28" y="10"/>
                  <a:pt x="27" y="9"/>
                </a:cubicBezTo>
                <a:close/>
                <a:moveTo>
                  <a:pt x="24" y="14"/>
                </a:moveTo>
                <a:cubicBezTo>
                  <a:pt x="24" y="13"/>
                  <a:pt x="25" y="13"/>
                  <a:pt x="25" y="13"/>
                </a:cubicBezTo>
                <a:cubicBezTo>
                  <a:pt x="25" y="12"/>
                  <a:pt x="24" y="13"/>
                  <a:pt x="24" y="14"/>
                </a:cubicBezTo>
                <a:close/>
                <a:moveTo>
                  <a:pt x="26" y="10"/>
                </a:moveTo>
                <a:cubicBezTo>
                  <a:pt x="26" y="10"/>
                  <a:pt x="26" y="10"/>
                  <a:pt x="26" y="10"/>
                </a:cubicBezTo>
                <a:cubicBezTo>
                  <a:pt x="26" y="9"/>
                  <a:pt x="26" y="10"/>
                  <a:pt x="26" y="10"/>
                </a:cubicBezTo>
                <a:close/>
                <a:moveTo>
                  <a:pt x="21" y="18"/>
                </a:moveTo>
                <a:cubicBezTo>
                  <a:pt x="21" y="18"/>
                  <a:pt x="21" y="19"/>
                  <a:pt x="21" y="19"/>
                </a:cubicBezTo>
                <a:cubicBezTo>
                  <a:pt x="21" y="18"/>
                  <a:pt x="21" y="18"/>
                  <a:pt x="21" y="18"/>
                </a:cubicBezTo>
                <a:close/>
                <a:moveTo>
                  <a:pt x="23" y="14"/>
                </a:moveTo>
                <a:cubicBezTo>
                  <a:pt x="23" y="15"/>
                  <a:pt x="23" y="14"/>
                  <a:pt x="24" y="14"/>
                </a:cubicBezTo>
                <a:cubicBezTo>
                  <a:pt x="23" y="14"/>
                  <a:pt x="23" y="14"/>
                  <a:pt x="23" y="14"/>
                </a:cubicBezTo>
                <a:close/>
                <a:moveTo>
                  <a:pt x="20" y="19"/>
                </a:moveTo>
                <a:cubicBezTo>
                  <a:pt x="21" y="20"/>
                  <a:pt x="21" y="20"/>
                  <a:pt x="21" y="20"/>
                </a:cubicBezTo>
                <a:lnTo>
                  <a:pt x="20" y="19"/>
                </a:lnTo>
                <a:close/>
                <a:moveTo>
                  <a:pt x="19" y="20"/>
                </a:moveTo>
                <a:cubicBezTo>
                  <a:pt x="19" y="20"/>
                  <a:pt x="19" y="20"/>
                  <a:pt x="18" y="20"/>
                </a:cubicBezTo>
                <a:cubicBezTo>
                  <a:pt x="19" y="20"/>
                  <a:pt x="20" y="21"/>
                  <a:pt x="20" y="20"/>
                </a:cubicBezTo>
                <a:lnTo>
                  <a:pt x="19" y="20"/>
                </a:lnTo>
                <a:close/>
                <a:moveTo>
                  <a:pt x="22" y="14"/>
                </a:moveTo>
                <a:cubicBezTo>
                  <a:pt x="22" y="14"/>
                  <a:pt x="21" y="13"/>
                  <a:pt x="21" y="14"/>
                </a:cubicBezTo>
                <a:cubicBezTo>
                  <a:pt x="21" y="14"/>
                  <a:pt x="22" y="15"/>
                  <a:pt x="22" y="14"/>
                </a:cubicBezTo>
                <a:cubicBezTo>
                  <a:pt x="22" y="14"/>
                  <a:pt x="22" y="14"/>
                  <a:pt x="22" y="14"/>
                </a:cubicBezTo>
                <a:close/>
                <a:moveTo>
                  <a:pt x="22" y="12"/>
                </a:moveTo>
                <a:cubicBezTo>
                  <a:pt x="22" y="13"/>
                  <a:pt x="23" y="13"/>
                  <a:pt x="23" y="12"/>
                </a:cubicBezTo>
                <a:cubicBezTo>
                  <a:pt x="23" y="12"/>
                  <a:pt x="22" y="12"/>
                  <a:pt x="22" y="12"/>
                </a:cubicBezTo>
                <a:close/>
                <a:moveTo>
                  <a:pt x="23" y="10"/>
                </a:moveTo>
                <a:cubicBezTo>
                  <a:pt x="23" y="10"/>
                  <a:pt x="24" y="10"/>
                  <a:pt x="24" y="10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10"/>
                  <a:pt x="23" y="9"/>
                  <a:pt x="23" y="10"/>
                </a:cubicBezTo>
                <a:close/>
                <a:moveTo>
                  <a:pt x="17" y="22"/>
                </a:moveTo>
                <a:cubicBezTo>
                  <a:pt x="18" y="23"/>
                  <a:pt x="18" y="23"/>
                  <a:pt x="18" y="23"/>
                </a:cubicBezTo>
                <a:cubicBezTo>
                  <a:pt x="18" y="22"/>
                  <a:pt x="18" y="22"/>
                  <a:pt x="18" y="22"/>
                </a:cubicBezTo>
                <a:cubicBezTo>
                  <a:pt x="17" y="22"/>
                  <a:pt x="17" y="22"/>
                  <a:pt x="17" y="22"/>
                </a:cubicBezTo>
                <a:close/>
                <a:moveTo>
                  <a:pt x="20" y="16"/>
                </a:moveTo>
                <a:cubicBezTo>
                  <a:pt x="19" y="16"/>
                  <a:pt x="19" y="16"/>
                  <a:pt x="19" y="16"/>
                </a:cubicBezTo>
                <a:cubicBezTo>
                  <a:pt x="19" y="16"/>
                  <a:pt x="20" y="17"/>
                  <a:pt x="20" y="17"/>
                </a:cubicBezTo>
                <a:cubicBezTo>
                  <a:pt x="20" y="16"/>
                  <a:pt x="20" y="16"/>
                  <a:pt x="20" y="16"/>
                </a:cubicBezTo>
                <a:close/>
                <a:moveTo>
                  <a:pt x="16" y="19"/>
                </a:moveTo>
                <a:cubicBezTo>
                  <a:pt x="17" y="19"/>
                  <a:pt x="17" y="19"/>
                  <a:pt x="18" y="19"/>
                </a:cubicBezTo>
                <a:cubicBezTo>
                  <a:pt x="18" y="19"/>
                  <a:pt x="18" y="19"/>
                  <a:pt x="18" y="19"/>
                </a:cubicBezTo>
                <a:cubicBezTo>
                  <a:pt x="18" y="18"/>
                  <a:pt x="16" y="18"/>
                  <a:pt x="16" y="19"/>
                </a:cubicBezTo>
                <a:close/>
                <a:moveTo>
                  <a:pt x="19" y="12"/>
                </a:moveTo>
                <a:cubicBezTo>
                  <a:pt x="20" y="13"/>
                  <a:pt x="20" y="13"/>
                  <a:pt x="21" y="13"/>
                </a:cubicBezTo>
                <a:cubicBezTo>
                  <a:pt x="20" y="12"/>
                  <a:pt x="20" y="12"/>
                  <a:pt x="19" y="12"/>
                </a:cubicBezTo>
                <a:close/>
                <a:moveTo>
                  <a:pt x="17" y="17"/>
                </a:moveTo>
                <a:cubicBezTo>
                  <a:pt x="17" y="18"/>
                  <a:pt x="17" y="18"/>
                  <a:pt x="17" y="18"/>
                </a:cubicBezTo>
                <a:cubicBezTo>
                  <a:pt x="17" y="18"/>
                  <a:pt x="18" y="18"/>
                  <a:pt x="18" y="18"/>
                </a:cubicBezTo>
                <a:lnTo>
                  <a:pt x="17" y="17"/>
                </a:lnTo>
                <a:close/>
                <a:moveTo>
                  <a:pt x="20" y="11"/>
                </a:move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0" y="11"/>
                  <a:pt x="20" y="11"/>
                </a:cubicBezTo>
                <a:close/>
                <a:moveTo>
                  <a:pt x="21" y="10"/>
                </a:moveTo>
                <a:cubicBezTo>
                  <a:pt x="21" y="10"/>
                  <a:pt x="21" y="10"/>
                  <a:pt x="21" y="10"/>
                </a:cubicBezTo>
                <a:cubicBezTo>
                  <a:pt x="22" y="10"/>
                  <a:pt x="22" y="10"/>
                  <a:pt x="22" y="10"/>
                </a:cubicBezTo>
                <a:lnTo>
                  <a:pt x="21" y="10"/>
                </a:lnTo>
                <a:close/>
                <a:moveTo>
                  <a:pt x="15" y="22"/>
                </a:moveTo>
                <a:cubicBezTo>
                  <a:pt x="15" y="22"/>
                  <a:pt x="14" y="23"/>
                  <a:pt x="15" y="23"/>
                </a:cubicBezTo>
                <a:cubicBezTo>
                  <a:pt x="15" y="23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lose/>
                <a:moveTo>
                  <a:pt x="12" y="18"/>
                </a:moveTo>
                <a:cubicBezTo>
                  <a:pt x="13" y="20"/>
                  <a:pt x="15" y="20"/>
                  <a:pt x="16" y="20"/>
                </a:cubicBezTo>
                <a:cubicBezTo>
                  <a:pt x="15" y="19"/>
                  <a:pt x="13" y="17"/>
                  <a:pt x="12" y="18"/>
                </a:cubicBezTo>
                <a:close/>
                <a:moveTo>
                  <a:pt x="15" y="13"/>
                </a:moveTo>
                <a:cubicBezTo>
                  <a:pt x="16" y="14"/>
                  <a:pt x="18" y="15"/>
                  <a:pt x="19" y="15"/>
                </a:cubicBezTo>
                <a:cubicBezTo>
                  <a:pt x="18" y="14"/>
                  <a:pt x="16" y="13"/>
                  <a:pt x="15" y="13"/>
                </a:cubicBezTo>
                <a:close/>
                <a:moveTo>
                  <a:pt x="13" y="25"/>
                </a:moveTo>
                <a:cubicBezTo>
                  <a:pt x="13" y="26"/>
                  <a:pt x="13" y="26"/>
                  <a:pt x="13" y="26"/>
                </a:cubicBezTo>
                <a:cubicBezTo>
                  <a:pt x="12" y="26"/>
                  <a:pt x="12" y="26"/>
                  <a:pt x="12" y="26"/>
                </a:cubicBezTo>
                <a:cubicBezTo>
                  <a:pt x="12" y="27"/>
                  <a:pt x="10" y="27"/>
                  <a:pt x="11" y="28"/>
                </a:cubicBezTo>
                <a:cubicBezTo>
                  <a:pt x="11" y="27"/>
                  <a:pt x="13" y="26"/>
                  <a:pt x="13" y="25"/>
                </a:cubicBezTo>
                <a:close/>
                <a:moveTo>
                  <a:pt x="17" y="13"/>
                </a:moveTo>
                <a:cubicBezTo>
                  <a:pt x="18" y="13"/>
                  <a:pt x="18" y="14"/>
                  <a:pt x="19" y="14"/>
                </a:cubicBezTo>
                <a:cubicBezTo>
                  <a:pt x="18" y="14"/>
                  <a:pt x="18" y="13"/>
                  <a:pt x="17" y="13"/>
                </a:cubicBezTo>
                <a:close/>
                <a:moveTo>
                  <a:pt x="14" y="16"/>
                </a:moveTo>
                <a:cubicBezTo>
                  <a:pt x="14" y="16"/>
                  <a:pt x="13" y="16"/>
                  <a:pt x="14" y="17"/>
                </a:cubicBezTo>
                <a:cubicBezTo>
                  <a:pt x="14" y="17"/>
                  <a:pt x="15" y="17"/>
                  <a:pt x="16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6" y="17"/>
                  <a:pt x="15" y="16"/>
                  <a:pt x="14" y="16"/>
                </a:cubicBezTo>
                <a:close/>
                <a:moveTo>
                  <a:pt x="12" y="22"/>
                </a:moveTo>
                <a:cubicBezTo>
                  <a:pt x="12" y="23"/>
                  <a:pt x="13" y="23"/>
                  <a:pt x="13" y="23"/>
                </a:cubicBezTo>
                <a:cubicBezTo>
                  <a:pt x="14" y="23"/>
                  <a:pt x="14" y="23"/>
                  <a:pt x="14" y="23"/>
                </a:cubicBezTo>
                <a:cubicBezTo>
                  <a:pt x="13" y="23"/>
                  <a:pt x="13" y="23"/>
                  <a:pt x="12" y="22"/>
                </a:cubicBezTo>
                <a:close/>
                <a:moveTo>
                  <a:pt x="19" y="10"/>
                </a:moveTo>
                <a:cubicBezTo>
                  <a:pt x="18" y="10"/>
                  <a:pt x="18" y="10"/>
                  <a:pt x="18" y="10"/>
                </a:cubicBezTo>
                <a:cubicBezTo>
                  <a:pt x="18" y="11"/>
                  <a:pt x="19" y="11"/>
                  <a:pt x="19" y="11"/>
                </a:cubicBezTo>
                <a:cubicBezTo>
                  <a:pt x="19" y="11"/>
                  <a:pt x="19" y="10"/>
                  <a:pt x="19" y="10"/>
                </a:cubicBezTo>
                <a:close/>
                <a:moveTo>
                  <a:pt x="11" y="24"/>
                </a:moveTo>
                <a:cubicBezTo>
                  <a:pt x="10" y="25"/>
                  <a:pt x="11" y="25"/>
                  <a:pt x="11" y="25"/>
                </a:cubicBezTo>
                <a:cubicBezTo>
                  <a:pt x="11" y="25"/>
                  <a:pt x="11" y="25"/>
                  <a:pt x="12" y="26"/>
                </a:cubicBezTo>
                <a:cubicBezTo>
                  <a:pt x="12" y="25"/>
                  <a:pt x="12" y="25"/>
                  <a:pt x="12" y="25"/>
                </a:cubicBezTo>
                <a:cubicBezTo>
                  <a:pt x="11" y="25"/>
                  <a:pt x="11" y="24"/>
                  <a:pt x="11" y="24"/>
                </a:cubicBezTo>
                <a:close/>
                <a:moveTo>
                  <a:pt x="11" y="26"/>
                </a:moveTo>
                <a:cubicBezTo>
                  <a:pt x="11" y="27"/>
                  <a:pt x="11" y="27"/>
                  <a:pt x="11" y="27"/>
                </a:cubicBezTo>
                <a:lnTo>
                  <a:pt x="11" y="26"/>
                </a:lnTo>
                <a:close/>
                <a:moveTo>
                  <a:pt x="11" y="22"/>
                </a:moveTo>
                <a:cubicBezTo>
                  <a:pt x="11" y="23"/>
                  <a:pt x="10" y="23"/>
                  <a:pt x="11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1" y="23"/>
                  <a:pt x="11" y="22"/>
                  <a:pt x="11" y="22"/>
                </a:cubicBezTo>
                <a:close/>
                <a:moveTo>
                  <a:pt x="11" y="20"/>
                </a:moveTo>
                <a:cubicBezTo>
                  <a:pt x="11" y="21"/>
                  <a:pt x="11" y="21"/>
                  <a:pt x="11" y="21"/>
                </a:cubicBezTo>
                <a:cubicBezTo>
                  <a:pt x="11" y="21"/>
                  <a:pt x="12" y="21"/>
                  <a:pt x="12" y="20"/>
                </a:cubicBezTo>
                <a:cubicBezTo>
                  <a:pt x="12" y="20"/>
                  <a:pt x="11" y="20"/>
                  <a:pt x="11" y="20"/>
                </a:cubicBezTo>
                <a:close/>
                <a:moveTo>
                  <a:pt x="16" y="10"/>
                </a:moveTo>
                <a:cubicBezTo>
                  <a:pt x="16" y="11"/>
                  <a:pt x="16" y="11"/>
                  <a:pt x="16" y="11"/>
                </a:cubicBezTo>
                <a:cubicBezTo>
                  <a:pt x="17" y="10"/>
                  <a:pt x="17" y="10"/>
                  <a:pt x="17" y="10"/>
                </a:cubicBezTo>
                <a:cubicBezTo>
                  <a:pt x="16" y="10"/>
                  <a:pt x="16" y="10"/>
                  <a:pt x="16" y="10"/>
                </a:cubicBezTo>
                <a:close/>
                <a:moveTo>
                  <a:pt x="11" y="13"/>
                </a:moveTo>
                <a:cubicBezTo>
                  <a:pt x="12" y="14"/>
                  <a:pt x="14" y="15"/>
                  <a:pt x="15" y="14"/>
                </a:cubicBezTo>
                <a:cubicBezTo>
                  <a:pt x="13" y="14"/>
                  <a:pt x="12" y="13"/>
                  <a:pt x="11" y="13"/>
                </a:cubicBezTo>
                <a:close/>
                <a:moveTo>
                  <a:pt x="11" y="18"/>
                </a:moveTo>
                <a:cubicBezTo>
                  <a:pt x="10" y="19"/>
                  <a:pt x="11" y="19"/>
                  <a:pt x="12" y="19"/>
                </a:cubicBezTo>
                <a:cubicBezTo>
                  <a:pt x="11" y="19"/>
                  <a:pt x="11" y="18"/>
                  <a:pt x="11" y="18"/>
                </a:cubicBezTo>
                <a:close/>
                <a:moveTo>
                  <a:pt x="15" y="8"/>
                </a:moveTo>
                <a:cubicBezTo>
                  <a:pt x="15" y="8"/>
                  <a:pt x="16" y="9"/>
                  <a:pt x="15" y="10"/>
                </a:cubicBezTo>
                <a:cubicBezTo>
                  <a:pt x="15" y="10"/>
                  <a:pt x="16" y="10"/>
                  <a:pt x="16" y="9"/>
                </a:cubicBezTo>
                <a:cubicBezTo>
                  <a:pt x="16" y="9"/>
                  <a:pt x="16" y="8"/>
                  <a:pt x="15" y="8"/>
                </a:cubicBezTo>
                <a:close/>
                <a:moveTo>
                  <a:pt x="11" y="16"/>
                </a:moveTo>
                <a:cubicBezTo>
                  <a:pt x="11" y="17"/>
                  <a:pt x="12" y="18"/>
                  <a:pt x="12" y="17"/>
                </a:cubicBezTo>
                <a:cubicBezTo>
                  <a:pt x="12" y="17"/>
                  <a:pt x="11" y="16"/>
                  <a:pt x="11" y="16"/>
                </a:cubicBezTo>
                <a:close/>
                <a:moveTo>
                  <a:pt x="11" y="14"/>
                </a:moveTo>
                <a:cubicBezTo>
                  <a:pt x="11" y="15"/>
                  <a:pt x="11" y="15"/>
                  <a:pt x="11" y="15"/>
                </a:cubicBezTo>
                <a:cubicBezTo>
                  <a:pt x="12" y="16"/>
                  <a:pt x="12" y="16"/>
                  <a:pt x="13" y="16"/>
                </a:cubicBezTo>
                <a:cubicBezTo>
                  <a:pt x="12" y="15"/>
                  <a:pt x="12" y="14"/>
                  <a:pt x="11" y="14"/>
                </a:cubicBezTo>
                <a:close/>
                <a:moveTo>
                  <a:pt x="13" y="11"/>
                </a:moveTo>
                <a:cubicBezTo>
                  <a:pt x="12" y="11"/>
                  <a:pt x="12" y="11"/>
                  <a:pt x="11" y="11"/>
                </a:cubicBezTo>
                <a:cubicBezTo>
                  <a:pt x="12" y="12"/>
                  <a:pt x="14" y="13"/>
                  <a:pt x="14" y="12"/>
                </a:cubicBezTo>
                <a:cubicBezTo>
                  <a:pt x="14" y="12"/>
                  <a:pt x="13" y="11"/>
                  <a:pt x="13" y="11"/>
                </a:cubicBezTo>
                <a:close/>
                <a:moveTo>
                  <a:pt x="8" y="17"/>
                </a:moveTo>
                <a:cubicBezTo>
                  <a:pt x="8" y="17"/>
                  <a:pt x="10" y="18"/>
                  <a:pt x="10" y="18"/>
                </a:cubicBezTo>
                <a:cubicBezTo>
                  <a:pt x="9" y="18"/>
                  <a:pt x="9" y="17"/>
                  <a:pt x="8" y="17"/>
                </a:cubicBezTo>
                <a:close/>
                <a:moveTo>
                  <a:pt x="14" y="9"/>
                </a:moveTo>
                <a:cubicBezTo>
                  <a:pt x="14" y="10"/>
                  <a:pt x="14" y="10"/>
                  <a:pt x="14" y="10"/>
                </a:cubicBezTo>
                <a:cubicBezTo>
                  <a:pt x="14" y="9"/>
                  <a:pt x="14" y="9"/>
                  <a:pt x="14" y="9"/>
                </a:cubicBezTo>
                <a:close/>
                <a:moveTo>
                  <a:pt x="14" y="8"/>
                </a:moveTo>
                <a:cubicBezTo>
                  <a:pt x="14" y="8"/>
                  <a:pt x="14" y="8"/>
                  <a:pt x="14" y="8"/>
                </a:cubicBezTo>
                <a:cubicBezTo>
                  <a:pt x="14" y="8"/>
                  <a:pt x="14" y="8"/>
                  <a:pt x="14" y="8"/>
                </a:cubicBezTo>
                <a:close/>
                <a:moveTo>
                  <a:pt x="11" y="12"/>
                </a:moveTo>
                <a:cubicBezTo>
                  <a:pt x="11" y="12"/>
                  <a:pt x="11" y="12"/>
                  <a:pt x="11" y="12"/>
                </a:cubicBezTo>
                <a:cubicBezTo>
                  <a:pt x="12" y="13"/>
                  <a:pt x="12" y="13"/>
                  <a:pt x="12" y="13"/>
                </a:cubicBezTo>
                <a:lnTo>
                  <a:pt x="11" y="12"/>
                </a:lnTo>
                <a:close/>
                <a:moveTo>
                  <a:pt x="12" y="7"/>
                </a:moveTo>
                <a:cubicBezTo>
                  <a:pt x="11" y="8"/>
                  <a:pt x="12" y="8"/>
                  <a:pt x="11" y="9"/>
                </a:cubicBezTo>
                <a:cubicBezTo>
                  <a:pt x="12" y="9"/>
                  <a:pt x="12" y="9"/>
                  <a:pt x="13" y="9"/>
                </a:cubicBezTo>
                <a:cubicBezTo>
                  <a:pt x="13" y="9"/>
                  <a:pt x="13" y="8"/>
                  <a:pt x="12" y="7"/>
                </a:cubicBezTo>
                <a:close/>
                <a:moveTo>
                  <a:pt x="12" y="4"/>
                </a:moveTo>
                <a:cubicBezTo>
                  <a:pt x="11" y="5"/>
                  <a:pt x="13" y="6"/>
                  <a:pt x="14" y="7"/>
                </a:cubicBezTo>
                <a:cubicBezTo>
                  <a:pt x="14" y="6"/>
                  <a:pt x="13" y="5"/>
                  <a:pt x="12" y="4"/>
                </a:cubicBezTo>
                <a:close/>
                <a:moveTo>
                  <a:pt x="8" y="13"/>
                </a:moveTo>
                <a:cubicBezTo>
                  <a:pt x="9" y="13"/>
                  <a:pt x="9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3"/>
                  <a:pt x="9" y="13"/>
                  <a:pt x="8" y="13"/>
                </a:cubicBezTo>
                <a:close/>
                <a:moveTo>
                  <a:pt x="8" y="14"/>
                </a:moveTo>
                <a:cubicBezTo>
                  <a:pt x="8" y="14"/>
                  <a:pt x="9" y="15"/>
                  <a:pt x="10" y="15"/>
                </a:cubicBezTo>
                <a:cubicBezTo>
                  <a:pt x="9" y="14"/>
                  <a:pt x="9" y="13"/>
                  <a:pt x="8" y="14"/>
                </a:cubicBezTo>
                <a:close/>
                <a:moveTo>
                  <a:pt x="10" y="11"/>
                </a:moveTo>
                <a:cubicBezTo>
                  <a:pt x="10" y="11"/>
                  <a:pt x="10" y="11"/>
                  <a:pt x="9" y="12"/>
                </a:cubicBezTo>
                <a:cubicBezTo>
                  <a:pt x="10" y="12"/>
                  <a:pt x="10" y="12"/>
                  <a:pt x="10" y="12"/>
                </a:cubicBezTo>
                <a:cubicBezTo>
                  <a:pt x="11" y="12"/>
                  <a:pt x="11" y="11"/>
                  <a:pt x="10" y="11"/>
                </a:cubicBezTo>
                <a:close/>
                <a:moveTo>
                  <a:pt x="12" y="6"/>
                </a:moveTo>
                <a:cubicBezTo>
                  <a:pt x="12" y="7"/>
                  <a:pt x="12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7"/>
                  <a:pt x="12" y="6"/>
                  <a:pt x="12" y="6"/>
                </a:cubicBezTo>
                <a:close/>
                <a:moveTo>
                  <a:pt x="8" y="11"/>
                </a:moveTo>
                <a:cubicBezTo>
                  <a:pt x="8" y="11"/>
                  <a:pt x="8" y="11"/>
                  <a:pt x="9" y="12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8" y="11"/>
                  <a:pt x="8" y="11"/>
                </a:cubicBezTo>
                <a:close/>
                <a:moveTo>
                  <a:pt x="5" y="11"/>
                </a:moveTo>
                <a:cubicBezTo>
                  <a:pt x="6" y="12"/>
                  <a:pt x="7" y="13"/>
                  <a:pt x="8" y="12"/>
                </a:cubicBezTo>
                <a:cubicBezTo>
                  <a:pt x="7" y="12"/>
                  <a:pt x="5" y="11"/>
                  <a:pt x="5" y="11"/>
                </a:cubicBezTo>
                <a:close/>
                <a:moveTo>
                  <a:pt x="12" y="2"/>
                </a:move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lnTo>
                  <a:pt x="12" y="2"/>
                </a:lnTo>
                <a:close/>
                <a:moveTo>
                  <a:pt x="3" y="12"/>
                </a:moveTo>
                <a:cubicBezTo>
                  <a:pt x="4" y="13"/>
                  <a:pt x="4" y="13"/>
                  <a:pt x="4" y="13"/>
                </a:cubicBezTo>
                <a:lnTo>
                  <a:pt x="3" y="12"/>
                </a:lnTo>
                <a:close/>
                <a:moveTo>
                  <a:pt x="1" y="12"/>
                </a:moveTo>
                <a:cubicBezTo>
                  <a:pt x="2" y="12"/>
                  <a:pt x="2" y="12"/>
                  <a:pt x="2" y="12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1" y="12"/>
                </a:cubicBezTo>
              </a:path>
            </a:pathLst>
          </a:custGeom>
          <a:solidFill>
            <a:srgbClr val="D7816C">
              <a:alpha val="100000"/>
            </a:srgb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235996" y="1791188"/>
            <a:ext cx="5142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quây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399" y="3386292"/>
            <a:ext cx="57868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…(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...)</a:t>
            </a:r>
            <a:endParaRPr lang="en-US" alt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图片 4">
            <a:extLst>
              <a:ext uri="{FF2B5EF4-FFF2-40B4-BE49-F238E27FC236}">
                <a16:creationId xmlns:a16="http://schemas.microsoft.com/office/drawing/2014/main" id="{BF769ECD-F792-4F2F-A91C-D92329A8E65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5"/>
          <a:stretch/>
        </p:blipFill>
        <p:spPr>
          <a:xfrm>
            <a:off x="0" y="5253159"/>
            <a:ext cx="12192000" cy="161946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137" y="3619405"/>
            <a:ext cx="4065824" cy="2311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498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9118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7" y="735418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881" y="0"/>
            <a:ext cx="2050627" cy="108855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420" y="-72336"/>
            <a:ext cx="1770468" cy="123322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548453" y="146866"/>
            <a:ext cx="7360920" cy="834352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81000"/>
            </a:schemeClr>
          </a:solidFill>
          <a:ln w="38100">
            <a:solidFill>
              <a:srgbClr val="3B808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5552" y="141816"/>
            <a:ext cx="6776944" cy="480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思想气泡: 云 1">
            <a:extLst>
              <a:ext uri="{FF2B5EF4-FFF2-40B4-BE49-F238E27FC236}">
                <a16:creationId xmlns:a16="http://schemas.microsoft.com/office/drawing/2014/main" id="{7E9557C6-2478-47A0-822F-B4E4285C1C45}"/>
              </a:ext>
            </a:extLst>
          </p:cNvPr>
          <p:cNvSpPr/>
          <p:nvPr/>
        </p:nvSpPr>
        <p:spPr>
          <a:xfrm>
            <a:off x="7664881" y="1540113"/>
            <a:ext cx="4393194" cy="2630109"/>
          </a:xfrm>
          <a:prstGeom prst="cloudCallout">
            <a:avLst/>
          </a:prstGeom>
          <a:solidFill>
            <a:schemeClr val="bg1">
              <a:alpha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Làng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Việt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cổ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có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luỹ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tre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xanh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,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cây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đa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,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cổng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làng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và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đình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làng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urora" panose="02040603050506020204" pitchFamily="18" charset="0"/>
              </a:rPr>
              <a:t>.</a:t>
            </a:r>
            <a:endParaRPr lang="zh-CN" altLang="en-US" sz="3200" dirty="0">
              <a:solidFill>
                <a:schemeClr val="accent6">
                  <a:lumMod val="50000"/>
                </a:schemeClr>
              </a:solidFill>
              <a:latin typeface="UTM Aurora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78" y="1211309"/>
            <a:ext cx="3388633" cy="22903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617" y="1211308"/>
            <a:ext cx="3507942" cy="22903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939" y="3752377"/>
            <a:ext cx="3507942" cy="2059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00" y="3752377"/>
            <a:ext cx="3388633" cy="2059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70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7" y="735418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7" y="0"/>
            <a:ext cx="2050627" cy="14708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141816"/>
            <a:ext cx="1770468" cy="1233222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182769" y="153526"/>
            <a:ext cx="7360920" cy="769186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81000"/>
            </a:schemeClr>
          </a:solidFill>
          <a:ln w="38100">
            <a:solidFill>
              <a:srgbClr val="3B808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7778" y="201559"/>
            <a:ext cx="6776944" cy="480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思想气泡: 云 1">
            <a:extLst>
              <a:ext uri="{FF2B5EF4-FFF2-40B4-BE49-F238E27FC236}">
                <a16:creationId xmlns:a16="http://schemas.microsoft.com/office/drawing/2014/main" id="{7E9557C6-2478-47A0-822F-B4E4285C1C45}"/>
              </a:ext>
            </a:extLst>
          </p:cNvPr>
          <p:cNvSpPr/>
          <p:nvPr/>
        </p:nvSpPr>
        <p:spPr>
          <a:xfrm>
            <a:off x="4762413" y="566057"/>
            <a:ext cx="7429587" cy="3135085"/>
          </a:xfrm>
          <a:prstGeom prst="cloudCallout">
            <a:avLst/>
          </a:prstGeom>
          <a:solidFill>
            <a:schemeClr val="bg1">
              <a:alpha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solidFill>
                <a:schemeClr val="accent6">
                  <a:lumMod val="50000"/>
                </a:schemeClr>
              </a:solidFill>
              <a:latin typeface="UTM American Sans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97283" y="871801"/>
            <a:ext cx="616846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làng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ngôi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thờ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hoàng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hoàng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công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làng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nơi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diễn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chung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dân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làng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làng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còn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đền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chùa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miếu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Arial" panose="020B0604020202020204" pitchFamily="34" charset="0"/>
              </a:rPr>
              <a:t>,…</a:t>
            </a:r>
            <a:endParaRPr lang="zh-CN" altLang="en-US" sz="2800" dirty="0">
              <a:solidFill>
                <a:schemeClr val="accent6">
                  <a:lumMod val="75000"/>
                </a:schemeClr>
              </a:solidFill>
              <a:latin typeface="UTM Aptima" panose="020406030505060202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546" y="3890444"/>
            <a:ext cx="4267200" cy="209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图片 4">
            <a:extLst>
              <a:ext uri="{FF2B5EF4-FFF2-40B4-BE49-F238E27FC236}">
                <a16:creationId xmlns:a16="http://schemas.microsoft.com/office/drawing/2014/main" id="{BF769ECD-F792-4F2F-A91C-D92329A8E65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5"/>
          <a:stretch/>
        </p:blipFill>
        <p:spPr>
          <a:xfrm>
            <a:off x="0" y="5238533"/>
            <a:ext cx="12192000" cy="16194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21" y="1302469"/>
            <a:ext cx="2696384" cy="3695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426" y="3592774"/>
            <a:ext cx="3291206" cy="2468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0722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D8F46460-66A3-4295-B90A-3AEE68185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0497"/>
            <a:ext cx="12374880" cy="2127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E6BC58-AED1-4EF4-9BDE-33AE26334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83" y="344565"/>
            <a:ext cx="2359152" cy="128016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E68FBDE-CA38-4FFF-B31C-8D8471726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7" y="0"/>
            <a:ext cx="2050627" cy="14708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597BE2D-A049-43DC-A681-72632CCF6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821" y="141816"/>
            <a:ext cx="1770468" cy="1233222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761046" y="141816"/>
            <a:ext cx="10852788" cy="1389008"/>
          </a:xfrm>
          <a:prstGeom prst="round2DiagRect">
            <a:avLst>
              <a:gd name="adj1" fmla="val 0"/>
              <a:gd name="adj2" fmla="val 29427"/>
            </a:avLst>
          </a:prstGeom>
          <a:solidFill>
            <a:schemeClr val="bg1">
              <a:alpha val="81000"/>
            </a:schemeClr>
          </a:solidFill>
          <a:ln w="38100">
            <a:solidFill>
              <a:srgbClr val="3B808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15320" y="170931"/>
            <a:ext cx="9991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思想气泡: 云 1">
            <a:extLst>
              <a:ext uri="{FF2B5EF4-FFF2-40B4-BE49-F238E27FC236}">
                <a16:creationId xmlns:a16="http://schemas.microsoft.com/office/drawing/2014/main" id="{7E9557C6-2478-47A0-822F-B4E4285C1C45}"/>
              </a:ext>
            </a:extLst>
          </p:cNvPr>
          <p:cNvSpPr/>
          <p:nvPr/>
        </p:nvSpPr>
        <p:spPr>
          <a:xfrm>
            <a:off x="0" y="1939445"/>
            <a:ext cx="6110514" cy="2883574"/>
          </a:xfrm>
          <a:prstGeom prst="cloudCallout">
            <a:avLst>
              <a:gd name="adj1" fmla="val 41760"/>
              <a:gd name="adj2" fmla="val 48704"/>
            </a:avLst>
          </a:prstGeom>
          <a:solidFill>
            <a:schemeClr val="bg1">
              <a:alpha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  <a:buFontTx/>
              <a:buNone/>
            </a:pPr>
            <a:endParaRPr lang="en-US" altLang="vi-VN" sz="2800" b="1" dirty="0">
              <a:solidFill>
                <a:schemeClr val="accent6">
                  <a:lumMod val="75000"/>
                </a:schemeClr>
              </a:solidFill>
              <a:latin typeface="UTM Kabel KT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5162" y="2322785"/>
            <a:ext cx="48692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nay,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làng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Bắc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thay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dùng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càng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nghi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altLang="vi-VN" sz="2800" b="1" dirty="0">
                <a:solidFill>
                  <a:schemeClr val="accent6">
                    <a:lumMod val="75000"/>
                  </a:schemeClr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62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652</Words>
  <Application>Microsoft Office PowerPoint</Application>
  <PresentationFormat>Widescreen</PresentationFormat>
  <Paragraphs>67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Times New Roman</vt:lpstr>
      <vt:lpstr>UTM Kabel KT</vt:lpstr>
      <vt:lpstr>UTM Aurora</vt:lpstr>
      <vt:lpstr>UTM Aptima</vt:lpstr>
      <vt:lpstr>等线 Light</vt:lpstr>
      <vt:lpstr>UTM Americana</vt:lpstr>
      <vt:lpstr>等线</vt:lpstr>
      <vt:lpstr>#9Slide05 SVNKitten</vt:lpstr>
      <vt:lpstr>#9Slide07 IcielCadena</vt:lpstr>
      <vt:lpstr>Arial</vt:lpstr>
      <vt:lpstr>#9Slide07 SVNMomento</vt:lpstr>
      <vt:lpstr>UTM Centur</vt:lpstr>
      <vt:lpstr>UTM American Sans</vt:lpstr>
      <vt:lpstr>UTM Daxline Medium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Nguyễn Thị Hải Yến</dc:creator>
  <cp:keywords>Măng Non</cp:keywords>
  <dc:description>http://www.ypppt.com/</dc:description>
  <cp:lastModifiedBy>Lan Anh Dương</cp:lastModifiedBy>
  <cp:revision>196</cp:revision>
  <dcterms:created xsi:type="dcterms:W3CDTF">2017-08-13T08:52:00Z</dcterms:created>
  <dcterms:modified xsi:type="dcterms:W3CDTF">2023-07-22T16:02:55Z</dcterms:modified>
</cp:coreProperties>
</file>